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24" r:id="rId2"/>
    <p:sldId id="325" r:id="rId3"/>
    <p:sldId id="326" r:id="rId4"/>
    <p:sldId id="344" r:id="rId5"/>
    <p:sldId id="327" r:id="rId6"/>
    <p:sldId id="329" r:id="rId7"/>
    <p:sldId id="328" r:id="rId8"/>
    <p:sldId id="348" r:id="rId9"/>
    <p:sldId id="347" r:id="rId10"/>
    <p:sldId id="330" r:id="rId11"/>
    <p:sldId id="335" r:id="rId12"/>
    <p:sldId id="350" r:id="rId13"/>
    <p:sldId id="351" r:id="rId14"/>
    <p:sldId id="349" r:id="rId15"/>
    <p:sldId id="352" r:id="rId16"/>
    <p:sldId id="354" r:id="rId17"/>
    <p:sldId id="353" r:id="rId18"/>
    <p:sldId id="356" r:id="rId19"/>
    <p:sldId id="355" r:id="rId20"/>
    <p:sldId id="357" r:id="rId21"/>
    <p:sldId id="359" r:id="rId22"/>
    <p:sldId id="358" r:id="rId23"/>
    <p:sldId id="360" r:id="rId24"/>
    <p:sldId id="2007578499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61" userDrawn="1">
          <p15:clr>
            <a:srgbClr val="A4A3A4"/>
          </p15:clr>
        </p15:guide>
        <p15:guide id="4" pos="72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B7CA"/>
    <a:srgbClr val="F5D510"/>
    <a:srgbClr val="FA78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50" d="100"/>
          <a:sy n="50" d="100"/>
        </p:scale>
        <p:origin x="630" y="702"/>
      </p:cViewPr>
      <p:guideLst>
        <p:guide orient="horz" pos="2160"/>
        <p:guide pos="3840"/>
        <p:guide pos="461"/>
        <p:guide pos="72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9E3F70-B1FA-4054-AE9E-114FF6060418}" type="datetimeFigureOut">
              <a:rPr lang="zh-CN" altLang="en-US" smtClean="0"/>
              <a:t>2023/12/24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733900-8FC6-4CA8-857D-3A6AFE1C0B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8399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1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18406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10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9238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11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98065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12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87392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13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70216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14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1740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15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95556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16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3913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17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883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18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95332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19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94865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2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835614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20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33069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21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15393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22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938182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23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677939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3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3728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4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51615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5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4788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6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95153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7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85069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8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43300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9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82877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8325B2-92EB-C71C-DBF0-8AAA0B53D0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2249979-718E-1EE3-46F6-C03EE0BC7E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2D73F26-FAF4-EFC2-1B0B-45A1FC8444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90939-1EF4-461B-BD2F-15C4E2A4698B}" type="datetimeFigureOut">
              <a:rPr lang="zh-CN" altLang="en-US" smtClean="0"/>
              <a:t>2023/12/24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D4FB503-674E-7339-4824-B3236DAD1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B49F00C-3D22-9BD4-0C31-EB8334BA7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F3B3D-CB2F-47DA-8994-55EDB4586F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5301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3A44AA4-87D6-27AF-1A93-7C2B16177E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F808914-3DBD-C61D-42E1-B969FDF4B3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633F0C0-31CC-4576-93BC-E378E4EEB4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CD33705-DE36-2A52-798D-8F7161A78F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90939-1EF4-461B-BD2F-15C4E2A4698B}" type="datetimeFigureOut">
              <a:rPr lang="zh-CN" altLang="en-US" smtClean="0"/>
              <a:t>2023/12/24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29FBD26-B62E-118A-7E3B-A25717F41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15F1E2E-5446-7832-3DEC-5D9C06D43F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F3B3D-CB2F-47DA-8994-55EDB4586F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0861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B8B8028-5E4F-3F50-ADA1-E55F300C2F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1A0CEB0-5365-91F6-5333-276F83D2B5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FB003C2-611B-D09E-2FF3-096C50BF6A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90939-1EF4-461B-BD2F-15C4E2A4698B}" type="datetimeFigureOut">
              <a:rPr lang="zh-CN" altLang="en-US" smtClean="0"/>
              <a:t>2023/12/24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C1EC1A0-CC64-CEB9-0A0D-779AA40429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5EF97F2-02ED-5634-6363-183B33AADA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F3B3D-CB2F-47DA-8994-55EDB4586F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6133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0711A8C1-C093-960D-083D-DFF6299D00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9808065-6100-7C64-BD48-BD6348C137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EB80BEA-BCEB-F40A-DB14-C7966CEBA8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90939-1EF4-461B-BD2F-15C4E2A4698B}" type="datetimeFigureOut">
              <a:rPr lang="zh-CN" altLang="en-US" smtClean="0"/>
              <a:t>2023/12/24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5799566-280B-0176-8412-798E407582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6151D40-949C-BFC9-C63E-9B95DE712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F3B3D-CB2F-47DA-8994-55EDB4586F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2636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93361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823EA2-4F1C-CB82-2C70-71BB98C732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146C913-C105-CA01-3313-0CF6039160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55F6A9E-AA7C-CCC1-CC6C-C6E58B1246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90939-1EF4-461B-BD2F-15C4E2A4698B}" type="datetimeFigureOut">
              <a:rPr lang="zh-CN" altLang="en-US" smtClean="0"/>
              <a:t>2023/12/24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5A155C0-43A9-5BB3-87DF-1AFAA22528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3846A70-2B45-AD91-D54B-86D803D85F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F3B3D-CB2F-47DA-8994-55EDB4586F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7331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422F3A7-AAF6-5614-A6A8-99DDE7C859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7850F3B-9108-5925-65AF-C01B68DCBB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46A9939-EC86-7BF4-A807-8EABCA8BF0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90939-1EF4-461B-BD2F-15C4E2A4698B}" type="datetimeFigureOut">
              <a:rPr lang="zh-CN" altLang="en-US" smtClean="0"/>
              <a:t>2023/12/24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007EE2B-D402-415F-A1FE-BF2049FCB1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873F35-5829-E3AA-10D2-9378F0B481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F3B3D-CB2F-47DA-8994-55EDB4586F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57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912199E-2046-DBB9-63DB-3A302B78DF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F8C5D3B-CD46-1A09-2E1F-509C72C398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3DC89B9-A002-A0EF-6D08-CADECC5419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49DDC82-A8BE-9551-1252-C7EF7D1DB3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90939-1EF4-461B-BD2F-15C4E2A4698B}" type="datetimeFigureOut">
              <a:rPr lang="zh-CN" altLang="en-US" smtClean="0"/>
              <a:t>2023/12/24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11D59F4-FCF4-C23C-C571-F277344D0B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BAFFC08-C388-D1FF-E31A-7C2365FC6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F3B3D-CB2F-47DA-8994-55EDB4586F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335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8473D5D-5CE6-417C-AEB6-022FA12AAE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BC51092-B4D5-1631-24B8-7FA1253045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B4867D0-7CE5-A4FB-4893-CE7099D48E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6304A21-D07B-883D-3000-C11A8948CF9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7215DBE-9808-58F3-4758-BC4685A3779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8B822A89-C402-E7D7-3EC7-1ECAA126AC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90939-1EF4-461B-BD2F-15C4E2A4698B}" type="datetimeFigureOut">
              <a:rPr lang="zh-CN" altLang="en-US" smtClean="0"/>
              <a:t>2023/12/24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953FB63-616A-74BF-1C81-6E661AA5DC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3E3962D-AF89-FE7A-E3D5-5CFEB4246D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F3B3D-CB2F-47DA-8994-55EDB4586F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106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8CCC826-320E-4152-CD3F-D5C2D5D572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728CE7A-782A-3855-4556-BF50A017F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90939-1EF4-461B-BD2F-15C4E2A4698B}" type="datetimeFigureOut">
              <a:rPr lang="zh-CN" altLang="en-US" smtClean="0"/>
              <a:t>2023/12/24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FC5DB3D-D100-6A3D-AF77-13E79DC9A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79C4784-2651-5FF6-C4BC-0E6C97F3DB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F3B3D-CB2F-47DA-8994-55EDB4586F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2079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AC13624-45F9-D1A9-8222-BAB18A48DC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90939-1EF4-461B-BD2F-15C4E2A4698B}" type="datetimeFigureOut">
              <a:rPr lang="zh-CN" altLang="en-US" smtClean="0"/>
              <a:t>2023/12/24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D675B2B-9F47-D089-39F0-0098232613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F16DAEB-4667-A420-9C6F-5DF3B8F2C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F3B3D-CB2F-47DA-8994-55EDB4586FB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BB0692D1-5147-2351-E39E-5D1FEBD2ED99}"/>
              </a:ext>
            </a:extLst>
          </p:cNvPr>
          <p:cNvGrpSpPr/>
          <p:nvPr userDrawn="1"/>
        </p:nvGrpSpPr>
        <p:grpSpPr>
          <a:xfrm>
            <a:off x="0" y="1374140"/>
            <a:ext cx="12192000" cy="6299200"/>
            <a:chOff x="0" y="1021080"/>
            <a:chExt cx="9144000" cy="4724400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353D9C91-D229-FFBC-A4A0-FA1641CF023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1021080"/>
              <a:ext cx="9144000" cy="4122420"/>
            </a:xfrm>
            <a:custGeom>
              <a:avLst/>
              <a:gdLst>
                <a:gd name="connsiteX0" fmla="*/ 0 w 9144000"/>
                <a:gd name="connsiteY0" fmla="*/ 0 h 4122420"/>
                <a:gd name="connsiteX1" fmla="*/ 9144000 w 9144000"/>
                <a:gd name="connsiteY1" fmla="*/ 0 h 4122420"/>
                <a:gd name="connsiteX2" fmla="*/ 9144000 w 9144000"/>
                <a:gd name="connsiteY2" fmla="*/ 4122420 h 4122420"/>
                <a:gd name="connsiteX3" fmla="*/ 0 w 9144000"/>
                <a:gd name="connsiteY3" fmla="*/ 4122420 h 4122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4000" h="4122420">
                  <a:moveTo>
                    <a:pt x="0" y="0"/>
                  </a:moveTo>
                  <a:lnTo>
                    <a:pt x="9144000" y="0"/>
                  </a:lnTo>
                  <a:lnTo>
                    <a:pt x="9144000" y="4122420"/>
                  </a:lnTo>
                  <a:lnTo>
                    <a:pt x="0" y="4122420"/>
                  </a:lnTo>
                  <a:close/>
                </a:path>
              </a:pathLst>
            </a:custGeom>
          </p:spPr>
        </p:pic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6EF652B-99ED-BE27-B84A-2A749E4DBAD4}"/>
                </a:ext>
              </a:extLst>
            </p:cNvPr>
            <p:cNvSpPr/>
            <p:nvPr/>
          </p:nvSpPr>
          <p:spPr>
            <a:xfrm>
              <a:off x="0" y="3853043"/>
              <a:ext cx="9144000" cy="1892437"/>
            </a:xfrm>
            <a:custGeom>
              <a:avLst/>
              <a:gdLst>
                <a:gd name="connsiteX0" fmla="*/ 3124439 w 9144000"/>
                <a:gd name="connsiteY0" fmla="*/ 0 h 1892437"/>
                <a:gd name="connsiteX1" fmla="*/ 3176991 w 9144000"/>
                <a:gd name="connsiteY1" fmla="*/ 28665 h 1892437"/>
                <a:gd name="connsiteX2" fmla="*/ 3258207 w 9144000"/>
                <a:gd name="connsiteY2" fmla="*/ 52552 h 1892437"/>
                <a:gd name="connsiteX3" fmla="*/ 3363310 w 9144000"/>
                <a:gd name="connsiteY3" fmla="*/ 95549 h 1892437"/>
                <a:gd name="connsiteX4" fmla="*/ 3444527 w 9144000"/>
                <a:gd name="connsiteY4" fmla="*/ 181542 h 1892437"/>
                <a:gd name="connsiteX5" fmla="*/ 3482746 w 9144000"/>
                <a:gd name="connsiteY5" fmla="*/ 214984 h 1892437"/>
                <a:gd name="connsiteX6" fmla="*/ 3506633 w 9144000"/>
                <a:gd name="connsiteY6" fmla="*/ 219762 h 1892437"/>
                <a:gd name="connsiteX7" fmla="*/ 3592627 w 9144000"/>
                <a:gd name="connsiteY7" fmla="*/ 205429 h 1892437"/>
                <a:gd name="connsiteX8" fmla="*/ 3917492 w 9144000"/>
                <a:gd name="connsiteY8" fmla="*/ 539850 h 1892437"/>
                <a:gd name="connsiteX9" fmla="*/ 4013041 w 9144000"/>
                <a:gd name="connsiteY9" fmla="*/ 563737 h 1892437"/>
                <a:gd name="connsiteX10" fmla="*/ 4185028 w 9144000"/>
                <a:gd name="connsiteY10" fmla="*/ 721392 h 1892437"/>
                <a:gd name="connsiteX11" fmla="*/ 4333129 w 9144000"/>
                <a:gd name="connsiteY11" fmla="*/ 735724 h 1892437"/>
                <a:gd name="connsiteX12" fmla="*/ 4486007 w 9144000"/>
                <a:gd name="connsiteY12" fmla="*/ 773944 h 1892437"/>
                <a:gd name="connsiteX13" fmla="*/ 4648439 w 9144000"/>
                <a:gd name="connsiteY13" fmla="*/ 721392 h 1892437"/>
                <a:gd name="connsiteX14" fmla="*/ 4825204 w 9144000"/>
                <a:gd name="connsiteY14" fmla="*/ 745279 h 1892437"/>
                <a:gd name="connsiteX15" fmla="*/ 5111850 w 9144000"/>
                <a:gd name="connsiteY15" fmla="*/ 621066 h 1892437"/>
                <a:gd name="connsiteX16" fmla="*/ 5164402 w 9144000"/>
                <a:gd name="connsiteY16" fmla="*/ 630621 h 1892437"/>
                <a:gd name="connsiteX17" fmla="*/ 5393718 w 9144000"/>
                <a:gd name="connsiteY17" fmla="*/ 726169 h 1892437"/>
                <a:gd name="connsiteX18" fmla="*/ 5474934 w 9144000"/>
                <a:gd name="connsiteY18" fmla="*/ 716614 h 1892437"/>
                <a:gd name="connsiteX19" fmla="*/ 5570483 w 9144000"/>
                <a:gd name="connsiteY19" fmla="*/ 664063 h 1892437"/>
                <a:gd name="connsiteX20" fmla="*/ 5632590 w 9144000"/>
                <a:gd name="connsiteY20" fmla="*/ 668840 h 1892437"/>
                <a:gd name="connsiteX21" fmla="*/ 5737693 w 9144000"/>
                <a:gd name="connsiteY21" fmla="*/ 668840 h 1892437"/>
                <a:gd name="connsiteX22" fmla="*/ 5876238 w 9144000"/>
                <a:gd name="connsiteY22" fmla="*/ 616288 h 1892437"/>
                <a:gd name="connsiteX23" fmla="*/ 6043449 w 9144000"/>
                <a:gd name="connsiteY23" fmla="*/ 487298 h 1892437"/>
                <a:gd name="connsiteX24" fmla="*/ 6100778 w 9144000"/>
                <a:gd name="connsiteY24" fmla="*/ 506408 h 1892437"/>
                <a:gd name="connsiteX25" fmla="*/ 6153329 w 9144000"/>
                <a:gd name="connsiteY25" fmla="*/ 515962 h 1892437"/>
                <a:gd name="connsiteX26" fmla="*/ 6339649 w 9144000"/>
                <a:gd name="connsiteY26" fmla="*/ 477743 h 1892437"/>
                <a:gd name="connsiteX27" fmla="*/ 6588075 w 9144000"/>
                <a:gd name="connsiteY27" fmla="*/ 539850 h 1892437"/>
                <a:gd name="connsiteX28" fmla="*/ 6654959 w 9144000"/>
                <a:gd name="connsiteY28" fmla="*/ 520740 h 1892437"/>
                <a:gd name="connsiteX29" fmla="*/ 6831724 w 9144000"/>
                <a:gd name="connsiteY29" fmla="*/ 525517 h 1892437"/>
                <a:gd name="connsiteX30" fmla="*/ 6975047 w 9144000"/>
                <a:gd name="connsiteY30" fmla="*/ 511185 h 1892437"/>
                <a:gd name="connsiteX31" fmla="*/ 7113593 w 9144000"/>
                <a:gd name="connsiteY31" fmla="*/ 477743 h 1892437"/>
                <a:gd name="connsiteX32" fmla="*/ 7299912 w 9144000"/>
                <a:gd name="connsiteY32" fmla="*/ 530295 h 1892437"/>
                <a:gd name="connsiteX33" fmla="*/ 7342909 w 9144000"/>
                <a:gd name="connsiteY33" fmla="*/ 568514 h 1892437"/>
                <a:gd name="connsiteX34" fmla="*/ 7409793 w 9144000"/>
                <a:gd name="connsiteY34" fmla="*/ 601956 h 1892437"/>
                <a:gd name="connsiteX35" fmla="*/ 7510119 w 9144000"/>
                <a:gd name="connsiteY35" fmla="*/ 611511 h 1892437"/>
                <a:gd name="connsiteX36" fmla="*/ 7615223 w 9144000"/>
                <a:gd name="connsiteY36" fmla="*/ 640176 h 1892437"/>
                <a:gd name="connsiteX37" fmla="*/ 7768101 w 9144000"/>
                <a:gd name="connsiteY37" fmla="*/ 640176 h 1892437"/>
                <a:gd name="connsiteX38" fmla="*/ 7753768 w 9144000"/>
                <a:gd name="connsiteY38" fmla="*/ 668840 h 1892437"/>
                <a:gd name="connsiteX39" fmla="*/ 8021304 w 9144000"/>
                <a:gd name="connsiteY39" fmla="*/ 668840 h 1892437"/>
                <a:gd name="connsiteX40" fmla="*/ 8193292 w 9144000"/>
                <a:gd name="connsiteY40" fmla="*/ 625843 h 1892437"/>
                <a:gd name="connsiteX41" fmla="*/ 8284063 w 9144000"/>
                <a:gd name="connsiteY41" fmla="*/ 625843 h 1892437"/>
                <a:gd name="connsiteX42" fmla="*/ 8508602 w 9144000"/>
                <a:gd name="connsiteY42" fmla="*/ 492075 h 1892437"/>
                <a:gd name="connsiteX43" fmla="*/ 8699699 w 9144000"/>
                <a:gd name="connsiteY43" fmla="*/ 501630 h 1892437"/>
                <a:gd name="connsiteX44" fmla="*/ 8742696 w 9144000"/>
                <a:gd name="connsiteY44" fmla="*/ 492075 h 1892437"/>
                <a:gd name="connsiteX45" fmla="*/ 8757028 w 9144000"/>
                <a:gd name="connsiteY45" fmla="*/ 482520 h 1892437"/>
                <a:gd name="connsiteX46" fmla="*/ 8886019 w 9144000"/>
                <a:gd name="connsiteY46" fmla="*/ 468188 h 1892437"/>
                <a:gd name="connsiteX47" fmla="*/ 9024564 w 9144000"/>
                <a:gd name="connsiteY47" fmla="*/ 415636 h 1892437"/>
                <a:gd name="connsiteX48" fmla="*/ 9144000 w 9144000"/>
                <a:gd name="connsiteY48" fmla="*/ 477743 h 1892437"/>
                <a:gd name="connsiteX49" fmla="*/ 9140815 w 9144000"/>
                <a:gd name="connsiteY49" fmla="*/ 547544 h 1892437"/>
                <a:gd name="connsiteX50" fmla="*/ 9144000 w 9144000"/>
                <a:gd name="connsiteY50" fmla="*/ 548561 h 1892437"/>
                <a:gd name="connsiteX51" fmla="*/ 9144000 w 9144000"/>
                <a:gd name="connsiteY51" fmla="*/ 1892437 h 1892437"/>
                <a:gd name="connsiteX52" fmla="*/ 0 w 9144000"/>
                <a:gd name="connsiteY52" fmla="*/ 1892437 h 1892437"/>
                <a:gd name="connsiteX53" fmla="*/ 0 w 9144000"/>
                <a:gd name="connsiteY53" fmla="*/ 1305134 h 1892437"/>
                <a:gd name="connsiteX54" fmla="*/ 0 w 9144000"/>
                <a:gd name="connsiteY54" fmla="*/ 702282 h 1892437"/>
                <a:gd name="connsiteX55" fmla="*/ 119436 w 9144000"/>
                <a:gd name="connsiteY55" fmla="*/ 659285 h 1892437"/>
                <a:gd name="connsiteX56" fmla="*/ 281868 w 9144000"/>
                <a:gd name="connsiteY56" fmla="*/ 568514 h 1892437"/>
                <a:gd name="connsiteX57" fmla="*/ 382194 w 9144000"/>
                <a:gd name="connsiteY57" fmla="*/ 625843 h 1892437"/>
                <a:gd name="connsiteX58" fmla="*/ 525517 w 9144000"/>
                <a:gd name="connsiteY58" fmla="*/ 654508 h 1892437"/>
                <a:gd name="connsiteX59" fmla="*/ 563737 w 9144000"/>
                <a:gd name="connsiteY59" fmla="*/ 673618 h 1892437"/>
                <a:gd name="connsiteX60" fmla="*/ 654508 w 9144000"/>
                <a:gd name="connsiteY60" fmla="*/ 687950 h 1892437"/>
                <a:gd name="connsiteX61" fmla="*/ 931599 w 9144000"/>
                <a:gd name="connsiteY61" fmla="*/ 678395 h 1892437"/>
                <a:gd name="connsiteX62" fmla="*/ 984151 w 9144000"/>
                <a:gd name="connsiteY62" fmla="*/ 683172 h 1892437"/>
                <a:gd name="connsiteX63" fmla="*/ 1098809 w 9144000"/>
                <a:gd name="connsiteY63" fmla="*/ 611511 h 1892437"/>
                <a:gd name="connsiteX64" fmla="*/ 1289906 w 9144000"/>
                <a:gd name="connsiteY64" fmla="*/ 535072 h 1892437"/>
                <a:gd name="connsiteX65" fmla="*/ 1504890 w 9144000"/>
                <a:gd name="connsiteY65" fmla="*/ 429969 h 1892437"/>
                <a:gd name="connsiteX66" fmla="*/ 1571774 w 9144000"/>
                <a:gd name="connsiteY66" fmla="*/ 429969 h 1892437"/>
                <a:gd name="connsiteX67" fmla="*/ 1734207 w 9144000"/>
                <a:gd name="connsiteY67" fmla="*/ 281868 h 1892437"/>
                <a:gd name="connsiteX68" fmla="*/ 1925304 w 9144000"/>
                <a:gd name="connsiteY68" fmla="*/ 320088 h 1892437"/>
                <a:gd name="connsiteX69" fmla="*/ 1987411 w 9144000"/>
                <a:gd name="connsiteY69" fmla="*/ 372639 h 1892437"/>
                <a:gd name="connsiteX70" fmla="*/ 2068627 w 9144000"/>
                <a:gd name="connsiteY70" fmla="*/ 410859 h 1892437"/>
                <a:gd name="connsiteX71" fmla="*/ 2145066 w 9144000"/>
                <a:gd name="connsiteY71" fmla="*/ 377417 h 1892437"/>
                <a:gd name="connsiteX72" fmla="*/ 2192840 w 9144000"/>
                <a:gd name="connsiteY72" fmla="*/ 386972 h 1892437"/>
                <a:gd name="connsiteX73" fmla="*/ 2479486 w 9144000"/>
                <a:gd name="connsiteY73" fmla="*/ 109881 h 1892437"/>
                <a:gd name="connsiteX74" fmla="*/ 2498596 w 9144000"/>
                <a:gd name="connsiteY74" fmla="*/ 100326 h 1892437"/>
                <a:gd name="connsiteX75" fmla="*/ 2575035 w 9144000"/>
                <a:gd name="connsiteY75" fmla="*/ 128991 h 1892437"/>
                <a:gd name="connsiteX76" fmla="*/ 2675361 w 9144000"/>
                <a:gd name="connsiteY76" fmla="*/ 95549 h 1892437"/>
                <a:gd name="connsiteX77" fmla="*/ 2785242 w 9144000"/>
                <a:gd name="connsiteY77" fmla="*/ 119436 h 1892437"/>
                <a:gd name="connsiteX78" fmla="*/ 2914232 w 9144000"/>
                <a:gd name="connsiteY78" fmla="*/ 81216 h 1892437"/>
                <a:gd name="connsiteX79" fmla="*/ 2985894 w 9144000"/>
                <a:gd name="connsiteY79" fmla="*/ 95549 h 1892437"/>
                <a:gd name="connsiteX80" fmla="*/ 3057555 w 9144000"/>
                <a:gd name="connsiteY80" fmla="*/ 47774 h 1892437"/>
                <a:gd name="connsiteX81" fmla="*/ 3124439 w 9144000"/>
                <a:gd name="connsiteY81" fmla="*/ 0 h 1892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9144000" h="1892437">
                  <a:moveTo>
                    <a:pt x="3124439" y="0"/>
                  </a:moveTo>
                  <a:cubicBezTo>
                    <a:pt x="3148326" y="0"/>
                    <a:pt x="3157881" y="19110"/>
                    <a:pt x="3176991" y="28665"/>
                  </a:cubicBezTo>
                  <a:cubicBezTo>
                    <a:pt x="3196100" y="38219"/>
                    <a:pt x="3224765" y="47774"/>
                    <a:pt x="3258207" y="52552"/>
                  </a:cubicBezTo>
                  <a:cubicBezTo>
                    <a:pt x="3291649" y="52552"/>
                    <a:pt x="3339423" y="76439"/>
                    <a:pt x="3363310" y="95549"/>
                  </a:cubicBezTo>
                  <a:cubicBezTo>
                    <a:pt x="3387198" y="119436"/>
                    <a:pt x="3444527" y="167210"/>
                    <a:pt x="3444527" y="181542"/>
                  </a:cubicBezTo>
                  <a:cubicBezTo>
                    <a:pt x="3444527" y="191097"/>
                    <a:pt x="3463636" y="205429"/>
                    <a:pt x="3482746" y="214984"/>
                  </a:cubicBezTo>
                  <a:cubicBezTo>
                    <a:pt x="3482746" y="214984"/>
                    <a:pt x="3492301" y="219762"/>
                    <a:pt x="3506633" y="219762"/>
                  </a:cubicBezTo>
                  <a:cubicBezTo>
                    <a:pt x="3516188" y="219762"/>
                    <a:pt x="3583072" y="205429"/>
                    <a:pt x="3592627" y="205429"/>
                  </a:cubicBezTo>
                  <a:cubicBezTo>
                    <a:pt x="3702508" y="205429"/>
                    <a:pt x="3864941" y="515962"/>
                    <a:pt x="3917492" y="539850"/>
                  </a:cubicBezTo>
                  <a:cubicBezTo>
                    <a:pt x="3941379" y="554182"/>
                    <a:pt x="3979599" y="530295"/>
                    <a:pt x="4013041" y="563737"/>
                  </a:cubicBezTo>
                  <a:cubicBezTo>
                    <a:pt x="4056038" y="606734"/>
                    <a:pt x="4113367" y="716614"/>
                    <a:pt x="4185028" y="721392"/>
                  </a:cubicBezTo>
                  <a:cubicBezTo>
                    <a:pt x="4232803" y="726169"/>
                    <a:pt x="4285354" y="726169"/>
                    <a:pt x="4333129" y="735724"/>
                  </a:cubicBezTo>
                  <a:cubicBezTo>
                    <a:pt x="4414345" y="750056"/>
                    <a:pt x="4423900" y="773944"/>
                    <a:pt x="4486007" y="773944"/>
                  </a:cubicBezTo>
                  <a:cubicBezTo>
                    <a:pt x="4543336" y="773944"/>
                    <a:pt x="4591110" y="721392"/>
                    <a:pt x="4648439" y="721392"/>
                  </a:cubicBezTo>
                  <a:cubicBezTo>
                    <a:pt x="4662771" y="721392"/>
                    <a:pt x="4810872" y="745279"/>
                    <a:pt x="4825204" y="745279"/>
                  </a:cubicBezTo>
                  <a:cubicBezTo>
                    <a:pt x="4877756" y="745279"/>
                    <a:pt x="5054521" y="621066"/>
                    <a:pt x="5111850" y="621066"/>
                  </a:cubicBezTo>
                  <a:cubicBezTo>
                    <a:pt x="5126182" y="621066"/>
                    <a:pt x="5145292" y="625843"/>
                    <a:pt x="5164402" y="630621"/>
                  </a:cubicBezTo>
                  <a:cubicBezTo>
                    <a:pt x="5317279" y="683172"/>
                    <a:pt x="5283837" y="726169"/>
                    <a:pt x="5393718" y="726169"/>
                  </a:cubicBezTo>
                  <a:cubicBezTo>
                    <a:pt x="5408050" y="726169"/>
                    <a:pt x="5451047" y="721392"/>
                    <a:pt x="5474934" y="716614"/>
                  </a:cubicBezTo>
                  <a:cubicBezTo>
                    <a:pt x="5503599" y="711837"/>
                    <a:pt x="5532264" y="673618"/>
                    <a:pt x="5570483" y="664063"/>
                  </a:cubicBezTo>
                  <a:cubicBezTo>
                    <a:pt x="5584815" y="654508"/>
                    <a:pt x="5618257" y="668840"/>
                    <a:pt x="5632590" y="668840"/>
                  </a:cubicBezTo>
                  <a:lnTo>
                    <a:pt x="5737693" y="668840"/>
                  </a:lnTo>
                  <a:cubicBezTo>
                    <a:pt x="5775912" y="654508"/>
                    <a:pt x="5838019" y="640176"/>
                    <a:pt x="5876238" y="616288"/>
                  </a:cubicBezTo>
                  <a:cubicBezTo>
                    <a:pt x="5881016" y="616288"/>
                    <a:pt x="6005229" y="487298"/>
                    <a:pt x="6043449" y="487298"/>
                  </a:cubicBezTo>
                  <a:cubicBezTo>
                    <a:pt x="6053003" y="487298"/>
                    <a:pt x="6076891" y="501630"/>
                    <a:pt x="6100778" y="506408"/>
                  </a:cubicBezTo>
                  <a:cubicBezTo>
                    <a:pt x="6115110" y="511185"/>
                    <a:pt x="6143775" y="515962"/>
                    <a:pt x="6153329" y="515962"/>
                  </a:cubicBezTo>
                  <a:cubicBezTo>
                    <a:pt x="6167662" y="515962"/>
                    <a:pt x="6282320" y="492075"/>
                    <a:pt x="6339649" y="477743"/>
                  </a:cubicBezTo>
                  <a:lnTo>
                    <a:pt x="6588075" y="539850"/>
                  </a:lnTo>
                  <a:cubicBezTo>
                    <a:pt x="6611963" y="535072"/>
                    <a:pt x="6635850" y="525517"/>
                    <a:pt x="6654959" y="520740"/>
                  </a:cubicBezTo>
                  <a:lnTo>
                    <a:pt x="6831724" y="525517"/>
                  </a:lnTo>
                  <a:cubicBezTo>
                    <a:pt x="6879499" y="525517"/>
                    <a:pt x="6927273" y="520740"/>
                    <a:pt x="6975047" y="511185"/>
                  </a:cubicBezTo>
                  <a:cubicBezTo>
                    <a:pt x="7018044" y="506408"/>
                    <a:pt x="7099260" y="477743"/>
                    <a:pt x="7113593" y="477743"/>
                  </a:cubicBezTo>
                  <a:cubicBezTo>
                    <a:pt x="7147035" y="477743"/>
                    <a:pt x="7290358" y="525517"/>
                    <a:pt x="7299912" y="530295"/>
                  </a:cubicBezTo>
                  <a:cubicBezTo>
                    <a:pt x="7314245" y="535072"/>
                    <a:pt x="7328577" y="558959"/>
                    <a:pt x="7342909" y="568514"/>
                  </a:cubicBezTo>
                  <a:cubicBezTo>
                    <a:pt x="7357242" y="582846"/>
                    <a:pt x="7381129" y="597179"/>
                    <a:pt x="7409793" y="601956"/>
                  </a:cubicBezTo>
                  <a:cubicBezTo>
                    <a:pt x="7438458" y="611511"/>
                    <a:pt x="7476677" y="606734"/>
                    <a:pt x="7510119" y="611511"/>
                  </a:cubicBezTo>
                  <a:cubicBezTo>
                    <a:pt x="7543561" y="616288"/>
                    <a:pt x="7600891" y="640176"/>
                    <a:pt x="7615223" y="640176"/>
                  </a:cubicBezTo>
                  <a:lnTo>
                    <a:pt x="7768101" y="640176"/>
                  </a:lnTo>
                  <a:cubicBezTo>
                    <a:pt x="7763323" y="654508"/>
                    <a:pt x="7758546" y="664063"/>
                    <a:pt x="7753768" y="668840"/>
                  </a:cubicBezTo>
                  <a:lnTo>
                    <a:pt x="8021304" y="668840"/>
                  </a:lnTo>
                  <a:cubicBezTo>
                    <a:pt x="8131185" y="616288"/>
                    <a:pt x="8107298" y="625843"/>
                    <a:pt x="8193292" y="625843"/>
                  </a:cubicBezTo>
                  <a:lnTo>
                    <a:pt x="8284063" y="625843"/>
                  </a:lnTo>
                  <a:cubicBezTo>
                    <a:pt x="8288840" y="621066"/>
                    <a:pt x="8475160" y="492075"/>
                    <a:pt x="8508602" y="492075"/>
                  </a:cubicBezTo>
                  <a:cubicBezTo>
                    <a:pt x="8522934" y="492075"/>
                    <a:pt x="8690144" y="501630"/>
                    <a:pt x="8699699" y="501630"/>
                  </a:cubicBezTo>
                  <a:cubicBezTo>
                    <a:pt x="8714031" y="501630"/>
                    <a:pt x="8728364" y="501630"/>
                    <a:pt x="8742696" y="492075"/>
                  </a:cubicBezTo>
                  <a:cubicBezTo>
                    <a:pt x="8747473" y="492075"/>
                    <a:pt x="8752251" y="487298"/>
                    <a:pt x="8757028" y="482520"/>
                  </a:cubicBezTo>
                  <a:cubicBezTo>
                    <a:pt x="8800025" y="482520"/>
                    <a:pt x="8843022" y="477743"/>
                    <a:pt x="8886019" y="468188"/>
                  </a:cubicBezTo>
                  <a:cubicBezTo>
                    <a:pt x="8895574" y="468188"/>
                    <a:pt x="8991122" y="415636"/>
                    <a:pt x="9024564" y="415636"/>
                  </a:cubicBezTo>
                  <a:cubicBezTo>
                    <a:pt x="9062784" y="415636"/>
                    <a:pt x="9096226" y="453856"/>
                    <a:pt x="9144000" y="477743"/>
                  </a:cubicBezTo>
                  <a:lnTo>
                    <a:pt x="9140815" y="547544"/>
                  </a:lnTo>
                  <a:lnTo>
                    <a:pt x="9144000" y="548561"/>
                  </a:lnTo>
                  <a:lnTo>
                    <a:pt x="9144000" y="1892437"/>
                  </a:lnTo>
                  <a:lnTo>
                    <a:pt x="0" y="1892437"/>
                  </a:lnTo>
                  <a:lnTo>
                    <a:pt x="0" y="1305134"/>
                  </a:lnTo>
                  <a:lnTo>
                    <a:pt x="0" y="702282"/>
                  </a:lnTo>
                  <a:cubicBezTo>
                    <a:pt x="38219" y="692727"/>
                    <a:pt x="81216" y="678395"/>
                    <a:pt x="119436" y="659285"/>
                  </a:cubicBezTo>
                  <a:cubicBezTo>
                    <a:pt x="124213" y="654508"/>
                    <a:pt x="257981" y="568514"/>
                    <a:pt x="281868" y="568514"/>
                  </a:cubicBezTo>
                  <a:cubicBezTo>
                    <a:pt x="320088" y="568514"/>
                    <a:pt x="329643" y="611511"/>
                    <a:pt x="382194" y="625843"/>
                  </a:cubicBezTo>
                  <a:cubicBezTo>
                    <a:pt x="425191" y="644953"/>
                    <a:pt x="477743" y="640176"/>
                    <a:pt x="525517" y="654508"/>
                  </a:cubicBezTo>
                  <a:cubicBezTo>
                    <a:pt x="535072" y="654508"/>
                    <a:pt x="544627" y="668840"/>
                    <a:pt x="563737" y="673618"/>
                  </a:cubicBezTo>
                  <a:cubicBezTo>
                    <a:pt x="587624" y="683172"/>
                    <a:pt x="644953" y="687950"/>
                    <a:pt x="654508" y="687950"/>
                  </a:cubicBezTo>
                  <a:lnTo>
                    <a:pt x="931599" y="678395"/>
                  </a:lnTo>
                  <a:cubicBezTo>
                    <a:pt x="950708" y="683172"/>
                    <a:pt x="974596" y="683172"/>
                    <a:pt x="984151" y="683172"/>
                  </a:cubicBezTo>
                  <a:cubicBezTo>
                    <a:pt x="1046257" y="683172"/>
                    <a:pt x="1012815" y="673618"/>
                    <a:pt x="1098809" y="611511"/>
                  </a:cubicBezTo>
                  <a:cubicBezTo>
                    <a:pt x="1151361" y="568514"/>
                    <a:pt x="1227799" y="558959"/>
                    <a:pt x="1289906" y="535072"/>
                  </a:cubicBezTo>
                  <a:cubicBezTo>
                    <a:pt x="1361567" y="506408"/>
                    <a:pt x="1428451" y="463411"/>
                    <a:pt x="1504890" y="429969"/>
                  </a:cubicBezTo>
                  <a:cubicBezTo>
                    <a:pt x="1519223" y="420414"/>
                    <a:pt x="1547887" y="434746"/>
                    <a:pt x="1571774" y="429969"/>
                  </a:cubicBezTo>
                  <a:cubicBezTo>
                    <a:pt x="1629104" y="420414"/>
                    <a:pt x="1676878" y="281868"/>
                    <a:pt x="1734207" y="281868"/>
                  </a:cubicBezTo>
                  <a:cubicBezTo>
                    <a:pt x="1758094" y="281868"/>
                    <a:pt x="1906194" y="310533"/>
                    <a:pt x="1925304" y="320088"/>
                  </a:cubicBezTo>
                  <a:cubicBezTo>
                    <a:pt x="1944414" y="334420"/>
                    <a:pt x="1963524" y="358307"/>
                    <a:pt x="1987411" y="372639"/>
                  </a:cubicBezTo>
                  <a:cubicBezTo>
                    <a:pt x="2006520" y="386972"/>
                    <a:pt x="2054295" y="410859"/>
                    <a:pt x="2068627" y="410859"/>
                  </a:cubicBezTo>
                  <a:cubicBezTo>
                    <a:pt x="2078182" y="410859"/>
                    <a:pt x="2135511" y="377417"/>
                    <a:pt x="2145066" y="377417"/>
                  </a:cubicBezTo>
                  <a:cubicBezTo>
                    <a:pt x="2159398" y="377417"/>
                    <a:pt x="2178508" y="386972"/>
                    <a:pt x="2192840" y="386972"/>
                  </a:cubicBezTo>
                  <a:cubicBezTo>
                    <a:pt x="2240615" y="386972"/>
                    <a:pt x="2479486" y="119436"/>
                    <a:pt x="2479486" y="109881"/>
                  </a:cubicBezTo>
                  <a:cubicBezTo>
                    <a:pt x="2479486" y="100326"/>
                    <a:pt x="2489041" y="100326"/>
                    <a:pt x="2498596" y="100326"/>
                  </a:cubicBezTo>
                  <a:cubicBezTo>
                    <a:pt x="2508151" y="100326"/>
                    <a:pt x="2560702" y="128991"/>
                    <a:pt x="2575035" y="128991"/>
                  </a:cubicBezTo>
                  <a:cubicBezTo>
                    <a:pt x="2584589" y="128991"/>
                    <a:pt x="2665806" y="95549"/>
                    <a:pt x="2675361" y="95549"/>
                  </a:cubicBezTo>
                  <a:cubicBezTo>
                    <a:pt x="2689693" y="95549"/>
                    <a:pt x="2775687" y="119436"/>
                    <a:pt x="2785242" y="119436"/>
                  </a:cubicBezTo>
                  <a:cubicBezTo>
                    <a:pt x="2852126" y="119436"/>
                    <a:pt x="2876013" y="81216"/>
                    <a:pt x="2914232" y="81216"/>
                  </a:cubicBezTo>
                  <a:cubicBezTo>
                    <a:pt x="2923787" y="81216"/>
                    <a:pt x="2971561" y="95549"/>
                    <a:pt x="2985894" y="95549"/>
                  </a:cubicBezTo>
                  <a:cubicBezTo>
                    <a:pt x="3005003" y="95549"/>
                    <a:pt x="3024113" y="62107"/>
                    <a:pt x="3057555" y="47774"/>
                  </a:cubicBezTo>
                  <a:cubicBezTo>
                    <a:pt x="3076665" y="38219"/>
                    <a:pt x="3095774" y="0"/>
                    <a:pt x="3124439" y="0"/>
                  </a:cubicBezTo>
                  <a:close/>
                </a:path>
              </a:pathLst>
            </a:custGeom>
            <a:solidFill>
              <a:srgbClr val="34B7CA">
                <a:alpha val="32000"/>
              </a:srgbClr>
            </a:solidFill>
            <a:ln w="54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/>
            </a:p>
          </p:txBody>
        </p:sp>
        <p:sp>
          <p:nvSpPr>
            <p:cNvPr id="8" name="图形 2">
              <a:extLst>
                <a:ext uri="{FF2B5EF4-FFF2-40B4-BE49-F238E27FC236}">
                  <a16:creationId xmlns:a16="http://schemas.microsoft.com/office/drawing/2014/main" id="{586CC70B-1ADB-833E-9249-4A0EEE2985A5}"/>
                </a:ext>
              </a:extLst>
            </p:cNvPr>
            <p:cNvSpPr/>
            <p:nvPr/>
          </p:nvSpPr>
          <p:spPr>
            <a:xfrm>
              <a:off x="2164080" y="2685427"/>
              <a:ext cx="6979920" cy="2458073"/>
            </a:xfrm>
            <a:custGeom>
              <a:avLst/>
              <a:gdLst>
                <a:gd name="connsiteX0" fmla="*/ 7753717 w 9144000"/>
                <a:gd name="connsiteY0" fmla="*/ 1648558 h 3220183"/>
                <a:gd name="connsiteX1" fmla="*/ 7726241 w 9144000"/>
                <a:gd name="connsiteY1" fmla="*/ 1648558 h 3220183"/>
                <a:gd name="connsiteX2" fmla="*/ 7709755 w 9144000"/>
                <a:gd name="connsiteY2" fmla="*/ 1593606 h 3220183"/>
                <a:gd name="connsiteX3" fmla="*/ 7715250 w 9144000"/>
                <a:gd name="connsiteY3" fmla="*/ 1115524 h 3220183"/>
                <a:gd name="connsiteX4" fmla="*/ 7731736 w 9144000"/>
                <a:gd name="connsiteY4" fmla="*/ 1132010 h 3220183"/>
                <a:gd name="connsiteX5" fmla="*/ 7781193 w 9144000"/>
                <a:gd name="connsiteY5" fmla="*/ 1307856 h 3220183"/>
                <a:gd name="connsiteX6" fmla="*/ 7792183 w 9144000"/>
                <a:gd name="connsiteY6" fmla="*/ 1395779 h 3220183"/>
                <a:gd name="connsiteX7" fmla="*/ 7836144 w 9144000"/>
                <a:gd name="connsiteY7" fmla="*/ 1560635 h 3220183"/>
                <a:gd name="connsiteX8" fmla="*/ 7753717 w 9144000"/>
                <a:gd name="connsiteY8" fmla="*/ 1648558 h 3220183"/>
                <a:gd name="connsiteX9" fmla="*/ 7121769 w 9144000"/>
                <a:gd name="connsiteY9" fmla="*/ 0 h 3220183"/>
                <a:gd name="connsiteX10" fmla="*/ 7176721 w 9144000"/>
                <a:gd name="connsiteY10" fmla="*/ 38466 h 3220183"/>
                <a:gd name="connsiteX11" fmla="*/ 7176721 w 9144000"/>
                <a:gd name="connsiteY11" fmla="*/ 16486 h 3220183"/>
                <a:gd name="connsiteX12" fmla="*/ 7209693 w 9144000"/>
                <a:gd name="connsiteY12" fmla="*/ 82428 h 3220183"/>
                <a:gd name="connsiteX13" fmla="*/ 7341577 w 9144000"/>
                <a:gd name="connsiteY13" fmla="*/ 192332 h 3220183"/>
                <a:gd name="connsiteX14" fmla="*/ 7528414 w 9144000"/>
                <a:gd name="connsiteY14" fmla="*/ 313226 h 3220183"/>
                <a:gd name="connsiteX15" fmla="*/ 7572375 w 9144000"/>
                <a:gd name="connsiteY15" fmla="*/ 335207 h 3220183"/>
                <a:gd name="connsiteX16" fmla="*/ 7605346 w 9144000"/>
                <a:gd name="connsiteY16" fmla="*/ 335207 h 3220183"/>
                <a:gd name="connsiteX17" fmla="*/ 7682279 w 9144000"/>
                <a:gd name="connsiteY17" fmla="*/ 170351 h 3220183"/>
                <a:gd name="connsiteX18" fmla="*/ 7753717 w 9144000"/>
                <a:gd name="connsiteY18" fmla="*/ 247284 h 3220183"/>
                <a:gd name="connsiteX19" fmla="*/ 7726241 w 9144000"/>
                <a:gd name="connsiteY19" fmla="*/ 335207 h 3220183"/>
                <a:gd name="connsiteX20" fmla="*/ 7786688 w 9144000"/>
                <a:gd name="connsiteY20" fmla="*/ 357188 h 3220183"/>
                <a:gd name="connsiteX21" fmla="*/ 7880106 w 9144000"/>
                <a:gd name="connsiteY21" fmla="*/ 346197 h 3220183"/>
                <a:gd name="connsiteX22" fmla="*/ 8039467 w 9144000"/>
                <a:gd name="connsiteY22" fmla="*/ 263769 h 3220183"/>
                <a:gd name="connsiteX23" fmla="*/ 8050457 w 9144000"/>
                <a:gd name="connsiteY23" fmla="*/ 214313 h 3220183"/>
                <a:gd name="connsiteX24" fmla="*/ 8066943 w 9144000"/>
                <a:gd name="connsiteY24" fmla="*/ 236293 h 3220183"/>
                <a:gd name="connsiteX25" fmla="*/ 8105409 w 9144000"/>
                <a:gd name="connsiteY25" fmla="*/ 186837 h 3220183"/>
                <a:gd name="connsiteX26" fmla="*/ 8110904 w 9144000"/>
                <a:gd name="connsiteY26" fmla="*/ 219808 h 3220183"/>
                <a:gd name="connsiteX27" fmla="*/ 8143875 w 9144000"/>
                <a:gd name="connsiteY27" fmla="*/ 186837 h 3220183"/>
                <a:gd name="connsiteX28" fmla="*/ 8154866 w 9144000"/>
                <a:gd name="connsiteY28" fmla="*/ 214313 h 3220183"/>
                <a:gd name="connsiteX29" fmla="*/ 8138380 w 9144000"/>
                <a:gd name="connsiteY29" fmla="*/ 236293 h 3220183"/>
                <a:gd name="connsiteX30" fmla="*/ 8171351 w 9144000"/>
                <a:gd name="connsiteY30" fmla="*/ 236293 h 3220183"/>
                <a:gd name="connsiteX31" fmla="*/ 8088923 w 9144000"/>
                <a:gd name="connsiteY31" fmla="*/ 291245 h 3220183"/>
                <a:gd name="connsiteX32" fmla="*/ 7858125 w 9144000"/>
                <a:gd name="connsiteY32" fmla="*/ 478082 h 3220183"/>
                <a:gd name="connsiteX33" fmla="*/ 7830649 w 9144000"/>
                <a:gd name="connsiteY33" fmla="*/ 560510 h 3220183"/>
                <a:gd name="connsiteX34" fmla="*/ 7819659 w 9144000"/>
                <a:gd name="connsiteY34" fmla="*/ 664918 h 3220183"/>
                <a:gd name="connsiteX35" fmla="*/ 7836144 w 9144000"/>
                <a:gd name="connsiteY35" fmla="*/ 796803 h 3220183"/>
                <a:gd name="connsiteX36" fmla="*/ 7880106 w 9144000"/>
                <a:gd name="connsiteY36" fmla="*/ 906707 h 3220183"/>
                <a:gd name="connsiteX37" fmla="*/ 7885601 w 9144000"/>
                <a:gd name="connsiteY37" fmla="*/ 1110029 h 3220183"/>
                <a:gd name="connsiteX38" fmla="*/ 7874611 w 9144000"/>
                <a:gd name="connsiteY38" fmla="*/ 1170476 h 3220183"/>
                <a:gd name="connsiteX39" fmla="*/ 7913077 w 9144000"/>
                <a:gd name="connsiteY39" fmla="*/ 1390284 h 3220183"/>
                <a:gd name="connsiteX40" fmla="*/ 7902087 w 9144000"/>
                <a:gd name="connsiteY40" fmla="*/ 1533159 h 3220183"/>
                <a:gd name="connsiteX41" fmla="*/ 7929563 w 9144000"/>
                <a:gd name="connsiteY41" fmla="*/ 1648558 h 3220183"/>
                <a:gd name="connsiteX42" fmla="*/ 8077933 w 9144000"/>
                <a:gd name="connsiteY42" fmla="*/ 1687024 h 3220183"/>
                <a:gd name="connsiteX43" fmla="*/ 8402149 w 9144000"/>
                <a:gd name="connsiteY43" fmla="*/ 1654053 h 3220183"/>
                <a:gd name="connsiteX44" fmla="*/ 8528538 w 9144000"/>
                <a:gd name="connsiteY44" fmla="*/ 1654053 h 3220183"/>
                <a:gd name="connsiteX45" fmla="*/ 8649433 w 9144000"/>
                <a:gd name="connsiteY45" fmla="*/ 1637568 h 3220183"/>
                <a:gd name="connsiteX46" fmla="*/ 9144000 w 9144000"/>
                <a:gd name="connsiteY46" fmla="*/ 1637568 h 3220183"/>
                <a:gd name="connsiteX47" fmla="*/ 9144000 w 9144000"/>
                <a:gd name="connsiteY47" fmla="*/ 3220183 h 3220183"/>
                <a:gd name="connsiteX48" fmla="*/ 0 w 9144000"/>
                <a:gd name="connsiteY48" fmla="*/ 3220183 h 3220183"/>
                <a:gd name="connsiteX49" fmla="*/ 0 w 9144000"/>
                <a:gd name="connsiteY49" fmla="*/ 3209193 h 3220183"/>
                <a:gd name="connsiteX50" fmla="*/ 395654 w 9144000"/>
                <a:gd name="connsiteY50" fmla="*/ 3022356 h 3220183"/>
                <a:gd name="connsiteX51" fmla="*/ 549519 w 9144000"/>
                <a:gd name="connsiteY51" fmla="*/ 3005871 h 3220183"/>
                <a:gd name="connsiteX52" fmla="*/ 769327 w 9144000"/>
                <a:gd name="connsiteY52" fmla="*/ 2912452 h 3220183"/>
                <a:gd name="connsiteX53" fmla="*/ 1104534 w 9144000"/>
                <a:gd name="connsiteY53" fmla="*/ 2780568 h 3220183"/>
                <a:gd name="connsiteX54" fmla="*/ 1307856 w 9144000"/>
                <a:gd name="connsiteY54" fmla="*/ 2714625 h 3220183"/>
                <a:gd name="connsiteX55" fmla="*/ 1588111 w 9144000"/>
                <a:gd name="connsiteY55" fmla="*/ 2527789 h 3220183"/>
                <a:gd name="connsiteX56" fmla="*/ 1709005 w 9144000"/>
                <a:gd name="connsiteY56" fmla="*/ 2494818 h 3220183"/>
                <a:gd name="connsiteX57" fmla="*/ 2159611 w 9144000"/>
                <a:gd name="connsiteY57" fmla="*/ 2340952 h 3220183"/>
                <a:gd name="connsiteX58" fmla="*/ 2264019 w 9144000"/>
                <a:gd name="connsiteY58" fmla="*/ 2329962 h 3220183"/>
                <a:gd name="connsiteX59" fmla="*/ 2445361 w 9144000"/>
                <a:gd name="connsiteY59" fmla="*/ 2329962 h 3220183"/>
                <a:gd name="connsiteX60" fmla="*/ 2802548 w 9144000"/>
                <a:gd name="connsiteY60" fmla="*/ 2242039 h 3220183"/>
                <a:gd name="connsiteX61" fmla="*/ 2928938 w 9144000"/>
                <a:gd name="connsiteY61" fmla="*/ 2264020 h 3220183"/>
                <a:gd name="connsiteX62" fmla="*/ 3066317 w 9144000"/>
                <a:gd name="connsiteY62" fmla="*/ 2264020 h 3220183"/>
                <a:gd name="connsiteX63" fmla="*/ 3385039 w 9144000"/>
                <a:gd name="connsiteY63" fmla="*/ 2307981 h 3220183"/>
                <a:gd name="connsiteX64" fmla="*/ 3560885 w 9144000"/>
                <a:gd name="connsiteY64" fmla="*/ 2291496 h 3220183"/>
                <a:gd name="connsiteX65" fmla="*/ 3692769 w 9144000"/>
                <a:gd name="connsiteY65" fmla="*/ 2231048 h 3220183"/>
                <a:gd name="connsiteX66" fmla="*/ 3824654 w 9144000"/>
                <a:gd name="connsiteY66" fmla="*/ 2214563 h 3220183"/>
                <a:gd name="connsiteX67" fmla="*/ 4049957 w 9144000"/>
                <a:gd name="connsiteY67" fmla="*/ 2159611 h 3220183"/>
                <a:gd name="connsiteX68" fmla="*/ 4154366 w 9144000"/>
                <a:gd name="connsiteY68" fmla="*/ 2159611 h 3220183"/>
                <a:gd name="connsiteX69" fmla="*/ 4604971 w 9144000"/>
                <a:gd name="connsiteY69" fmla="*/ 2077183 h 3220183"/>
                <a:gd name="connsiteX70" fmla="*/ 5028101 w 9144000"/>
                <a:gd name="connsiteY70" fmla="*/ 2115649 h 3220183"/>
                <a:gd name="connsiteX71" fmla="*/ 5214938 w 9144000"/>
                <a:gd name="connsiteY71" fmla="*/ 2082678 h 3220183"/>
                <a:gd name="connsiteX72" fmla="*/ 5357813 w 9144000"/>
                <a:gd name="connsiteY72" fmla="*/ 2060697 h 3220183"/>
                <a:gd name="connsiteX73" fmla="*/ 5687524 w 9144000"/>
                <a:gd name="connsiteY73" fmla="*/ 1934308 h 3220183"/>
                <a:gd name="connsiteX74" fmla="*/ 5764457 w 9144000"/>
                <a:gd name="connsiteY74" fmla="*/ 1945298 h 3220183"/>
                <a:gd name="connsiteX75" fmla="*/ 5978769 w 9144000"/>
                <a:gd name="connsiteY75" fmla="*/ 1950794 h 3220183"/>
                <a:gd name="connsiteX76" fmla="*/ 6132635 w 9144000"/>
                <a:gd name="connsiteY76" fmla="*/ 1934308 h 3220183"/>
                <a:gd name="connsiteX77" fmla="*/ 6379919 w 9144000"/>
                <a:gd name="connsiteY77" fmla="*/ 1994755 h 3220183"/>
                <a:gd name="connsiteX78" fmla="*/ 6434870 w 9144000"/>
                <a:gd name="connsiteY78" fmla="*/ 1983765 h 3220183"/>
                <a:gd name="connsiteX79" fmla="*/ 6616212 w 9144000"/>
                <a:gd name="connsiteY79" fmla="*/ 1983765 h 3220183"/>
                <a:gd name="connsiteX80" fmla="*/ 6923943 w 9144000"/>
                <a:gd name="connsiteY80" fmla="*/ 1928813 h 3220183"/>
                <a:gd name="connsiteX81" fmla="*/ 7044837 w 9144000"/>
                <a:gd name="connsiteY81" fmla="*/ 1884851 h 3220183"/>
                <a:gd name="connsiteX82" fmla="*/ 7319596 w 9144000"/>
                <a:gd name="connsiteY82" fmla="*/ 1785938 h 3220183"/>
                <a:gd name="connsiteX83" fmla="*/ 7363558 w 9144000"/>
                <a:gd name="connsiteY83" fmla="*/ 1730986 h 3220183"/>
                <a:gd name="connsiteX84" fmla="*/ 7599851 w 9144000"/>
                <a:gd name="connsiteY84" fmla="*/ 1659548 h 3220183"/>
                <a:gd name="connsiteX85" fmla="*/ 7632822 w 9144000"/>
                <a:gd name="connsiteY85" fmla="*/ 1571625 h 3220183"/>
                <a:gd name="connsiteX86" fmla="*/ 7599851 w 9144000"/>
                <a:gd name="connsiteY86" fmla="*/ 1368303 h 3220183"/>
                <a:gd name="connsiteX87" fmla="*/ 7599851 w 9144000"/>
                <a:gd name="connsiteY87" fmla="*/ 1208942 h 3220183"/>
                <a:gd name="connsiteX88" fmla="*/ 7555890 w 9144000"/>
                <a:gd name="connsiteY88" fmla="*/ 1126515 h 3220183"/>
                <a:gd name="connsiteX89" fmla="*/ 7533909 w 9144000"/>
                <a:gd name="connsiteY89" fmla="*/ 917697 h 3220183"/>
                <a:gd name="connsiteX90" fmla="*/ 7539404 w 9144000"/>
                <a:gd name="connsiteY90" fmla="*/ 868240 h 3220183"/>
                <a:gd name="connsiteX91" fmla="*/ 7561385 w 9144000"/>
                <a:gd name="connsiteY91" fmla="*/ 807793 h 3220183"/>
                <a:gd name="connsiteX92" fmla="*/ 7544899 w 9144000"/>
                <a:gd name="connsiteY92" fmla="*/ 730861 h 3220183"/>
                <a:gd name="connsiteX93" fmla="*/ 7517423 w 9144000"/>
                <a:gd name="connsiteY93" fmla="*/ 522043 h 3220183"/>
                <a:gd name="connsiteX94" fmla="*/ 7489947 w 9144000"/>
                <a:gd name="connsiteY94" fmla="*/ 423130 h 3220183"/>
                <a:gd name="connsiteX95" fmla="*/ 7424005 w 9144000"/>
                <a:gd name="connsiteY95" fmla="*/ 384664 h 3220183"/>
                <a:gd name="connsiteX96" fmla="*/ 7242664 w 9144000"/>
                <a:gd name="connsiteY96" fmla="*/ 214313 h 3220183"/>
                <a:gd name="connsiteX97" fmla="*/ 7066818 w 9144000"/>
                <a:gd name="connsiteY97" fmla="*/ 60447 h 3220183"/>
                <a:gd name="connsiteX98" fmla="*/ 7110779 w 9144000"/>
                <a:gd name="connsiteY98" fmla="*/ 54952 h 3220183"/>
                <a:gd name="connsiteX99" fmla="*/ 7077808 w 9144000"/>
                <a:gd name="connsiteY99" fmla="*/ 16486 h 3220183"/>
                <a:gd name="connsiteX100" fmla="*/ 7083303 w 9144000"/>
                <a:gd name="connsiteY100" fmla="*/ 0 h 3220183"/>
                <a:gd name="connsiteX101" fmla="*/ 7121769 w 9144000"/>
                <a:gd name="connsiteY101" fmla="*/ 0 h 3220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9144000" h="3220183">
                  <a:moveTo>
                    <a:pt x="7753717" y="1648558"/>
                  </a:moveTo>
                  <a:lnTo>
                    <a:pt x="7726241" y="1648558"/>
                  </a:lnTo>
                  <a:cubicBezTo>
                    <a:pt x="7726241" y="1632072"/>
                    <a:pt x="7715250" y="1610092"/>
                    <a:pt x="7709755" y="1593606"/>
                  </a:cubicBezTo>
                  <a:lnTo>
                    <a:pt x="7715250" y="1115524"/>
                  </a:lnTo>
                  <a:cubicBezTo>
                    <a:pt x="7726241" y="1115524"/>
                    <a:pt x="7731736" y="1126515"/>
                    <a:pt x="7731736" y="1132010"/>
                  </a:cubicBezTo>
                  <a:cubicBezTo>
                    <a:pt x="7748221" y="1186962"/>
                    <a:pt x="7764707" y="1241914"/>
                    <a:pt x="7781193" y="1307856"/>
                  </a:cubicBezTo>
                  <a:cubicBezTo>
                    <a:pt x="7786688" y="1329837"/>
                    <a:pt x="7786688" y="1368303"/>
                    <a:pt x="7792183" y="1395779"/>
                  </a:cubicBezTo>
                  <a:cubicBezTo>
                    <a:pt x="7803173" y="1450731"/>
                    <a:pt x="7836144" y="1549644"/>
                    <a:pt x="7836144" y="1560635"/>
                  </a:cubicBezTo>
                  <a:cubicBezTo>
                    <a:pt x="7836144" y="1632072"/>
                    <a:pt x="7819659" y="1648558"/>
                    <a:pt x="7753717" y="1648558"/>
                  </a:cubicBezTo>
                  <a:close/>
                  <a:moveTo>
                    <a:pt x="7121769" y="0"/>
                  </a:moveTo>
                  <a:cubicBezTo>
                    <a:pt x="7138255" y="16486"/>
                    <a:pt x="7154741" y="27476"/>
                    <a:pt x="7176721" y="38466"/>
                  </a:cubicBezTo>
                  <a:cubicBezTo>
                    <a:pt x="7176721" y="32971"/>
                    <a:pt x="7171226" y="21981"/>
                    <a:pt x="7176721" y="16486"/>
                  </a:cubicBezTo>
                  <a:cubicBezTo>
                    <a:pt x="7187712" y="32971"/>
                    <a:pt x="7193207" y="60447"/>
                    <a:pt x="7209693" y="82428"/>
                  </a:cubicBezTo>
                  <a:cubicBezTo>
                    <a:pt x="7248159" y="126389"/>
                    <a:pt x="7303111" y="153865"/>
                    <a:pt x="7341577" y="192332"/>
                  </a:cubicBezTo>
                  <a:cubicBezTo>
                    <a:pt x="7396529" y="252779"/>
                    <a:pt x="7473462" y="302236"/>
                    <a:pt x="7528414" y="313226"/>
                  </a:cubicBezTo>
                  <a:cubicBezTo>
                    <a:pt x="7539404" y="313226"/>
                    <a:pt x="7555890" y="335207"/>
                    <a:pt x="7572375" y="335207"/>
                  </a:cubicBezTo>
                  <a:lnTo>
                    <a:pt x="7605346" y="335207"/>
                  </a:lnTo>
                  <a:cubicBezTo>
                    <a:pt x="7605346" y="313226"/>
                    <a:pt x="7583366" y="170351"/>
                    <a:pt x="7682279" y="170351"/>
                  </a:cubicBezTo>
                  <a:cubicBezTo>
                    <a:pt x="7748221" y="170351"/>
                    <a:pt x="7753717" y="214313"/>
                    <a:pt x="7753717" y="247284"/>
                  </a:cubicBezTo>
                  <a:cubicBezTo>
                    <a:pt x="7753717" y="285750"/>
                    <a:pt x="7753717" y="285750"/>
                    <a:pt x="7726241" y="335207"/>
                  </a:cubicBezTo>
                  <a:cubicBezTo>
                    <a:pt x="7737231" y="357188"/>
                    <a:pt x="7764707" y="357188"/>
                    <a:pt x="7786688" y="357188"/>
                  </a:cubicBezTo>
                  <a:cubicBezTo>
                    <a:pt x="7797678" y="357188"/>
                    <a:pt x="7847135" y="357188"/>
                    <a:pt x="7880106" y="346197"/>
                  </a:cubicBezTo>
                  <a:cubicBezTo>
                    <a:pt x="7929563" y="329712"/>
                    <a:pt x="7990010" y="296740"/>
                    <a:pt x="8039467" y="263769"/>
                  </a:cubicBezTo>
                  <a:cubicBezTo>
                    <a:pt x="8050457" y="252779"/>
                    <a:pt x="8044962" y="230798"/>
                    <a:pt x="8050457" y="214313"/>
                  </a:cubicBezTo>
                  <a:cubicBezTo>
                    <a:pt x="8055952" y="214313"/>
                    <a:pt x="8055952" y="225303"/>
                    <a:pt x="8066943" y="236293"/>
                  </a:cubicBezTo>
                  <a:cubicBezTo>
                    <a:pt x="8083428" y="225303"/>
                    <a:pt x="8099914" y="203322"/>
                    <a:pt x="8105409" y="186837"/>
                  </a:cubicBezTo>
                  <a:cubicBezTo>
                    <a:pt x="8110904" y="197827"/>
                    <a:pt x="8105409" y="208817"/>
                    <a:pt x="8110904" y="219808"/>
                  </a:cubicBezTo>
                  <a:lnTo>
                    <a:pt x="8143875" y="186837"/>
                  </a:lnTo>
                  <a:cubicBezTo>
                    <a:pt x="8149370" y="192332"/>
                    <a:pt x="8154866" y="197827"/>
                    <a:pt x="8154866" y="214313"/>
                  </a:cubicBezTo>
                  <a:cubicBezTo>
                    <a:pt x="8154866" y="225303"/>
                    <a:pt x="8143875" y="230798"/>
                    <a:pt x="8138380" y="236293"/>
                  </a:cubicBezTo>
                  <a:cubicBezTo>
                    <a:pt x="8143875" y="241788"/>
                    <a:pt x="8154866" y="236293"/>
                    <a:pt x="8171351" y="236293"/>
                  </a:cubicBezTo>
                  <a:cubicBezTo>
                    <a:pt x="8143875" y="258274"/>
                    <a:pt x="8110904" y="269264"/>
                    <a:pt x="8088923" y="291245"/>
                  </a:cubicBezTo>
                  <a:cubicBezTo>
                    <a:pt x="8006495" y="351692"/>
                    <a:pt x="7924068" y="406644"/>
                    <a:pt x="7858125" y="478082"/>
                  </a:cubicBezTo>
                  <a:cubicBezTo>
                    <a:pt x="7836144" y="494567"/>
                    <a:pt x="7836144" y="533034"/>
                    <a:pt x="7830649" y="560510"/>
                  </a:cubicBezTo>
                  <a:cubicBezTo>
                    <a:pt x="7825154" y="587986"/>
                    <a:pt x="7819659" y="648433"/>
                    <a:pt x="7819659" y="664918"/>
                  </a:cubicBezTo>
                  <a:cubicBezTo>
                    <a:pt x="7819659" y="675909"/>
                    <a:pt x="7825154" y="752841"/>
                    <a:pt x="7836144" y="796803"/>
                  </a:cubicBezTo>
                  <a:cubicBezTo>
                    <a:pt x="7847135" y="829774"/>
                    <a:pt x="7874611" y="862745"/>
                    <a:pt x="7880106" y="906707"/>
                  </a:cubicBezTo>
                  <a:cubicBezTo>
                    <a:pt x="7885601" y="1093543"/>
                    <a:pt x="7885601" y="1099039"/>
                    <a:pt x="7885601" y="1110029"/>
                  </a:cubicBezTo>
                  <a:cubicBezTo>
                    <a:pt x="7885601" y="1126515"/>
                    <a:pt x="7874611" y="1153991"/>
                    <a:pt x="7874611" y="1170476"/>
                  </a:cubicBezTo>
                  <a:cubicBezTo>
                    <a:pt x="7874611" y="1181467"/>
                    <a:pt x="7913077" y="1379293"/>
                    <a:pt x="7913077" y="1390284"/>
                  </a:cubicBezTo>
                  <a:cubicBezTo>
                    <a:pt x="7913077" y="1406769"/>
                    <a:pt x="7902087" y="1516673"/>
                    <a:pt x="7902087" y="1533159"/>
                  </a:cubicBezTo>
                  <a:cubicBezTo>
                    <a:pt x="7902087" y="1544149"/>
                    <a:pt x="7918572" y="1615587"/>
                    <a:pt x="7929563" y="1648558"/>
                  </a:cubicBezTo>
                  <a:cubicBezTo>
                    <a:pt x="7979019" y="1665043"/>
                    <a:pt x="8061447" y="1687024"/>
                    <a:pt x="8077933" y="1687024"/>
                  </a:cubicBezTo>
                  <a:lnTo>
                    <a:pt x="8402149" y="1654053"/>
                  </a:lnTo>
                  <a:lnTo>
                    <a:pt x="8528538" y="1654053"/>
                  </a:lnTo>
                  <a:cubicBezTo>
                    <a:pt x="8572500" y="1648558"/>
                    <a:pt x="8632947" y="1637568"/>
                    <a:pt x="8649433" y="1637568"/>
                  </a:cubicBezTo>
                  <a:lnTo>
                    <a:pt x="9144000" y="1637568"/>
                  </a:lnTo>
                  <a:lnTo>
                    <a:pt x="9144000" y="3220183"/>
                  </a:lnTo>
                  <a:lnTo>
                    <a:pt x="0" y="3220183"/>
                  </a:lnTo>
                  <a:lnTo>
                    <a:pt x="0" y="3209193"/>
                  </a:lnTo>
                  <a:cubicBezTo>
                    <a:pt x="126389" y="3148746"/>
                    <a:pt x="263769" y="3022356"/>
                    <a:pt x="395654" y="3022356"/>
                  </a:cubicBezTo>
                  <a:cubicBezTo>
                    <a:pt x="445111" y="3022356"/>
                    <a:pt x="500063" y="3011366"/>
                    <a:pt x="549519" y="3005871"/>
                  </a:cubicBezTo>
                  <a:cubicBezTo>
                    <a:pt x="609966" y="3000375"/>
                    <a:pt x="703385" y="2939928"/>
                    <a:pt x="769327" y="2912452"/>
                  </a:cubicBezTo>
                  <a:cubicBezTo>
                    <a:pt x="873736" y="2868491"/>
                    <a:pt x="994630" y="2819034"/>
                    <a:pt x="1104534" y="2780568"/>
                  </a:cubicBezTo>
                  <a:cubicBezTo>
                    <a:pt x="1164981" y="2753092"/>
                    <a:pt x="1241914" y="2742101"/>
                    <a:pt x="1307856" y="2714625"/>
                  </a:cubicBezTo>
                  <a:cubicBezTo>
                    <a:pt x="1401274" y="2676159"/>
                    <a:pt x="1483702" y="2588236"/>
                    <a:pt x="1588111" y="2527789"/>
                  </a:cubicBezTo>
                  <a:cubicBezTo>
                    <a:pt x="1621082" y="2505808"/>
                    <a:pt x="1676034" y="2522294"/>
                    <a:pt x="1709005" y="2494818"/>
                  </a:cubicBezTo>
                  <a:cubicBezTo>
                    <a:pt x="1923317" y="2313476"/>
                    <a:pt x="1983764" y="2340952"/>
                    <a:pt x="2159611" y="2340952"/>
                  </a:cubicBezTo>
                  <a:cubicBezTo>
                    <a:pt x="2170601" y="2340952"/>
                    <a:pt x="2247534" y="2329962"/>
                    <a:pt x="2264019" y="2329962"/>
                  </a:cubicBezTo>
                  <a:lnTo>
                    <a:pt x="2445361" y="2329962"/>
                  </a:lnTo>
                  <a:cubicBezTo>
                    <a:pt x="2571750" y="2307981"/>
                    <a:pt x="2681654" y="2242039"/>
                    <a:pt x="2802548" y="2242039"/>
                  </a:cubicBezTo>
                  <a:cubicBezTo>
                    <a:pt x="2813539" y="2242039"/>
                    <a:pt x="2912452" y="2264020"/>
                    <a:pt x="2928938" y="2264020"/>
                  </a:cubicBezTo>
                  <a:lnTo>
                    <a:pt x="3066317" y="2264020"/>
                  </a:lnTo>
                  <a:lnTo>
                    <a:pt x="3385039" y="2307981"/>
                  </a:lnTo>
                  <a:cubicBezTo>
                    <a:pt x="3445486" y="2302486"/>
                    <a:pt x="3505933" y="2302486"/>
                    <a:pt x="3560885" y="2291496"/>
                  </a:cubicBezTo>
                  <a:cubicBezTo>
                    <a:pt x="3604846" y="2280505"/>
                    <a:pt x="3643313" y="2242039"/>
                    <a:pt x="3692769" y="2231048"/>
                  </a:cubicBezTo>
                  <a:cubicBezTo>
                    <a:pt x="3731236" y="2220058"/>
                    <a:pt x="3780692" y="2231048"/>
                    <a:pt x="3824654" y="2214563"/>
                  </a:cubicBezTo>
                  <a:cubicBezTo>
                    <a:pt x="3940053" y="2181592"/>
                    <a:pt x="3945548" y="2159611"/>
                    <a:pt x="4049957" y="2159611"/>
                  </a:cubicBezTo>
                  <a:lnTo>
                    <a:pt x="4154366" y="2159611"/>
                  </a:lnTo>
                  <a:cubicBezTo>
                    <a:pt x="4374173" y="2088173"/>
                    <a:pt x="4423630" y="2077183"/>
                    <a:pt x="4604971" y="2077183"/>
                  </a:cubicBezTo>
                  <a:cubicBezTo>
                    <a:pt x="4934683" y="2077183"/>
                    <a:pt x="4808294" y="2115649"/>
                    <a:pt x="5028101" y="2115649"/>
                  </a:cubicBezTo>
                  <a:cubicBezTo>
                    <a:pt x="5044587" y="2115649"/>
                    <a:pt x="5154491" y="2093669"/>
                    <a:pt x="5214938" y="2082678"/>
                  </a:cubicBezTo>
                  <a:cubicBezTo>
                    <a:pt x="5253404" y="2071688"/>
                    <a:pt x="5308356" y="2077183"/>
                    <a:pt x="5357813" y="2060697"/>
                  </a:cubicBezTo>
                  <a:cubicBezTo>
                    <a:pt x="5418260" y="2044212"/>
                    <a:pt x="5599601" y="1934308"/>
                    <a:pt x="5687524" y="1934308"/>
                  </a:cubicBezTo>
                  <a:cubicBezTo>
                    <a:pt x="5698515" y="1934308"/>
                    <a:pt x="5736981" y="1939803"/>
                    <a:pt x="5764457" y="1945298"/>
                  </a:cubicBezTo>
                  <a:cubicBezTo>
                    <a:pt x="5945798" y="1945298"/>
                    <a:pt x="5962284" y="1950794"/>
                    <a:pt x="5978769" y="1950794"/>
                  </a:cubicBezTo>
                  <a:cubicBezTo>
                    <a:pt x="5989760" y="1950794"/>
                    <a:pt x="6116149" y="1934308"/>
                    <a:pt x="6132635" y="1934308"/>
                  </a:cubicBezTo>
                  <a:cubicBezTo>
                    <a:pt x="6270015" y="1934308"/>
                    <a:pt x="6324967" y="1994755"/>
                    <a:pt x="6379919" y="1994755"/>
                  </a:cubicBezTo>
                  <a:cubicBezTo>
                    <a:pt x="6396404" y="1994755"/>
                    <a:pt x="6418385" y="1983765"/>
                    <a:pt x="6434870" y="1983765"/>
                  </a:cubicBezTo>
                  <a:lnTo>
                    <a:pt x="6616212" y="1983765"/>
                  </a:lnTo>
                  <a:cubicBezTo>
                    <a:pt x="6720620" y="1967279"/>
                    <a:pt x="6825029" y="1950794"/>
                    <a:pt x="6923943" y="1928813"/>
                  </a:cubicBezTo>
                  <a:cubicBezTo>
                    <a:pt x="6962409" y="1923318"/>
                    <a:pt x="7006370" y="1890346"/>
                    <a:pt x="7044837" y="1884851"/>
                  </a:cubicBezTo>
                  <a:cubicBezTo>
                    <a:pt x="7132760" y="1873861"/>
                    <a:pt x="7231673" y="1862870"/>
                    <a:pt x="7319596" y="1785938"/>
                  </a:cubicBezTo>
                  <a:cubicBezTo>
                    <a:pt x="7336082" y="1769452"/>
                    <a:pt x="7341577" y="1741976"/>
                    <a:pt x="7363558" y="1730986"/>
                  </a:cubicBezTo>
                  <a:cubicBezTo>
                    <a:pt x="7429500" y="1681529"/>
                    <a:pt x="7528414" y="1681529"/>
                    <a:pt x="7599851" y="1659548"/>
                  </a:cubicBezTo>
                  <a:cubicBezTo>
                    <a:pt x="7638318" y="1610092"/>
                    <a:pt x="7632822" y="1615587"/>
                    <a:pt x="7632822" y="1571625"/>
                  </a:cubicBezTo>
                  <a:cubicBezTo>
                    <a:pt x="7632822" y="1560635"/>
                    <a:pt x="7599851" y="1379293"/>
                    <a:pt x="7599851" y="1368303"/>
                  </a:cubicBezTo>
                  <a:lnTo>
                    <a:pt x="7599851" y="1208942"/>
                  </a:lnTo>
                  <a:cubicBezTo>
                    <a:pt x="7588861" y="1186962"/>
                    <a:pt x="7561385" y="1153991"/>
                    <a:pt x="7555890" y="1126515"/>
                  </a:cubicBezTo>
                  <a:cubicBezTo>
                    <a:pt x="7539404" y="1060572"/>
                    <a:pt x="7533909" y="934183"/>
                    <a:pt x="7533909" y="917697"/>
                  </a:cubicBezTo>
                  <a:cubicBezTo>
                    <a:pt x="7533909" y="906707"/>
                    <a:pt x="7539404" y="884726"/>
                    <a:pt x="7539404" y="868240"/>
                  </a:cubicBezTo>
                  <a:cubicBezTo>
                    <a:pt x="7539404" y="851755"/>
                    <a:pt x="7561385" y="818784"/>
                    <a:pt x="7561385" y="807793"/>
                  </a:cubicBezTo>
                  <a:cubicBezTo>
                    <a:pt x="7561385" y="785813"/>
                    <a:pt x="7539404" y="785813"/>
                    <a:pt x="7544899" y="730861"/>
                  </a:cubicBezTo>
                  <a:cubicBezTo>
                    <a:pt x="7550394" y="664918"/>
                    <a:pt x="7528414" y="587986"/>
                    <a:pt x="7517423" y="522043"/>
                  </a:cubicBezTo>
                  <a:cubicBezTo>
                    <a:pt x="7511928" y="489072"/>
                    <a:pt x="7511928" y="450606"/>
                    <a:pt x="7489947" y="423130"/>
                  </a:cubicBezTo>
                  <a:cubicBezTo>
                    <a:pt x="7478957" y="401149"/>
                    <a:pt x="7440491" y="401149"/>
                    <a:pt x="7424005" y="384664"/>
                  </a:cubicBezTo>
                  <a:cubicBezTo>
                    <a:pt x="7363558" y="335207"/>
                    <a:pt x="7292120" y="280255"/>
                    <a:pt x="7242664" y="214313"/>
                  </a:cubicBezTo>
                  <a:cubicBezTo>
                    <a:pt x="7204197" y="164856"/>
                    <a:pt x="7121769" y="71438"/>
                    <a:pt x="7066818" y="60447"/>
                  </a:cubicBezTo>
                  <a:cubicBezTo>
                    <a:pt x="7077808" y="54952"/>
                    <a:pt x="7099789" y="60447"/>
                    <a:pt x="7110779" y="54952"/>
                  </a:cubicBezTo>
                  <a:cubicBezTo>
                    <a:pt x="7099789" y="43962"/>
                    <a:pt x="7077808" y="27476"/>
                    <a:pt x="7077808" y="16486"/>
                  </a:cubicBezTo>
                  <a:cubicBezTo>
                    <a:pt x="7077808" y="0"/>
                    <a:pt x="7083303" y="5495"/>
                    <a:pt x="7083303" y="0"/>
                  </a:cubicBezTo>
                  <a:lnTo>
                    <a:pt x="7121769" y="0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-3213100" sx="100000" sy="100000" flip="none" algn="tl"/>
            </a:blipFill>
            <a:ln w="54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11569807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AC13624-45F9-D1A9-8222-BAB18A48DC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90939-1EF4-461B-BD2F-15C4E2A4698B}" type="datetimeFigureOut">
              <a:rPr lang="zh-CN" altLang="en-US" smtClean="0"/>
              <a:t>2023/12/24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D675B2B-9F47-D089-39F0-0098232613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F16DAEB-4667-A420-9C6F-5DF3B8F2C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F3B3D-CB2F-47DA-8994-55EDB4586FB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1C5B8EF2-6A7C-4582-CC67-1CDB6C46AD42}"/>
              </a:ext>
            </a:extLst>
          </p:cNvPr>
          <p:cNvSpPr/>
          <p:nvPr userDrawn="1"/>
        </p:nvSpPr>
        <p:spPr>
          <a:xfrm flipH="1">
            <a:off x="0" y="5309836"/>
            <a:ext cx="12192000" cy="1548164"/>
          </a:xfrm>
          <a:custGeom>
            <a:avLst/>
            <a:gdLst>
              <a:gd name="connsiteX0" fmla="*/ 4165919 w 12192000"/>
              <a:gd name="connsiteY0" fmla="*/ 0 h 1548164"/>
              <a:gd name="connsiteX1" fmla="*/ 4235988 w 12192000"/>
              <a:gd name="connsiteY1" fmla="*/ 38220 h 1548164"/>
              <a:gd name="connsiteX2" fmla="*/ 4344277 w 12192000"/>
              <a:gd name="connsiteY2" fmla="*/ 70070 h 1548164"/>
              <a:gd name="connsiteX3" fmla="*/ 4484414 w 12192000"/>
              <a:gd name="connsiteY3" fmla="*/ 127399 h 1548164"/>
              <a:gd name="connsiteX4" fmla="*/ 4592703 w 12192000"/>
              <a:gd name="connsiteY4" fmla="*/ 242056 h 1548164"/>
              <a:gd name="connsiteX5" fmla="*/ 4643662 w 12192000"/>
              <a:gd name="connsiteY5" fmla="*/ 286646 h 1548164"/>
              <a:gd name="connsiteX6" fmla="*/ 4675511 w 12192000"/>
              <a:gd name="connsiteY6" fmla="*/ 293016 h 1548164"/>
              <a:gd name="connsiteX7" fmla="*/ 4790170 w 12192000"/>
              <a:gd name="connsiteY7" fmla="*/ 273906 h 1548164"/>
              <a:gd name="connsiteX8" fmla="*/ 5223323 w 12192000"/>
              <a:gd name="connsiteY8" fmla="*/ 719800 h 1548164"/>
              <a:gd name="connsiteX9" fmla="*/ 5350722 w 12192000"/>
              <a:gd name="connsiteY9" fmla="*/ 751649 h 1548164"/>
              <a:gd name="connsiteX10" fmla="*/ 5580038 w 12192000"/>
              <a:gd name="connsiteY10" fmla="*/ 961856 h 1548164"/>
              <a:gd name="connsiteX11" fmla="*/ 5777506 w 12192000"/>
              <a:gd name="connsiteY11" fmla="*/ 980965 h 1548164"/>
              <a:gd name="connsiteX12" fmla="*/ 5981343 w 12192000"/>
              <a:gd name="connsiteY12" fmla="*/ 1031925 h 1548164"/>
              <a:gd name="connsiteX13" fmla="*/ 6197919 w 12192000"/>
              <a:gd name="connsiteY13" fmla="*/ 961856 h 1548164"/>
              <a:gd name="connsiteX14" fmla="*/ 6433606 w 12192000"/>
              <a:gd name="connsiteY14" fmla="*/ 993705 h 1548164"/>
              <a:gd name="connsiteX15" fmla="*/ 6815800 w 12192000"/>
              <a:gd name="connsiteY15" fmla="*/ 828088 h 1548164"/>
              <a:gd name="connsiteX16" fmla="*/ 6885870 w 12192000"/>
              <a:gd name="connsiteY16" fmla="*/ 840828 h 1548164"/>
              <a:gd name="connsiteX17" fmla="*/ 7191624 w 12192000"/>
              <a:gd name="connsiteY17" fmla="*/ 968225 h 1548164"/>
              <a:gd name="connsiteX18" fmla="*/ 7299912 w 12192000"/>
              <a:gd name="connsiteY18" fmla="*/ 955485 h 1548164"/>
              <a:gd name="connsiteX19" fmla="*/ 7427311 w 12192000"/>
              <a:gd name="connsiteY19" fmla="*/ 885417 h 1548164"/>
              <a:gd name="connsiteX20" fmla="*/ 7510120 w 12192000"/>
              <a:gd name="connsiteY20" fmla="*/ 891787 h 1548164"/>
              <a:gd name="connsiteX21" fmla="*/ 7650258 w 12192000"/>
              <a:gd name="connsiteY21" fmla="*/ 891787 h 1548164"/>
              <a:gd name="connsiteX22" fmla="*/ 7834984 w 12192000"/>
              <a:gd name="connsiteY22" fmla="*/ 821717 h 1548164"/>
              <a:gd name="connsiteX23" fmla="*/ 8057932 w 12192000"/>
              <a:gd name="connsiteY23" fmla="*/ 649731 h 1548164"/>
              <a:gd name="connsiteX24" fmla="*/ 8134371 w 12192000"/>
              <a:gd name="connsiteY24" fmla="*/ 675211 h 1548164"/>
              <a:gd name="connsiteX25" fmla="*/ 8204439 w 12192000"/>
              <a:gd name="connsiteY25" fmla="*/ 687949 h 1548164"/>
              <a:gd name="connsiteX26" fmla="*/ 8452865 w 12192000"/>
              <a:gd name="connsiteY26" fmla="*/ 636991 h 1548164"/>
              <a:gd name="connsiteX27" fmla="*/ 8784100 w 12192000"/>
              <a:gd name="connsiteY27" fmla="*/ 719800 h 1548164"/>
              <a:gd name="connsiteX28" fmla="*/ 8873279 w 12192000"/>
              <a:gd name="connsiteY28" fmla="*/ 694320 h 1548164"/>
              <a:gd name="connsiteX29" fmla="*/ 9108965 w 12192000"/>
              <a:gd name="connsiteY29" fmla="*/ 700689 h 1548164"/>
              <a:gd name="connsiteX30" fmla="*/ 9300063 w 12192000"/>
              <a:gd name="connsiteY30" fmla="*/ 681580 h 1548164"/>
              <a:gd name="connsiteX31" fmla="*/ 9484791 w 12192000"/>
              <a:gd name="connsiteY31" fmla="*/ 636991 h 1548164"/>
              <a:gd name="connsiteX32" fmla="*/ 9733216 w 12192000"/>
              <a:gd name="connsiteY32" fmla="*/ 707060 h 1548164"/>
              <a:gd name="connsiteX33" fmla="*/ 9790545 w 12192000"/>
              <a:gd name="connsiteY33" fmla="*/ 758019 h 1548164"/>
              <a:gd name="connsiteX34" fmla="*/ 9879724 w 12192000"/>
              <a:gd name="connsiteY34" fmla="*/ 802608 h 1548164"/>
              <a:gd name="connsiteX35" fmla="*/ 10013492 w 12192000"/>
              <a:gd name="connsiteY35" fmla="*/ 815348 h 1548164"/>
              <a:gd name="connsiteX36" fmla="*/ 10153631 w 12192000"/>
              <a:gd name="connsiteY36" fmla="*/ 853568 h 1548164"/>
              <a:gd name="connsiteX37" fmla="*/ 10357468 w 12192000"/>
              <a:gd name="connsiteY37" fmla="*/ 853568 h 1548164"/>
              <a:gd name="connsiteX38" fmla="*/ 10338357 w 12192000"/>
              <a:gd name="connsiteY38" fmla="*/ 891787 h 1548164"/>
              <a:gd name="connsiteX39" fmla="*/ 10695072 w 12192000"/>
              <a:gd name="connsiteY39" fmla="*/ 891787 h 1548164"/>
              <a:gd name="connsiteX40" fmla="*/ 10924389 w 12192000"/>
              <a:gd name="connsiteY40" fmla="*/ 834457 h 1548164"/>
              <a:gd name="connsiteX41" fmla="*/ 11045417 w 12192000"/>
              <a:gd name="connsiteY41" fmla="*/ 834457 h 1548164"/>
              <a:gd name="connsiteX42" fmla="*/ 11344803 w 12192000"/>
              <a:gd name="connsiteY42" fmla="*/ 656100 h 1548164"/>
              <a:gd name="connsiteX43" fmla="*/ 11599599 w 12192000"/>
              <a:gd name="connsiteY43" fmla="*/ 668840 h 1548164"/>
              <a:gd name="connsiteX44" fmla="*/ 11656928 w 12192000"/>
              <a:gd name="connsiteY44" fmla="*/ 656100 h 1548164"/>
              <a:gd name="connsiteX45" fmla="*/ 11676037 w 12192000"/>
              <a:gd name="connsiteY45" fmla="*/ 643360 h 1548164"/>
              <a:gd name="connsiteX46" fmla="*/ 11848025 w 12192000"/>
              <a:gd name="connsiteY46" fmla="*/ 624251 h 1548164"/>
              <a:gd name="connsiteX47" fmla="*/ 12032752 w 12192000"/>
              <a:gd name="connsiteY47" fmla="*/ 554181 h 1548164"/>
              <a:gd name="connsiteX48" fmla="*/ 12192000 w 12192000"/>
              <a:gd name="connsiteY48" fmla="*/ 636991 h 1548164"/>
              <a:gd name="connsiteX49" fmla="*/ 12187753 w 12192000"/>
              <a:gd name="connsiteY49" fmla="*/ 730059 h 1548164"/>
              <a:gd name="connsiteX50" fmla="*/ 12192000 w 12192000"/>
              <a:gd name="connsiteY50" fmla="*/ 731415 h 1548164"/>
              <a:gd name="connsiteX51" fmla="*/ 12192000 w 12192000"/>
              <a:gd name="connsiteY51" fmla="*/ 1548164 h 1548164"/>
              <a:gd name="connsiteX52" fmla="*/ 0 w 12192000"/>
              <a:gd name="connsiteY52" fmla="*/ 1548164 h 1548164"/>
              <a:gd name="connsiteX53" fmla="*/ 0 w 12192000"/>
              <a:gd name="connsiteY53" fmla="*/ 936376 h 1548164"/>
              <a:gd name="connsiteX54" fmla="*/ 159248 w 12192000"/>
              <a:gd name="connsiteY54" fmla="*/ 879047 h 1548164"/>
              <a:gd name="connsiteX55" fmla="*/ 375824 w 12192000"/>
              <a:gd name="connsiteY55" fmla="*/ 758019 h 1548164"/>
              <a:gd name="connsiteX56" fmla="*/ 509592 w 12192000"/>
              <a:gd name="connsiteY56" fmla="*/ 834457 h 1548164"/>
              <a:gd name="connsiteX57" fmla="*/ 700689 w 12192000"/>
              <a:gd name="connsiteY57" fmla="*/ 872677 h 1548164"/>
              <a:gd name="connsiteX58" fmla="*/ 751649 w 12192000"/>
              <a:gd name="connsiteY58" fmla="*/ 898157 h 1548164"/>
              <a:gd name="connsiteX59" fmla="*/ 872678 w 12192000"/>
              <a:gd name="connsiteY59" fmla="*/ 917267 h 1548164"/>
              <a:gd name="connsiteX60" fmla="*/ 1242132 w 12192000"/>
              <a:gd name="connsiteY60" fmla="*/ 904527 h 1548164"/>
              <a:gd name="connsiteX61" fmla="*/ 1312202 w 12192000"/>
              <a:gd name="connsiteY61" fmla="*/ 910896 h 1548164"/>
              <a:gd name="connsiteX62" fmla="*/ 1465079 w 12192000"/>
              <a:gd name="connsiteY62" fmla="*/ 815348 h 1548164"/>
              <a:gd name="connsiteX63" fmla="*/ 1719875 w 12192000"/>
              <a:gd name="connsiteY63" fmla="*/ 713429 h 1548164"/>
              <a:gd name="connsiteX64" fmla="*/ 2006520 w 12192000"/>
              <a:gd name="connsiteY64" fmla="*/ 573292 h 1548164"/>
              <a:gd name="connsiteX65" fmla="*/ 2095699 w 12192000"/>
              <a:gd name="connsiteY65" fmla="*/ 573292 h 1548164"/>
              <a:gd name="connsiteX66" fmla="*/ 2312276 w 12192000"/>
              <a:gd name="connsiteY66" fmla="*/ 375824 h 1548164"/>
              <a:gd name="connsiteX67" fmla="*/ 2567072 w 12192000"/>
              <a:gd name="connsiteY67" fmla="*/ 426784 h 1548164"/>
              <a:gd name="connsiteX68" fmla="*/ 2649882 w 12192000"/>
              <a:gd name="connsiteY68" fmla="*/ 496852 h 1548164"/>
              <a:gd name="connsiteX69" fmla="*/ 2758170 w 12192000"/>
              <a:gd name="connsiteY69" fmla="*/ 547812 h 1548164"/>
              <a:gd name="connsiteX70" fmla="*/ 2860088 w 12192000"/>
              <a:gd name="connsiteY70" fmla="*/ 503223 h 1548164"/>
              <a:gd name="connsiteX71" fmla="*/ 2923787 w 12192000"/>
              <a:gd name="connsiteY71" fmla="*/ 515963 h 1548164"/>
              <a:gd name="connsiteX72" fmla="*/ 3305981 w 12192000"/>
              <a:gd name="connsiteY72" fmla="*/ 146508 h 1548164"/>
              <a:gd name="connsiteX73" fmla="*/ 3331462 w 12192000"/>
              <a:gd name="connsiteY73" fmla="*/ 133768 h 1548164"/>
              <a:gd name="connsiteX74" fmla="*/ 3433380 w 12192000"/>
              <a:gd name="connsiteY74" fmla="*/ 171988 h 1548164"/>
              <a:gd name="connsiteX75" fmla="*/ 3567148 w 12192000"/>
              <a:gd name="connsiteY75" fmla="*/ 127399 h 1548164"/>
              <a:gd name="connsiteX76" fmla="*/ 3713656 w 12192000"/>
              <a:gd name="connsiteY76" fmla="*/ 159248 h 1548164"/>
              <a:gd name="connsiteX77" fmla="*/ 3885643 w 12192000"/>
              <a:gd name="connsiteY77" fmla="*/ 108288 h 1548164"/>
              <a:gd name="connsiteX78" fmla="*/ 3981192 w 12192000"/>
              <a:gd name="connsiteY78" fmla="*/ 127399 h 1548164"/>
              <a:gd name="connsiteX79" fmla="*/ 4076740 w 12192000"/>
              <a:gd name="connsiteY79" fmla="*/ 63699 h 1548164"/>
              <a:gd name="connsiteX80" fmla="*/ 4165919 w 12192000"/>
              <a:gd name="connsiteY80" fmla="*/ 0 h 1548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12192000" h="1548164">
                <a:moveTo>
                  <a:pt x="4165919" y="0"/>
                </a:moveTo>
                <a:cubicBezTo>
                  <a:pt x="4197768" y="0"/>
                  <a:pt x="4210509" y="25480"/>
                  <a:pt x="4235988" y="38220"/>
                </a:cubicBezTo>
                <a:cubicBezTo>
                  <a:pt x="4261467" y="50959"/>
                  <a:pt x="4299687" y="63699"/>
                  <a:pt x="4344277" y="70070"/>
                </a:cubicBezTo>
                <a:cubicBezTo>
                  <a:pt x="4388866" y="70070"/>
                  <a:pt x="4452564" y="101919"/>
                  <a:pt x="4484414" y="127399"/>
                </a:cubicBezTo>
                <a:cubicBezTo>
                  <a:pt x="4516264" y="159248"/>
                  <a:pt x="4592703" y="222947"/>
                  <a:pt x="4592703" y="242056"/>
                </a:cubicBezTo>
                <a:cubicBezTo>
                  <a:pt x="4592703" y="254796"/>
                  <a:pt x="4618182" y="273906"/>
                  <a:pt x="4643662" y="286646"/>
                </a:cubicBezTo>
                <a:cubicBezTo>
                  <a:pt x="4643662" y="286646"/>
                  <a:pt x="4656402" y="293016"/>
                  <a:pt x="4675511" y="293016"/>
                </a:cubicBezTo>
                <a:cubicBezTo>
                  <a:pt x="4688251" y="293016"/>
                  <a:pt x="4777430" y="273906"/>
                  <a:pt x="4790170" y="273906"/>
                </a:cubicBezTo>
                <a:cubicBezTo>
                  <a:pt x="4936678" y="273906"/>
                  <a:pt x="5153255" y="687949"/>
                  <a:pt x="5223323" y="719800"/>
                </a:cubicBezTo>
                <a:cubicBezTo>
                  <a:pt x="5255172" y="738909"/>
                  <a:pt x="5306132" y="707060"/>
                  <a:pt x="5350722" y="751649"/>
                </a:cubicBezTo>
                <a:cubicBezTo>
                  <a:pt x="5408051" y="808979"/>
                  <a:pt x="5484490" y="955485"/>
                  <a:pt x="5580038" y="961856"/>
                </a:cubicBezTo>
                <a:cubicBezTo>
                  <a:pt x="5643738" y="968225"/>
                  <a:pt x="5713806" y="968225"/>
                  <a:pt x="5777506" y="980965"/>
                </a:cubicBezTo>
                <a:cubicBezTo>
                  <a:pt x="5885794" y="1000075"/>
                  <a:pt x="5898534" y="1031925"/>
                  <a:pt x="5981343" y="1031925"/>
                </a:cubicBezTo>
                <a:cubicBezTo>
                  <a:pt x="6057782" y="1031925"/>
                  <a:pt x="6121480" y="961856"/>
                  <a:pt x="6197919" y="961856"/>
                </a:cubicBezTo>
                <a:cubicBezTo>
                  <a:pt x="6217028" y="961856"/>
                  <a:pt x="6414496" y="993705"/>
                  <a:pt x="6433606" y="993705"/>
                </a:cubicBezTo>
                <a:cubicBezTo>
                  <a:pt x="6503675" y="993705"/>
                  <a:pt x="6739362" y="828088"/>
                  <a:pt x="6815800" y="828088"/>
                </a:cubicBezTo>
                <a:cubicBezTo>
                  <a:pt x="6834910" y="828088"/>
                  <a:pt x="6860390" y="834457"/>
                  <a:pt x="6885870" y="840828"/>
                </a:cubicBezTo>
                <a:cubicBezTo>
                  <a:pt x="7089706" y="910896"/>
                  <a:pt x="7045116" y="968225"/>
                  <a:pt x="7191624" y="968225"/>
                </a:cubicBezTo>
                <a:cubicBezTo>
                  <a:pt x="7210734" y="968225"/>
                  <a:pt x="7268063" y="961856"/>
                  <a:pt x="7299912" y="955485"/>
                </a:cubicBezTo>
                <a:cubicBezTo>
                  <a:pt x="7338132" y="949116"/>
                  <a:pt x="7376352" y="898157"/>
                  <a:pt x="7427311" y="885417"/>
                </a:cubicBezTo>
                <a:cubicBezTo>
                  <a:pt x="7446420" y="872677"/>
                  <a:pt x="7491010" y="891787"/>
                  <a:pt x="7510120" y="891787"/>
                </a:cubicBezTo>
                <a:lnTo>
                  <a:pt x="7650258" y="891787"/>
                </a:lnTo>
                <a:cubicBezTo>
                  <a:pt x="7701216" y="872677"/>
                  <a:pt x="7784026" y="853568"/>
                  <a:pt x="7834984" y="821717"/>
                </a:cubicBezTo>
                <a:cubicBezTo>
                  <a:pt x="7841355" y="821717"/>
                  <a:pt x="8006972" y="649731"/>
                  <a:pt x="8057932" y="649731"/>
                </a:cubicBezTo>
                <a:cubicBezTo>
                  <a:pt x="8070671" y="649731"/>
                  <a:pt x="8102522" y="668840"/>
                  <a:pt x="8134371" y="675211"/>
                </a:cubicBezTo>
                <a:cubicBezTo>
                  <a:pt x="8153480" y="681580"/>
                  <a:pt x="8191700" y="687949"/>
                  <a:pt x="8204439" y="687949"/>
                </a:cubicBezTo>
                <a:cubicBezTo>
                  <a:pt x="8223550" y="687949"/>
                  <a:pt x="8376427" y="656100"/>
                  <a:pt x="8452865" y="636991"/>
                </a:cubicBezTo>
                <a:lnTo>
                  <a:pt x="8784100" y="719800"/>
                </a:lnTo>
                <a:cubicBezTo>
                  <a:pt x="8815951" y="713429"/>
                  <a:pt x="8847800" y="700689"/>
                  <a:pt x="8873279" y="694320"/>
                </a:cubicBezTo>
                <a:lnTo>
                  <a:pt x="9108965" y="700689"/>
                </a:lnTo>
                <a:cubicBezTo>
                  <a:pt x="9172665" y="700689"/>
                  <a:pt x="9236364" y="694320"/>
                  <a:pt x="9300063" y="681580"/>
                </a:cubicBezTo>
                <a:cubicBezTo>
                  <a:pt x="9357392" y="675211"/>
                  <a:pt x="9465680" y="636991"/>
                  <a:pt x="9484791" y="636991"/>
                </a:cubicBezTo>
                <a:cubicBezTo>
                  <a:pt x="9529380" y="636991"/>
                  <a:pt x="9720477" y="700689"/>
                  <a:pt x="9733216" y="707060"/>
                </a:cubicBezTo>
                <a:cubicBezTo>
                  <a:pt x="9752327" y="713429"/>
                  <a:pt x="9771436" y="745279"/>
                  <a:pt x="9790545" y="758019"/>
                </a:cubicBezTo>
                <a:cubicBezTo>
                  <a:pt x="9809656" y="777128"/>
                  <a:pt x="9841505" y="796239"/>
                  <a:pt x="9879724" y="802608"/>
                </a:cubicBezTo>
                <a:cubicBezTo>
                  <a:pt x="9917944" y="815348"/>
                  <a:pt x="9968903" y="808979"/>
                  <a:pt x="10013492" y="815348"/>
                </a:cubicBezTo>
                <a:cubicBezTo>
                  <a:pt x="10058081" y="821717"/>
                  <a:pt x="10134521" y="853568"/>
                  <a:pt x="10153631" y="853568"/>
                </a:cubicBezTo>
                <a:lnTo>
                  <a:pt x="10357468" y="853568"/>
                </a:lnTo>
                <a:cubicBezTo>
                  <a:pt x="10351097" y="872677"/>
                  <a:pt x="10344728" y="885417"/>
                  <a:pt x="10338357" y="891787"/>
                </a:cubicBezTo>
                <a:lnTo>
                  <a:pt x="10695072" y="891787"/>
                </a:lnTo>
                <a:cubicBezTo>
                  <a:pt x="10841580" y="821717"/>
                  <a:pt x="10809731" y="834457"/>
                  <a:pt x="10924389" y="834457"/>
                </a:cubicBezTo>
                <a:lnTo>
                  <a:pt x="11045417" y="834457"/>
                </a:lnTo>
                <a:cubicBezTo>
                  <a:pt x="11051787" y="828088"/>
                  <a:pt x="11300213" y="656100"/>
                  <a:pt x="11344803" y="656100"/>
                </a:cubicBezTo>
                <a:cubicBezTo>
                  <a:pt x="11363912" y="656100"/>
                  <a:pt x="11586859" y="668840"/>
                  <a:pt x="11599599" y="668840"/>
                </a:cubicBezTo>
                <a:cubicBezTo>
                  <a:pt x="11618708" y="668840"/>
                  <a:pt x="11637819" y="668840"/>
                  <a:pt x="11656928" y="656100"/>
                </a:cubicBezTo>
                <a:cubicBezTo>
                  <a:pt x="11663297" y="656100"/>
                  <a:pt x="11669668" y="649731"/>
                  <a:pt x="11676037" y="643360"/>
                </a:cubicBezTo>
                <a:cubicBezTo>
                  <a:pt x="11733367" y="643360"/>
                  <a:pt x="11790696" y="636991"/>
                  <a:pt x="11848025" y="624251"/>
                </a:cubicBezTo>
                <a:cubicBezTo>
                  <a:pt x="11860765" y="624251"/>
                  <a:pt x="11988163" y="554181"/>
                  <a:pt x="12032752" y="554181"/>
                </a:cubicBezTo>
                <a:cubicBezTo>
                  <a:pt x="12083712" y="554181"/>
                  <a:pt x="12128301" y="605141"/>
                  <a:pt x="12192000" y="636991"/>
                </a:cubicBezTo>
                <a:lnTo>
                  <a:pt x="12187753" y="730059"/>
                </a:lnTo>
                <a:lnTo>
                  <a:pt x="12192000" y="731415"/>
                </a:lnTo>
                <a:lnTo>
                  <a:pt x="12192000" y="1548164"/>
                </a:lnTo>
                <a:lnTo>
                  <a:pt x="0" y="1548164"/>
                </a:lnTo>
                <a:lnTo>
                  <a:pt x="0" y="936376"/>
                </a:lnTo>
                <a:cubicBezTo>
                  <a:pt x="50959" y="923636"/>
                  <a:pt x="108288" y="904527"/>
                  <a:pt x="159248" y="879047"/>
                </a:cubicBezTo>
                <a:cubicBezTo>
                  <a:pt x="165617" y="872677"/>
                  <a:pt x="343975" y="758019"/>
                  <a:pt x="375824" y="758019"/>
                </a:cubicBezTo>
                <a:cubicBezTo>
                  <a:pt x="426784" y="758019"/>
                  <a:pt x="439524" y="815348"/>
                  <a:pt x="509592" y="834457"/>
                </a:cubicBezTo>
                <a:cubicBezTo>
                  <a:pt x="566921" y="859937"/>
                  <a:pt x="636991" y="853568"/>
                  <a:pt x="700689" y="872677"/>
                </a:cubicBezTo>
                <a:cubicBezTo>
                  <a:pt x="713430" y="872677"/>
                  <a:pt x="726170" y="891787"/>
                  <a:pt x="751649" y="898157"/>
                </a:cubicBezTo>
                <a:cubicBezTo>
                  <a:pt x="783499" y="910896"/>
                  <a:pt x="859938" y="917267"/>
                  <a:pt x="872678" y="917267"/>
                </a:cubicBezTo>
                <a:lnTo>
                  <a:pt x="1242132" y="904527"/>
                </a:lnTo>
                <a:cubicBezTo>
                  <a:pt x="1267611" y="910896"/>
                  <a:pt x="1299462" y="910896"/>
                  <a:pt x="1312202" y="910896"/>
                </a:cubicBezTo>
                <a:cubicBezTo>
                  <a:pt x="1395010" y="910896"/>
                  <a:pt x="1350420" y="898157"/>
                  <a:pt x="1465079" y="815348"/>
                </a:cubicBezTo>
                <a:cubicBezTo>
                  <a:pt x="1535148" y="758019"/>
                  <a:pt x="1637066" y="745279"/>
                  <a:pt x="1719875" y="713429"/>
                </a:cubicBezTo>
                <a:cubicBezTo>
                  <a:pt x="1815423" y="675211"/>
                  <a:pt x="1904602" y="617881"/>
                  <a:pt x="2006520" y="573292"/>
                </a:cubicBezTo>
                <a:cubicBezTo>
                  <a:pt x="2025631" y="560552"/>
                  <a:pt x="2063850" y="579661"/>
                  <a:pt x="2095699" y="573292"/>
                </a:cubicBezTo>
                <a:cubicBezTo>
                  <a:pt x="2172139" y="560552"/>
                  <a:pt x="2235837" y="375824"/>
                  <a:pt x="2312276" y="375824"/>
                </a:cubicBezTo>
                <a:cubicBezTo>
                  <a:pt x="2344126" y="375824"/>
                  <a:pt x="2541592" y="414044"/>
                  <a:pt x="2567072" y="426784"/>
                </a:cubicBezTo>
                <a:cubicBezTo>
                  <a:pt x="2592552" y="445894"/>
                  <a:pt x="2618032" y="477743"/>
                  <a:pt x="2649882" y="496852"/>
                </a:cubicBezTo>
                <a:cubicBezTo>
                  <a:pt x="2675360" y="515963"/>
                  <a:pt x="2739060" y="547812"/>
                  <a:pt x="2758170" y="547812"/>
                </a:cubicBezTo>
                <a:cubicBezTo>
                  <a:pt x="2770909" y="547812"/>
                  <a:pt x="2847348" y="503223"/>
                  <a:pt x="2860088" y="503223"/>
                </a:cubicBezTo>
                <a:cubicBezTo>
                  <a:pt x="2879198" y="503223"/>
                  <a:pt x="2904677" y="515963"/>
                  <a:pt x="2923787" y="515963"/>
                </a:cubicBezTo>
                <a:cubicBezTo>
                  <a:pt x="2987487" y="515963"/>
                  <a:pt x="3305981" y="159248"/>
                  <a:pt x="3305981" y="146508"/>
                </a:cubicBezTo>
                <a:cubicBezTo>
                  <a:pt x="3305981" y="133768"/>
                  <a:pt x="3318722" y="133768"/>
                  <a:pt x="3331462" y="133768"/>
                </a:cubicBezTo>
                <a:cubicBezTo>
                  <a:pt x="3344202" y="133768"/>
                  <a:pt x="3414270" y="171988"/>
                  <a:pt x="3433380" y="171988"/>
                </a:cubicBezTo>
                <a:cubicBezTo>
                  <a:pt x="3446119" y="171988"/>
                  <a:pt x="3554408" y="127399"/>
                  <a:pt x="3567148" y="127399"/>
                </a:cubicBezTo>
                <a:cubicBezTo>
                  <a:pt x="3586258" y="127399"/>
                  <a:pt x="3700916" y="159248"/>
                  <a:pt x="3713656" y="159248"/>
                </a:cubicBezTo>
                <a:cubicBezTo>
                  <a:pt x="3802835" y="159248"/>
                  <a:pt x="3834684" y="108288"/>
                  <a:pt x="3885643" y="108288"/>
                </a:cubicBezTo>
                <a:cubicBezTo>
                  <a:pt x="3898383" y="108288"/>
                  <a:pt x="3962082" y="127399"/>
                  <a:pt x="3981192" y="127399"/>
                </a:cubicBezTo>
                <a:cubicBezTo>
                  <a:pt x="4006671" y="127399"/>
                  <a:pt x="4032151" y="82810"/>
                  <a:pt x="4076740" y="63699"/>
                </a:cubicBezTo>
                <a:cubicBezTo>
                  <a:pt x="4102220" y="50959"/>
                  <a:pt x="4127699" y="0"/>
                  <a:pt x="4165919" y="0"/>
                </a:cubicBezTo>
                <a:close/>
              </a:path>
            </a:pathLst>
          </a:custGeom>
          <a:solidFill>
            <a:srgbClr val="34B7CA">
              <a:alpha val="13000"/>
            </a:srgbClr>
          </a:solidFill>
          <a:ln w="549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9AA297AF-CE1F-7ACC-8132-AEF3C31CE72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118364"/>
            <a:ext cx="12192000" cy="3739636"/>
          </a:xfrm>
          <a:custGeom>
            <a:avLst/>
            <a:gdLst>
              <a:gd name="connsiteX0" fmla="*/ 0 w 12192000"/>
              <a:gd name="connsiteY0" fmla="*/ 0 h 3739636"/>
              <a:gd name="connsiteX1" fmla="*/ 12192000 w 12192000"/>
              <a:gd name="connsiteY1" fmla="*/ 0 h 3739636"/>
              <a:gd name="connsiteX2" fmla="*/ 12192000 w 12192000"/>
              <a:gd name="connsiteY2" fmla="*/ 3739636 h 3739636"/>
              <a:gd name="connsiteX3" fmla="*/ 0 w 12192000"/>
              <a:gd name="connsiteY3" fmla="*/ 3739636 h 3739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739636">
                <a:moveTo>
                  <a:pt x="0" y="0"/>
                </a:moveTo>
                <a:lnTo>
                  <a:pt x="12192000" y="0"/>
                </a:lnTo>
                <a:lnTo>
                  <a:pt x="12192000" y="3739636"/>
                </a:lnTo>
                <a:lnTo>
                  <a:pt x="0" y="3739636"/>
                </a:lnTo>
                <a:close/>
              </a:path>
            </a:pathLst>
          </a:custGeom>
        </p:spPr>
      </p:pic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AA40F662-5C2C-0D6A-005A-2BCD8614F805}"/>
              </a:ext>
            </a:extLst>
          </p:cNvPr>
          <p:cNvSpPr/>
          <p:nvPr userDrawn="1"/>
        </p:nvSpPr>
        <p:spPr>
          <a:xfrm>
            <a:off x="4389506" y="4207811"/>
            <a:ext cx="7802495" cy="2650189"/>
          </a:xfrm>
          <a:custGeom>
            <a:avLst/>
            <a:gdLst>
              <a:gd name="connsiteX0" fmla="*/ 6348345 w 7802495"/>
              <a:gd name="connsiteY0" fmla="*/ 1135356 h 2650189"/>
              <a:gd name="connsiteX1" fmla="*/ 6342753 w 7802495"/>
              <a:gd name="connsiteY1" fmla="*/ 1621937 h 2650189"/>
              <a:gd name="connsiteX2" fmla="*/ 6359531 w 7802495"/>
              <a:gd name="connsiteY2" fmla="*/ 1677866 h 2650189"/>
              <a:gd name="connsiteX3" fmla="*/ 6387496 w 7802495"/>
              <a:gd name="connsiteY3" fmla="*/ 1677866 h 2650189"/>
              <a:gd name="connsiteX4" fmla="*/ 6471388 w 7802495"/>
              <a:gd name="connsiteY4" fmla="*/ 1588380 h 2650189"/>
              <a:gd name="connsiteX5" fmla="*/ 6426645 w 7802495"/>
              <a:gd name="connsiteY5" fmla="*/ 1420593 h 2650189"/>
              <a:gd name="connsiteX6" fmla="*/ 6415461 w 7802495"/>
              <a:gd name="connsiteY6" fmla="*/ 1331107 h 2650189"/>
              <a:gd name="connsiteX7" fmla="*/ 6365124 w 7802495"/>
              <a:gd name="connsiteY7" fmla="*/ 1152135 h 2650189"/>
              <a:gd name="connsiteX8" fmla="*/ 6348345 w 7802495"/>
              <a:gd name="connsiteY8" fmla="*/ 1135356 h 2650189"/>
              <a:gd name="connsiteX9" fmla="*/ 5705163 w 7802495"/>
              <a:gd name="connsiteY9" fmla="*/ 0 h 2650189"/>
              <a:gd name="connsiteX10" fmla="*/ 5744313 w 7802495"/>
              <a:gd name="connsiteY10" fmla="*/ 0 h 2650189"/>
              <a:gd name="connsiteX11" fmla="*/ 5800242 w 7802495"/>
              <a:gd name="connsiteY11" fmla="*/ 39150 h 2650189"/>
              <a:gd name="connsiteX12" fmla="*/ 5800242 w 7802495"/>
              <a:gd name="connsiteY12" fmla="*/ 16779 h 2650189"/>
              <a:gd name="connsiteX13" fmla="*/ 5833801 w 7802495"/>
              <a:gd name="connsiteY13" fmla="*/ 83894 h 2650189"/>
              <a:gd name="connsiteX14" fmla="*/ 5968029 w 7802495"/>
              <a:gd name="connsiteY14" fmla="*/ 195751 h 2650189"/>
              <a:gd name="connsiteX15" fmla="*/ 6158187 w 7802495"/>
              <a:gd name="connsiteY15" fmla="*/ 318795 h 2650189"/>
              <a:gd name="connsiteX16" fmla="*/ 6202930 w 7802495"/>
              <a:gd name="connsiteY16" fmla="*/ 341167 h 2650189"/>
              <a:gd name="connsiteX17" fmla="*/ 6236487 w 7802495"/>
              <a:gd name="connsiteY17" fmla="*/ 341167 h 2650189"/>
              <a:gd name="connsiteX18" fmla="*/ 6314788 w 7802495"/>
              <a:gd name="connsiteY18" fmla="*/ 173380 h 2650189"/>
              <a:gd name="connsiteX19" fmla="*/ 6387496 w 7802495"/>
              <a:gd name="connsiteY19" fmla="*/ 251680 h 2650189"/>
              <a:gd name="connsiteX20" fmla="*/ 6359531 w 7802495"/>
              <a:gd name="connsiteY20" fmla="*/ 341167 h 2650189"/>
              <a:gd name="connsiteX21" fmla="*/ 6421053 w 7802495"/>
              <a:gd name="connsiteY21" fmla="*/ 363538 h 2650189"/>
              <a:gd name="connsiteX22" fmla="*/ 6516132 w 7802495"/>
              <a:gd name="connsiteY22" fmla="*/ 352352 h 2650189"/>
              <a:gd name="connsiteX23" fmla="*/ 6678326 w 7802495"/>
              <a:gd name="connsiteY23" fmla="*/ 268458 h 2650189"/>
              <a:gd name="connsiteX24" fmla="*/ 6689511 w 7802495"/>
              <a:gd name="connsiteY24" fmla="*/ 218123 h 2650189"/>
              <a:gd name="connsiteX25" fmla="*/ 6706291 w 7802495"/>
              <a:gd name="connsiteY25" fmla="*/ 240494 h 2650189"/>
              <a:gd name="connsiteX26" fmla="*/ 6745440 w 7802495"/>
              <a:gd name="connsiteY26" fmla="*/ 190159 h 2650189"/>
              <a:gd name="connsiteX27" fmla="*/ 6751033 w 7802495"/>
              <a:gd name="connsiteY27" fmla="*/ 223716 h 2650189"/>
              <a:gd name="connsiteX28" fmla="*/ 6784590 w 7802495"/>
              <a:gd name="connsiteY28" fmla="*/ 190159 h 2650189"/>
              <a:gd name="connsiteX29" fmla="*/ 6795777 w 7802495"/>
              <a:gd name="connsiteY29" fmla="*/ 218123 h 2650189"/>
              <a:gd name="connsiteX30" fmla="*/ 6778997 w 7802495"/>
              <a:gd name="connsiteY30" fmla="*/ 240494 h 2650189"/>
              <a:gd name="connsiteX31" fmla="*/ 6812555 w 7802495"/>
              <a:gd name="connsiteY31" fmla="*/ 240494 h 2650189"/>
              <a:gd name="connsiteX32" fmla="*/ 6728661 w 7802495"/>
              <a:gd name="connsiteY32" fmla="*/ 296423 h 2650189"/>
              <a:gd name="connsiteX33" fmla="*/ 6493760 w 7802495"/>
              <a:gd name="connsiteY33" fmla="*/ 486582 h 2650189"/>
              <a:gd name="connsiteX34" fmla="*/ 6465795 w 7802495"/>
              <a:gd name="connsiteY34" fmla="*/ 570475 h 2650189"/>
              <a:gd name="connsiteX35" fmla="*/ 6454610 w 7802495"/>
              <a:gd name="connsiteY35" fmla="*/ 676739 h 2650189"/>
              <a:gd name="connsiteX36" fmla="*/ 6471388 w 7802495"/>
              <a:gd name="connsiteY36" fmla="*/ 810969 h 2650189"/>
              <a:gd name="connsiteX37" fmla="*/ 6516132 w 7802495"/>
              <a:gd name="connsiteY37" fmla="*/ 922827 h 2650189"/>
              <a:gd name="connsiteX38" fmla="*/ 6521725 w 7802495"/>
              <a:gd name="connsiteY38" fmla="*/ 1129763 h 2650189"/>
              <a:gd name="connsiteX39" fmla="*/ 6510539 w 7802495"/>
              <a:gd name="connsiteY39" fmla="*/ 1191285 h 2650189"/>
              <a:gd name="connsiteX40" fmla="*/ 6549689 w 7802495"/>
              <a:gd name="connsiteY40" fmla="*/ 1415000 h 2650189"/>
              <a:gd name="connsiteX41" fmla="*/ 6538503 w 7802495"/>
              <a:gd name="connsiteY41" fmla="*/ 1560415 h 2650189"/>
              <a:gd name="connsiteX42" fmla="*/ 6566468 w 7802495"/>
              <a:gd name="connsiteY42" fmla="*/ 1677866 h 2650189"/>
              <a:gd name="connsiteX43" fmla="*/ 6717475 w 7802495"/>
              <a:gd name="connsiteY43" fmla="*/ 1717016 h 2650189"/>
              <a:gd name="connsiteX44" fmla="*/ 7047456 w 7802495"/>
              <a:gd name="connsiteY44" fmla="*/ 1683459 h 2650189"/>
              <a:gd name="connsiteX45" fmla="*/ 7176091 w 7802495"/>
              <a:gd name="connsiteY45" fmla="*/ 1683459 h 2650189"/>
              <a:gd name="connsiteX46" fmla="*/ 7299136 w 7802495"/>
              <a:gd name="connsiteY46" fmla="*/ 1666681 h 2650189"/>
              <a:gd name="connsiteX47" fmla="*/ 7802495 w 7802495"/>
              <a:gd name="connsiteY47" fmla="*/ 1666681 h 2650189"/>
              <a:gd name="connsiteX48" fmla="*/ 7802495 w 7802495"/>
              <a:gd name="connsiteY48" fmla="*/ 2650189 h 2650189"/>
              <a:gd name="connsiteX49" fmla="*/ 0 w 7802495"/>
              <a:gd name="connsiteY49" fmla="*/ 2650189 h 2650189"/>
              <a:gd name="connsiteX50" fmla="*/ 36251 w 7802495"/>
              <a:gd name="connsiteY50" fmla="*/ 2622889 h 2650189"/>
              <a:gd name="connsiteX51" fmla="*/ 112280 w 7802495"/>
              <a:gd name="connsiteY51" fmla="*/ 2572728 h 2650189"/>
              <a:gd name="connsiteX52" fmla="*/ 235323 w 7802495"/>
              <a:gd name="connsiteY52" fmla="*/ 2539171 h 2650189"/>
              <a:gd name="connsiteX53" fmla="*/ 693940 w 7802495"/>
              <a:gd name="connsiteY53" fmla="*/ 2382569 h 2650189"/>
              <a:gd name="connsiteX54" fmla="*/ 800203 w 7802495"/>
              <a:gd name="connsiteY54" fmla="*/ 2371384 h 2650189"/>
              <a:gd name="connsiteX55" fmla="*/ 984769 w 7802495"/>
              <a:gd name="connsiteY55" fmla="*/ 2371384 h 2650189"/>
              <a:gd name="connsiteX56" fmla="*/ 1348306 w 7802495"/>
              <a:gd name="connsiteY56" fmla="*/ 2281898 h 2650189"/>
              <a:gd name="connsiteX57" fmla="*/ 1476943 w 7802495"/>
              <a:gd name="connsiteY57" fmla="*/ 2304270 h 2650189"/>
              <a:gd name="connsiteX58" fmla="*/ 1616764 w 7802495"/>
              <a:gd name="connsiteY58" fmla="*/ 2304270 h 2650189"/>
              <a:gd name="connsiteX59" fmla="*/ 1941153 w 7802495"/>
              <a:gd name="connsiteY59" fmla="*/ 2349012 h 2650189"/>
              <a:gd name="connsiteX60" fmla="*/ 2120125 w 7802495"/>
              <a:gd name="connsiteY60" fmla="*/ 2332234 h 2650189"/>
              <a:gd name="connsiteX61" fmla="*/ 2254353 w 7802495"/>
              <a:gd name="connsiteY61" fmla="*/ 2270711 h 2650189"/>
              <a:gd name="connsiteX62" fmla="*/ 2388583 w 7802495"/>
              <a:gd name="connsiteY62" fmla="*/ 2253933 h 2650189"/>
              <a:gd name="connsiteX63" fmla="*/ 2617891 w 7802495"/>
              <a:gd name="connsiteY63" fmla="*/ 2198004 h 2650189"/>
              <a:gd name="connsiteX64" fmla="*/ 2724157 w 7802495"/>
              <a:gd name="connsiteY64" fmla="*/ 2198004 h 2650189"/>
              <a:gd name="connsiteX65" fmla="*/ 3182772 w 7802495"/>
              <a:gd name="connsiteY65" fmla="*/ 2114111 h 2650189"/>
              <a:gd name="connsiteX66" fmla="*/ 3613425 w 7802495"/>
              <a:gd name="connsiteY66" fmla="*/ 2153261 h 2650189"/>
              <a:gd name="connsiteX67" fmla="*/ 3803583 w 7802495"/>
              <a:gd name="connsiteY67" fmla="*/ 2119704 h 2650189"/>
              <a:gd name="connsiteX68" fmla="*/ 3948998 w 7802495"/>
              <a:gd name="connsiteY68" fmla="*/ 2097332 h 2650189"/>
              <a:gd name="connsiteX69" fmla="*/ 4284571 w 7802495"/>
              <a:gd name="connsiteY69" fmla="*/ 1968696 h 2650189"/>
              <a:gd name="connsiteX70" fmla="*/ 4362871 w 7802495"/>
              <a:gd name="connsiteY70" fmla="*/ 1979881 h 2650189"/>
              <a:gd name="connsiteX71" fmla="*/ 4580993 w 7802495"/>
              <a:gd name="connsiteY71" fmla="*/ 1985475 h 2650189"/>
              <a:gd name="connsiteX72" fmla="*/ 4737595 w 7802495"/>
              <a:gd name="connsiteY72" fmla="*/ 1968696 h 2650189"/>
              <a:gd name="connsiteX73" fmla="*/ 4989275 w 7802495"/>
              <a:gd name="connsiteY73" fmla="*/ 2030218 h 2650189"/>
              <a:gd name="connsiteX74" fmla="*/ 5045203 w 7802495"/>
              <a:gd name="connsiteY74" fmla="*/ 2019032 h 2650189"/>
              <a:gd name="connsiteX75" fmla="*/ 5229769 w 7802495"/>
              <a:gd name="connsiteY75" fmla="*/ 2019032 h 2650189"/>
              <a:gd name="connsiteX76" fmla="*/ 5542971 w 7802495"/>
              <a:gd name="connsiteY76" fmla="*/ 1963103 h 2650189"/>
              <a:gd name="connsiteX77" fmla="*/ 5666013 w 7802495"/>
              <a:gd name="connsiteY77" fmla="*/ 1918360 h 2650189"/>
              <a:gd name="connsiteX78" fmla="*/ 5945657 w 7802495"/>
              <a:gd name="connsiteY78" fmla="*/ 1817688 h 2650189"/>
              <a:gd name="connsiteX79" fmla="*/ 5990401 w 7802495"/>
              <a:gd name="connsiteY79" fmla="*/ 1761759 h 2650189"/>
              <a:gd name="connsiteX80" fmla="*/ 6230895 w 7802495"/>
              <a:gd name="connsiteY80" fmla="*/ 1689051 h 2650189"/>
              <a:gd name="connsiteX81" fmla="*/ 6264451 w 7802495"/>
              <a:gd name="connsiteY81" fmla="*/ 1599565 h 2650189"/>
              <a:gd name="connsiteX82" fmla="*/ 6230895 w 7802495"/>
              <a:gd name="connsiteY82" fmla="*/ 1392629 h 2650189"/>
              <a:gd name="connsiteX83" fmla="*/ 6230895 w 7802495"/>
              <a:gd name="connsiteY83" fmla="*/ 1230435 h 2650189"/>
              <a:gd name="connsiteX84" fmla="*/ 6186152 w 7802495"/>
              <a:gd name="connsiteY84" fmla="*/ 1146542 h 2650189"/>
              <a:gd name="connsiteX85" fmla="*/ 6163780 w 7802495"/>
              <a:gd name="connsiteY85" fmla="*/ 934012 h 2650189"/>
              <a:gd name="connsiteX86" fmla="*/ 6169373 w 7802495"/>
              <a:gd name="connsiteY86" fmla="*/ 883676 h 2650189"/>
              <a:gd name="connsiteX87" fmla="*/ 6191745 w 7802495"/>
              <a:gd name="connsiteY87" fmla="*/ 822154 h 2650189"/>
              <a:gd name="connsiteX88" fmla="*/ 6174965 w 7802495"/>
              <a:gd name="connsiteY88" fmla="*/ 743854 h 2650189"/>
              <a:gd name="connsiteX89" fmla="*/ 6147001 w 7802495"/>
              <a:gd name="connsiteY89" fmla="*/ 531324 h 2650189"/>
              <a:gd name="connsiteX90" fmla="*/ 6119037 w 7802495"/>
              <a:gd name="connsiteY90" fmla="*/ 430653 h 2650189"/>
              <a:gd name="connsiteX91" fmla="*/ 6051923 w 7802495"/>
              <a:gd name="connsiteY91" fmla="*/ 391503 h 2650189"/>
              <a:gd name="connsiteX92" fmla="*/ 5867357 w 7802495"/>
              <a:gd name="connsiteY92" fmla="*/ 218123 h 2650189"/>
              <a:gd name="connsiteX93" fmla="*/ 5688385 w 7802495"/>
              <a:gd name="connsiteY93" fmla="*/ 61522 h 2650189"/>
              <a:gd name="connsiteX94" fmla="*/ 5733128 w 7802495"/>
              <a:gd name="connsiteY94" fmla="*/ 55929 h 2650189"/>
              <a:gd name="connsiteX95" fmla="*/ 5699571 w 7802495"/>
              <a:gd name="connsiteY95" fmla="*/ 16779 h 2650189"/>
              <a:gd name="connsiteX96" fmla="*/ 5705163 w 7802495"/>
              <a:gd name="connsiteY96" fmla="*/ 0 h 2650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7802495" h="2650189">
                <a:moveTo>
                  <a:pt x="6348345" y="1135356"/>
                </a:moveTo>
                <a:lnTo>
                  <a:pt x="6342753" y="1621937"/>
                </a:lnTo>
                <a:cubicBezTo>
                  <a:pt x="6348345" y="1638716"/>
                  <a:pt x="6359531" y="1661087"/>
                  <a:pt x="6359531" y="1677866"/>
                </a:cubicBezTo>
                <a:lnTo>
                  <a:pt x="6387496" y="1677866"/>
                </a:lnTo>
                <a:cubicBezTo>
                  <a:pt x="6454610" y="1677866"/>
                  <a:pt x="6471388" y="1661087"/>
                  <a:pt x="6471388" y="1588380"/>
                </a:cubicBezTo>
                <a:cubicBezTo>
                  <a:pt x="6471388" y="1577194"/>
                  <a:pt x="6437831" y="1476522"/>
                  <a:pt x="6426645" y="1420593"/>
                </a:cubicBezTo>
                <a:cubicBezTo>
                  <a:pt x="6421053" y="1392629"/>
                  <a:pt x="6421053" y="1353479"/>
                  <a:pt x="6415461" y="1331107"/>
                </a:cubicBezTo>
                <a:cubicBezTo>
                  <a:pt x="6398681" y="1263993"/>
                  <a:pt x="6381902" y="1208064"/>
                  <a:pt x="6365124" y="1152135"/>
                </a:cubicBezTo>
                <a:cubicBezTo>
                  <a:pt x="6365124" y="1146542"/>
                  <a:pt x="6359531" y="1135356"/>
                  <a:pt x="6348345" y="1135356"/>
                </a:cubicBezTo>
                <a:close/>
                <a:moveTo>
                  <a:pt x="5705163" y="0"/>
                </a:moveTo>
                <a:lnTo>
                  <a:pt x="5744313" y="0"/>
                </a:lnTo>
                <a:cubicBezTo>
                  <a:pt x="5761093" y="16779"/>
                  <a:pt x="5777871" y="27965"/>
                  <a:pt x="5800242" y="39150"/>
                </a:cubicBezTo>
                <a:cubicBezTo>
                  <a:pt x="5800242" y="33557"/>
                  <a:pt x="5794649" y="22372"/>
                  <a:pt x="5800242" y="16779"/>
                </a:cubicBezTo>
                <a:cubicBezTo>
                  <a:pt x="5811429" y="33557"/>
                  <a:pt x="5817021" y="61522"/>
                  <a:pt x="5833801" y="83894"/>
                </a:cubicBezTo>
                <a:cubicBezTo>
                  <a:pt x="5872950" y="128636"/>
                  <a:pt x="5928879" y="156601"/>
                  <a:pt x="5968029" y="195751"/>
                </a:cubicBezTo>
                <a:cubicBezTo>
                  <a:pt x="6023958" y="257273"/>
                  <a:pt x="6102259" y="307609"/>
                  <a:pt x="6158187" y="318795"/>
                </a:cubicBezTo>
                <a:cubicBezTo>
                  <a:pt x="6169373" y="318795"/>
                  <a:pt x="6186152" y="341167"/>
                  <a:pt x="6202930" y="341167"/>
                </a:cubicBezTo>
                <a:lnTo>
                  <a:pt x="6236487" y="341167"/>
                </a:lnTo>
                <a:cubicBezTo>
                  <a:pt x="6236487" y="318795"/>
                  <a:pt x="6214117" y="173380"/>
                  <a:pt x="6314788" y="173380"/>
                </a:cubicBezTo>
                <a:cubicBezTo>
                  <a:pt x="6381902" y="173380"/>
                  <a:pt x="6387496" y="218123"/>
                  <a:pt x="6387496" y="251680"/>
                </a:cubicBezTo>
                <a:cubicBezTo>
                  <a:pt x="6387496" y="290830"/>
                  <a:pt x="6387496" y="290830"/>
                  <a:pt x="6359531" y="341167"/>
                </a:cubicBezTo>
                <a:cubicBezTo>
                  <a:pt x="6370717" y="363538"/>
                  <a:pt x="6398681" y="363538"/>
                  <a:pt x="6421053" y="363538"/>
                </a:cubicBezTo>
                <a:cubicBezTo>
                  <a:pt x="6432239" y="363538"/>
                  <a:pt x="6482575" y="363538"/>
                  <a:pt x="6516132" y="352352"/>
                </a:cubicBezTo>
                <a:cubicBezTo>
                  <a:pt x="6566468" y="335574"/>
                  <a:pt x="6627989" y="302016"/>
                  <a:pt x="6678326" y="268458"/>
                </a:cubicBezTo>
                <a:cubicBezTo>
                  <a:pt x="6689511" y="257273"/>
                  <a:pt x="6683919" y="234901"/>
                  <a:pt x="6689511" y="218123"/>
                </a:cubicBezTo>
                <a:cubicBezTo>
                  <a:pt x="6695104" y="218123"/>
                  <a:pt x="6695104" y="229309"/>
                  <a:pt x="6706291" y="240494"/>
                </a:cubicBezTo>
                <a:cubicBezTo>
                  <a:pt x="6723069" y="229309"/>
                  <a:pt x="6739847" y="206937"/>
                  <a:pt x="6745440" y="190159"/>
                </a:cubicBezTo>
                <a:cubicBezTo>
                  <a:pt x="6751033" y="201344"/>
                  <a:pt x="6745440" y="212530"/>
                  <a:pt x="6751033" y="223716"/>
                </a:cubicBezTo>
                <a:lnTo>
                  <a:pt x="6784590" y="190159"/>
                </a:lnTo>
                <a:cubicBezTo>
                  <a:pt x="6790183" y="195751"/>
                  <a:pt x="6795777" y="201344"/>
                  <a:pt x="6795777" y="218123"/>
                </a:cubicBezTo>
                <a:cubicBezTo>
                  <a:pt x="6795777" y="229309"/>
                  <a:pt x="6784590" y="234901"/>
                  <a:pt x="6778997" y="240494"/>
                </a:cubicBezTo>
                <a:cubicBezTo>
                  <a:pt x="6784590" y="246087"/>
                  <a:pt x="6795777" y="240494"/>
                  <a:pt x="6812555" y="240494"/>
                </a:cubicBezTo>
                <a:cubicBezTo>
                  <a:pt x="6784590" y="262866"/>
                  <a:pt x="6751033" y="274051"/>
                  <a:pt x="6728661" y="296423"/>
                </a:cubicBezTo>
                <a:cubicBezTo>
                  <a:pt x="6644767" y="357945"/>
                  <a:pt x="6560875" y="413873"/>
                  <a:pt x="6493760" y="486582"/>
                </a:cubicBezTo>
                <a:cubicBezTo>
                  <a:pt x="6471388" y="503360"/>
                  <a:pt x="6471388" y="542510"/>
                  <a:pt x="6465795" y="570475"/>
                </a:cubicBezTo>
                <a:cubicBezTo>
                  <a:pt x="6460203" y="598439"/>
                  <a:pt x="6454610" y="659961"/>
                  <a:pt x="6454610" y="676739"/>
                </a:cubicBezTo>
                <a:cubicBezTo>
                  <a:pt x="6454610" y="687925"/>
                  <a:pt x="6460203" y="766225"/>
                  <a:pt x="6471388" y="810969"/>
                </a:cubicBezTo>
                <a:cubicBezTo>
                  <a:pt x="6482575" y="844526"/>
                  <a:pt x="6510539" y="878083"/>
                  <a:pt x="6516132" y="922827"/>
                </a:cubicBezTo>
                <a:cubicBezTo>
                  <a:pt x="6521725" y="1112984"/>
                  <a:pt x="6521725" y="1118578"/>
                  <a:pt x="6521725" y="1129763"/>
                </a:cubicBezTo>
                <a:cubicBezTo>
                  <a:pt x="6521725" y="1146542"/>
                  <a:pt x="6510539" y="1174507"/>
                  <a:pt x="6510539" y="1191285"/>
                </a:cubicBezTo>
                <a:cubicBezTo>
                  <a:pt x="6510539" y="1202471"/>
                  <a:pt x="6549689" y="1403814"/>
                  <a:pt x="6549689" y="1415000"/>
                </a:cubicBezTo>
                <a:cubicBezTo>
                  <a:pt x="6549689" y="1431779"/>
                  <a:pt x="6538503" y="1543636"/>
                  <a:pt x="6538503" y="1560415"/>
                </a:cubicBezTo>
                <a:cubicBezTo>
                  <a:pt x="6538503" y="1571601"/>
                  <a:pt x="6555281" y="1644309"/>
                  <a:pt x="6566468" y="1677866"/>
                </a:cubicBezTo>
                <a:cubicBezTo>
                  <a:pt x="6616803" y="1694644"/>
                  <a:pt x="6700697" y="1717016"/>
                  <a:pt x="6717475" y="1717016"/>
                </a:cubicBezTo>
                <a:lnTo>
                  <a:pt x="7047456" y="1683459"/>
                </a:lnTo>
                <a:lnTo>
                  <a:pt x="7176091" y="1683459"/>
                </a:lnTo>
                <a:cubicBezTo>
                  <a:pt x="7220835" y="1677866"/>
                  <a:pt x="7282357" y="1666681"/>
                  <a:pt x="7299136" y="1666681"/>
                </a:cubicBezTo>
                <a:lnTo>
                  <a:pt x="7802495" y="1666681"/>
                </a:lnTo>
                <a:lnTo>
                  <a:pt x="7802495" y="2650189"/>
                </a:lnTo>
                <a:lnTo>
                  <a:pt x="0" y="2650189"/>
                </a:lnTo>
                <a:lnTo>
                  <a:pt x="36251" y="2622889"/>
                </a:lnTo>
                <a:cubicBezTo>
                  <a:pt x="60545" y="2605237"/>
                  <a:pt x="85713" y="2588108"/>
                  <a:pt x="112280" y="2572728"/>
                </a:cubicBezTo>
                <a:cubicBezTo>
                  <a:pt x="145837" y="2550356"/>
                  <a:pt x="201766" y="2567135"/>
                  <a:pt x="235323" y="2539171"/>
                </a:cubicBezTo>
                <a:cubicBezTo>
                  <a:pt x="453444" y="2354605"/>
                  <a:pt x="514966" y="2382569"/>
                  <a:pt x="693940" y="2382569"/>
                </a:cubicBezTo>
                <a:cubicBezTo>
                  <a:pt x="705125" y="2382569"/>
                  <a:pt x="783426" y="2371384"/>
                  <a:pt x="800203" y="2371384"/>
                </a:cubicBezTo>
                <a:lnTo>
                  <a:pt x="984769" y="2371384"/>
                </a:lnTo>
                <a:cubicBezTo>
                  <a:pt x="1113405" y="2349012"/>
                  <a:pt x="1225263" y="2281898"/>
                  <a:pt x="1348306" y="2281898"/>
                </a:cubicBezTo>
                <a:cubicBezTo>
                  <a:pt x="1359493" y="2281898"/>
                  <a:pt x="1460164" y="2304270"/>
                  <a:pt x="1476943" y="2304270"/>
                </a:cubicBezTo>
                <a:lnTo>
                  <a:pt x="1616764" y="2304270"/>
                </a:lnTo>
                <a:lnTo>
                  <a:pt x="1941153" y="2349012"/>
                </a:lnTo>
                <a:cubicBezTo>
                  <a:pt x="2002674" y="2343419"/>
                  <a:pt x="2064196" y="2343419"/>
                  <a:pt x="2120125" y="2332234"/>
                </a:cubicBezTo>
                <a:cubicBezTo>
                  <a:pt x="2164867" y="2321048"/>
                  <a:pt x="2204018" y="2281898"/>
                  <a:pt x="2254353" y="2270711"/>
                </a:cubicBezTo>
                <a:cubicBezTo>
                  <a:pt x="2293504" y="2259526"/>
                  <a:pt x="2343839" y="2270711"/>
                  <a:pt x="2388583" y="2253933"/>
                </a:cubicBezTo>
                <a:cubicBezTo>
                  <a:pt x="2506034" y="2220376"/>
                  <a:pt x="2511626" y="2198004"/>
                  <a:pt x="2617891" y="2198004"/>
                </a:cubicBezTo>
                <a:lnTo>
                  <a:pt x="2724157" y="2198004"/>
                </a:lnTo>
                <a:cubicBezTo>
                  <a:pt x="2947871" y="2125296"/>
                  <a:pt x="2998208" y="2114111"/>
                  <a:pt x="3182772" y="2114111"/>
                </a:cubicBezTo>
                <a:cubicBezTo>
                  <a:pt x="3518346" y="2114111"/>
                  <a:pt x="3389710" y="2153261"/>
                  <a:pt x="3613425" y="2153261"/>
                </a:cubicBezTo>
                <a:cubicBezTo>
                  <a:pt x="3630204" y="2153261"/>
                  <a:pt x="3742062" y="2130890"/>
                  <a:pt x="3803583" y="2119704"/>
                </a:cubicBezTo>
                <a:cubicBezTo>
                  <a:pt x="3842733" y="2108518"/>
                  <a:pt x="3898662" y="2114111"/>
                  <a:pt x="3948998" y="2097332"/>
                </a:cubicBezTo>
                <a:cubicBezTo>
                  <a:pt x="4010519" y="2080554"/>
                  <a:pt x="4195085" y="1968696"/>
                  <a:pt x="4284571" y="1968696"/>
                </a:cubicBezTo>
                <a:cubicBezTo>
                  <a:pt x="4295757" y="1968696"/>
                  <a:pt x="4334907" y="1974289"/>
                  <a:pt x="4362871" y="1979881"/>
                </a:cubicBezTo>
                <a:cubicBezTo>
                  <a:pt x="4547436" y="1979881"/>
                  <a:pt x="4564215" y="1985475"/>
                  <a:pt x="4580993" y="1985475"/>
                </a:cubicBezTo>
                <a:cubicBezTo>
                  <a:pt x="4592179" y="1985475"/>
                  <a:pt x="4720815" y="1968696"/>
                  <a:pt x="4737595" y="1968696"/>
                </a:cubicBezTo>
                <a:cubicBezTo>
                  <a:pt x="4877417" y="1968696"/>
                  <a:pt x="4933346" y="2030218"/>
                  <a:pt x="4989275" y="2030218"/>
                </a:cubicBezTo>
                <a:cubicBezTo>
                  <a:pt x="5006053" y="2030218"/>
                  <a:pt x="5028425" y="2019032"/>
                  <a:pt x="5045203" y="2019032"/>
                </a:cubicBezTo>
                <a:lnTo>
                  <a:pt x="5229769" y="2019032"/>
                </a:lnTo>
                <a:cubicBezTo>
                  <a:pt x="5336033" y="2002253"/>
                  <a:pt x="5442298" y="1985475"/>
                  <a:pt x="5542971" y="1963103"/>
                </a:cubicBezTo>
                <a:cubicBezTo>
                  <a:pt x="5582120" y="1957511"/>
                  <a:pt x="5626863" y="1923953"/>
                  <a:pt x="5666013" y="1918360"/>
                </a:cubicBezTo>
                <a:cubicBezTo>
                  <a:pt x="5755499" y="1907174"/>
                  <a:pt x="5856171" y="1895988"/>
                  <a:pt x="5945657" y="1817688"/>
                </a:cubicBezTo>
                <a:cubicBezTo>
                  <a:pt x="5962436" y="1800909"/>
                  <a:pt x="5968029" y="1772945"/>
                  <a:pt x="5990401" y="1761759"/>
                </a:cubicBezTo>
                <a:cubicBezTo>
                  <a:pt x="6057515" y="1711423"/>
                  <a:pt x="6158187" y="1711423"/>
                  <a:pt x="6230895" y="1689051"/>
                </a:cubicBezTo>
                <a:cubicBezTo>
                  <a:pt x="6270045" y="1638716"/>
                  <a:pt x="6264451" y="1644309"/>
                  <a:pt x="6264451" y="1599565"/>
                </a:cubicBezTo>
                <a:cubicBezTo>
                  <a:pt x="6264451" y="1588380"/>
                  <a:pt x="6230895" y="1403814"/>
                  <a:pt x="6230895" y="1392629"/>
                </a:cubicBezTo>
                <a:lnTo>
                  <a:pt x="6230895" y="1230435"/>
                </a:lnTo>
                <a:cubicBezTo>
                  <a:pt x="6219709" y="1208064"/>
                  <a:pt x="6191745" y="1174507"/>
                  <a:pt x="6186152" y="1146542"/>
                </a:cubicBezTo>
                <a:cubicBezTo>
                  <a:pt x="6169373" y="1079427"/>
                  <a:pt x="6163780" y="950791"/>
                  <a:pt x="6163780" y="934012"/>
                </a:cubicBezTo>
                <a:cubicBezTo>
                  <a:pt x="6163780" y="922827"/>
                  <a:pt x="6169373" y="900455"/>
                  <a:pt x="6169373" y="883676"/>
                </a:cubicBezTo>
                <a:cubicBezTo>
                  <a:pt x="6169373" y="866898"/>
                  <a:pt x="6191745" y="833340"/>
                  <a:pt x="6191745" y="822154"/>
                </a:cubicBezTo>
                <a:cubicBezTo>
                  <a:pt x="6191745" y="799783"/>
                  <a:pt x="6169373" y="799783"/>
                  <a:pt x="6174965" y="743854"/>
                </a:cubicBezTo>
                <a:cubicBezTo>
                  <a:pt x="6180558" y="676739"/>
                  <a:pt x="6158187" y="598439"/>
                  <a:pt x="6147001" y="531324"/>
                </a:cubicBezTo>
                <a:cubicBezTo>
                  <a:pt x="6141409" y="497767"/>
                  <a:pt x="6141409" y="458617"/>
                  <a:pt x="6119037" y="430653"/>
                </a:cubicBezTo>
                <a:cubicBezTo>
                  <a:pt x="6107851" y="408281"/>
                  <a:pt x="6068701" y="408281"/>
                  <a:pt x="6051923" y="391503"/>
                </a:cubicBezTo>
                <a:cubicBezTo>
                  <a:pt x="5990401" y="341167"/>
                  <a:pt x="5917693" y="285238"/>
                  <a:pt x="5867357" y="218123"/>
                </a:cubicBezTo>
                <a:cubicBezTo>
                  <a:pt x="5828207" y="167787"/>
                  <a:pt x="5744313" y="72708"/>
                  <a:pt x="5688385" y="61522"/>
                </a:cubicBezTo>
                <a:cubicBezTo>
                  <a:pt x="5699571" y="55929"/>
                  <a:pt x="5721943" y="61522"/>
                  <a:pt x="5733128" y="55929"/>
                </a:cubicBezTo>
                <a:cubicBezTo>
                  <a:pt x="5721943" y="44744"/>
                  <a:pt x="5699571" y="27965"/>
                  <a:pt x="5699571" y="16779"/>
                </a:cubicBezTo>
                <a:cubicBezTo>
                  <a:pt x="5699571" y="0"/>
                  <a:pt x="5705163" y="5593"/>
                  <a:pt x="5705163" y="0"/>
                </a:cubicBezTo>
                <a:close/>
              </a:path>
            </a:pathLst>
          </a:custGeom>
          <a:blipFill dpi="0" rotWithShape="1">
            <a:blip r:embed="rId3"/>
            <a:srcRect/>
            <a:tile tx="0" ty="-3213100" sx="100000" sy="100000" flip="none" algn="tl"/>
          </a:blipFill>
          <a:ln w="549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18994752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63B47E-F8E4-8EEA-2358-F623A41F62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7AE6857-8CD4-47CD-38F7-44D294456F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DF8D76A-1767-148A-D116-CD93AE65CB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D16B8EB-0707-EF62-BA9A-91612F3DAF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90939-1EF4-461B-BD2F-15C4E2A4698B}" type="datetimeFigureOut">
              <a:rPr lang="zh-CN" altLang="en-US" smtClean="0"/>
              <a:t>2023/12/24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B53F2AD-945B-985D-EB9E-F0FD142023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4DCAD92-8087-6EB4-182B-1A58D97640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F3B3D-CB2F-47DA-8994-55EDB4586F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352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9D204CB-EF9D-9CC4-EBC8-1D7501738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44D96FB-0D18-E8AE-55D2-9C737C4FB9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F3F022A-E95D-0E85-554D-0A5E6B953D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590939-1EF4-461B-BD2F-15C4E2A4698B}" type="datetimeFigureOut">
              <a:rPr lang="zh-CN" altLang="en-US" smtClean="0"/>
              <a:t>2023/12/24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6204DDA-9F6C-F4CB-1268-E2B72E8EF9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5941593-0695-DA19-451A-B572AA0B51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DF3B3D-CB2F-47DA-8994-55EDB4586F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012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1" r:id="rId8"/>
    <p:sldLayoutId id="2147483656" r:id="rId9"/>
    <p:sldLayoutId id="2147483657" r:id="rId10"/>
    <p:sldLayoutId id="2147483658" r:id="rId11"/>
    <p:sldLayoutId id="2147483659" r:id="rId12"/>
    <p:sldLayoutId id="214748366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E3A5DA9D-A468-3566-3C90-A64DCB19A5B7}"/>
              </a:ext>
            </a:extLst>
          </p:cNvPr>
          <p:cNvSpPr/>
          <p:nvPr/>
        </p:nvSpPr>
        <p:spPr>
          <a:xfrm rot="10800000">
            <a:off x="4070383" y="4315342"/>
            <a:ext cx="4051234" cy="332959"/>
          </a:xfrm>
          <a:custGeom>
            <a:avLst/>
            <a:gdLst>
              <a:gd name="connsiteX0" fmla="*/ 4051234 w 4051234"/>
              <a:gd name="connsiteY0" fmla="*/ 332959 h 332959"/>
              <a:gd name="connsiteX1" fmla="*/ 3757755 w 4051234"/>
              <a:gd name="connsiteY1" fmla="*/ 332959 h 332959"/>
              <a:gd name="connsiteX2" fmla="*/ 3544679 w 4051234"/>
              <a:gd name="connsiteY2" fmla="*/ 332959 h 332959"/>
              <a:gd name="connsiteX3" fmla="*/ 3251200 w 4051234"/>
              <a:gd name="connsiteY3" fmla="*/ 332959 h 332959"/>
              <a:gd name="connsiteX4" fmla="*/ 2259155 w 4051234"/>
              <a:gd name="connsiteY4" fmla="*/ 332959 h 332959"/>
              <a:gd name="connsiteX5" fmla="*/ 1752600 w 4051234"/>
              <a:gd name="connsiteY5" fmla="*/ 332959 h 332959"/>
              <a:gd name="connsiteX6" fmla="*/ 673034 w 4051234"/>
              <a:gd name="connsiteY6" fmla="*/ 332959 h 332959"/>
              <a:gd name="connsiteX7" fmla="*/ 166479 w 4051234"/>
              <a:gd name="connsiteY7" fmla="*/ 332959 h 332959"/>
              <a:gd name="connsiteX8" fmla="*/ 0 w 4051234"/>
              <a:gd name="connsiteY8" fmla="*/ 166479 h 332959"/>
              <a:gd name="connsiteX9" fmla="*/ 166479 w 4051234"/>
              <a:gd name="connsiteY9" fmla="*/ 0 h 332959"/>
              <a:gd name="connsiteX10" fmla="*/ 673034 w 4051234"/>
              <a:gd name="connsiteY10" fmla="*/ 0 h 332959"/>
              <a:gd name="connsiteX11" fmla="*/ 1752600 w 4051234"/>
              <a:gd name="connsiteY11" fmla="*/ 0 h 332959"/>
              <a:gd name="connsiteX12" fmla="*/ 2259155 w 4051234"/>
              <a:gd name="connsiteY12" fmla="*/ 0 h 332959"/>
              <a:gd name="connsiteX13" fmla="*/ 3251200 w 4051234"/>
              <a:gd name="connsiteY13" fmla="*/ 0 h 332959"/>
              <a:gd name="connsiteX14" fmla="*/ 3544679 w 4051234"/>
              <a:gd name="connsiteY14" fmla="*/ 0 h 332959"/>
              <a:gd name="connsiteX15" fmla="*/ 3757755 w 4051234"/>
              <a:gd name="connsiteY15" fmla="*/ 0 h 332959"/>
              <a:gd name="connsiteX16" fmla="*/ 4051234 w 4051234"/>
              <a:gd name="connsiteY16" fmla="*/ 0 h 332959"/>
              <a:gd name="connsiteX17" fmla="*/ 3884755 w 4051234"/>
              <a:gd name="connsiteY17" fmla="*/ 166479 h 332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051234" h="332959">
                <a:moveTo>
                  <a:pt x="4051234" y="332959"/>
                </a:moveTo>
                <a:lnTo>
                  <a:pt x="3757755" y="332959"/>
                </a:lnTo>
                <a:lnTo>
                  <a:pt x="3544679" y="332959"/>
                </a:lnTo>
                <a:lnTo>
                  <a:pt x="3251200" y="332959"/>
                </a:lnTo>
                <a:lnTo>
                  <a:pt x="2259155" y="332959"/>
                </a:lnTo>
                <a:lnTo>
                  <a:pt x="1752600" y="332959"/>
                </a:lnTo>
                <a:lnTo>
                  <a:pt x="673034" y="332959"/>
                </a:lnTo>
                <a:lnTo>
                  <a:pt x="166479" y="332959"/>
                </a:lnTo>
                <a:lnTo>
                  <a:pt x="0" y="166479"/>
                </a:lnTo>
                <a:lnTo>
                  <a:pt x="166479" y="0"/>
                </a:lnTo>
                <a:lnTo>
                  <a:pt x="673034" y="0"/>
                </a:lnTo>
                <a:lnTo>
                  <a:pt x="1752600" y="0"/>
                </a:lnTo>
                <a:lnTo>
                  <a:pt x="2259155" y="0"/>
                </a:lnTo>
                <a:lnTo>
                  <a:pt x="3251200" y="0"/>
                </a:lnTo>
                <a:lnTo>
                  <a:pt x="3544679" y="0"/>
                </a:lnTo>
                <a:lnTo>
                  <a:pt x="3757755" y="0"/>
                </a:lnTo>
                <a:lnTo>
                  <a:pt x="4051234" y="0"/>
                </a:lnTo>
                <a:lnTo>
                  <a:pt x="3884755" y="166479"/>
                </a:lnTo>
                <a:close/>
              </a:path>
            </a:pathLst>
          </a:custGeom>
          <a:solidFill>
            <a:srgbClr val="34B7C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1" name="平行四边形 90">
            <a:extLst>
              <a:ext uri="{FF2B5EF4-FFF2-40B4-BE49-F238E27FC236}">
                <a16:creationId xmlns:a16="http://schemas.microsoft.com/office/drawing/2014/main" id="{A5717C25-5195-6B5D-B4DB-BD0D7B0E51F2}"/>
              </a:ext>
            </a:extLst>
          </p:cNvPr>
          <p:cNvSpPr/>
          <p:nvPr/>
        </p:nvSpPr>
        <p:spPr>
          <a:xfrm rot="21040656">
            <a:off x="6377672" y="3025973"/>
            <a:ext cx="3487890" cy="426261"/>
          </a:xfrm>
          <a:prstGeom prst="parallelogram">
            <a:avLst/>
          </a:prstGeom>
          <a:gradFill>
            <a:gsLst>
              <a:gs pos="0">
                <a:srgbClr val="F5D510"/>
              </a:gs>
              <a:gs pos="100000">
                <a:srgbClr val="F5D510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DE6A6D5C-217B-2060-BAAA-1D5C5F0A6DAA}"/>
              </a:ext>
            </a:extLst>
          </p:cNvPr>
          <p:cNvSpPr txBox="1"/>
          <p:nvPr/>
        </p:nvSpPr>
        <p:spPr>
          <a:xfrm rot="21059786">
            <a:off x="2925902" y="1733157"/>
            <a:ext cx="634019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i="1" dirty="0">
                <a:solidFill>
                  <a:srgbClr val="34B7CA"/>
                </a:solidFill>
                <a:latin typeface="瀞ノクーゲル明朝" pitchFamily="50" charset="-122"/>
                <a:ea typeface="瀞ノクーゲル明朝" pitchFamily="50" charset="-122"/>
              </a:rPr>
              <a:t>启航新征程</a:t>
            </a:r>
          </a:p>
        </p:txBody>
      </p:sp>
      <p:grpSp>
        <p:nvGrpSpPr>
          <p:cNvPr id="69" name="组合 68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383D2A07-F3EB-7F1F-A76D-0ED8F0C71DC0}"/>
              </a:ext>
            </a:extLst>
          </p:cNvPr>
          <p:cNvGrpSpPr/>
          <p:nvPr/>
        </p:nvGrpSpPr>
        <p:grpSpPr>
          <a:xfrm>
            <a:off x="600713" y="558800"/>
            <a:ext cx="1547396" cy="638624"/>
            <a:chOff x="8244408" y="263825"/>
            <a:chExt cx="575796" cy="237636"/>
          </a:xfrm>
          <a:solidFill>
            <a:srgbClr val="34B7CA"/>
          </a:solidFill>
        </p:grpSpPr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D4FA4080-FE85-8A92-C1F5-15EC935FFD4C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64711960-F425-3AE0-3511-54FDF43713D4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bg1"/>
                </a:solidFill>
              </a:endParaRPr>
            </a:p>
          </p:txBody>
        </p:sp>
        <p:grpSp>
          <p:nvGrpSpPr>
            <p:cNvPr id="72" name="文本框-2_矢量">
              <a:extLst>
                <a:ext uri="{FF2B5EF4-FFF2-40B4-BE49-F238E27FC236}">
                  <a16:creationId xmlns:a16="http://schemas.microsoft.com/office/drawing/2014/main" id="{D64EDC05-18A6-86B2-D85C-3153AF9666EA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id="{D39EA375-9EE8-ACF1-77A3-F5EB7178B468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id="{D0C69B10-6137-6709-EE60-3CD3BE36E26D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id="{C929FDF7-A5D5-7493-B5CD-7F660C50099B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78" name="文本框 77">
            <a:extLst>
              <a:ext uri="{FF2B5EF4-FFF2-40B4-BE49-F238E27FC236}">
                <a16:creationId xmlns:a16="http://schemas.microsoft.com/office/drawing/2014/main" id="{BF092D89-81B9-55B6-ABCA-5EFD6A3BE60E}"/>
              </a:ext>
            </a:extLst>
          </p:cNvPr>
          <p:cNvSpPr txBox="1"/>
          <p:nvPr/>
        </p:nvSpPr>
        <p:spPr>
          <a:xfrm rot="21059786">
            <a:off x="3016619" y="803978"/>
            <a:ext cx="317907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i="1" dirty="0">
                <a:solidFill>
                  <a:srgbClr val="F5D510"/>
                </a:solidFill>
                <a:latin typeface="瀞ノクーゲル明朝" pitchFamily="50" charset="-122"/>
                <a:ea typeface="瀞ノクーゲル明朝" pitchFamily="50" charset="-122"/>
              </a:rPr>
              <a:t>2024</a:t>
            </a:r>
            <a:endParaRPr lang="zh-CN" altLang="en-US" sz="9600" i="1" dirty="0">
              <a:solidFill>
                <a:srgbClr val="F5D510"/>
              </a:solidFill>
              <a:latin typeface="瀞ノクーゲル明朝" pitchFamily="50" charset="-122"/>
              <a:ea typeface="瀞ノクーゲル明朝" pitchFamily="50" charset="-122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FBBF31E2-BDE3-3318-FC9F-AF4F594C0C75}"/>
              </a:ext>
            </a:extLst>
          </p:cNvPr>
          <p:cNvSpPr txBox="1"/>
          <p:nvPr/>
        </p:nvSpPr>
        <p:spPr>
          <a:xfrm rot="21059786">
            <a:off x="6163315" y="127232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i="1" dirty="0">
                <a:solidFill>
                  <a:srgbClr val="34B7C7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工作计划</a:t>
            </a: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672E46C7-CF1F-8564-A3B7-76D9C9BE7A46}"/>
              </a:ext>
            </a:extLst>
          </p:cNvPr>
          <p:cNvSpPr txBox="1"/>
          <p:nvPr/>
        </p:nvSpPr>
        <p:spPr>
          <a:xfrm rot="21059786">
            <a:off x="6865879" y="3144577"/>
            <a:ext cx="1933543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33" i="1" dirty="0">
                <a:solidFill>
                  <a:srgbClr val="34B7CA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汇报人：</a:t>
            </a:r>
            <a:r>
              <a:rPr lang="en-US" altLang="zh-CN" sz="1333" i="1" dirty="0">
                <a:solidFill>
                  <a:srgbClr val="34B7CA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51PPT</a:t>
            </a:r>
            <a:r>
              <a:rPr lang="zh-CN" altLang="en-US" sz="1333" i="1" dirty="0">
                <a:solidFill>
                  <a:srgbClr val="34B7CA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模板网</a:t>
            </a:r>
          </a:p>
        </p:txBody>
      </p:sp>
      <p:sp>
        <p:nvSpPr>
          <p:cNvPr id="92" name="平行四边形 91">
            <a:extLst>
              <a:ext uri="{FF2B5EF4-FFF2-40B4-BE49-F238E27FC236}">
                <a16:creationId xmlns:a16="http://schemas.microsoft.com/office/drawing/2014/main" id="{1F38A727-44D0-CF51-FA0B-74EB3F8A048C}"/>
              </a:ext>
            </a:extLst>
          </p:cNvPr>
          <p:cNvSpPr/>
          <p:nvPr/>
        </p:nvSpPr>
        <p:spPr>
          <a:xfrm rot="21040656">
            <a:off x="6136948" y="3758429"/>
            <a:ext cx="323967" cy="284233"/>
          </a:xfrm>
          <a:prstGeom prst="parallelogram">
            <a:avLst/>
          </a:prstGeom>
          <a:solidFill>
            <a:srgbClr val="34B7C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94" name="平行四边形 93">
            <a:extLst>
              <a:ext uri="{FF2B5EF4-FFF2-40B4-BE49-F238E27FC236}">
                <a16:creationId xmlns:a16="http://schemas.microsoft.com/office/drawing/2014/main" id="{F2B13656-96D5-D6D1-9DE8-245D8EAC2D70}"/>
              </a:ext>
            </a:extLst>
          </p:cNvPr>
          <p:cNvSpPr/>
          <p:nvPr/>
        </p:nvSpPr>
        <p:spPr>
          <a:xfrm rot="21040656">
            <a:off x="2000994" y="2278618"/>
            <a:ext cx="1142223" cy="226233"/>
          </a:xfrm>
          <a:prstGeom prst="parallelogram">
            <a:avLst/>
          </a:prstGeom>
          <a:gradFill>
            <a:gsLst>
              <a:gs pos="100000">
                <a:srgbClr val="F5D510">
                  <a:alpha val="31000"/>
                </a:srgbClr>
              </a:gs>
              <a:gs pos="0">
                <a:srgbClr val="F5D510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AC761B0-54DA-AFAA-4C87-EF6E1A990BC9}"/>
              </a:ext>
            </a:extLst>
          </p:cNvPr>
          <p:cNvSpPr txBox="1"/>
          <p:nvPr/>
        </p:nvSpPr>
        <p:spPr>
          <a:xfrm>
            <a:off x="4419600" y="4337212"/>
            <a:ext cx="3352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个人年终汇报计划</a:t>
            </a:r>
            <a:r>
              <a:rPr lang="en-US" altLang="zh-CN" sz="1400" b="1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模板</a:t>
            </a:r>
          </a:p>
        </p:txBody>
      </p:sp>
    </p:spTree>
    <p:extLst>
      <p:ext uri="{BB962C8B-B14F-4D97-AF65-F5344CB8AC3E}">
        <p14:creationId xmlns:p14="http://schemas.microsoft.com/office/powerpoint/2010/main" val="1357718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平行四边形 90">
            <a:extLst>
              <a:ext uri="{FF2B5EF4-FFF2-40B4-BE49-F238E27FC236}">
                <a16:creationId xmlns:a16="http://schemas.microsoft.com/office/drawing/2014/main" id="{A5717C25-5195-6B5D-B4DB-BD0D7B0E51F2}"/>
              </a:ext>
            </a:extLst>
          </p:cNvPr>
          <p:cNvSpPr/>
          <p:nvPr/>
        </p:nvSpPr>
        <p:spPr>
          <a:xfrm rot="21040656">
            <a:off x="1043990" y="-20335"/>
            <a:ext cx="3487890" cy="547738"/>
          </a:xfrm>
          <a:prstGeom prst="parallelogram">
            <a:avLst/>
          </a:prstGeom>
          <a:gradFill>
            <a:gsLst>
              <a:gs pos="0">
                <a:srgbClr val="F5D510"/>
              </a:gs>
              <a:gs pos="100000">
                <a:srgbClr val="F5D510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FBBF31E2-BDE3-3318-FC9F-AF4F594C0C75}"/>
              </a:ext>
            </a:extLst>
          </p:cNvPr>
          <p:cNvSpPr txBox="1"/>
          <p:nvPr/>
        </p:nvSpPr>
        <p:spPr>
          <a:xfrm rot="21059786">
            <a:off x="279750" y="248205"/>
            <a:ext cx="9997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i="1" dirty="0">
                <a:solidFill>
                  <a:srgbClr val="34B7C7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02</a:t>
            </a:r>
            <a:endParaRPr lang="zh-CN" altLang="en-US" sz="4000" i="1" dirty="0">
              <a:solidFill>
                <a:srgbClr val="34B7C7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sp>
        <p:nvSpPr>
          <p:cNvPr id="94" name="平行四边形 93">
            <a:extLst>
              <a:ext uri="{FF2B5EF4-FFF2-40B4-BE49-F238E27FC236}">
                <a16:creationId xmlns:a16="http://schemas.microsoft.com/office/drawing/2014/main" id="{F2B13656-96D5-D6D1-9DE8-245D8EAC2D70}"/>
              </a:ext>
            </a:extLst>
          </p:cNvPr>
          <p:cNvSpPr/>
          <p:nvPr/>
        </p:nvSpPr>
        <p:spPr>
          <a:xfrm rot="21040656">
            <a:off x="-898508" y="489032"/>
            <a:ext cx="1142223" cy="226233"/>
          </a:xfrm>
          <a:prstGeom prst="parallelogram">
            <a:avLst/>
          </a:prstGeom>
          <a:gradFill>
            <a:gsLst>
              <a:gs pos="100000">
                <a:srgbClr val="34B7CA"/>
              </a:gs>
              <a:gs pos="0">
                <a:srgbClr val="F5D510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D6E9D81-2C2E-E10A-61EF-80ABE537BA4E}"/>
              </a:ext>
            </a:extLst>
          </p:cNvPr>
          <p:cNvSpPr txBox="1"/>
          <p:nvPr/>
        </p:nvSpPr>
        <p:spPr>
          <a:xfrm>
            <a:off x="1227213" y="387231"/>
            <a:ext cx="281830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grpSp>
        <p:nvGrpSpPr>
          <p:cNvPr id="2" name="组合 23">
            <a:extLst>
              <a:ext uri="{FF2B5EF4-FFF2-40B4-BE49-F238E27FC236}">
                <a16:creationId xmlns:a16="http://schemas.microsoft.com/office/drawing/2014/main" id="{4D022779-A22B-3004-5026-52DE1C72563E}"/>
              </a:ext>
            </a:extLst>
          </p:cNvPr>
          <p:cNvGrpSpPr>
            <a:grpSpLocks/>
          </p:cNvGrpSpPr>
          <p:nvPr/>
        </p:nvGrpSpPr>
        <p:grpSpPr bwMode="auto">
          <a:xfrm>
            <a:off x="6636062" y="1138424"/>
            <a:ext cx="4479925" cy="4149725"/>
            <a:chOff x="1762988" y="1634395"/>
            <a:chExt cx="4480791" cy="4149460"/>
          </a:xfrm>
        </p:grpSpPr>
        <p:grpSp>
          <p:nvGrpSpPr>
            <p:cNvPr id="3" name="组合 24">
              <a:extLst>
                <a:ext uri="{FF2B5EF4-FFF2-40B4-BE49-F238E27FC236}">
                  <a16:creationId xmlns:a16="http://schemas.microsoft.com/office/drawing/2014/main" id="{E8FDAAD4-B0B6-E86B-6A03-3D776A1AA92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62988" y="1634395"/>
              <a:ext cx="4480791" cy="4149460"/>
              <a:chOff x="1762988" y="1634395"/>
              <a:chExt cx="4480791" cy="4149460"/>
            </a:xfrm>
          </p:grpSpPr>
          <p:sp>
            <p:nvSpPr>
              <p:cNvPr id="9" name="任意多边形 30">
                <a:extLst>
                  <a:ext uri="{FF2B5EF4-FFF2-40B4-BE49-F238E27FC236}">
                    <a16:creationId xmlns:a16="http://schemas.microsoft.com/office/drawing/2014/main" id="{AFE7643F-28C6-B09B-E79C-1E4CB3B7AEE2}"/>
                  </a:ext>
                </a:extLst>
              </p:cNvPr>
              <p:cNvSpPr/>
              <p:nvPr/>
            </p:nvSpPr>
            <p:spPr>
              <a:xfrm flipH="1">
                <a:off x="2204398" y="2739224"/>
                <a:ext cx="1744999" cy="1771537"/>
              </a:xfrm>
              <a:custGeom>
                <a:avLst/>
                <a:gdLst>
                  <a:gd name="connsiteX0" fmla="*/ 992864 w 992864"/>
                  <a:gd name="connsiteY0" fmla="*/ 491905 h 980792"/>
                  <a:gd name="connsiteX1" fmla="*/ 500959 w 992864"/>
                  <a:gd name="connsiteY1" fmla="*/ 0 h 980792"/>
                  <a:gd name="connsiteX2" fmla="*/ 226337 w 992864"/>
                  <a:gd name="connsiteY2" fmla="*/ 105624 h 980792"/>
                  <a:gd name="connsiteX3" fmla="*/ 30179 w 992864"/>
                  <a:gd name="connsiteY3" fmla="*/ 168998 h 980792"/>
                  <a:gd name="connsiteX4" fmla="*/ 120713 w 992864"/>
                  <a:gd name="connsiteY4" fmla="*/ 235390 h 980792"/>
                  <a:gd name="connsiteX5" fmla="*/ 135802 w 992864"/>
                  <a:gd name="connsiteY5" fmla="*/ 407406 h 980792"/>
                  <a:gd name="connsiteX6" fmla="*/ 0 w 992864"/>
                  <a:gd name="connsiteY6" fmla="*/ 503976 h 980792"/>
                  <a:gd name="connsiteX7" fmla="*/ 120713 w 992864"/>
                  <a:gd name="connsiteY7" fmla="*/ 642796 h 980792"/>
                  <a:gd name="connsiteX8" fmla="*/ 289711 w 992864"/>
                  <a:gd name="connsiteY8" fmla="*/ 573386 h 980792"/>
                  <a:gd name="connsiteX9" fmla="*/ 525101 w 992864"/>
                  <a:gd name="connsiteY9" fmla="*/ 597529 h 980792"/>
                  <a:gd name="connsiteX10" fmla="*/ 404388 w 992864"/>
                  <a:gd name="connsiteY10" fmla="*/ 715224 h 980792"/>
                  <a:gd name="connsiteX11" fmla="*/ 359121 w 992864"/>
                  <a:gd name="connsiteY11" fmla="*/ 863097 h 980792"/>
                  <a:gd name="connsiteX12" fmla="*/ 500959 w 992864"/>
                  <a:gd name="connsiteY12" fmla="*/ 980792 h 980792"/>
                  <a:gd name="connsiteX13" fmla="*/ 992864 w 992864"/>
                  <a:gd name="connsiteY13" fmla="*/ 491905 h 980792"/>
                  <a:gd name="connsiteX0" fmla="*/ 992864 w 992864"/>
                  <a:gd name="connsiteY0" fmla="*/ 491905 h 980792"/>
                  <a:gd name="connsiteX1" fmla="*/ 500959 w 992864"/>
                  <a:gd name="connsiteY1" fmla="*/ 0 h 980792"/>
                  <a:gd name="connsiteX2" fmla="*/ 226337 w 992864"/>
                  <a:gd name="connsiteY2" fmla="*/ 105624 h 980792"/>
                  <a:gd name="connsiteX3" fmla="*/ 30179 w 992864"/>
                  <a:gd name="connsiteY3" fmla="*/ 168998 h 980792"/>
                  <a:gd name="connsiteX4" fmla="*/ 120713 w 992864"/>
                  <a:gd name="connsiteY4" fmla="*/ 235390 h 980792"/>
                  <a:gd name="connsiteX5" fmla="*/ 135802 w 992864"/>
                  <a:gd name="connsiteY5" fmla="*/ 407406 h 980792"/>
                  <a:gd name="connsiteX6" fmla="*/ 0 w 992864"/>
                  <a:gd name="connsiteY6" fmla="*/ 503976 h 980792"/>
                  <a:gd name="connsiteX7" fmla="*/ 120713 w 992864"/>
                  <a:gd name="connsiteY7" fmla="*/ 642796 h 980792"/>
                  <a:gd name="connsiteX8" fmla="*/ 289711 w 992864"/>
                  <a:gd name="connsiteY8" fmla="*/ 573386 h 980792"/>
                  <a:gd name="connsiteX9" fmla="*/ 525101 w 992864"/>
                  <a:gd name="connsiteY9" fmla="*/ 597529 h 980792"/>
                  <a:gd name="connsiteX10" fmla="*/ 404388 w 992864"/>
                  <a:gd name="connsiteY10" fmla="*/ 715224 h 980792"/>
                  <a:gd name="connsiteX11" fmla="*/ 359121 w 992864"/>
                  <a:gd name="connsiteY11" fmla="*/ 863097 h 980792"/>
                  <a:gd name="connsiteX12" fmla="*/ 500959 w 992864"/>
                  <a:gd name="connsiteY12" fmla="*/ 980792 h 980792"/>
                  <a:gd name="connsiteX13" fmla="*/ 992864 w 992864"/>
                  <a:gd name="connsiteY13" fmla="*/ 491905 h 980792"/>
                  <a:gd name="connsiteX0" fmla="*/ 992864 w 992864"/>
                  <a:gd name="connsiteY0" fmla="*/ 491905 h 980792"/>
                  <a:gd name="connsiteX1" fmla="*/ 500959 w 992864"/>
                  <a:gd name="connsiteY1" fmla="*/ 0 h 980792"/>
                  <a:gd name="connsiteX2" fmla="*/ 226337 w 992864"/>
                  <a:gd name="connsiteY2" fmla="*/ 105624 h 980792"/>
                  <a:gd name="connsiteX3" fmla="*/ 30179 w 992864"/>
                  <a:gd name="connsiteY3" fmla="*/ 168998 h 980792"/>
                  <a:gd name="connsiteX4" fmla="*/ 120713 w 992864"/>
                  <a:gd name="connsiteY4" fmla="*/ 235390 h 980792"/>
                  <a:gd name="connsiteX5" fmla="*/ 135802 w 992864"/>
                  <a:gd name="connsiteY5" fmla="*/ 407406 h 980792"/>
                  <a:gd name="connsiteX6" fmla="*/ 0 w 992864"/>
                  <a:gd name="connsiteY6" fmla="*/ 503976 h 980792"/>
                  <a:gd name="connsiteX7" fmla="*/ 120713 w 992864"/>
                  <a:gd name="connsiteY7" fmla="*/ 642796 h 980792"/>
                  <a:gd name="connsiteX8" fmla="*/ 289711 w 992864"/>
                  <a:gd name="connsiteY8" fmla="*/ 573386 h 980792"/>
                  <a:gd name="connsiteX9" fmla="*/ 525101 w 992864"/>
                  <a:gd name="connsiteY9" fmla="*/ 597529 h 980792"/>
                  <a:gd name="connsiteX10" fmla="*/ 404388 w 992864"/>
                  <a:gd name="connsiteY10" fmla="*/ 715224 h 980792"/>
                  <a:gd name="connsiteX11" fmla="*/ 359121 w 992864"/>
                  <a:gd name="connsiteY11" fmla="*/ 863097 h 980792"/>
                  <a:gd name="connsiteX12" fmla="*/ 500959 w 992864"/>
                  <a:gd name="connsiteY12" fmla="*/ 980792 h 980792"/>
                  <a:gd name="connsiteX13" fmla="*/ 992864 w 992864"/>
                  <a:gd name="connsiteY13" fmla="*/ 491905 h 980792"/>
                  <a:gd name="connsiteX0" fmla="*/ 992864 w 992864"/>
                  <a:gd name="connsiteY0" fmla="*/ 491905 h 980792"/>
                  <a:gd name="connsiteX1" fmla="*/ 500959 w 992864"/>
                  <a:gd name="connsiteY1" fmla="*/ 0 h 980792"/>
                  <a:gd name="connsiteX2" fmla="*/ 226337 w 992864"/>
                  <a:gd name="connsiteY2" fmla="*/ 105624 h 980792"/>
                  <a:gd name="connsiteX3" fmla="*/ 30179 w 992864"/>
                  <a:gd name="connsiteY3" fmla="*/ 168998 h 980792"/>
                  <a:gd name="connsiteX4" fmla="*/ 120713 w 992864"/>
                  <a:gd name="connsiteY4" fmla="*/ 235390 h 980792"/>
                  <a:gd name="connsiteX5" fmla="*/ 135802 w 992864"/>
                  <a:gd name="connsiteY5" fmla="*/ 407406 h 980792"/>
                  <a:gd name="connsiteX6" fmla="*/ 0 w 992864"/>
                  <a:gd name="connsiteY6" fmla="*/ 503976 h 980792"/>
                  <a:gd name="connsiteX7" fmla="*/ 120713 w 992864"/>
                  <a:gd name="connsiteY7" fmla="*/ 642796 h 980792"/>
                  <a:gd name="connsiteX8" fmla="*/ 289711 w 992864"/>
                  <a:gd name="connsiteY8" fmla="*/ 573386 h 980792"/>
                  <a:gd name="connsiteX9" fmla="*/ 525101 w 992864"/>
                  <a:gd name="connsiteY9" fmla="*/ 597529 h 980792"/>
                  <a:gd name="connsiteX10" fmla="*/ 404388 w 992864"/>
                  <a:gd name="connsiteY10" fmla="*/ 715224 h 980792"/>
                  <a:gd name="connsiteX11" fmla="*/ 359121 w 992864"/>
                  <a:gd name="connsiteY11" fmla="*/ 863097 h 980792"/>
                  <a:gd name="connsiteX12" fmla="*/ 500959 w 992864"/>
                  <a:gd name="connsiteY12" fmla="*/ 980792 h 980792"/>
                  <a:gd name="connsiteX13" fmla="*/ 992864 w 992864"/>
                  <a:gd name="connsiteY13" fmla="*/ 491905 h 980792"/>
                  <a:gd name="connsiteX0" fmla="*/ 992864 w 992864"/>
                  <a:gd name="connsiteY0" fmla="*/ 491905 h 980792"/>
                  <a:gd name="connsiteX1" fmla="*/ 500959 w 992864"/>
                  <a:gd name="connsiteY1" fmla="*/ 0 h 980792"/>
                  <a:gd name="connsiteX2" fmla="*/ 226337 w 992864"/>
                  <a:gd name="connsiteY2" fmla="*/ 105624 h 980792"/>
                  <a:gd name="connsiteX3" fmla="*/ 30179 w 992864"/>
                  <a:gd name="connsiteY3" fmla="*/ 168998 h 980792"/>
                  <a:gd name="connsiteX4" fmla="*/ 120713 w 992864"/>
                  <a:gd name="connsiteY4" fmla="*/ 235390 h 980792"/>
                  <a:gd name="connsiteX5" fmla="*/ 135802 w 992864"/>
                  <a:gd name="connsiteY5" fmla="*/ 407406 h 980792"/>
                  <a:gd name="connsiteX6" fmla="*/ 0 w 992864"/>
                  <a:gd name="connsiteY6" fmla="*/ 503976 h 980792"/>
                  <a:gd name="connsiteX7" fmla="*/ 120713 w 992864"/>
                  <a:gd name="connsiteY7" fmla="*/ 642796 h 980792"/>
                  <a:gd name="connsiteX8" fmla="*/ 289711 w 992864"/>
                  <a:gd name="connsiteY8" fmla="*/ 573386 h 980792"/>
                  <a:gd name="connsiteX9" fmla="*/ 525101 w 992864"/>
                  <a:gd name="connsiteY9" fmla="*/ 597529 h 980792"/>
                  <a:gd name="connsiteX10" fmla="*/ 404388 w 992864"/>
                  <a:gd name="connsiteY10" fmla="*/ 715224 h 980792"/>
                  <a:gd name="connsiteX11" fmla="*/ 359121 w 992864"/>
                  <a:gd name="connsiteY11" fmla="*/ 863097 h 980792"/>
                  <a:gd name="connsiteX12" fmla="*/ 500959 w 992864"/>
                  <a:gd name="connsiteY12" fmla="*/ 980792 h 980792"/>
                  <a:gd name="connsiteX13" fmla="*/ 992864 w 992864"/>
                  <a:gd name="connsiteY13" fmla="*/ 491905 h 980792"/>
                  <a:gd name="connsiteX0" fmla="*/ 992864 w 992864"/>
                  <a:gd name="connsiteY0" fmla="*/ 491905 h 980792"/>
                  <a:gd name="connsiteX1" fmla="*/ 500959 w 992864"/>
                  <a:gd name="connsiteY1" fmla="*/ 0 h 980792"/>
                  <a:gd name="connsiteX2" fmla="*/ 226337 w 992864"/>
                  <a:gd name="connsiteY2" fmla="*/ 105624 h 980792"/>
                  <a:gd name="connsiteX3" fmla="*/ 30179 w 992864"/>
                  <a:gd name="connsiteY3" fmla="*/ 168998 h 980792"/>
                  <a:gd name="connsiteX4" fmla="*/ 120713 w 992864"/>
                  <a:gd name="connsiteY4" fmla="*/ 235390 h 980792"/>
                  <a:gd name="connsiteX5" fmla="*/ 135802 w 992864"/>
                  <a:gd name="connsiteY5" fmla="*/ 407406 h 980792"/>
                  <a:gd name="connsiteX6" fmla="*/ 0 w 992864"/>
                  <a:gd name="connsiteY6" fmla="*/ 503976 h 980792"/>
                  <a:gd name="connsiteX7" fmla="*/ 120713 w 992864"/>
                  <a:gd name="connsiteY7" fmla="*/ 642796 h 980792"/>
                  <a:gd name="connsiteX8" fmla="*/ 289711 w 992864"/>
                  <a:gd name="connsiteY8" fmla="*/ 573386 h 980792"/>
                  <a:gd name="connsiteX9" fmla="*/ 525101 w 992864"/>
                  <a:gd name="connsiteY9" fmla="*/ 597529 h 980792"/>
                  <a:gd name="connsiteX10" fmla="*/ 404388 w 992864"/>
                  <a:gd name="connsiteY10" fmla="*/ 715224 h 980792"/>
                  <a:gd name="connsiteX11" fmla="*/ 359121 w 992864"/>
                  <a:gd name="connsiteY11" fmla="*/ 863097 h 980792"/>
                  <a:gd name="connsiteX12" fmla="*/ 500959 w 992864"/>
                  <a:gd name="connsiteY12" fmla="*/ 980792 h 980792"/>
                  <a:gd name="connsiteX13" fmla="*/ 992864 w 992864"/>
                  <a:gd name="connsiteY13" fmla="*/ 491905 h 980792"/>
                  <a:gd name="connsiteX0" fmla="*/ 992864 w 992864"/>
                  <a:gd name="connsiteY0" fmla="*/ 491905 h 980792"/>
                  <a:gd name="connsiteX1" fmla="*/ 500959 w 992864"/>
                  <a:gd name="connsiteY1" fmla="*/ 0 h 980792"/>
                  <a:gd name="connsiteX2" fmla="*/ 226337 w 992864"/>
                  <a:gd name="connsiteY2" fmla="*/ 105624 h 980792"/>
                  <a:gd name="connsiteX3" fmla="*/ 30179 w 992864"/>
                  <a:gd name="connsiteY3" fmla="*/ 168998 h 980792"/>
                  <a:gd name="connsiteX4" fmla="*/ 120713 w 992864"/>
                  <a:gd name="connsiteY4" fmla="*/ 235390 h 980792"/>
                  <a:gd name="connsiteX5" fmla="*/ 135802 w 992864"/>
                  <a:gd name="connsiteY5" fmla="*/ 407406 h 980792"/>
                  <a:gd name="connsiteX6" fmla="*/ 0 w 992864"/>
                  <a:gd name="connsiteY6" fmla="*/ 503976 h 980792"/>
                  <a:gd name="connsiteX7" fmla="*/ 120713 w 992864"/>
                  <a:gd name="connsiteY7" fmla="*/ 642796 h 980792"/>
                  <a:gd name="connsiteX8" fmla="*/ 289711 w 992864"/>
                  <a:gd name="connsiteY8" fmla="*/ 573386 h 980792"/>
                  <a:gd name="connsiteX9" fmla="*/ 525101 w 992864"/>
                  <a:gd name="connsiteY9" fmla="*/ 597529 h 980792"/>
                  <a:gd name="connsiteX10" fmla="*/ 404388 w 992864"/>
                  <a:gd name="connsiteY10" fmla="*/ 715224 h 980792"/>
                  <a:gd name="connsiteX11" fmla="*/ 359121 w 992864"/>
                  <a:gd name="connsiteY11" fmla="*/ 863097 h 980792"/>
                  <a:gd name="connsiteX12" fmla="*/ 500959 w 992864"/>
                  <a:gd name="connsiteY12" fmla="*/ 980792 h 980792"/>
                  <a:gd name="connsiteX13" fmla="*/ 992864 w 992864"/>
                  <a:gd name="connsiteY13" fmla="*/ 491905 h 980792"/>
                  <a:gd name="connsiteX0" fmla="*/ 992864 w 992864"/>
                  <a:gd name="connsiteY0" fmla="*/ 491905 h 980792"/>
                  <a:gd name="connsiteX1" fmla="*/ 500959 w 992864"/>
                  <a:gd name="connsiteY1" fmla="*/ 0 h 980792"/>
                  <a:gd name="connsiteX2" fmla="*/ 226337 w 992864"/>
                  <a:gd name="connsiteY2" fmla="*/ 105624 h 980792"/>
                  <a:gd name="connsiteX3" fmla="*/ 30179 w 992864"/>
                  <a:gd name="connsiteY3" fmla="*/ 168998 h 980792"/>
                  <a:gd name="connsiteX4" fmla="*/ 120713 w 992864"/>
                  <a:gd name="connsiteY4" fmla="*/ 235390 h 980792"/>
                  <a:gd name="connsiteX5" fmla="*/ 135802 w 992864"/>
                  <a:gd name="connsiteY5" fmla="*/ 407406 h 980792"/>
                  <a:gd name="connsiteX6" fmla="*/ 0 w 992864"/>
                  <a:gd name="connsiteY6" fmla="*/ 503976 h 980792"/>
                  <a:gd name="connsiteX7" fmla="*/ 120713 w 992864"/>
                  <a:gd name="connsiteY7" fmla="*/ 642796 h 980792"/>
                  <a:gd name="connsiteX8" fmla="*/ 289711 w 992864"/>
                  <a:gd name="connsiteY8" fmla="*/ 573386 h 980792"/>
                  <a:gd name="connsiteX9" fmla="*/ 525101 w 992864"/>
                  <a:gd name="connsiteY9" fmla="*/ 597529 h 980792"/>
                  <a:gd name="connsiteX10" fmla="*/ 404388 w 992864"/>
                  <a:gd name="connsiteY10" fmla="*/ 715224 h 980792"/>
                  <a:gd name="connsiteX11" fmla="*/ 359121 w 992864"/>
                  <a:gd name="connsiteY11" fmla="*/ 863097 h 980792"/>
                  <a:gd name="connsiteX12" fmla="*/ 500959 w 992864"/>
                  <a:gd name="connsiteY12" fmla="*/ 980792 h 980792"/>
                  <a:gd name="connsiteX13" fmla="*/ 992864 w 992864"/>
                  <a:gd name="connsiteY13" fmla="*/ 491905 h 980792"/>
                  <a:gd name="connsiteX0" fmla="*/ 992864 w 992864"/>
                  <a:gd name="connsiteY0" fmla="*/ 491905 h 980792"/>
                  <a:gd name="connsiteX1" fmla="*/ 500959 w 992864"/>
                  <a:gd name="connsiteY1" fmla="*/ 0 h 980792"/>
                  <a:gd name="connsiteX2" fmla="*/ 226337 w 992864"/>
                  <a:gd name="connsiteY2" fmla="*/ 105624 h 980792"/>
                  <a:gd name="connsiteX3" fmla="*/ 30179 w 992864"/>
                  <a:gd name="connsiteY3" fmla="*/ 168998 h 980792"/>
                  <a:gd name="connsiteX4" fmla="*/ 120713 w 992864"/>
                  <a:gd name="connsiteY4" fmla="*/ 235390 h 980792"/>
                  <a:gd name="connsiteX5" fmla="*/ 135802 w 992864"/>
                  <a:gd name="connsiteY5" fmla="*/ 407406 h 980792"/>
                  <a:gd name="connsiteX6" fmla="*/ 0 w 992864"/>
                  <a:gd name="connsiteY6" fmla="*/ 503976 h 980792"/>
                  <a:gd name="connsiteX7" fmla="*/ 120713 w 992864"/>
                  <a:gd name="connsiteY7" fmla="*/ 642796 h 980792"/>
                  <a:gd name="connsiteX8" fmla="*/ 289711 w 992864"/>
                  <a:gd name="connsiteY8" fmla="*/ 573386 h 980792"/>
                  <a:gd name="connsiteX9" fmla="*/ 525101 w 992864"/>
                  <a:gd name="connsiteY9" fmla="*/ 597529 h 980792"/>
                  <a:gd name="connsiteX10" fmla="*/ 404388 w 992864"/>
                  <a:gd name="connsiteY10" fmla="*/ 715224 h 980792"/>
                  <a:gd name="connsiteX11" fmla="*/ 359121 w 992864"/>
                  <a:gd name="connsiteY11" fmla="*/ 863097 h 980792"/>
                  <a:gd name="connsiteX12" fmla="*/ 500959 w 992864"/>
                  <a:gd name="connsiteY12" fmla="*/ 980792 h 980792"/>
                  <a:gd name="connsiteX13" fmla="*/ 992864 w 992864"/>
                  <a:gd name="connsiteY13" fmla="*/ 491905 h 980792"/>
                  <a:gd name="connsiteX0" fmla="*/ 992864 w 992864"/>
                  <a:gd name="connsiteY0" fmla="*/ 491905 h 980792"/>
                  <a:gd name="connsiteX1" fmla="*/ 500959 w 992864"/>
                  <a:gd name="connsiteY1" fmla="*/ 0 h 980792"/>
                  <a:gd name="connsiteX2" fmla="*/ 226337 w 992864"/>
                  <a:gd name="connsiteY2" fmla="*/ 105624 h 980792"/>
                  <a:gd name="connsiteX3" fmla="*/ 30179 w 992864"/>
                  <a:gd name="connsiteY3" fmla="*/ 168998 h 980792"/>
                  <a:gd name="connsiteX4" fmla="*/ 120713 w 992864"/>
                  <a:gd name="connsiteY4" fmla="*/ 235390 h 980792"/>
                  <a:gd name="connsiteX5" fmla="*/ 135802 w 992864"/>
                  <a:gd name="connsiteY5" fmla="*/ 407406 h 980792"/>
                  <a:gd name="connsiteX6" fmla="*/ 0 w 992864"/>
                  <a:gd name="connsiteY6" fmla="*/ 503976 h 980792"/>
                  <a:gd name="connsiteX7" fmla="*/ 120713 w 992864"/>
                  <a:gd name="connsiteY7" fmla="*/ 642796 h 980792"/>
                  <a:gd name="connsiteX8" fmla="*/ 289711 w 992864"/>
                  <a:gd name="connsiteY8" fmla="*/ 573386 h 980792"/>
                  <a:gd name="connsiteX9" fmla="*/ 525101 w 992864"/>
                  <a:gd name="connsiteY9" fmla="*/ 597529 h 980792"/>
                  <a:gd name="connsiteX10" fmla="*/ 404388 w 992864"/>
                  <a:gd name="connsiteY10" fmla="*/ 715224 h 980792"/>
                  <a:gd name="connsiteX11" fmla="*/ 359121 w 992864"/>
                  <a:gd name="connsiteY11" fmla="*/ 863097 h 980792"/>
                  <a:gd name="connsiteX12" fmla="*/ 500959 w 992864"/>
                  <a:gd name="connsiteY12" fmla="*/ 980792 h 980792"/>
                  <a:gd name="connsiteX13" fmla="*/ 992864 w 992864"/>
                  <a:gd name="connsiteY13" fmla="*/ 491905 h 980792"/>
                  <a:gd name="connsiteX0" fmla="*/ 992864 w 992864"/>
                  <a:gd name="connsiteY0" fmla="*/ 491905 h 980792"/>
                  <a:gd name="connsiteX1" fmla="*/ 500959 w 992864"/>
                  <a:gd name="connsiteY1" fmla="*/ 0 h 980792"/>
                  <a:gd name="connsiteX2" fmla="*/ 226337 w 992864"/>
                  <a:gd name="connsiteY2" fmla="*/ 105624 h 980792"/>
                  <a:gd name="connsiteX3" fmla="*/ 30179 w 992864"/>
                  <a:gd name="connsiteY3" fmla="*/ 168998 h 980792"/>
                  <a:gd name="connsiteX4" fmla="*/ 120713 w 992864"/>
                  <a:gd name="connsiteY4" fmla="*/ 235390 h 980792"/>
                  <a:gd name="connsiteX5" fmla="*/ 135802 w 992864"/>
                  <a:gd name="connsiteY5" fmla="*/ 407406 h 980792"/>
                  <a:gd name="connsiteX6" fmla="*/ 0 w 992864"/>
                  <a:gd name="connsiteY6" fmla="*/ 503976 h 980792"/>
                  <a:gd name="connsiteX7" fmla="*/ 120713 w 992864"/>
                  <a:gd name="connsiteY7" fmla="*/ 642796 h 980792"/>
                  <a:gd name="connsiteX8" fmla="*/ 289711 w 992864"/>
                  <a:gd name="connsiteY8" fmla="*/ 573386 h 980792"/>
                  <a:gd name="connsiteX9" fmla="*/ 525101 w 992864"/>
                  <a:gd name="connsiteY9" fmla="*/ 597529 h 980792"/>
                  <a:gd name="connsiteX10" fmla="*/ 404388 w 992864"/>
                  <a:gd name="connsiteY10" fmla="*/ 715224 h 980792"/>
                  <a:gd name="connsiteX11" fmla="*/ 359121 w 992864"/>
                  <a:gd name="connsiteY11" fmla="*/ 863097 h 980792"/>
                  <a:gd name="connsiteX12" fmla="*/ 500959 w 992864"/>
                  <a:gd name="connsiteY12" fmla="*/ 980792 h 980792"/>
                  <a:gd name="connsiteX13" fmla="*/ 992864 w 992864"/>
                  <a:gd name="connsiteY13" fmla="*/ 491905 h 980792"/>
                  <a:gd name="connsiteX0" fmla="*/ 992864 w 992864"/>
                  <a:gd name="connsiteY0" fmla="*/ 491905 h 980792"/>
                  <a:gd name="connsiteX1" fmla="*/ 500959 w 992864"/>
                  <a:gd name="connsiteY1" fmla="*/ 0 h 980792"/>
                  <a:gd name="connsiteX2" fmla="*/ 226337 w 992864"/>
                  <a:gd name="connsiteY2" fmla="*/ 105624 h 980792"/>
                  <a:gd name="connsiteX3" fmla="*/ 30179 w 992864"/>
                  <a:gd name="connsiteY3" fmla="*/ 168998 h 980792"/>
                  <a:gd name="connsiteX4" fmla="*/ 120713 w 992864"/>
                  <a:gd name="connsiteY4" fmla="*/ 235390 h 980792"/>
                  <a:gd name="connsiteX5" fmla="*/ 135802 w 992864"/>
                  <a:gd name="connsiteY5" fmla="*/ 407406 h 980792"/>
                  <a:gd name="connsiteX6" fmla="*/ 0 w 992864"/>
                  <a:gd name="connsiteY6" fmla="*/ 503976 h 980792"/>
                  <a:gd name="connsiteX7" fmla="*/ 120713 w 992864"/>
                  <a:gd name="connsiteY7" fmla="*/ 642796 h 980792"/>
                  <a:gd name="connsiteX8" fmla="*/ 289711 w 992864"/>
                  <a:gd name="connsiteY8" fmla="*/ 573386 h 980792"/>
                  <a:gd name="connsiteX9" fmla="*/ 525101 w 992864"/>
                  <a:gd name="connsiteY9" fmla="*/ 597529 h 980792"/>
                  <a:gd name="connsiteX10" fmla="*/ 404388 w 992864"/>
                  <a:gd name="connsiteY10" fmla="*/ 715224 h 980792"/>
                  <a:gd name="connsiteX11" fmla="*/ 359121 w 992864"/>
                  <a:gd name="connsiteY11" fmla="*/ 863097 h 980792"/>
                  <a:gd name="connsiteX12" fmla="*/ 500959 w 992864"/>
                  <a:gd name="connsiteY12" fmla="*/ 980792 h 980792"/>
                  <a:gd name="connsiteX13" fmla="*/ 992864 w 992864"/>
                  <a:gd name="connsiteY13" fmla="*/ 491905 h 980792"/>
                  <a:gd name="connsiteX0" fmla="*/ 992864 w 992864"/>
                  <a:gd name="connsiteY0" fmla="*/ 491905 h 980792"/>
                  <a:gd name="connsiteX1" fmla="*/ 500959 w 992864"/>
                  <a:gd name="connsiteY1" fmla="*/ 0 h 980792"/>
                  <a:gd name="connsiteX2" fmla="*/ 226337 w 992864"/>
                  <a:gd name="connsiteY2" fmla="*/ 105624 h 980792"/>
                  <a:gd name="connsiteX3" fmla="*/ 30179 w 992864"/>
                  <a:gd name="connsiteY3" fmla="*/ 168998 h 980792"/>
                  <a:gd name="connsiteX4" fmla="*/ 120713 w 992864"/>
                  <a:gd name="connsiteY4" fmla="*/ 235390 h 980792"/>
                  <a:gd name="connsiteX5" fmla="*/ 135802 w 992864"/>
                  <a:gd name="connsiteY5" fmla="*/ 407406 h 980792"/>
                  <a:gd name="connsiteX6" fmla="*/ 0 w 992864"/>
                  <a:gd name="connsiteY6" fmla="*/ 503976 h 980792"/>
                  <a:gd name="connsiteX7" fmla="*/ 120713 w 992864"/>
                  <a:gd name="connsiteY7" fmla="*/ 642796 h 980792"/>
                  <a:gd name="connsiteX8" fmla="*/ 289711 w 992864"/>
                  <a:gd name="connsiteY8" fmla="*/ 573386 h 980792"/>
                  <a:gd name="connsiteX9" fmla="*/ 525101 w 992864"/>
                  <a:gd name="connsiteY9" fmla="*/ 597529 h 980792"/>
                  <a:gd name="connsiteX10" fmla="*/ 404388 w 992864"/>
                  <a:gd name="connsiteY10" fmla="*/ 715224 h 980792"/>
                  <a:gd name="connsiteX11" fmla="*/ 359121 w 992864"/>
                  <a:gd name="connsiteY11" fmla="*/ 863097 h 980792"/>
                  <a:gd name="connsiteX12" fmla="*/ 500959 w 992864"/>
                  <a:gd name="connsiteY12" fmla="*/ 980792 h 980792"/>
                  <a:gd name="connsiteX13" fmla="*/ 992864 w 992864"/>
                  <a:gd name="connsiteY13" fmla="*/ 491905 h 980792"/>
                  <a:gd name="connsiteX0" fmla="*/ 992864 w 992864"/>
                  <a:gd name="connsiteY0" fmla="*/ 491905 h 980792"/>
                  <a:gd name="connsiteX1" fmla="*/ 500959 w 992864"/>
                  <a:gd name="connsiteY1" fmla="*/ 0 h 980792"/>
                  <a:gd name="connsiteX2" fmla="*/ 226337 w 992864"/>
                  <a:gd name="connsiteY2" fmla="*/ 105624 h 980792"/>
                  <a:gd name="connsiteX3" fmla="*/ 30179 w 992864"/>
                  <a:gd name="connsiteY3" fmla="*/ 168998 h 980792"/>
                  <a:gd name="connsiteX4" fmla="*/ 120713 w 992864"/>
                  <a:gd name="connsiteY4" fmla="*/ 235390 h 980792"/>
                  <a:gd name="connsiteX5" fmla="*/ 135802 w 992864"/>
                  <a:gd name="connsiteY5" fmla="*/ 407406 h 980792"/>
                  <a:gd name="connsiteX6" fmla="*/ 0 w 992864"/>
                  <a:gd name="connsiteY6" fmla="*/ 503976 h 980792"/>
                  <a:gd name="connsiteX7" fmla="*/ 120713 w 992864"/>
                  <a:gd name="connsiteY7" fmla="*/ 642796 h 980792"/>
                  <a:gd name="connsiteX8" fmla="*/ 289711 w 992864"/>
                  <a:gd name="connsiteY8" fmla="*/ 573386 h 980792"/>
                  <a:gd name="connsiteX9" fmla="*/ 525101 w 992864"/>
                  <a:gd name="connsiteY9" fmla="*/ 597529 h 980792"/>
                  <a:gd name="connsiteX10" fmla="*/ 404388 w 992864"/>
                  <a:gd name="connsiteY10" fmla="*/ 715224 h 980792"/>
                  <a:gd name="connsiteX11" fmla="*/ 359121 w 992864"/>
                  <a:gd name="connsiteY11" fmla="*/ 863097 h 980792"/>
                  <a:gd name="connsiteX12" fmla="*/ 500959 w 992864"/>
                  <a:gd name="connsiteY12" fmla="*/ 980792 h 980792"/>
                  <a:gd name="connsiteX13" fmla="*/ 992864 w 992864"/>
                  <a:gd name="connsiteY13" fmla="*/ 491905 h 980792"/>
                  <a:gd name="connsiteX0" fmla="*/ 992864 w 992864"/>
                  <a:gd name="connsiteY0" fmla="*/ 491905 h 980792"/>
                  <a:gd name="connsiteX1" fmla="*/ 500959 w 992864"/>
                  <a:gd name="connsiteY1" fmla="*/ 0 h 980792"/>
                  <a:gd name="connsiteX2" fmla="*/ 226337 w 992864"/>
                  <a:gd name="connsiteY2" fmla="*/ 105624 h 980792"/>
                  <a:gd name="connsiteX3" fmla="*/ 30179 w 992864"/>
                  <a:gd name="connsiteY3" fmla="*/ 168998 h 980792"/>
                  <a:gd name="connsiteX4" fmla="*/ 120713 w 992864"/>
                  <a:gd name="connsiteY4" fmla="*/ 235390 h 980792"/>
                  <a:gd name="connsiteX5" fmla="*/ 135802 w 992864"/>
                  <a:gd name="connsiteY5" fmla="*/ 407406 h 980792"/>
                  <a:gd name="connsiteX6" fmla="*/ 0 w 992864"/>
                  <a:gd name="connsiteY6" fmla="*/ 503976 h 980792"/>
                  <a:gd name="connsiteX7" fmla="*/ 120713 w 992864"/>
                  <a:gd name="connsiteY7" fmla="*/ 642796 h 980792"/>
                  <a:gd name="connsiteX8" fmla="*/ 289711 w 992864"/>
                  <a:gd name="connsiteY8" fmla="*/ 573386 h 980792"/>
                  <a:gd name="connsiteX9" fmla="*/ 525101 w 992864"/>
                  <a:gd name="connsiteY9" fmla="*/ 597529 h 980792"/>
                  <a:gd name="connsiteX10" fmla="*/ 404388 w 992864"/>
                  <a:gd name="connsiteY10" fmla="*/ 715224 h 980792"/>
                  <a:gd name="connsiteX11" fmla="*/ 359121 w 992864"/>
                  <a:gd name="connsiteY11" fmla="*/ 863097 h 980792"/>
                  <a:gd name="connsiteX12" fmla="*/ 500959 w 992864"/>
                  <a:gd name="connsiteY12" fmla="*/ 980792 h 980792"/>
                  <a:gd name="connsiteX13" fmla="*/ 992864 w 992864"/>
                  <a:gd name="connsiteY13" fmla="*/ 491905 h 980792"/>
                  <a:gd name="connsiteX0" fmla="*/ 992864 w 992864"/>
                  <a:gd name="connsiteY0" fmla="*/ 491905 h 980792"/>
                  <a:gd name="connsiteX1" fmla="*/ 500959 w 992864"/>
                  <a:gd name="connsiteY1" fmla="*/ 0 h 980792"/>
                  <a:gd name="connsiteX2" fmla="*/ 226337 w 992864"/>
                  <a:gd name="connsiteY2" fmla="*/ 105624 h 980792"/>
                  <a:gd name="connsiteX3" fmla="*/ 30179 w 992864"/>
                  <a:gd name="connsiteY3" fmla="*/ 168998 h 980792"/>
                  <a:gd name="connsiteX4" fmla="*/ 120713 w 992864"/>
                  <a:gd name="connsiteY4" fmla="*/ 235390 h 980792"/>
                  <a:gd name="connsiteX5" fmla="*/ 135802 w 992864"/>
                  <a:gd name="connsiteY5" fmla="*/ 407406 h 980792"/>
                  <a:gd name="connsiteX6" fmla="*/ 0 w 992864"/>
                  <a:gd name="connsiteY6" fmla="*/ 503976 h 980792"/>
                  <a:gd name="connsiteX7" fmla="*/ 120713 w 992864"/>
                  <a:gd name="connsiteY7" fmla="*/ 642796 h 980792"/>
                  <a:gd name="connsiteX8" fmla="*/ 289711 w 992864"/>
                  <a:gd name="connsiteY8" fmla="*/ 573386 h 980792"/>
                  <a:gd name="connsiteX9" fmla="*/ 525101 w 992864"/>
                  <a:gd name="connsiteY9" fmla="*/ 597529 h 980792"/>
                  <a:gd name="connsiteX10" fmla="*/ 404388 w 992864"/>
                  <a:gd name="connsiteY10" fmla="*/ 715224 h 980792"/>
                  <a:gd name="connsiteX11" fmla="*/ 359121 w 992864"/>
                  <a:gd name="connsiteY11" fmla="*/ 863097 h 980792"/>
                  <a:gd name="connsiteX12" fmla="*/ 500959 w 992864"/>
                  <a:gd name="connsiteY12" fmla="*/ 980792 h 980792"/>
                  <a:gd name="connsiteX13" fmla="*/ 992864 w 992864"/>
                  <a:gd name="connsiteY13" fmla="*/ 491905 h 980792"/>
                  <a:gd name="connsiteX0" fmla="*/ 992864 w 992864"/>
                  <a:gd name="connsiteY0" fmla="*/ 491905 h 980792"/>
                  <a:gd name="connsiteX1" fmla="*/ 500959 w 992864"/>
                  <a:gd name="connsiteY1" fmla="*/ 0 h 980792"/>
                  <a:gd name="connsiteX2" fmla="*/ 226337 w 992864"/>
                  <a:gd name="connsiteY2" fmla="*/ 105624 h 980792"/>
                  <a:gd name="connsiteX3" fmla="*/ 30179 w 992864"/>
                  <a:gd name="connsiteY3" fmla="*/ 168998 h 980792"/>
                  <a:gd name="connsiteX4" fmla="*/ 120713 w 992864"/>
                  <a:gd name="connsiteY4" fmla="*/ 235390 h 980792"/>
                  <a:gd name="connsiteX5" fmla="*/ 135802 w 992864"/>
                  <a:gd name="connsiteY5" fmla="*/ 407406 h 980792"/>
                  <a:gd name="connsiteX6" fmla="*/ 0 w 992864"/>
                  <a:gd name="connsiteY6" fmla="*/ 503976 h 980792"/>
                  <a:gd name="connsiteX7" fmla="*/ 120713 w 992864"/>
                  <a:gd name="connsiteY7" fmla="*/ 642796 h 980792"/>
                  <a:gd name="connsiteX8" fmla="*/ 289711 w 992864"/>
                  <a:gd name="connsiteY8" fmla="*/ 573386 h 980792"/>
                  <a:gd name="connsiteX9" fmla="*/ 525101 w 992864"/>
                  <a:gd name="connsiteY9" fmla="*/ 597529 h 980792"/>
                  <a:gd name="connsiteX10" fmla="*/ 404388 w 992864"/>
                  <a:gd name="connsiteY10" fmla="*/ 715224 h 980792"/>
                  <a:gd name="connsiteX11" fmla="*/ 359121 w 992864"/>
                  <a:gd name="connsiteY11" fmla="*/ 863097 h 980792"/>
                  <a:gd name="connsiteX12" fmla="*/ 500959 w 992864"/>
                  <a:gd name="connsiteY12" fmla="*/ 980792 h 980792"/>
                  <a:gd name="connsiteX13" fmla="*/ 992864 w 992864"/>
                  <a:gd name="connsiteY13" fmla="*/ 491905 h 980792"/>
                  <a:gd name="connsiteX0" fmla="*/ 992864 w 992864"/>
                  <a:gd name="connsiteY0" fmla="*/ 491905 h 980792"/>
                  <a:gd name="connsiteX1" fmla="*/ 500959 w 992864"/>
                  <a:gd name="connsiteY1" fmla="*/ 0 h 980792"/>
                  <a:gd name="connsiteX2" fmla="*/ 226337 w 992864"/>
                  <a:gd name="connsiteY2" fmla="*/ 105624 h 980792"/>
                  <a:gd name="connsiteX3" fmla="*/ 30179 w 992864"/>
                  <a:gd name="connsiteY3" fmla="*/ 168998 h 980792"/>
                  <a:gd name="connsiteX4" fmla="*/ 120713 w 992864"/>
                  <a:gd name="connsiteY4" fmla="*/ 235390 h 980792"/>
                  <a:gd name="connsiteX5" fmla="*/ 135802 w 992864"/>
                  <a:gd name="connsiteY5" fmla="*/ 407406 h 980792"/>
                  <a:gd name="connsiteX6" fmla="*/ 0 w 992864"/>
                  <a:gd name="connsiteY6" fmla="*/ 503976 h 980792"/>
                  <a:gd name="connsiteX7" fmla="*/ 120713 w 992864"/>
                  <a:gd name="connsiteY7" fmla="*/ 642796 h 980792"/>
                  <a:gd name="connsiteX8" fmla="*/ 289711 w 992864"/>
                  <a:gd name="connsiteY8" fmla="*/ 573386 h 980792"/>
                  <a:gd name="connsiteX9" fmla="*/ 525101 w 992864"/>
                  <a:gd name="connsiteY9" fmla="*/ 597529 h 980792"/>
                  <a:gd name="connsiteX10" fmla="*/ 404388 w 992864"/>
                  <a:gd name="connsiteY10" fmla="*/ 715224 h 980792"/>
                  <a:gd name="connsiteX11" fmla="*/ 359121 w 992864"/>
                  <a:gd name="connsiteY11" fmla="*/ 863097 h 980792"/>
                  <a:gd name="connsiteX12" fmla="*/ 500959 w 992864"/>
                  <a:gd name="connsiteY12" fmla="*/ 980792 h 980792"/>
                  <a:gd name="connsiteX13" fmla="*/ 992864 w 992864"/>
                  <a:gd name="connsiteY13" fmla="*/ 491905 h 980792"/>
                  <a:gd name="connsiteX0" fmla="*/ 992864 w 992864"/>
                  <a:gd name="connsiteY0" fmla="*/ 499349 h 988236"/>
                  <a:gd name="connsiteX1" fmla="*/ 500959 w 992864"/>
                  <a:gd name="connsiteY1" fmla="*/ 7444 h 988236"/>
                  <a:gd name="connsiteX2" fmla="*/ 226337 w 992864"/>
                  <a:gd name="connsiteY2" fmla="*/ 113068 h 988236"/>
                  <a:gd name="connsiteX3" fmla="*/ 30179 w 992864"/>
                  <a:gd name="connsiteY3" fmla="*/ 176442 h 988236"/>
                  <a:gd name="connsiteX4" fmla="*/ 120713 w 992864"/>
                  <a:gd name="connsiteY4" fmla="*/ 242834 h 988236"/>
                  <a:gd name="connsiteX5" fmla="*/ 135802 w 992864"/>
                  <a:gd name="connsiteY5" fmla="*/ 414850 h 988236"/>
                  <a:gd name="connsiteX6" fmla="*/ 0 w 992864"/>
                  <a:gd name="connsiteY6" fmla="*/ 511420 h 988236"/>
                  <a:gd name="connsiteX7" fmla="*/ 120713 w 992864"/>
                  <a:gd name="connsiteY7" fmla="*/ 650240 h 988236"/>
                  <a:gd name="connsiteX8" fmla="*/ 289711 w 992864"/>
                  <a:gd name="connsiteY8" fmla="*/ 580830 h 988236"/>
                  <a:gd name="connsiteX9" fmla="*/ 525101 w 992864"/>
                  <a:gd name="connsiteY9" fmla="*/ 604973 h 988236"/>
                  <a:gd name="connsiteX10" fmla="*/ 404388 w 992864"/>
                  <a:gd name="connsiteY10" fmla="*/ 722668 h 988236"/>
                  <a:gd name="connsiteX11" fmla="*/ 359121 w 992864"/>
                  <a:gd name="connsiteY11" fmla="*/ 870541 h 988236"/>
                  <a:gd name="connsiteX12" fmla="*/ 500959 w 992864"/>
                  <a:gd name="connsiteY12" fmla="*/ 988236 h 988236"/>
                  <a:gd name="connsiteX13" fmla="*/ 992864 w 992864"/>
                  <a:gd name="connsiteY13" fmla="*/ 499349 h 988236"/>
                  <a:gd name="connsiteX0" fmla="*/ 998288 w 998288"/>
                  <a:gd name="connsiteY0" fmla="*/ 502634 h 991521"/>
                  <a:gd name="connsiteX1" fmla="*/ 506383 w 998288"/>
                  <a:gd name="connsiteY1" fmla="*/ 10729 h 991521"/>
                  <a:gd name="connsiteX2" fmla="*/ 231761 w 998288"/>
                  <a:gd name="connsiteY2" fmla="*/ 116353 h 991521"/>
                  <a:gd name="connsiteX3" fmla="*/ 35603 w 998288"/>
                  <a:gd name="connsiteY3" fmla="*/ 179727 h 991521"/>
                  <a:gd name="connsiteX4" fmla="*/ 126137 w 998288"/>
                  <a:gd name="connsiteY4" fmla="*/ 246119 h 991521"/>
                  <a:gd name="connsiteX5" fmla="*/ 141226 w 998288"/>
                  <a:gd name="connsiteY5" fmla="*/ 418135 h 991521"/>
                  <a:gd name="connsiteX6" fmla="*/ 5424 w 998288"/>
                  <a:gd name="connsiteY6" fmla="*/ 514705 h 991521"/>
                  <a:gd name="connsiteX7" fmla="*/ 126137 w 998288"/>
                  <a:gd name="connsiteY7" fmla="*/ 653525 h 991521"/>
                  <a:gd name="connsiteX8" fmla="*/ 295135 w 998288"/>
                  <a:gd name="connsiteY8" fmla="*/ 584115 h 991521"/>
                  <a:gd name="connsiteX9" fmla="*/ 530525 w 998288"/>
                  <a:gd name="connsiteY9" fmla="*/ 608258 h 991521"/>
                  <a:gd name="connsiteX10" fmla="*/ 409812 w 998288"/>
                  <a:gd name="connsiteY10" fmla="*/ 725953 h 991521"/>
                  <a:gd name="connsiteX11" fmla="*/ 364545 w 998288"/>
                  <a:gd name="connsiteY11" fmla="*/ 873826 h 991521"/>
                  <a:gd name="connsiteX12" fmla="*/ 506383 w 998288"/>
                  <a:gd name="connsiteY12" fmla="*/ 991521 h 991521"/>
                  <a:gd name="connsiteX13" fmla="*/ 998288 w 998288"/>
                  <a:gd name="connsiteY13" fmla="*/ 502634 h 991521"/>
                  <a:gd name="connsiteX0" fmla="*/ 998288 w 998288"/>
                  <a:gd name="connsiteY0" fmla="*/ 502634 h 991521"/>
                  <a:gd name="connsiteX1" fmla="*/ 506383 w 998288"/>
                  <a:gd name="connsiteY1" fmla="*/ 10729 h 991521"/>
                  <a:gd name="connsiteX2" fmla="*/ 231761 w 998288"/>
                  <a:gd name="connsiteY2" fmla="*/ 116353 h 991521"/>
                  <a:gd name="connsiteX3" fmla="*/ 35603 w 998288"/>
                  <a:gd name="connsiteY3" fmla="*/ 179727 h 991521"/>
                  <a:gd name="connsiteX4" fmla="*/ 126137 w 998288"/>
                  <a:gd name="connsiteY4" fmla="*/ 246119 h 991521"/>
                  <a:gd name="connsiteX5" fmla="*/ 141226 w 998288"/>
                  <a:gd name="connsiteY5" fmla="*/ 418135 h 991521"/>
                  <a:gd name="connsiteX6" fmla="*/ 5424 w 998288"/>
                  <a:gd name="connsiteY6" fmla="*/ 514705 h 991521"/>
                  <a:gd name="connsiteX7" fmla="*/ 126137 w 998288"/>
                  <a:gd name="connsiteY7" fmla="*/ 653525 h 991521"/>
                  <a:gd name="connsiteX8" fmla="*/ 295135 w 998288"/>
                  <a:gd name="connsiteY8" fmla="*/ 584115 h 991521"/>
                  <a:gd name="connsiteX9" fmla="*/ 530525 w 998288"/>
                  <a:gd name="connsiteY9" fmla="*/ 608258 h 991521"/>
                  <a:gd name="connsiteX10" fmla="*/ 409812 w 998288"/>
                  <a:gd name="connsiteY10" fmla="*/ 725953 h 991521"/>
                  <a:gd name="connsiteX11" fmla="*/ 364545 w 998288"/>
                  <a:gd name="connsiteY11" fmla="*/ 873826 h 991521"/>
                  <a:gd name="connsiteX12" fmla="*/ 506383 w 998288"/>
                  <a:gd name="connsiteY12" fmla="*/ 991521 h 991521"/>
                  <a:gd name="connsiteX13" fmla="*/ 998288 w 998288"/>
                  <a:gd name="connsiteY13" fmla="*/ 502634 h 991521"/>
                  <a:gd name="connsiteX0" fmla="*/ 998288 w 998288"/>
                  <a:gd name="connsiteY0" fmla="*/ 502634 h 991521"/>
                  <a:gd name="connsiteX1" fmla="*/ 506383 w 998288"/>
                  <a:gd name="connsiteY1" fmla="*/ 10729 h 991521"/>
                  <a:gd name="connsiteX2" fmla="*/ 231761 w 998288"/>
                  <a:gd name="connsiteY2" fmla="*/ 116353 h 991521"/>
                  <a:gd name="connsiteX3" fmla="*/ 35603 w 998288"/>
                  <a:gd name="connsiteY3" fmla="*/ 179727 h 991521"/>
                  <a:gd name="connsiteX4" fmla="*/ 126137 w 998288"/>
                  <a:gd name="connsiteY4" fmla="*/ 246119 h 991521"/>
                  <a:gd name="connsiteX5" fmla="*/ 141226 w 998288"/>
                  <a:gd name="connsiteY5" fmla="*/ 418135 h 991521"/>
                  <a:gd name="connsiteX6" fmla="*/ 5424 w 998288"/>
                  <a:gd name="connsiteY6" fmla="*/ 514705 h 991521"/>
                  <a:gd name="connsiteX7" fmla="*/ 126137 w 998288"/>
                  <a:gd name="connsiteY7" fmla="*/ 653525 h 991521"/>
                  <a:gd name="connsiteX8" fmla="*/ 295135 w 998288"/>
                  <a:gd name="connsiteY8" fmla="*/ 584115 h 991521"/>
                  <a:gd name="connsiteX9" fmla="*/ 530525 w 998288"/>
                  <a:gd name="connsiteY9" fmla="*/ 608258 h 991521"/>
                  <a:gd name="connsiteX10" fmla="*/ 409812 w 998288"/>
                  <a:gd name="connsiteY10" fmla="*/ 725953 h 991521"/>
                  <a:gd name="connsiteX11" fmla="*/ 364545 w 998288"/>
                  <a:gd name="connsiteY11" fmla="*/ 873826 h 991521"/>
                  <a:gd name="connsiteX12" fmla="*/ 506383 w 998288"/>
                  <a:gd name="connsiteY12" fmla="*/ 991521 h 991521"/>
                  <a:gd name="connsiteX13" fmla="*/ 998288 w 998288"/>
                  <a:gd name="connsiteY13" fmla="*/ 502634 h 991521"/>
                  <a:gd name="connsiteX0" fmla="*/ 998288 w 998288"/>
                  <a:gd name="connsiteY0" fmla="*/ 502634 h 991521"/>
                  <a:gd name="connsiteX1" fmla="*/ 506383 w 998288"/>
                  <a:gd name="connsiteY1" fmla="*/ 10729 h 991521"/>
                  <a:gd name="connsiteX2" fmla="*/ 231761 w 998288"/>
                  <a:gd name="connsiteY2" fmla="*/ 116353 h 991521"/>
                  <a:gd name="connsiteX3" fmla="*/ 35603 w 998288"/>
                  <a:gd name="connsiteY3" fmla="*/ 179727 h 991521"/>
                  <a:gd name="connsiteX4" fmla="*/ 126137 w 998288"/>
                  <a:gd name="connsiteY4" fmla="*/ 246119 h 991521"/>
                  <a:gd name="connsiteX5" fmla="*/ 141226 w 998288"/>
                  <a:gd name="connsiteY5" fmla="*/ 418135 h 991521"/>
                  <a:gd name="connsiteX6" fmla="*/ 5424 w 998288"/>
                  <a:gd name="connsiteY6" fmla="*/ 514705 h 991521"/>
                  <a:gd name="connsiteX7" fmla="*/ 126137 w 998288"/>
                  <a:gd name="connsiteY7" fmla="*/ 653525 h 991521"/>
                  <a:gd name="connsiteX8" fmla="*/ 295135 w 998288"/>
                  <a:gd name="connsiteY8" fmla="*/ 584115 h 991521"/>
                  <a:gd name="connsiteX9" fmla="*/ 521472 w 998288"/>
                  <a:gd name="connsiteY9" fmla="*/ 608258 h 991521"/>
                  <a:gd name="connsiteX10" fmla="*/ 409812 w 998288"/>
                  <a:gd name="connsiteY10" fmla="*/ 725953 h 991521"/>
                  <a:gd name="connsiteX11" fmla="*/ 364545 w 998288"/>
                  <a:gd name="connsiteY11" fmla="*/ 873826 h 991521"/>
                  <a:gd name="connsiteX12" fmla="*/ 506383 w 998288"/>
                  <a:gd name="connsiteY12" fmla="*/ 991521 h 991521"/>
                  <a:gd name="connsiteX13" fmla="*/ 998288 w 998288"/>
                  <a:gd name="connsiteY13" fmla="*/ 502634 h 991521"/>
                  <a:gd name="connsiteX0" fmla="*/ 998288 w 998288"/>
                  <a:gd name="connsiteY0" fmla="*/ 502634 h 991521"/>
                  <a:gd name="connsiteX1" fmla="*/ 506383 w 998288"/>
                  <a:gd name="connsiteY1" fmla="*/ 10729 h 991521"/>
                  <a:gd name="connsiteX2" fmla="*/ 231761 w 998288"/>
                  <a:gd name="connsiteY2" fmla="*/ 116353 h 991521"/>
                  <a:gd name="connsiteX3" fmla="*/ 35603 w 998288"/>
                  <a:gd name="connsiteY3" fmla="*/ 179727 h 991521"/>
                  <a:gd name="connsiteX4" fmla="*/ 126137 w 998288"/>
                  <a:gd name="connsiteY4" fmla="*/ 246119 h 991521"/>
                  <a:gd name="connsiteX5" fmla="*/ 141226 w 998288"/>
                  <a:gd name="connsiteY5" fmla="*/ 418135 h 991521"/>
                  <a:gd name="connsiteX6" fmla="*/ 5424 w 998288"/>
                  <a:gd name="connsiteY6" fmla="*/ 514705 h 991521"/>
                  <a:gd name="connsiteX7" fmla="*/ 126137 w 998288"/>
                  <a:gd name="connsiteY7" fmla="*/ 653525 h 991521"/>
                  <a:gd name="connsiteX8" fmla="*/ 295135 w 998288"/>
                  <a:gd name="connsiteY8" fmla="*/ 584115 h 991521"/>
                  <a:gd name="connsiteX9" fmla="*/ 521472 w 998288"/>
                  <a:gd name="connsiteY9" fmla="*/ 608258 h 991521"/>
                  <a:gd name="connsiteX10" fmla="*/ 409812 w 998288"/>
                  <a:gd name="connsiteY10" fmla="*/ 725953 h 991521"/>
                  <a:gd name="connsiteX11" fmla="*/ 341383 w 998288"/>
                  <a:gd name="connsiteY11" fmla="*/ 873826 h 991521"/>
                  <a:gd name="connsiteX12" fmla="*/ 506383 w 998288"/>
                  <a:gd name="connsiteY12" fmla="*/ 991521 h 991521"/>
                  <a:gd name="connsiteX13" fmla="*/ 998288 w 998288"/>
                  <a:gd name="connsiteY13" fmla="*/ 502634 h 991521"/>
                  <a:gd name="connsiteX0" fmla="*/ 998288 w 998288"/>
                  <a:gd name="connsiteY0" fmla="*/ 502634 h 991521"/>
                  <a:gd name="connsiteX1" fmla="*/ 506383 w 998288"/>
                  <a:gd name="connsiteY1" fmla="*/ 10729 h 991521"/>
                  <a:gd name="connsiteX2" fmla="*/ 231761 w 998288"/>
                  <a:gd name="connsiteY2" fmla="*/ 116353 h 991521"/>
                  <a:gd name="connsiteX3" fmla="*/ 35603 w 998288"/>
                  <a:gd name="connsiteY3" fmla="*/ 179727 h 991521"/>
                  <a:gd name="connsiteX4" fmla="*/ 126137 w 998288"/>
                  <a:gd name="connsiteY4" fmla="*/ 246119 h 991521"/>
                  <a:gd name="connsiteX5" fmla="*/ 141226 w 998288"/>
                  <a:gd name="connsiteY5" fmla="*/ 418135 h 991521"/>
                  <a:gd name="connsiteX6" fmla="*/ 5424 w 998288"/>
                  <a:gd name="connsiteY6" fmla="*/ 514705 h 991521"/>
                  <a:gd name="connsiteX7" fmla="*/ 126137 w 998288"/>
                  <a:gd name="connsiteY7" fmla="*/ 653525 h 991521"/>
                  <a:gd name="connsiteX8" fmla="*/ 295135 w 998288"/>
                  <a:gd name="connsiteY8" fmla="*/ 584115 h 991521"/>
                  <a:gd name="connsiteX9" fmla="*/ 521472 w 998288"/>
                  <a:gd name="connsiteY9" fmla="*/ 608258 h 991521"/>
                  <a:gd name="connsiteX10" fmla="*/ 386651 w 998288"/>
                  <a:gd name="connsiteY10" fmla="*/ 716688 h 991521"/>
                  <a:gd name="connsiteX11" fmla="*/ 341383 w 998288"/>
                  <a:gd name="connsiteY11" fmla="*/ 873826 h 991521"/>
                  <a:gd name="connsiteX12" fmla="*/ 506383 w 998288"/>
                  <a:gd name="connsiteY12" fmla="*/ 991521 h 991521"/>
                  <a:gd name="connsiteX13" fmla="*/ 998288 w 998288"/>
                  <a:gd name="connsiteY13" fmla="*/ 502634 h 991521"/>
                  <a:gd name="connsiteX0" fmla="*/ 998288 w 998288"/>
                  <a:gd name="connsiteY0" fmla="*/ 502634 h 991521"/>
                  <a:gd name="connsiteX1" fmla="*/ 506383 w 998288"/>
                  <a:gd name="connsiteY1" fmla="*/ 10729 h 991521"/>
                  <a:gd name="connsiteX2" fmla="*/ 231761 w 998288"/>
                  <a:gd name="connsiteY2" fmla="*/ 116353 h 991521"/>
                  <a:gd name="connsiteX3" fmla="*/ 35603 w 998288"/>
                  <a:gd name="connsiteY3" fmla="*/ 179727 h 991521"/>
                  <a:gd name="connsiteX4" fmla="*/ 126137 w 998288"/>
                  <a:gd name="connsiteY4" fmla="*/ 246119 h 991521"/>
                  <a:gd name="connsiteX5" fmla="*/ 141226 w 998288"/>
                  <a:gd name="connsiteY5" fmla="*/ 418135 h 991521"/>
                  <a:gd name="connsiteX6" fmla="*/ 5424 w 998288"/>
                  <a:gd name="connsiteY6" fmla="*/ 514705 h 991521"/>
                  <a:gd name="connsiteX7" fmla="*/ 126137 w 998288"/>
                  <a:gd name="connsiteY7" fmla="*/ 653525 h 991521"/>
                  <a:gd name="connsiteX8" fmla="*/ 295135 w 998288"/>
                  <a:gd name="connsiteY8" fmla="*/ 584115 h 991521"/>
                  <a:gd name="connsiteX9" fmla="*/ 521472 w 998288"/>
                  <a:gd name="connsiteY9" fmla="*/ 608258 h 991521"/>
                  <a:gd name="connsiteX10" fmla="*/ 386651 w 998288"/>
                  <a:gd name="connsiteY10" fmla="*/ 716688 h 991521"/>
                  <a:gd name="connsiteX11" fmla="*/ 341383 w 998288"/>
                  <a:gd name="connsiteY11" fmla="*/ 873826 h 991521"/>
                  <a:gd name="connsiteX12" fmla="*/ 506383 w 998288"/>
                  <a:gd name="connsiteY12" fmla="*/ 991521 h 991521"/>
                  <a:gd name="connsiteX13" fmla="*/ 998288 w 998288"/>
                  <a:gd name="connsiteY13" fmla="*/ 502634 h 991521"/>
                  <a:gd name="connsiteX0" fmla="*/ 998288 w 998288"/>
                  <a:gd name="connsiteY0" fmla="*/ 502634 h 991521"/>
                  <a:gd name="connsiteX1" fmla="*/ 506383 w 998288"/>
                  <a:gd name="connsiteY1" fmla="*/ 10729 h 991521"/>
                  <a:gd name="connsiteX2" fmla="*/ 231761 w 998288"/>
                  <a:gd name="connsiteY2" fmla="*/ 116353 h 991521"/>
                  <a:gd name="connsiteX3" fmla="*/ 35603 w 998288"/>
                  <a:gd name="connsiteY3" fmla="*/ 179727 h 991521"/>
                  <a:gd name="connsiteX4" fmla="*/ 126137 w 998288"/>
                  <a:gd name="connsiteY4" fmla="*/ 246119 h 991521"/>
                  <a:gd name="connsiteX5" fmla="*/ 141226 w 998288"/>
                  <a:gd name="connsiteY5" fmla="*/ 418135 h 991521"/>
                  <a:gd name="connsiteX6" fmla="*/ 5424 w 998288"/>
                  <a:gd name="connsiteY6" fmla="*/ 514705 h 991521"/>
                  <a:gd name="connsiteX7" fmla="*/ 126137 w 998288"/>
                  <a:gd name="connsiteY7" fmla="*/ 653525 h 991521"/>
                  <a:gd name="connsiteX8" fmla="*/ 295135 w 998288"/>
                  <a:gd name="connsiteY8" fmla="*/ 584115 h 991521"/>
                  <a:gd name="connsiteX9" fmla="*/ 521472 w 998288"/>
                  <a:gd name="connsiteY9" fmla="*/ 608258 h 991521"/>
                  <a:gd name="connsiteX10" fmla="*/ 386651 w 998288"/>
                  <a:gd name="connsiteY10" fmla="*/ 716688 h 991521"/>
                  <a:gd name="connsiteX11" fmla="*/ 341383 w 998288"/>
                  <a:gd name="connsiteY11" fmla="*/ 873826 h 991521"/>
                  <a:gd name="connsiteX12" fmla="*/ 506383 w 998288"/>
                  <a:gd name="connsiteY12" fmla="*/ 991521 h 991521"/>
                  <a:gd name="connsiteX13" fmla="*/ 998288 w 998288"/>
                  <a:gd name="connsiteY13" fmla="*/ 502634 h 991521"/>
                  <a:gd name="connsiteX0" fmla="*/ 998288 w 998288"/>
                  <a:gd name="connsiteY0" fmla="*/ 502634 h 991521"/>
                  <a:gd name="connsiteX1" fmla="*/ 506383 w 998288"/>
                  <a:gd name="connsiteY1" fmla="*/ 10729 h 991521"/>
                  <a:gd name="connsiteX2" fmla="*/ 231761 w 998288"/>
                  <a:gd name="connsiteY2" fmla="*/ 116353 h 991521"/>
                  <a:gd name="connsiteX3" fmla="*/ 35603 w 998288"/>
                  <a:gd name="connsiteY3" fmla="*/ 179727 h 991521"/>
                  <a:gd name="connsiteX4" fmla="*/ 126137 w 998288"/>
                  <a:gd name="connsiteY4" fmla="*/ 246119 h 991521"/>
                  <a:gd name="connsiteX5" fmla="*/ 141226 w 998288"/>
                  <a:gd name="connsiteY5" fmla="*/ 418135 h 991521"/>
                  <a:gd name="connsiteX6" fmla="*/ 5424 w 998288"/>
                  <a:gd name="connsiteY6" fmla="*/ 514705 h 991521"/>
                  <a:gd name="connsiteX7" fmla="*/ 126137 w 998288"/>
                  <a:gd name="connsiteY7" fmla="*/ 653525 h 991521"/>
                  <a:gd name="connsiteX8" fmla="*/ 295135 w 998288"/>
                  <a:gd name="connsiteY8" fmla="*/ 584115 h 991521"/>
                  <a:gd name="connsiteX9" fmla="*/ 498311 w 998288"/>
                  <a:gd name="connsiteY9" fmla="*/ 608258 h 991521"/>
                  <a:gd name="connsiteX10" fmla="*/ 386651 w 998288"/>
                  <a:gd name="connsiteY10" fmla="*/ 716688 h 991521"/>
                  <a:gd name="connsiteX11" fmla="*/ 341383 w 998288"/>
                  <a:gd name="connsiteY11" fmla="*/ 873826 h 991521"/>
                  <a:gd name="connsiteX12" fmla="*/ 506383 w 998288"/>
                  <a:gd name="connsiteY12" fmla="*/ 991521 h 991521"/>
                  <a:gd name="connsiteX13" fmla="*/ 998288 w 998288"/>
                  <a:gd name="connsiteY13" fmla="*/ 502634 h 991521"/>
                  <a:gd name="connsiteX0" fmla="*/ 998288 w 998288"/>
                  <a:gd name="connsiteY0" fmla="*/ 502634 h 1014683"/>
                  <a:gd name="connsiteX1" fmla="*/ 506383 w 998288"/>
                  <a:gd name="connsiteY1" fmla="*/ 10729 h 1014683"/>
                  <a:gd name="connsiteX2" fmla="*/ 231761 w 998288"/>
                  <a:gd name="connsiteY2" fmla="*/ 116353 h 1014683"/>
                  <a:gd name="connsiteX3" fmla="*/ 35603 w 998288"/>
                  <a:gd name="connsiteY3" fmla="*/ 179727 h 1014683"/>
                  <a:gd name="connsiteX4" fmla="*/ 126137 w 998288"/>
                  <a:gd name="connsiteY4" fmla="*/ 246119 h 1014683"/>
                  <a:gd name="connsiteX5" fmla="*/ 141226 w 998288"/>
                  <a:gd name="connsiteY5" fmla="*/ 418135 h 1014683"/>
                  <a:gd name="connsiteX6" fmla="*/ 5424 w 998288"/>
                  <a:gd name="connsiteY6" fmla="*/ 514705 h 1014683"/>
                  <a:gd name="connsiteX7" fmla="*/ 126137 w 998288"/>
                  <a:gd name="connsiteY7" fmla="*/ 653525 h 1014683"/>
                  <a:gd name="connsiteX8" fmla="*/ 295135 w 998288"/>
                  <a:gd name="connsiteY8" fmla="*/ 584115 h 1014683"/>
                  <a:gd name="connsiteX9" fmla="*/ 498311 w 998288"/>
                  <a:gd name="connsiteY9" fmla="*/ 608258 h 1014683"/>
                  <a:gd name="connsiteX10" fmla="*/ 386651 w 998288"/>
                  <a:gd name="connsiteY10" fmla="*/ 716688 h 1014683"/>
                  <a:gd name="connsiteX11" fmla="*/ 341383 w 998288"/>
                  <a:gd name="connsiteY11" fmla="*/ 873826 h 1014683"/>
                  <a:gd name="connsiteX12" fmla="*/ 483221 w 998288"/>
                  <a:gd name="connsiteY12" fmla="*/ 1014683 h 1014683"/>
                  <a:gd name="connsiteX13" fmla="*/ 998288 w 998288"/>
                  <a:gd name="connsiteY13" fmla="*/ 502634 h 1014683"/>
                  <a:gd name="connsiteX0" fmla="*/ 998288 w 998288"/>
                  <a:gd name="connsiteY0" fmla="*/ 502634 h 1014683"/>
                  <a:gd name="connsiteX1" fmla="*/ 506383 w 998288"/>
                  <a:gd name="connsiteY1" fmla="*/ 10729 h 1014683"/>
                  <a:gd name="connsiteX2" fmla="*/ 231761 w 998288"/>
                  <a:gd name="connsiteY2" fmla="*/ 116353 h 1014683"/>
                  <a:gd name="connsiteX3" fmla="*/ 35603 w 998288"/>
                  <a:gd name="connsiteY3" fmla="*/ 179727 h 1014683"/>
                  <a:gd name="connsiteX4" fmla="*/ 126137 w 998288"/>
                  <a:gd name="connsiteY4" fmla="*/ 246119 h 1014683"/>
                  <a:gd name="connsiteX5" fmla="*/ 141226 w 998288"/>
                  <a:gd name="connsiteY5" fmla="*/ 418135 h 1014683"/>
                  <a:gd name="connsiteX6" fmla="*/ 5424 w 998288"/>
                  <a:gd name="connsiteY6" fmla="*/ 514705 h 1014683"/>
                  <a:gd name="connsiteX7" fmla="*/ 116872 w 998288"/>
                  <a:gd name="connsiteY7" fmla="*/ 672054 h 1014683"/>
                  <a:gd name="connsiteX8" fmla="*/ 295135 w 998288"/>
                  <a:gd name="connsiteY8" fmla="*/ 584115 h 1014683"/>
                  <a:gd name="connsiteX9" fmla="*/ 498311 w 998288"/>
                  <a:gd name="connsiteY9" fmla="*/ 608258 h 1014683"/>
                  <a:gd name="connsiteX10" fmla="*/ 386651 w 998288"/>
                  <a:gd name="connsiteY10" fmla="*/ 716688 h 1014683"/>
                  <a:gd name="connsiteX11" fmla="*/ 341383 w 998288"/>
                  <a:gd name="connsiteY11" fmla="*/ 873826 h 1014683"/>
                  <a:gd name="connsiteX12" fmla="*/ 483221 w 998288"/>
                  <a:gd name="connsiteY12" fmla="*/ 1014683 h 1014683"/>
                  <a:gd name="connsiteX13" fmla="*/ 998288 w 998288"/>
                  <a:gd name="connsiteY13" fmla="*/ 502634 h 1014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98288" h="1014683">
                    <a:moveTo>
                      <a:pt x="998288" y="502634"/>
                    </a:moveTo>
                    <a:lnTo>
                      <a:pt x="506383" y="10729"/>
                    </a:lnTo>
                    <a:cubicBezTo>
                      <a:pt x="448038" y="127418"/>
                      <a:pt x="299159" y="250143"/>
                      <a:pt x="231761" y="116353"/>
                    </a:cubicBezTo>
                    <a:cubicBezTo>
                      <a:pt x="124126" y="-140161"/>
                      <a:pt x="-83098" y="95227"/>
                      <a:pt x="35603" y="179727"/>
                    </a:cubicBezTo>
                    <a:lnTo>
                      <a:pt x="126137" y="246119"/>
                    </a:lnTo>
                    <a:cubicBezTo>
                      <a:pt x="179452" y="294404"/>
                      <a:pt x="184481" y="357778"/>
                      <a:pt x="141226" y="418135"/>
                    </a:cubicBezTo>
                    <a:lnTo>
                      <a:pt x="5424" y="514705"/>
                    </a:lnTo>
                    <a:lnTo>
                      <a:pt x="116872" y="672054"/>
                    </a:lnTo>
                    <a:cubicBezTo>
                      <a:pt x="167169" y="712291"/>
                      <a:pt x="253891" y="704878"/>
                      <a:pt x="295135" y="584115"/>
                    </a:cubicBezTo>
                    <a:cubicBezTo>
                      <a:pt x="408199" y="414745"/>
                      <a:pt x="510383" y="567013"/>
                      <a:pt x="498311" y="608258"/>
                    </a:cubicBezTo>
                    <a:cubicBezTo>
                      <a:pt x="473162" y="677669"/>
                      <a:pt x="417835" y="707635"/>
                      <a:pt x="386651" y="716688"/>
                    </a:cubicBezTo>
                    <a:cubicBezTo>
                      <a:pt x="299134" y="738819"/>
                      <a:pt x="311204" y="827553"/>
                      <a:pt x="341383" y="873826"/>
                    </a:cubicBezTo>
                    <a:cubicBezTo>
                      <a:pt x="364520" y="922112"/>
                      <a:pt x="423871" y="996576"/>
                      <a:pt x="483221" y="1014683"/>
                    </a:cubicBezTo>
                    <a:lnTo>
                      <a:pt x="998288" y="502634"/>
                    </a:lnTo>
                    <a:close/>
                  </a:path>
                </a:pathLst>
              </a:custGeom>
              <a:solidFill>
                <a:srgbClr val="34B7C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任意多边形 31">
                <a:extLst>
                  <a:ext uri="{FF2B5EF4-FFF2-40B4-BE49-F238E27FC236}">
                    <a16:creationId xmlns:a16="http://schemas.microsoft.com/office/drawing/2014/main" id="{51445D05-2FCB-9F7E-B374-9E556FDE513D}"/>
                  </a:ext>
                </a:extLst>
              </p:cNvPr>
              <p:cNvSpPr/>
              <p:nvPr/>
            </p:nvSpPr>
            <p:spPr>
              <a:xfrm flipH="1">
                <a:off x="1762988" y="4891737"/>
                <a:ext cx="889172" cy="892118"/>
              </a:xfrm>
              <a:custGeom>
                <a:avLst/>
                <a:gdLst>
                  <a:gd name="connsiteX0" fmla="*/ 407406 w 506994"/>
                  <a:gd name="connsiteY0" fmla="*/ 0 h 510012"/>
                  <a:gd name="connsiteX1" fmla="*/ 506994 w 506994"/>
                  <a:gd name="connsiteY1" fmla="*/ 455691 h 510012"/>
                  <a:gd name="connsiteX2" fmla="*/ 458709 w 506994"/>
                  <a:gd name="connsiteY2" fmla="*/ 510012 h 510012"/>
                  <a:gd name="connsiteX3" fmla="*/ 0 w 506994"/>
                  <a:gd name="connsiteY3" fmla="*/ 410424 h 510012"/>
                  <a:gd name="connsiteX4" fmla="*/ 407406 w 506994"/>
                  <a:gd name="connsiteY4" fmla="*/ 0 h 510012"/>
                  <a:gd name="connsiteX0" fmla="*/ 407406 w 506994"/>
                  <a:gd name="connsiteY0" fmla="*/ 0 h 510012"/>
                  <a:gd name="connsiteX1" fmla="*/ 506994 w 506994"/>
                  <a:gd name="connsiteY1" fmla="*/ 455691 h 510012"/>
                  <a:gd name="connsiteX2" fmla="*/ 458709 w 506994"/>
                  <a:gd name="connsiteY2" fmla="*/ 510012 h 510012"/>
                  <a:gd name="connsiteX3" fmla="*/ 0 w 506994"/>
                  <a:gd name="connsiteY3" fmla="*/ 410424 h 510012"/>
                  <a:gd name="connsiteX4" fmla="*/ 407406 w 506994"/>
                  <a:gd name="connsiteY4" fmla="*/ 0 h 510012"/>
                  <a:gd name="connsiteX0" fmla="*/ 407406 w 506994"/>
                  <a:gd name="connsiteY0" fmla="*/ 0 h 510012"/>
                  <a:gd name="connsiteX1" fmla="*/ 506994 w 506994"/>
                  <a:gd name="connsiteY1" fmla="*/ 455691 h 510012"/>
                  <a:gd name="connsiteX2" fmla="*/ 458709 w 506994"/>
                  <a:gd name="connsiteY2" fmla="*/ 510012 h 510012"/>
                  <a:gd name="connsiteX3" fmla="*/ 0 w 506994"/>
                  <a:gd name="connsiteY3" fmla="*/ 410424 h 510012"/>
                  <a:gd name="connsiteX4" fmla="*/ 407406 w 506994"/>
                  <a:gd name="connsiteY4" fmla="*/ 0 h 510012"/>
                  <a:gd name="connsiteX0" fmla="*/ 407406 w 506994"/>
                  <a:gd name="connsiteY0" fmla="*/ 0 h 510176"/>
                  <a:gd name="connsiteX1" fmla="*/ 506994 w 506994"/>
                  <a:gd name="connsiteY1" fmla="*/ 455691 h 510176"/>
                  <a:gd name="connsiteX2" fmla="*/ 458709 w 506994"/>
                  <a:gd name="connsiteY2" fmla="*/ 510012 h 510176"/>
                  <a:gd name="connsiteX3" fmla="*/ 0 w 506994"/>
                  <a:gd name="connsiteY3" fmla="*/ 410424 h 510176"/>
                  <a:gd name="connsiteX4" fmla="*/ 407406 w 506994"/>
                  <a:gd name="connsiteY4" fmla="*/ 0 h 510176"/>
                  <a:gd name="connsiteX0" fmla="*/ 407406 w 509447"/>
                  <a:gd name="connsiteY0" fmla="*/ 0 h 510384"/>
                  <a:gd name="connsiteX1" fmla="*/ 506994 w 509447"/>
                  <a:gd name="connsiteY1" fmla="*/ 455691 h 510384"/>
                  <a:gd name="connsiteX2" fmla="*/ 458709 w 509447"/>
                  <a:gd name="connsiteY2" fmla="*/ 510012 h 510384"/>
                  <a:gd name="connsiteX3" fmla="*/ 0 w 509447"/>
                  <a:gd name="connsiteY3" fmla="*/ 410424 h 510384"/>
                  <a:gd name="connsiteX4" fmla="*/ 407406 w 509447"/>
                  <a:gd name="connsiteY4" fmla="*/ 0 h 510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9447" h="510384">
                    <a:moveTo>
                      <a:pt x="407406" y="0"/>
                    </a:moveTo>
                    <a:lnTo>
                      <a:pt x="506994" y="455691"/>
                    </a:lnTo>
                    <a:cubicBezTo>
                      <a:pt x="518059" y="497941"/>
                      <a:pt x="489893" y="513030"/>
                      <a:pt x="458709" y="510012"/>
                    </a:cubicBezTo>
                    <a:lnTo>
                      <a:pt x="0" y="410424"/>
                    </a:lnTo>
                    <a:cubicBezTo>
                      <a:pt x="120713" y="261544"/>
                      <a:pt x="247461" y="118701"/>
                      <a:pt x="407406" y="0"/>
                    </a:cubicBezTo>
                    <a:close/>
                  </a:path>
                </a:pathLst>
              </a:custGeom>
              <a:solidFill>
                <a:srgbClr val="4444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任意多边形 32">
                <a:extLst>
                  <a:ext uri="{FF2B5EF4-FFF2-40B4-BE49-F238E27FC236}">
                    <a16:creationId xmlns:a16="http://schemas.microsoft.com/office/drawing/2014/main" id="{88FE4F6C-37C0-8E02-2BBF-BFA3A31D3CF9}"/>
                  </a:ext>
                </a:extLst>
              </p:cNvPr>
              <p:cNvSpPr/>
              <p:nvPr/>
            </p:nvSpPr>
            <p:spPr>
              <a:xfrm flipH="1">
                <a:off x="1931296" y="3626581"/>
                <a:ext cx="1992697" cy="1982660"/>
              </a:xfrm>
              <a:custGeom>
                <a:avLst/>
                <a:gdLst>
                  <a:gd name="connsiteX0" fmla="*/ 1140736 w 1140736"/>
                  <a:gd name="connsiteY0" fmla="*/ 736348 h 1134701"/>
                  <a:gd name="connsiteX1" fmla="*/ 980792 w 1140736"/>
                  <a:gd name="connsiteY1" fmla="*/ 0 h 1134701"/>
                  <a:gd name="connsiteX2" fmla="*/ 0 w 1140736"/>
                  <a:gd name="connsiteY2" fmla="*/ 965703 h 1134701"/>
                  <a:gd name="connsiteX3" fmla="*/ 721259 w 1140736"/>
                  <a:gd name="connsiteY3" fmla="*/ 1134701 h 1134701"/>
                  <a:gd name="connsiteX4" fmla="*/ 1140736 w 1140736"/>
                  <a:gd name="connsiteY4" fmla="*/ 736348 h 1134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0736" h="1134701">
                    <a:moveTo>
                      <a:pt x="1140736" y="736348"/>
                    </a:moveTo>
                    <a:lnTo>
                      <a:pt x="980792" y="0"/>
                    </a:lnTo>
                    <a:lnTo>
                      <a:pt x="0" y="965703"/>
                    </a:lnTo>
                    <a:lnTo>
                      <a:pt x="721259" y="1134701"/>
                    </a:lnTo>
                    <a:lnTo>
                      <a:pt x="1140736" y="73634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任意多边形 33">
                <a:extLst>
                  <a:ext uri="{FF2B5EF4-FFF2-40B4-BE49-F238E27FC236}">
                    <a16:creationId xmlns:a16="http://schemas.microsoft.com/office/drawing/2014/main" id="{726B9E26-6998-4909-B377-4015E828228E}"/>
                  </a:ext>
                </a:extLst>
              </p:cNvPr>
              <p:cNvSpPr/>
              <p:nvPr/>
            </p:nvSpPr>
            <p:spPr>
              <a:xfrm flipH="1">
                <a:off x="3042760" y="3617056"/>
                <a:ext cx="1724358" cy="1701691"/>
              </a:xfrm>
              <a:custGeom>
                <a:avLst/>
                <a:gdLst>
                  <a:gd name="connsiteX0" fmla="*/ 479834 w 968721"/>
                  <a:gd name="connsiteY0" fmla="*/ 965702 h 965702"/>
                  <a:gd name="connsiteX1" fmla="*/ 0 w 968721"/>
                  <a:gd name="connsiteY1" fmla="*/ 476815 h 965702"/>
                  <a:gd name="connsiteX2" fmla="*/ 141838 w 968721"/>
                  <a:gd name="connsiteY2" fmla="*/ 319889 h 965702"/>
                  <a:gd name="connsiteX3" fmla="*/ 331961 w 968721"/>
                  <a:gd name="connsiteY3" fmla="*/ 488887 h 965702"/>
                  <a:gd name="connsiteX4" fmla="*/ 461727 w 968721"/>
                  <a:gd name="connsiteY4" fmla="*/ 304800 h 965702"/>
                  <a:gd name="connsiteX5" fmla="*/ 356103 w 968721"/>
                  <a:gd name="connsiteY5" fmla="*/ 235390 h 965702"/>
                  <a:gd name="connsiteX6" fmla="*/ 473798 w 968721"/>
                  <a:gd name="connsiteY6" fmla="*/ 0 h 965702"/>
                  <a:gd name="connsiteX7" fmla="*/ 615636 w 968721"/>
                  <a:gd name="connsiteY7" fmla="*/ 165980 h 965702"/>
                  <a:gd name="connsiteX8" fmla="*/ 766527 w 968721"/>
                  <a:gd name="connsiteY8" fmla="*/ 66392 h 965702"/>
                  <a:gd name="connsiteX9" fmla="*/ 965703 w 968721"/>
                  <a:gd name="connsiteY9" fmla="*/ 141837 h 965702"/>
                  <a:gd name="connsiteX10" fmla="*/ 848008 w 968721"/>
                  <a:gd name="connsiteY10" fmla="*/ 211247 h 965702"/>
                  <a:gd name="connsiteX11" fmla="*/ 817830 w 968721"/>
                  <a:gd name="connsiteY11" fmla="*/ 386281 h 965702"/>
                  <a:gd name="connsiteX12" fmla="*/ 968721 w 968721"/>
                  <a:gd name="connsiteY12" fmla="*/ 485869 h 965702"/>
                  <a:gd name="connsiteX13" fmla="*/ 479834 w 968721"/>
                  <a:gd name="connsiteY13" fmla="*/ 965702 h 965702"/>
                  <a:gd name="connsiteX0" fmla="*/ 479834 w 968721"/>
                  <a:gd name="connsiteY0" fmla="*/ 965702 h 965702"/>
                  <a:gd name="connsiteX1" fmla="*/ 0 w 968721"/>
                  <a:gd name="connsiteY1" fmla="*/ 476815 h 965702"/>
                  <a:gd name="connsiteX2" fmla="*/ 141838 w 968721"/>
                  <a:gd name="connsiteY2" fmla="*/ 319889 h 965702"/>
                  <a:gd name="connsiteX3" fmla="*/ 331961 w 968721"/>
                  <a:gd name="connsiteY3" fmla="*/ 488887 h 965702"/>
                  <a:gd name="connsiteX4" fmla="*/ 461727 w 968721"/>
                  <a:gd name="connsiteY4" fmla="*/ 304800 h 965702"/>
                  <a:gd name="connsiteX5" fmla="*/ 356103 w 968721"/>
                  <a:gd name="connsiteY5" fmla="*/ 235390 h 965702"/>
                  <a:gd name="connsiteX6" fmla="*/ 473798 w 968721"/>
                  <a:gd name="connsiteY6" fmla="*/ 0 h 965702"/>
                  <a:gd name="connsiteX7" fmla="*/ 615636 w 968721"/>
                  <a:gd name="connsiteY7" fmla="*/ 165980 h 965702"/>
                  <a:gd name="connsiteX8" fmla="*/ 766527 w 968721"/>
                  <a:gd name="connsiteY8" fmla="*/ 66392 h 965702"/>
                  <a:gd name="connsiteX9" fmla="*/ 965703 w 968721"/>
                  <a:gd name="connsiteY9" fmla="*/ 141837 h 965702"/>
                  <a:gd name="connsiteX10" fmla="*/ 848008 w 968721"/>
                  <a:gd name="connsiteY10" fmla="*/ 211247 h 965702"/>
                  <a:gd name="connsiteX11" fmla="*/ 817830 w 968721"/>
                  <a:gd name="connsiteY11" fmla="*/ 386281 h 965702"/>
                  <a:gd name="connsiteX12" fmla="*/ 968721 w 968721"/>
                  <a:gd name="connsiteY12" fmla="*/ 485869 h 965702"/>
                  <a:gd name="connsiteX13" fmla="*/ 479834 w 968721"/>
                  <a:gd name="connsiteY13" fmla="*/ 965702 h 965702"/>
                  <a:gd name="connsiteX0" fmla="*/ 479834 w 968721"/>
                  <a:gd name="connsiteY0" fmla="*/ 965702 h 965702"/>
                  <a:gd name="connsiteX1" fmla="*/ 0 w 968721"/>
                  <a:gd name="connsiteY1" fmla="*/ 476815 h 965702"/>
                  <a:gd name="connsiteX2" fmla="*/ 141838 w 968721"/>
                  <a:gd name="connsiteY2" fmla="*/ 319889 h 965702"/>
                  <a:gd name="connsiteX3" fmla="*/ 331961 w 968721"/>
                  <a:gd name="connsiteY3" fmla="*/ 488887 h 965702"/>
                  <a:gd name="connsiteX4" fmla="*/ 461727 w 968721"/>
                  <a:gd name="connsiteY4" fmla="*/ 304800 h 965702"/>
                  <a:gd name="connsiteX5" fmla="*/ 356103 w 968721"/>
                  <a:gd name="connsiteY5" fmla="*/ 235390 h 965702"/>
                  <a:gd name="connsiteX6" fmla="*/ 473798 w 968721"/>
                  <a:gd name="connsiteY6" fmla="*/ 0 h 965702"/>
                  <a:gd name="connsiteX7" fmla="*/ 615636 w 968721"/>
                  <a:gd name="connsiteY7" fmla="*/ 165980 h 965702"/>
                  <a:gd name="connsiteX8" fmla="*/ 766527 w 968721"/>
                  <a:gd name="connsiteY8" fmla="*/ 66392 h 965702"/>
                  <a:gd name="connsiteX9" fmla="*/ 965703 w 968721"/>
                  <a:gd name="connsiteY9" fmla="*/ 141837 h 965702"/>
                  <a:gd name="connsiteX10" fmla="*/ 848008 w 968721"/>
                  <a:gd name="connsiteY10" fmla="*/ 211247 h 965702"/>
                  <a:gd name="connsiteX11" fmla="*/ 817830 w 968721"/>
                  <a:gd name="connsiteY11" fmla="*/ 386281 h 965702"/>
                  <a:gd name="connsiteX12" fmla="*/ 968721 w 968721"/>
                  <a:gd name="connsiteY12" fmla="*/ 485869 h 965702"/>
                  <a:gd name="connsiteX13" fmla="*/ 479834 w 968721"/>
                  <a:gd name="connsiteY13" fmla="*/ 965702 h 965702"/>
                  <a:gd name="connsiteX0" fmla="*/ 479834 w 968721"/>
                  <a:gd name="connsiteY0" fmla="*/ 965702 h 965702"/>
                  <a:gd name="connsiteX1" fmla="*/ 0 w 968721"/>
                  <a:gd name="connsiteY1" fmla="*/ 476815 h 965702"/>
                  <a:gd name="connsiteX2" fmla="*/ 141838 w 968721"/>
                  <a:gd name="connsiteY2" fmla="*/ 319889 h 965702"/>
                  <a:gd name="connsiteX3" fmla="*/ 331961 w 968721"/>
                  <a:gd name="connsiteY3" fmla="*/ 488887 h 965702"/>
                  <a:gd name="connsiteX4" fmla="*/ 461727 w 968721"/>
                  <a:gd name="connsiteY4" fmla="*/ 304800 h 965702"/>
                  <a:gd name="connsiteX5" fmla="*/ 356103 w 968721"/>
                  <a:gd name="connsiteY5" fmla="*/ 235390 h 965702"/>
                  <a:gd name="connsiteX6" fmla="*/ 473798 w 968721"/>
                  <a:gd name="connsiteY6" fmla="*/ 0 h 965702"/>
                  <a:gd name="connsiteX7" fmla="*/ 615636 w 968721"/>
                  <a:gd name="connsiteY7" fmla="*/ 165980 h 965702"/>
                  <a:gd name="connsiteX8" fmla="*/ 766527 w 968721"/>
                  <a:gd name="connsiteY8" fmla="*/ 66392 h 965702"/>
                  <a:gd name="connsiteX9" fmla="*/ 965703 w 968721"/>
                  <a:gd name="connsiteY9" fmla="*/ 141837 h 965702"/>
                  <a:gd name="connsiteX10" fmla="*/ 848008 w 968721"/>
                  <a:gd name="connsiteY10" fmla="*/ 211247 h 965702"/>
                  <a:gd name="connsiteX11" fmla="*/ 817830 w 968721"/>
                  <a:gd name="connsiteY11" fmla="*/ 386281 h 965702"/>
                  <a:gd name="connsiteX12" fmla="*/ 968721 w 968721"/>
                  <a:gd name="connsiteY12" fmla="*/ 485869 h 965702"/>
                  <a:gd name="connsiteX13" fmla="*/ 479834 w 968721"/>
                  <a:gd name="connsiteY13" fmla="*/ 965702 h 965702"/>
                  <a:gd name="connsiteX0" fmla="*/ 479834 w 968721"/>
                  <a:gd name="connsiteY0" fmla="*/ 965702 h 965702"/>
                  <a:gd name="connsiteX1" fmla="*/ 0 w 968721"/>
                  <a:gd name="connsiteY1" fmla="*/ 476815 h 965702"/>
                  <a:gd name="connsiteX2" fmla="*/ 141838 w 968721"/>
                  <a:gd name="connsiteY2" fmla="*/ 319889 h 965702"/>
                  <a:gd name="connsiteX3" fmla="*/ 331961 w 968721"/>
                  <a:gd name="connsiteY3" fmla="*/ 488887 h 965702"/>
                  <a:gd name="connsiteX4" fmla="*/ 461727 w 968721"/>
                  <a:gd name="connsiteY4" fmla="*/ 304800 h 965702"/>
                  <a:gd name="connsiteX5" fmla="*/ 356103 w 968721"/>
                  <a:gd name="connsiteY5" fmla="*/ 235390 h 965702"/>
                  <a:gd name="connsiteX6" fmla="*/ 473798 w 968721"/>
                  <a:gd name="connsiteY6" fmla="*/ 0 h 965702"/>
                  <a:gd name="connsiteX7" fmla="*/ 615636 w 968721"/>
                  <a:gd name="connsiteY7" fmla="*/ 165980 h 965702"/>
                  <a:gd name="connsiteX8" fmla="*/ 766527 w 968721"/>
                  <a:gd name="connsiteY8" fmla="*/ 66392 h 965702"/>
                  <a:gd name="connsiteX9" fmla="*/ 965703 w 968721"/>
                  <a:gd name="connsiteY9" fmla="*/ 141837 h 965702"/>
                  <a:gd name="connsiteX10" fmla="*/ 848008 w 968721"/>
                  <a:gd name="connsiteY10" fmla="*/ 211247 h 965702"/>
                  <a:gd name="connsiteX11" fmla="*/ 817830 w 968721"/>
                  <a:gd name="connsiteY11" fmla="*/ 386281 h 965702"/>
                  <a:gd name="connsiteX12" fmla="*/ 968721 w 968721"/>
                  <a:gd name="connsiteY12" fmla="*/ 485869 h 965702"/>
                  <a:gd name="connsiteX13" fmla="*/ 479834 w 968721"/>
                  <a:gd name="connsiteY13" fmla="*/ 965702 h 965702"/>
                  <a:gd name="connsiteX0" fmla="*/ 479834 w 968721"/>
                  <a:gd name="connsiteY0" fmla="*/ 965702 h 965702"/>
                  <a:gd name="connsiteX1" fmla="*/ 0 w 968721"/>
                  <a:gd name="connsiteY1" fmla="*/ 476815 h 965702"/>
                  <a:gd name="connsiteX2" fmla="*/ 141838 w 968721"/>
                  <a:gd name="connsiteY2" fmla="*/ 319889 h 965702"/>
                  <a:gd name="connsiteX3" fmla="*/ 331961 w 968721"/>
                  <a:gd name="connsiteY3" fmla="*/ 488887 h 965702"/>
                  <a:gd name="connsiteX4" fmla="*/ 461727 w 968721"/>
                  <a:gd name="connsiteY4" fmla="*/ 304800 h 965702"/>
                  <a:gd name="connsiteX5" fmla="*/ 356103 w 968721"/>
                  <a:gd name="connsiteY5" fmla="*/ 235390 h 965702"/>
                  <a:gd name="connsiteX6" fmla="*/ 473798 w 968721"/>
                  <a:gd name="connsiteY6" fmla="*/ 0 h 965702"/>
                  <a:gd name="connsiteX7" fmla="*/ 615636 w 968721"/>
                  <a:gd name="connsiteY7" fmla="*/ 165980 h 965702"/>
                  <a:gd name="connsiteX8" fmla="*/ 766527 w 968721"/>
                  <a:gd name="connsiteY8" fmla="*/ 66392 h 965702"/>
                  <a:gd name="connsiteX9" fmla="*/ 965703 w 968721"/>
                  <a:gd name="connsiteY9" fmla="*/ 141837 h 965702"/>
                  <a:gd name="connsiteX10" fmla="*/ 848008 w 968721"/>
                  <a:gd name="connsiteY10" fmla="*/ 211247 h 965702"/>
                  <a:gd name="connsiteX11" fmla="*/ 817830 w 968721"/>
                  <a:gd name="connsiteY11" fmla="*/ 386281 h 965702"/>
                  <a:gd name="connsiteX12" fmla="*/ 968721 w 968721"/>
                  <a:gd name="connsiteY12" fmla="*/ 485869 h 965702"/>
                  <a:gd name="connsiteX13" fmla="*/ 479834 w 968721"/>
                  <a:gd name="connsiteY13" fmla="*/ 965702 h 965702"/>
                  <a:gd name="connsiteX0" fmla="*/ 479834 w 968721"/>
                  <a:gd name="connsiteY0" fmla="*/ 965702 h 965702"/>
                  <a:gd name="connsiteX1" fmla="*/ 0 w 968721"/>
                  <a:gd name="connsiteY1" fmla="*/ 476815 h 965702"/>
                  <a:gd name="connsiteX2" fmla="*/ 141838 w 968721"/>
                  <a:gd name="connsiteY2" fmla="*/ 319889 h 965702"/>
                  <a:gd name="connsiteX3" fmla="*/ 331961 w 968721"/>
                  <a:gd name="connsiteY3" fmla="*/ 488887 h 965702"/>
                  <a:gd name="connsiteX4" fmla="*/ 461727 w 968721"/>
                  <a:gd name="connsiteY4" fmla="*/ 304800 h 965702"/>
                  <a:gd name="connsiteX5" fmla="*/ 356103 w 968721"/>
                  <a:gd name="connsiteY5" fmla="*/ 235390 h 965702"/>
                  <a:gd name="connsiteX6" fmla="*/ 473798 w 968721"/>
                  <a:gd name="connsiteY6" fmla="*/ 0 h 965702"/>
                  <a:gd name="connsiteX7" fmla="*/ 615636 w 968721"/>
                  <a:gd name="connsiteY7" fmla="*/ 165980 h 965702"/>
                  <a:gd name="connsiteX8" fmla="*/ 766527 w 968721"/>
                  <a:gd name="connsiteY8" fmla="*/ 66392 h 965702"/>
                  <a:gd name="connsiteX9" fmla="*/ 965703 w 968721"/>
                  <a:gd name="connsiteY9" fmla="*/ 141837 h 965702"/>
                  <a:gd name="connsiteX10" fmla="*/ 848008 w 968721"/>
                  <a:gd name="connsiteY10" fmla="*/ 211247 h 965702"/>
                  <a:gd name="connsiteX11" fmla="*/ 817830 w 968721"/>
                  <a:gd name="connsiteY11" fmla="*/ 386281 h 965702"/>
                  <a:gd name="connsiteX12" fmla="*/ 968721 w 968721"/>
                  <a:gd name="connsiteY12" fmla="*/ 485869 h 965702"/>
                  <a:gd name="connsiteX13" fmla="*/ 479834 w 968721"/>
                  <a:gd name="connsiteY13" fmla="*/ 965702 h 965702"/>
                  <a:gd name="connsiteX0" fmla="*/ 479834 w 968721"/>
                  <a:gd name="connsiteY0" fmla="*/ 965702 h 965702"/>
                  <a:gd name="connsiteX1" fmla="*/ 0 w 968721"/>
                  <a:gd name="connsiteY1" fmla="*/ 476815 h 965702"/>
                  <a:gd name="connsiteX2" fmla="*/ 141838 w 968721"/>
                  <a:gd name="connsiteY2" fmla="*/ 319889 h 965702"/>
                  <a:gd name="connsiteX3" fmla="*/ 331961 w 968721"/>
                  <a:gd name="connsiteY3" fmla="*/ 488887 h 965702"/>
                  <a:gd name="connsiteX4" fmla="*/ 461727 w 968721"/>
                  <a:gd name="connsiteY4" fmla="*/ 304800 h 965702"/>
                  <a:gd name="connsiteX5" fmla="*/ 356103 w 968721"/>
                  <a:gd name="connsiteY5" fmla="*/ 235390 h 965702"/>
                  <a:gd name="connsiteX6" fmla="*/ 473798 w 968721"/>
                  <a:gd name="connsiteY6" fmla="*/ 0 h 965702"/>
                  <a:gd name="connsiteX7" fmla="*/ 615636 w 968721"/>
                  <a:gd name="connsiteY7" fmla="*/ 165980 h 965702"/>
                  <a:gd name="connsiteX8" fmla="*/ 766527 w 968721"/>
                  <a:gd name="connsiteY8" fmla="*/ 66392 h 965702"/>
                  <a:gd name="connsiteX9" fmla="*/ 965703 w 968721"/>
                  <a:gd name="connsiteY9" fmla="*/ 141837 h 965702"/>
                  <a:gd name="connsiteX10" fmla="*/ 848008 w 968721"/>
                  <a:gd name="connsiteY10" fmla="*/ 211247 h 965702"/>
                  <a:gd name="connsiteX11" fmla="*/ 817830 w 968721"/>
                  <a:gd name="connsiteY11" fmla="*/ 386281 h 965702"/>
                  <a:gd name="connsiteX12" fmla="*/ 968721 w 968721"/>
                  <a:gd name="connsiteY12" fmla="*/ 485869 h 965702"/>
                  <a:gd name="connsiteX13" fmla="*/ 479834 w 968721"/>
                  <a:gd name="connsiteY13" fmla="*/ 965702 h 965702"/>
                  <a:gd name="connsiteX0" fmla="*/ 479834 w 968721"/>
                  <a:gd name="connsiteY0" fmla="*/ 965702 h 965702"/>
                  <a:gd name="connsiteX1" fmla="*/ 0 w 968721"/>
                  <a:gd name="connsiteY1" fmla="*/ 476815 h 965702"/>
                  <a:gd name="connsiteX2" fmla="*/ 141838 w 968721"/>
                  <a:gd name="connsiteY2" fmla="*/ 319889 h 965702"/>
                  <a:gd name="connsiteX3" fmla="*/ 331961 w 968721"/>
                  <a:gd name="connsiteY3" fmla="*/ 488887 h 965702"/>
                  <a:gd name="connsiteX4" fmla="*/ 461727 w 968721"/>
                  <a:gd name="connsiteY4" fmla="*/ 304800 h 965702"/>
                  <a:gd name="connsiteX5" fmla="*/ 356103 w 968721"/>
                  <a:gd name="connsiteY5" fmla="*/ 235390 h 965702"/>
                  <a:gd name="connsiteX6" fmla="*/ 473798 w 968721"/>
                  <a:gd name="connsiteY6" fmla="*/ 0 h 965702"/>
                  <a:gd name="connsiteX7" fmla="*/ 615636 w 968721"/>
                  <a:gd name="connsiteY7" fmla="*/ 165980 h 965702"/>
                  <a:gd name="connsiteX8" fmla="*/ 766527 w 968721"/>
                  <a:gd name="connsiteY8" fmla="*/ 66392 h 965702"/>
                  <a:gd name="connsiteX9" fmla="*/ 965703 w 968721"/>
                  <a:gd name="connsiteY9" fmla="*/ 141837 h 965702"/>
                  <a:gd name="connsiteX10" fmla="*/ 848008 w 968721"/>
                  <a:gd name="connsiteY10" fmla="*/ 211247 h 965702"/>
                  <a:gd name="connsiteX11" fmla="*/ 817830 w 968721"/>
                  <a:gd name="connsiteY11" fmla="*/ 386281 h 965702"/>
                  <a:gd name="connsiteX12" fmla="*/ 968721 w 968721"/>
                  <a:gd name="connsiteY12" fmla="*/ 485869 h 965702"/>
                  <a:gd name="connsiteX13" fmla="*/ 479834 w 968721"/>
                  <a:gd name="connsiteY13" fmla="*/ 965702 h 965702"/>
                  <a:gd name="connsiteX0" fmla="*/ 479834 w 968721"/>
                  <a:gd name="connsiteY0" fmla="*/ 965702 h 965702"/>
                  <a:gd name="connsiteX1" fmla="*/ 0 w 968721"/>
                  <a:gd name="connsiteY1" fmla="*/ 476815 h 965702"/>
                  <a:gd name="connsiteX2" fmla="*/ 141838 w 968721"/>
                  <a:gd name="connsiteY2" fmla="*/ 319889 h 965702"/>
                  <a:gd name="connsiteX3" fmla="*/ 331961 w 968721"/>
                  <a:gd name="connsiteY3" fmla="*/ 488887 h 965702"/>
                  <a:gd name="connsiteX4" fmla="*/ 461727 w 968721"/>
                  <a:gd name="connsiteY4" fmla="*/ 304800 h 965702"/>
                  <a:gd name="connsiteX5" fmla="*/ 356103 w 968721"/>
                  <a:gd name="connsiteY5" fmla="*/ 235390 h 965702"/>
                  <a:gd name="connsiteX6" fmla="*/ 473798 w 968721"/>
                  <a:gd name="connsiteY6" fmla="*/ 0 h 965702"/>
                  <a:gd name="connsiteX7" fmla="*/ 615636 w 968721"/>
                  <a:gd name="connsiteY7" fmla="*/ 165980 h 965702"/>
                  <a:gd name="connsiteX8" fmla="*/ 766527 w 968721"/>
                  <a:gd name="connsiteY8" fmla="*/ 66392 h 965702"/>
                  <a:gd name="connsiteX9" fmla="*/ 965703 w 968721"/>
                  <a:gd name="connsiteY9" fmla="*/ 141837 h 965702"/>
                  <a:gd name="connsiteX10" fmla="*/ 848008 w 968721"/>
                  <a:gd name="connsiteY10" fmla="*/ 211247 h 965702"/>
                  <a:gd name="connsiteX11" fmla="*/ 817830 w 968721"/>
                  <a:gd name="connsiteY11" fmla="*/ 386281 h 965702"/>
                  <a:gd name="connsiteX12" fmla="*/ 968721 w 968721"/>
                  <a:gd name="connsiteY12" fmla="*/ 485869 h 965702"/>
                  <a:gd name="connsiteX13" fmla="*/ 479834 w 968721"/>
                  <a:gd name="connsiteY13" fmla="*/ 965702 h 965702"/>
                  <a:gd name="connsiteX0" fmla="*/ 479834 w 968721"/>
                  <a:gd name="connsiteY0" fmla="*/ 965702 h 965702"/>
                  <a:gd name="connsiteX1" fmla="*/ 0 w 968721"/>
                  <a:gd name="connsiteY1" fmla="*/ 476815 h 965702"/>
                  <a:gd name="connsiteX2" fmla="*/ 141838 w 968721"/>
                  <a:gd name="connsiteY2" fmla="*/ 319889 h 965702"/>
                  <a:gd name="connsiteX3" fmla="*/ 331961 w 968721"/>
                  <a:gd name="connsiteY3" fmla="*/ 488887 h 965702"/>
                  <a:gd name="connsiteX4" fmla="*/ 461727 w 968721"/>
                  <a:gd name="connsiteY4" fmla="*/ 304800 h 965702"/>
                  <a:gd name="connsiteX5" fmla="*/ 356103 w 968721"/>
                  <a:gd name="connsiteY5" fmla="*/ 235390 h 965702"/>
                  <a:gd name="connsiteX6" fmla="*/ 473798 w 968721"/>
                  <a:gd name="connsiteY6" fmla="*/ 0 h 965702"/>
                  <a:gd name="connsiteX7" fmla="*/ 615636 w 968721"/>
                  <a:gd name="connsiteY7" fmla="*/ 165980 h 965702"/>
                  <a:gd name="connsiteX8" fmla="*/ 766527 w 968721"/>
                  <a:gd name="connsiteY8" fmla="*/ 66392 h 965702"/>
                  <a:gd name="connsiteX9" fmla="*/ 965703 w 968721"/>
                  <a:gd name="connsiteY9" fmla="*/ 141837 h 965702"/>
                  <a:gd name="connsiteX10" fmla="*/ 848008 w 968721"/>
                  <a:gd name="connsiteY10" fmla="*/ 211247 h 965702"/>
                  <a:gd name="connsiteX11" fmla="*/ 817830 w 968721"/>
                  <a:gd name="connsiteY11" fmla="*/ 386281 h 965702"/>
                  <a:gd name="connsiteX12" fmla="*/ 968721 w 968721"/>
                  <a:gd name="connsiteY12" fmla="*/ 485869 h 965702"/>
                  <a:gd name="connsiteX13" fmla="*/ 479834 w 968721"/>
                  <a:gd name="connsiteY13" fmla="*/ 965702 h 965702"/>
                  <a:gd name="connsiteX0" fmla="*/ 479834 w 968721"/>
                  <a:gd name="connsiteY0" fmla="*/ 965702 h 965702"/>
                  <a:gd name="connsiteX1" fmla="*/ 0 w 968721"/>
                  <a:gd name="connsiteY1" fmla="*/ 476815 h 965702"/>
                  <a:gd name="connsiteX2" fmla="*/ 141838 w 968721"/>
                  <a:gd name="connsiteY2" fmla="*/ 319889 h 965702"/>
                  <a:gd name="connsiteX3" fmla="*/ 331961 w 968721"/>
                  <a:gd name="connsiteY3" fmla="*/ 488887 h 965702"/>
                  <a:gd name="connsiteX4" fmla="*/ 461727 w 968721"/>
                  <a:gd name="connsiteY4" fmla="*/ 304800 h 965702"/>
                  <a:gd name="connsiteX5" fmla="*/ 356103 w 968721"/>
                  <a:gd name="connsiteY5" fmla="*/ 235390 h 965702"/>
                  <a:gd name="connsiteX6" fmla="*/ 473798 w 968721"/>
                  <a:gd name="connsiteY6" fmla="*/ 0 h 965702"/>
                  <a:gd name="connsiteX7" fmla="*/ 615636 w 968721"/>
                  <a:gd name="connsiteY7" fmla="*/ 165980 h 965702"/>
                  <a:gd name="connsiteX8" fmla="*/ 766527 w 968721"/>
                  <a:gd name="connsiteY8" fmla="*/ 66392 h 965702"/>
                  <a:gd name="connsiteX9" fmla="*/ 965703 w 968721"/>
                  <a:gd name="connsiteY9" fmla="*/ 141837 h 965702"/>
                  <a:gd name="connsiteX10" fmla="*/ 848008 w 968721"/>
                  <a:gd name="connsiteY10" fmla="*/ 211247 h 965702"/>
                  <a:gd name="connsiteX11" fmla="*/ 817830 w 968721"/>
                  <a:gd name="connsiteY11" fmla="*/ 386281 h 965702"/>
                  <a:gd name="connsiteX12" fmla="*/ 968721 w 968721"/>
                  <a:gd name="connsiteY12" fmla="*/ 485869 h 965702"/>
                  <a:gd name="connsiteX13" fmla="*/ 479834 w 968721"/>
                  <a:gd name="connsiteY13" fmla="*/ 965702 h 965702"/>
                  <a:gd name="connsiteX0" fmla="*/ 479834 w 968721"/>
                  <a:gd name="connsiteY0" fmla="*/ 965702 h 965702"/>
                  <a:gd name="connsiteX1" fmla="*/ 0 w 968721"/>
                  <a:gd name="connsiteY1" fmla="*/ 476815 h 965702"/>
                  <a:gd name="connsiteX2" fmla="*/ 141838 w 968721"/>
                  <a:gd name="connsiteY2" fmla="*/ 319889 h 965702"/>
                  <a:gd name="connsiteX3" fmla="*/ 331961 w 968721"/>
                  <a:gd name="connsiteY3" fmla="*/ 488887 h 965702"/>
                  <a:gd name="connsiteX4" fmla="*/ 461727 w 968721"/>
                  <a:gd name="connsiteY4" fmla="*/ 304800 h 965702"/>
                  <a:gd name="connsiteX5" fmla="*/ 356103 w 968721"/>
                  <a:gd name="connsiteY5" fmla="*/ 235390 h 965702"/>
                  <a:gd name="connsiteX6" fmla="*/ 473798 w 968721"/>
                  <a:gd name="connsiteY6" fmla="*/ 0 h 965702"/>
                  <a:gd name="connsiteX7" fmla="*/ 615636 w 968721"/>
                  <a:gd name="connsiteY7" fmla="*/ 165980 h 965702"/>
                  <a:gd name="connsiteX8" fmla="*/ 766527 w 968721"/>
                  <a:gd name="connsiteY8" fmla="*/ 66392 h 965702"/>
                  <a:gd name="connsiteX9" fmla="*/ 965703 w 968721"/>
                  <a:gd name="connsiteY9" fmla="*/ 141837 h 965702"/>
                  <a:gd name="connsiteX10" fmla="*/ 848008 w 968721"/>
                  <a:gd name="connsiteY10" fmla="*/ 211247 h 965702"/>
                  <a:gd name="connsiteX11" fmla="*/ 817830 w 968721"/>
                  <a:gd name="connsiteY11" fmla="*/ 386281 h 965702"/>
                  <a:gd name="connsiteX12" fmla="*/ 968721 w 968721"/>
                  <a:gd name="connsiteY12" fmla="*/ 485869 h 965702"/>
                  <a:gd name="connsiteX13" fmla="*/ 479834 w 968721"/>
                  <a:gd name="connsiteY13" fmla="*/ 965702 h 965702"/>
                  <a:gd name="connsiteX0" fmla="*/ 479834 w 968721"/>
                  <a:gd name="connsiteY0" fmla="*/ 965702 h 965702"/>
                  <a:gd name="connsiteX1" fmla="*/ 0 w 968721"/>
                  <a:gd name="connsiteY1" fmla="*/ 476815 h 965702"/>
                  <a:gd name="connsiteX2" fmla="*/ 141838 w 968721"/>
                  <a:gd name="connsiteY2" fmla="*/ 319889 h 965702"/>
                  <a:gd name="connsiteX3" fmla="*/ 331961 w 968721"/>
                  <a:gd name="connsiteY3" fmla="*/ 488887 h 965702"/>
                  <a:gd name="connsiteX4" fmla="*/ 461727 w 968721"/>
                  <a:gd name="connsiteY4" fmla="*/ 304800 h 965702"/>
                  <a:gd name="connsiteX5" fmla="*/ 356103 w 968721"/>
                  <a:gd name="connsiteY5" fmla="*/ 235390 h 965702"/>
                  <a:gd name="connsiteX6" fmla="*/ 473798 w 968721"/>
                  <a:gd name="connsiteY6" fmla="*/ 0 h 965702"/>
                  <a:gd name="connsiteX7" fmla="*/ 615636 w 968721"/>
                  <a:gd name="connsiteY7" fmla="*/ 165980 h 965702"/>
                  <a:gd name="connsiteX8" fmla="*/ 766527 w 968721"/>
                  <a:gd name="connsiteY8" fmla="*/ 66392 h 965702"/>
                  <a:gd name="connsiteX9" fmla="*/ 965703 w 968721"/>
                  <a:gd name="connsiteY9" fmla="*/ 141837 h 965702"/>
                  <a:gd name="connsiteX10" fmla="*/ 848008 w 968721"/>
                  <a:gd name="connsiteY10" fmla="*/ 211247 h 965702"/>
                  <a:gd name="connsiteX11" fmla="*/ 817830 w 968721"/>
                  <a:gd name="connsiteY11" fmla="*/ 386281 h 965702"/>
                  <a:gd name="connsiteX12" fmla="*/ 968721 w 968721"/>
                  <a:gd name="connsiteY12" fmla="*/ 485869 h 965702"/>
                  <a:gd name="connsiteX13" fmla="*/ 479834 w 968721"/>
                  <a:gd name="connsiteY13" fmla="*/ 965702 h 965702"/>
                  <a:gd name="connsiteX0" fmla="*/ 479834 w 968721"/>
                  <a:gd name="connsiteY0" fmla="*/ 965702 h 965702"/>
                  <a:gd name="connsiteX1" fmla="*/ 0 w 968721"/>
                  <a:gd name="connsiteY1" fmla="*/ 476815 h 965702"/>
                  <a:gd name="connsiteX2" fmla="*/ 141838 w 968721"/>
                  <a:gd name="connsiteY2" fmla="*/ 319889 h 965702"/>
                  <a:gd name="connsiteX3" fmla="*/ 331961 w 968721"/>
                  <a:gd name="connsiteY3" fmla="*/ 488887 h 965702"/>
                  <a:gd name="connsiteX4" fmla="*/ 461727 w 968721"/>
                  <a:gd name="connsiteY4" fmla="*/ 304800 h 965702"/>
                  <a:gd name="connsiteX5" fmla="*/ 356103 w 968721"/>
                  <a:gd name="connsiteY5" fmla="*/ 235390 h 965702"/>
                  <a:gd name="connsiteX6" fmla="*/ 473798 w 968721"/>
                  <a:gd name="connsiteY6" fmla="*/ 0 h 965702"/>
                  <a:gd name="connsiteX7" fmla="*/ 615636 w 968721"/>
                  <a:gd name="connsiteY7" fmla="*/ 165980 h 965702"/>
                  <a:gd name="connsiteX8" fmla="*/ 766527 w 968721"/>
                  <a:gd name="connsiteY8" fmla="*/ 66392 h 965702"/>
                  <a:gd name="connsiteX9" fmla="*/ 965703 w 968721"/>
                  <a:gd name="connsiteY9" fmla="*/ 141837 h 965702"/>
                  <a:gd name="connsiteX10" fmla="*/ 848008 w 968721"/>
                  <a:gd name="connsiteY10" fmla="*/ 211247 h 965702"/>
                  <a:gd name="connsiteX11" fmla="*/ 817830 w 968721"/>
                  <a:gd name="connsiteY11" fmla="*/ 386281 h 965702"/>
                  <a:gd name="connsiteX12" fmla="*/ 968721 w 968721"/>
                  <a:gd name="connsiteY12" fmla="*/ 485869 h 965702"/>
                  <a:gd name="connsiteX13" fmla="*/ 479834 w 968721"/>
                  <a:gd name="connsiteY13" fmla="*/ 965702 h 965702"/>
                  <a:gd name="connsiteX0" fmla="*/ 479834 w 987415"/>
                  <a:gd name="connsiteY0" fmla="*/ 974793 h 974793"/>
                  <a:gd name="connsiteX1" fmla="*/ 0 w 987415"/>
                  <a:gd name="connsiteY1" fmla="*/ 485906 h 974793"/>
                  <a:gd name="connsiteX2" fmla="*/ 141838 w 987415"/>
                  <a:gd name="connsiteY2" fmla="*/ 328980 h 974793"/>
                  <a:gd name="connsiteX3" fmla="*/ 331961 w 987415"/>
                  <a:gd name="connsiteY3" fmla="*/ 497978 h 974793"/>
                  <a:gd name="connsiteX4" fmla="*/ 461727 w 987415"/>
                  <a:gd name="connsiteY4" fmla="*/ 313891 h 974793"/>
                  <a:gd name="connsiteX5" fmla="*/ 356103 w 987415"/>
                  <a:gd name="connsiteY5" fmla="*/ 244481 h 974793"/>
                  <a:gd name="connsiteX6" fmla="*/ 473798 w 987415"/>
                  <a:gd name="connsiteY6" fmla="*/ 9091 h 974793"/>
                  <a:gd name="connsiteX7" fmla="*/ 615636 w 987415"/>
                  <a:gd name="connsiteY7" fmla="*/ 175071 h 974793"/>
                  <a:gd name="connsiteX8" fmla="*/ 766527 w 987415"/>
                  <a:gd name="connsiteY8" fmla="*/ 75483 h 974793"/>
                  <a:gd name="connsiteX9" fmla="*/ 965703 w 987415"/>
                  <a:gd name="connsiteY9" fmla="*/ 150928 h 974793"/>
                  <a:gd name="connsiteX10" fmla="*/ 848008 w 987415"/>
                  <a:gd name="connsiteY10" fmla="*/ 220338 h 974793"/>
                  <a:gd name="connsiteX11" fmla="*/ 817830 w 987415"/>
                  <a:gd name="connsiteY11" fmla="*/ 395372 h 974793"/>
                  <a:gd name="connsiteX12" fmla="*/ 968721 w 987415"/>
                  <a:gd name="connsiteY12" fmla="*/ 494960 h 974793"/>
                  <a:gd name="connsiteX13" fmla="*/ 479834 w 987415"/>
                  <a:gd name="connsiteY13" fmla="*/ 974793 h 974793"/>
                  <a:gd name="connsiteX0" fmla="*/ 479834 w 987415"/>
                  <a:gd name="connsiteY0" fmla="*/ 974793 h 974793"/>
                  <a:gd name="connsiteX1" fmla="*/ 0 w 987415"/>
                  <a:gd name="connsiteY1" fmla="*/ 485906 h 974793"/>
                  <a:gd name="connsiteX2" fmla="*/ 141838 w 987415"/>
                  <a:gd name="connsiteY2" fmla="*/ 328980 h 974793"/>
                  <a:gd name="connsiteX3" fmla="*/ 331961 w 987415"/>
                  <a:gd name="connsiteY3" fmla="*/ 497978 h 974793"/>
                  <a:gd name="connsiteX4" fmla="*/ 461727 w 987415"/>
                  <a:gd name="connsiteY4" fmla="*/ 313891 h 974793"/>
                  <a:gd name="connsiteX5" fmla="*/ 356103 w 987415"/>
                  <a:gd name="connsiteY5" fmla="*/ 244481 h 974793"/>
                  <a:gd name="connsiteX6" fmla="*/ 473798 w 987415"/>
                  <a:gd name="connsiteY6" fmla="*/ 9091 h 974793"/>
                  <a:gd name="connsiteX7" fmla="*/ 615636 w 987415"/>
                  <a:gd name="connsiteY7" fmla="*/ 175071 h 974793"/>
                  <a:gd name="connsiteX8" fmla="*/ 766527 w 987415"/>
                  <a:gd name="connsiteY8" fmla="*/ 75483 h 974793"/>
                  <a:gd name="connsiteX9" fmla="*/ 965703 w 987415"/>
                  <a:gd name="connsiteY9" fmla="*/ 150928 h 974793"/>
                  <a:gd name="connsiteX10" fmla="*/ 848008 w 987415"/>
                  <a:gd name="connsiteY10" fmla="*/ 220338 h 974793"/>
                  <a:gd name="connsiteX11" fmla="*/ 817830 w 987415"/>
                  <a:gd name="connsiteY11" fmla="*/ 395372 h 974793"/>
                  <a:gd name="connsiteX12" fmla="*/ 968721 w 987415"/>
                  <a:gd name="connsiteY12" fmla="*/ 494960 h 974793"/>
                  <a:gd name="connsiteX13" fmla="*/ 479834 w 987415"/>
                  <a:gd name="connsiteY13" fmla="*/ 974793 h 974793"/>
                  <a:gd name="connsiteX0" fmla="*/ 479834 w 987415"/>
                  <a:gd name="connsiteY0" fmla="*/ 974793 h 974793"/>
                  <a:gd name="connsiteX1" fmla="*/ 0 w 987415"/>
                  <a:gd name="connsiteY1" fmla="*/ 485906 h 974793"/>
                  <a:gd name="connsiteX2" fmla="*/ 141838 w 987415"/>
                  <a:gd name="connsiteY2" fmla="*/ 328980 h 974793"/>
                  <a:gd name="connsiteX3" fmla="*/ 331961 w 987415"/>
                  <a:gd name="connsiteY3" fmla="*/ 497978 h 974793"/>
                  <a:gd name="connsiteX4" fmla="*/ 461727 w 987415"/>
                  <a:gd name="connsiteY4" fmla="*/ 313891 h 974793"/>
                  <a:gd name="connsiteX5" fmla="*/ 356103 w 987415"/>
                  <a:gd name="connsiteY5" fmla="*/ 244481 h 974793"/>
                  <a:gd name="connsiteX6" fmla="*/ 473798 w 987415"/>
                  <a:gd name="connsiteY6" fmla="*/ 9091 h 974793"/>
                  <a:gd name="connsiteX7" fmla="*/ 615636 w 987415"/>
                  <a:gd name="connsiteY7" fmla="*/ 175071 h 974793"/>
                  <a:gd name="connsiteX8" fmla="*/ 766527 w 987415"/>
                  <a:gd name="connsiteY8" fmla="*/ 75483 h 974793"/>
                  <a:gd name="connsiteX9" fmla="*/ 965703 w 987415"/>
                  <a:gd name="connsiteY9" fmla="*/ 150928 h 974793"/>
                  <a:gd name="connsiteX10" fmla="*/ 848008 w 987415"/>
                  <a:gd name="connsiteY10" fmla="*/ 220338 h 974793"/>
                  <a:gd name="connsiteX11" fmla="*/ 817830 w 987415"/>
                  <a:gd name="connsiteY11" fmla="*/ 395372 h 974793"/>
                  <a:gd name="connsiteX12" fmla="*/ 968721 w 987415"/>
                  <a:gd name="connsiteY12" fmla="*/ 494960 h 974793"/>
                  <a:gd name="connsiteX13" fmla="*/ 479834 w 987415"/>
                  <a:gd name="connsiteY13" fmla="*/ 974793 h 974793"/>
                  <a:gd name="connsiteX0" fmla="*/ 479834 w 987415"/>
                  <a:gd name="connsiteY0" fmla="*/ 974793 h 974793"/>
                  <a:gd name="connsiteX1" fmla="*/ 0 w 987415"/>
                  <a:gd name="connsiteY1" fmla="*/ 485906 h 974793"/>
                  <a:gd name="connsiteX2" fmla="*/ 141838 w 987415"/>
                  <a:gd name="connsiteY2" fmla="*/ 328980 h 974793"/>
                  <a:gd name="connsiteX3" fmla="*/ 331961 w 987415"/>
                  <a:gd name="connsiteY3" fmla="*/ 497978 h 974793"/>
                  <a:gd name="connsiteX4" fmla="*/ 461727 w 987415"/>
                  <a:gd name="connsiteY4" fmla="*/ 313891 h 974793"/>
                  <a:gd name="connsiteX5" fmla="*/ 356103 w 987415"/>
                  <a:gd name="connsiteY5" fmla="*/ 244481 h 974793"/>
                  <a:gd name="connsiteX6" fmla="*/ 473798 w 987415"/>
                  <a:gd name="connsiteY6" fmla="*/ 9091 h 974793"/>
                  <a:gd name="connsiteX7" fmla="*/ 615636 w 987415"/>
                  <a:gd name="connsiteY7" fmla="*/ 175071 h 974793"/>
                  <a:gd name="connsiteX8" fmla="*/ 766527 w 987415"/>
                  <a:gd name="connsiteY8" fmla="*/ 75483 h 974793"/>
                  <a:gd name="connsiteX9" fmla="*/ 965703 w 987415"/>
                  <a:gd name="connsiteY9" fmla="*/ 150928 h 974793"/>
                  <a:gd name="connsiteX10" fmla="*/ 848008 w 987415"/>
                  <a:gd name="connsiteY10" fmla="*/ 220338 h 974793"/>
                  <a:gd name="connsiteX11" fmla="*/ 817830 w 987415"/>
                  <a:gd name="connsiteY11" fmla="*/ 395372 h 974793"/>
                  <a:gd name="connsiteX12" fmla="*/ 968721 w 987415"/>
                  <a:gd name="connsiteY12" fmla="*/ 494960 h 974793"/>
                  <a:gd name="connsiteX13" fmla="*/ 479834 w 987415"/>
                  <a:gd name="connsiteY13" fmla="*/ 974793 h 974793"/>
                  <a:gd name="connsiteX0" fmla="*/ 479834 w 987415"/>
                  <a:gd name="connsiteY0" fmla="*/ 974793 h 974793"/>
                  <a:gd name="connsiteX1" fmla="*/ 0 w 987415"/>
                  <a:gd name="connsiteY1" fmla="*/ 485906 h 974793"/>
                  <a:gd name="connsiteX2" fmla="*/ 141838 w 987415"/>
                  <a:gd name="connsiteY2" fmla="*/ 328980 h 974793"/>
                  <a:gd name="connsiteX3" fmla="*/ 331961 w 987415"/>
                  <a:gd name="connsiteY3" fmla="*/ 497978 h 974793"/>
                  <a:gd name="connsiteX4" fmla="*/ 461727 w 987415"/>
                  <a:gd name="connsiteY4" fmla="*/ 313891 h 974793"/>
                  <a:gd name="connsiteX5" fmla="*/ 356103 w 987415"/>
                  <a:gd name="connsiteY5" fmla="*/ 244481 h 974793"/>
                  <a:gd name="connsiteX6" fmla="*/ 473798 w 987415"/>
                  <a:gd name="connsiteY6" fmla="*/ 9091 h 974793"/>
                  <a:gd name="connsiteX7" fmla="*/ 615636 w 987415"/>
                  <a:gd name="connsiteY7" fmla="*/ 175071 h 974793"/>
                  <a:gd name="connsiteX8" fmla="*/ 766527 w 987415"/>
                  <a:gd name="connsiteY8" fmla="*/ 75483 h 974793"/>
                  <a:gd name="connsiteX9" fmla="*/ 965703 w 987415"/>
                  <a:gd name="connsiteY9" fmla="*/ 150928 h 974793"/>
                  <a:gd name="connsiteX10" fmla="*/ 848008 w 987415"/>
                  <a:gd name="connsiteY10" fmla="*/ 220338 h 974793"/>
                  <a:gd name="connsiteX11" fmla="*/ 817830 w 987415"/>
                  <a:gd name="connsiteY11" fmla="*/ 395372 h 974793"/>
                  <a:gd name="connsiteX12" fmla="*/ 968721 w 987415"/>
                  <a:gd name="connsiteY12" fmla="*/ 494960 h 974793"/>
                  <a:gd name="connsiteX13" fmla="*/ 479834 w 987415"/>
                  <a:gd name="connsiteY13" fmla="*/ 974793 h 974793"/>
                  <a:gd name="connsiteX0" fmla="*/ 479834 w 987415"/>
                  <a:gd name="connsiteY0" fmla="*/ 974793 h 974793"/>
                  <a:gd name="connsiteX1" fmla="*/ 0 w 987415"/>
                  <a:gd name="connsiteY1" fmla="*/ 485906 h 974793"/>
                  <a:gd name="connsiteX2" fmla="*/ 141838 w 987415"/>
                  <a:gd name="connsiteY2" fmla="*/ 328980 h 974793"/>
                  <a:gd name="connsiteX3" fmla="*/ 331961 w 987415"/>
                  <a:gd name="connsiteY3" fmla="*/ 497978 h 974793"/>
                  <a:gd name="connsiteX4" fmla="*/ 461727 w 987415"/>
                  <a:gd name="connsiteY4" fmla="*/ 313891 h 974793"/>
                  <a:gd name="connsiteX5" fmla="*/ 356103 w 987415"/>
                  <a:gd name="connsiteY5" fmla="*/ 244481 h 974793"/>
                  <a:gd name="connsiteX6" fmla="*/ 473798 w 987415"/>
                  <a:gd name="connsiteY6" fmla="*/ 9091 h 974793"/>
                  <a:gd name="connsiteX7" fmla="*/ 615636 w 987415"/>
                  <a:gd name="connsiteY7" fmla="*/ 175071 h 974793"/>
                  <a:gd name="connsiteX8" fmla="*/ 766527 w 987415"/>
                  <a:gd name="connsiteY8" fmla="*/ 75483 h 974793"/>
                  <a:gd name="connsiteX9" fmla="*/ 965703 w 987415"/>
                  <a:gd name="connsiteY9" fmla="*/ 150928 h 974793"/>
                  <a:gd name="connsiteX10" fmla="*/ 848008 w 987415"/>
                  <a:gd name="connsiteY10" fmla="*/ 220338 h 974793"/>
                  <a:gd name="connsiteX11" fmla="*/ 829902 w 987415"/>
                  <a:gd name="connsiteY11" fmla="*/ 383301 h 974793"/>
                  <a:gd name="connsiteX12" fmla="*/ 968721 w 987415"/>
                  <a:gd name="connsiteY12" fmla="*/ 494960 h 974793"/>
                  <a:gd name="connsiteX13" fmla="*/ 479834 w 987415"/>
                  <a:gd name="connsiteY13" fmla="*/ 974793 h 974793"/>
                  <a:gd name="connsiteX0" fmla="*/ 479834 w 987415"/>
                  <a:gd name="connsiteY0" fmla="*/ 974793 h 974793"/>
                  <a:gd name="connsiteX1" fmla="*/ 0 w 987415"/>
                  <a:gd name="connsiteY1" fmla="*/ 485906 h 974793"/>
                  <a:gd name="connsiteX2" fmla="*/ 141838 w 987415"/>
                  <a:gd name="connsiteY2" fmla="*/ 328980 h 974793"/>
                  <a:gd name="connsiteX3" fmla="*/ 331961 w 987415"/>
                  <a:gd name="connsiteY3" fmla="*/ 497978 h 974793"/>
                  <a:gd name="connsiteX4" fmla="*/ 461727 w 987415"/>
                  <a:gd name="connsiteY4" fmla="*/ 313891 h 974793"/>
                  <a:gd name="connsiteX5" fmla="*/ 356103 w 987415"/>
                  <a:gd name="connsiteY5" fmla="*/ 244481 h 974793"/>
                  <a:gd name="connsiteX6" fmla="*/ 473798 w 987415"/>
                  <a:gd name="connsiteY6" fmla="*/ 9091 h 974793"/>
                  <a:gd name="connsiteX7" fmla="*/ 615636 w 987415"/>
                  <a:gd name="connsiteY7" fmla="*/ 175071 h 974793"/>
                  <a:gd name="connsiteX8" fmla="*/ 766527 w 987415"/>
                  <a:gd name="connsiteY8" fmla="*/ 75483 h 974793"/>
                  <a:gd name="connsiteX9" fmla="*/ 965703 w 987415"/>
                  <a:gd name="connsiteY9" fmla="*/ 150928 h 974793"/>
                  <a:gd name="connsiteX10" fmla="*/ 848008 w 987415"/>
                  <a:gd name="connsiteY10" fmla="*/ 220338 h 974793"/>
                  <a:gd name="connsiteX11" fmla="*/ 829902 w 987415"/>
                  <a:gd name="connsiteY11" fmla="*/ 383301 h 974793"/>
                  <a:gd name="connsiteX12" fmla="*/ 968721 w 987415"/>
                  <a:gd name="connsiteY12" fmla="*/ 494960 h 974793"/>
                  <a:gd name="connsiteX13" fmla="*/ 479834 w 987415"/>
                  <a:gd name="connsiteY13" fmla="*/ 974793 h 974793"/>
                  <a:gd name="connsiteX0" fmla="*/ 479834 w 987415"/>
                  <a:gd name="connsiteY0" fmla="*/ 974793 h 974793"/>
                  <a:gd name="connsiteX1" fmla="*/ 0 w 987415"/>
                  <a:gd name="connsiteY1" fmla="*/ 485906 h 974793"/>
                  <a:gd name="connsiteX2" fmla="*/ 141838 w 987415"/>
                  <a:gd name="connsiteY2" fmla="*/ 328980 h 974793"/>
                  <a:gd name="connsiteX3" fmla="*/ 331961 w 987415"/>
                  <a:gd name="connsiteY3" fmla="*/ 497978 h 974793"/>
                  <a:gd name="connsiteX4" fmla="*/ 461727 w 987415"/>
                  <a:gd name="connsiteY4" fmla="*/ 313891 h 974793"/>
                  <a:gd name="connsiteX5" fmla="*/ 356103 w 987415"/>
                  <a:gd name="connsiteY5" fmla="*/ 244481 h 974793"/>
                  <a:gd name="connsiteX6" fmla="*/ 473798 w 987415"/>
                  <a:gd name="connsiteY6" fmla="*/ 9091 h 974793"/>
                  <a:gd name="connsiteX7" fmla="*/ 615636 w 987415"/>
                  <a:gd name="connsiteY7" fmla="*/ 175071 h 974793"/>
                  <a:gd name="connsiteX8" fmla="*/ 766527 w 987415"/>
                  <a:gd name="connsiteY8" fmla="*/ 75483 h 974793"/>
                  <a:gd name="connsiteX9" fmla="*/ 965703 w 987415"/>
                  <a:gd name="connsiteY9" fmla="*/ 150928 h 974793"/>
                  <a:gd name="connsiteX10" fmla="*/ 848008 w 987415"/>
                  <a:gd name="connsiteY10" fmla="*/ 220338 h 974793"/>
                  <a:gd name="connsiteX11" fmla="*/ 829902 w 987415"/>
                  <a:gd name="connsiteY11" fmla="*/ 383301 h 974793"/>
                  <a:gd name="connsiteX12" fmla="*/ 968721 w 987415"/>
                  <a:gd name="connsiteY12" fmla="*/ 494960 h 974793"/>
                  <a:gd name="connsiteX13" fmla="*/ 479834 w 987415"/>
                  <a:gd name="connsiteY13" fmla="*/ 974793 h 974793"/>
                  <a:gd name="connsiteX0" fmla="*/ 479834 w 987415"/>
                  <a:gd name="connsiteY0" fmla="*/ 974793 h 974793"/>
                  <a:gd name="connsiteX1" fmla="*/ 0 w 987415"/>
                  <a:gd name="connsiteY1" fmla="*/ 485906 h 974793"/>
                  <a:gd name="connsiteX2" fmla="*/ 141838 w 987415"/>
                  <a:gd name="connsiteY2" fmla="*/ 328980 h 974793"/>
                  <a:gd name="connsiteX3" fmla="*/ 331961 w 987415"/>
                  <a:gd name="connsiteY3" fmla="*/ 497978 h 974793"/>
                  <a:gd name="connsiteX4" fmla="*/ 461727 w 987415"/>
                  <a:gd name="connsiteY4" fmla="*/ 313891 h 974793"/>
                  <a:gd name="connsiteX5" fmla="*/ 356103 w 987415"/>
                  <a:gd name="connsiteY5" fmla="*/ 244481 h 974793"/>
                  <a:gd name="connsiteX6" fmla="*/ 473798 w 987415"/>
                  <a:gd name="connsiteY6" fmla="*/ 9091 h 974793"/>
                  <a:gd name="connsiteX7" fmla="*/ 612618 w 987415"/>
                  <a:gd name="connsiteY7" fmla="*/ 166017 h 974793"/>
                  <a:gd name="connsiteX8" fmla="*/ 766527 w 987415"/>
                  <a:gd name="connsiteY8" fmla="*/ 75483 h 974793"/>
                  <a:gd name="connsiteX9" fmla="*/ 965703 w 987415"/>
                  <a:gd name="connsiteY9" fmla="*/ 150928 h 974793"/>
                  <a:gd name="connsiteX10" fmla="*/ 848008 w 987415"/>
                  <a:gd name="connsiteY10" fmla="*/ 220338 h 974793"/>
                  <a:gd name="connsiteX11" fmla="*/ 829902 w 987415"/>
                  <a:gd name="connsiteY11" fmla="*/ 383301 h 974793"/>
                  <a:gd name="connsiteX12" fmla="*/ 968721 w 987415"/>
                  <a:gd name="connsiteY12" fmla="*/ 494960 h 974793"/>
                  <a:gd name="connsiteX13" fmla="*/ 479834 w 987415"/>
                  <a:gd name="connsiteY13" fmla="*/ 974793 h 974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87415" h="974793">
                    <a:moveTo>
                      <a:pt x="479834" y="974793"/>
                    </a:moveTo>
                    <a:lnTo>
                      <a:pt x="0" y="485906"/>
                    </a:lnTo>
                    <a:cubicBezTo>
                      <a:pt x="29172" y="418508"/>
                      <a:pt x="76452" y="372236"/>
                      <a:pt x="141838" y="328980"/>
                    </a:cubicBezTo>
                    <a:cubicBezTo>
                      <a:pt x="232372" y="270637"/>
                      <a:pt x="268587" y="441645"/>
                      <a:pt x="331961" y="497978"/>
                    </a:cubicBezTo>
                    <a:cubicBezTo>
                      <a:pt x="417466" y="572418"/>
                      <a:pt x="563327" y="384306"/>
                      <a:pt x="461727" y="313891"/>
                    </a:cubicBezTo>
                    <a:lnTo>
                      <a:pt x="356103" y="244481"/>
                    </a:lnTo>
                    <a:cubicBezTo>
                      <a:pt x="274622" y="193179"/>
                      <a:pt x="362138" y="45305"/>
                      <a:pt x="473798" y="9091"/>
                    </a:cubicBezTo>
                    <a:cubicBezTo>
                      <a:pt x="521077" y="64418"/>
                      <a:pt x="550250" y="110690"/>
                      <a:pt x="612618" y="166017"/>
                    </a:cubicBezTo>
                    <a:cubicBezTo>
                      <a:pt x="717236" y="175070"/>
                      <a:pt x="740373" y="138858"/>
                      <a:pt x="766527" y="75483"/>
                    </a:cubicBezTo>
                    <a:cubicBezTo>
                      <a:pt x="838954" y="-83456"/>
                      <a:pt x="1056237" y="41281"/>
                      <a:pt x="965703" y="150928"/>
                    </a:cubicBezTo>
                    <a:cubicBezTo>
                      <a:pt x="941560" y="183118"/>
                      <a:pt x="890258" y="212291"/>
                      <a:pt x="848008" y="220338"/>
                    </a:cubicBezTo>
                    <a:cubicBezTo>
                      <a:pt x="804753" y="230398"/>
                      <a:pt x="797711" y="361170"/>
                      <a:pt x="829902" y="383301"/>
                    </a:cubicBezTo>
                    <a:lnTo>
                      <a:pt x="968721" y="494960"/>
                    </a:lnTo>
                    <a:lnTo>
                      <a:pt x="479834" y="974793"/>
                    </a:lnTo>
                    <a:close/>
                  </a:path>
                </a:pathLst>
              </a:custGeom>
              <a:solidFill>
                <a:srgbClr val="F5D5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任意多边形 34">
                <a:extLst>
                  <a:ext uri="{FF2B5EF4-FFF2-40B4-BE49-F238E27FC236}">
                    <a16:creationId xmlns:a16="http://schemas.microsoft.com/office/drawing/2014/main" id="{6173550F-2764-3F6E-0CEA-EE80608DC86D}"/>
                  </a:ext>
                </a:extLst>
              </p:cNvPr>
              <p:cNvSpPr/>
              <p:nvPr/>
            </p:nvSpPr>
            <p:spPr>
              <a:xfrm flipH="1">
                <a:off x="4459084" y="2767798"/>
                <a:ext cx="1784695" cy="1560413"/>
              </a:xfrm>
              <a:custGeom>
                <a:avLst/>
                <a:gdLst>
                  <a:gd name="connsiteX0" fmla="*/ 437584 w 953631"/>
                  <a:gd name="connsiteY0" fmla="*/ 156926 h 893275"/>
                  <a:gd name="connsiteX1" fmla="*/ 223319 w 953631"/>
                  <a:gd name="connsiteY1" fmla="*/ 0 h 893275"/>
                  <a:gd name="connsiteX2" fmla="*/ 0 w 953631"/>
                  <a:gd name="connsiteY2" fmla="*/ 522083 h 893275"/>
                  <a:gd name="connsiteX3" fmla="*/ 72427 w 953631"/>
                  <a:gd name="connsiteY3" fmla="*/ 675992 h 893275"/>
                  <a:gd name="connsiteX4" fmla="*/ 594511 w 953631"/>
                  <a:gd name="connsiteY4" fmla="*/ 893275 h 893275"/>
                  <a:gd name="connsiteX5" fmla="*/ 721259 w 953631"/>
                  <a:gd name="connsiteY5" fmla="*/ 669956 h 893275"/>
                  <a:gd name="connsiteX6" fmla="*/ 875168 w 953631"/>
                  <a:gd name="connsiteY6" fmla="*/ 754455 h 893275"/>
                  <a:gd name="connsiteX7" fmla="*/ 953631 w 953631"/>
                  <a:gd name="connsiteY7" fmla="*/ 564332 h 893275"/>
                  <a:gd name="connsiteX8" fmla="*/ 790669 w 953631"/>
                  <a:gd name="connsiteY8" fmla="*/ 531136 h 893275"/>
                  <a:gd name="connsiteX9" fmla="*/ 848008 w 953631"/>
                  <a:gd name="connsiteY9" fmla="*/ 265568 h 893275"/>
                  <a:gd name="connsiteX10" fmla="*/ 576404 w 953631"/>
                  <a:gd name="connsiteY10" fmla="*/ 262550 h 893275"/>
                  <a:gd name="connsiteX11" fmla="*/ 522083 w 953631"/>
                  <a:gd name="connsiteY11" fmla="*/ 413441 h 893275"/>
                  <a:gd name="connsiteX12" fmla="*/ 359120 w 953631"/>
                  <a:gd name="connsiteY12" fmla="*/ 283675 h 893275"/>
                  <a:gd name="connsiteX13" fmla="*/ 437584 w 953631"/>
                  <a:gd name="connsiteY13" fmla="*/ 156926 h 893275"/>
                  <a:gd name="connsiteX0" fmla="*/ 437584 w 953631"/>
                  <a:gd name="connsiteY0" fmla="*/ 156926 h 893275"/>
                  <a:gd name="connsiteX1" fmla="*/ 223319 w 953631"/>
                  <a:gd name="connsiteY1" fmla="*/ 0 h 893275"/>
                  <a:gd name="connsiteX2" fmla="*/ 0 w 953631"/>
                  <a:gd name="connsiteY2" fmla="*/ 522083 h 893275"/>
                  <a:gd name="connsiteX3" fmla="*/ 72427 w 953631"/>
                  <a:gd name="connsiteY3" fmla="*/ 675992 h 893275"/>
                  <a:gd name="connsiteX4" fmla="*/ 594511 w 953631"/>
                  <a:gd name="connsiteY4" fmla="*/ 893275 h 893275"/>
                  <a:gd name="connsiteX5" fmla="*/ 721259 w 953631"/>
                  <a:gd name="connsiteY5" fmla="*/ 669956 h 893275"/>
                  <a:gd name="connsiteX6" fmla="*/ 875168 w 953631"/>
                  <a:gd name="connsiteY6" fmla="*/ 754455 h 893275"/>
                  <a:gd name="connsiteX7" fmla="*/ 953631 w 953631"/>
                  <a:gd name="connsiteY7" fmla="*/ 564332 h 893275"/>
                  <a:gd name="connsiteX8" fmla="*/ 790669 w 953631"/>
                  <a:gd name="connsiteY8" fmla="*/ 531136 h 893275"/>
                  <a:gd name="connsiteX9" fmla="*/ 848008 w 953631"/>
                  <a:gd name="connsiteY9" fmla="*/ 265568 h 893275"/>
                  <a:gd name="connsiteX10" fmla="*/ 576404 w 953631"/>
                  <a:gd name="connsiteY10" fmla="*/ 262550 h 893275"/>
                  <a:gd name="connsiteX11" fmla="*/ 522083 w 953631"/>
                  <a:gd name="connsiteY11" fmla="*/ 413441 h 893275"/>
                  <a:gd name="connsiteX12" fmla="*/ 359120 w 953631"/>
                  <a:gd name="connsiteY12" fmla="*/ 283675 h 893275"/>
                  <a:gd name="connsiteX13" fmla="*/ 437584 w 953631"/>
                  <a:gd name="connsiteY13" fmla="*/ 156926 h 893275"/>
                  <a:gd name="connsiteX0" fmla="*/ 437584 w 953631"/>
                  <a:gd name="connsiteY0" fmla="*/ 156926 h 893275"/>
                  <a:gd name="connsiteX1" fmla="*/ 223319 w 953631"/>
                  <a:gd name="connsiteY1" fmla="*/ 0 h 893275"/>
                  <a:gd name="connsiteX2" fmla="*/ 0 w 953631"/>
                  <a:gd name="connsiteY2" fmla="*/ 522083 h 893275"/>
                  <a:gd name="connsiteX3" fmla="*/ 72427 w 953631"/>
                  <a:gd name="connsiteY3" fmla="*/ 675992 h 893275"/>
                  <a:gd name="connsiteX4" fmla="*/ 594511 w 953631"/>
                  <a:gd name="connsiteY4" fmla="*/ 893275 h 893275"/>
                  <a:gd name="connsiteX5" fmla="*/ 721259 w 953631"/>
                  <a:gd name="connsiteY5" fmla="*/ 669956 h 893275"/>
                  <a:gd name="connsiteX6" fmla="*/ 875168 w 953631"/>
                  <a:gd name="connsiteY6" fmla="*/ 754455 h 893275"/>
                  <a:gd name="connsiteX7" fmla="*/ 953631 w 953631"/>
                  <a:gd name="connsiteY7" fmla="*/ 564332 h 893275"/>
                  <a:gd name="connsiteX8" fmla="*/ 790669 w 953631"/>
                  <a:gd name="connsiteY8" fmla="*/ 531136 h 893275"/>
                  <a:gd name="connsiteX9" fmla="*/ 848008 w 953631"/>
                  <a:gd name="connsiteY9" fmla="*/ 265568 h 893275"/>
                  <a:gd name="connsiteX10" fmla="*/ 576404 w 953631"/>
                  <a:gd name="connsiteY10" fmla="*/ 262550 h 893275"/>
                  <a:gd name="connsiteX11" fmla="*/ 522083 w 953631"/>
                  <a:gd name="connsiteY11" fmla="*/ 413441 h 893275"/>
                  <a:gd name="connsiteX12" fmla="*/ 359120 w 953631"/>
                  <a:gd name="connsiteY12" fmla="*/ 283675 h 893275"/>
                  <a:gd name="connsiteX13" fmla="*/ 437584 w 953631"/>
                  <a:gd name="connsiteY13" fmla="*/ 156926 h 893275"/>
                  <a:gd name="connsiteX0" fmla="*/ 437584 w 953631"/>
                  <a:gd name="connsiteY0" fmla="*/ 156926 h 893275"/>
                  <a:gd name="connsiteX1" fmla="*/ 223319 w 953631"/>
                  <a:gd name="connsiteY1" fmla="*/ 0 h 893275"/>
                  <a:gd name="connsiteX2" fmla="*/ 0 w 953631"/>
                  <a:gd name="connsiteY2" fmla="*/ 522083 h 893275"/>
                  <a:gd name="connsiteX3" fmla="*/ 72427 w 953631"/>
                  <a:gd name="connsiteY3" fmla="*/ 675992 h 893275"/>
                  <a:gd name="connsiteX4" fmla="*/ 594511 w 953631"/>
                  <a:gd name="connsiteY4" fmla="*/ 893275 h 893275"/>
                  <a:gd name="connsiteX5" fmla="*/ 721259 w 953631"/>
                  <a:gd name="connsiteY5" fmla="*/ 669956 h 893275"/>
                  <a:gd name="connsiteX6" fmla="*/ 875168 w 953631"/>
                  <a:gd name="connsiteY6" fmla="*/ 754455 h 893275"/>
                  <a:gd name="connsiteX7" fmla="*/ 953631 w 953631"/>
                  <a:gd name="connsiteY7" fmla="*/ 564332 h 893275"/>
                  <a:gd name="connsiteX8" fmla="*/ 790669 w 953631"/>
                  <a:gd name="connsiteY8" fmla="*/ 531136 h 893275"/>
                  <a:gd name="connsiteX9" fmla="*/ 848008 w 953631"/>
                  <a:gd name="connsiteY9" fmla="*/ 265568 h 893275"/>
                  <a:gd name="connsiteX10" fmla="*/ 576404 w 953631"/>
                  <a:gd name="connsiteY10" fmla="*/ 262550 h 893275"/>
                  <a:gd name="connsiteX11" fmla="*/ 522083 w 953631"/>
                  <a:gd name="connsiteY11" fmla="*/ 413441 h 893275"/>
                  <a:gd name="connsiteX12" fmla="*/ 359120 w 953631"/>
                  <a:gd name="connsiteY12" fmla="*/ 283675 h 893275"/>
                  <a:gd name="connsiteX13" fmla="*/ 437584 w 953631"/>
                  <a:gd name="connsiteY13" fmla="*/ 156926 h 893275"/>
                  <a:gd name="connsiteX0" fmla="*/ 437584 w 953631"/>
                  <a:gd name="connsiteY0" fmla="*/ 156926 h 893275"/>
                  <a:gd name="connsiteX1" fmla="*/ 223319 w 953631"/>
                  <a:gd name="connsiteY1" fmla="*/ 0 h 893275"/>
                  <a:gd name="connsiteX2" fmla="*/ 0 w 953631"/>
                  <a:gd name="connsiteY2" fmla="*/ 522083 h 893275"/>
                  <a:gd name="connsiteX3" fmla="*/ 72427 w 953631"/>
                  <a:gd name="connsiteY3" fmla="*/ 675992 h 893275"/>
                  <a:gd name="connsiteX4" fmla="*/ 594511 w 953631"/>
                  <a:gd name="connsiteY4" fmla="*/ 893275 h 893275"/>
                  <a:gd name="connsiteX5" fmla="*/ 721259 w 953631"/>
                  <a:gd name="connsiteY5" fmla="*/ 669956 h 893275"/>
                  <a:gd name="connsiteX6" fmla="*/ 875168 w 953631"/>
                  <a:gd name="connsiteY6" fmla="*/ 754455 h 893275"/>
                  <a:gd name="connsiteX7" fmla="*/ 953631 w 953631"/>
                  <a:gd name="connsiteY7" fmla="*/ 564332 h 893275"/>
                  <a:gd name="connsiteX8" fmla="*/ 790669 w 953631"/>
                  <a:gd name="connsiteY8" fmla="*/ 531136 h 893275"/>
                  <a:gd name="connsiteX9" fmla="*/ 848008 w 953631"/>
                  <a:gd name="connsiteY9" fmla="*/ 265568 h 893275"/>
                  <a:gd name="connsiteX10" fmla="*/ 576404 w 953631"/>
                  <a:gd name="connsiteY10" fmla="*/ 262550 h 893275"/>
                  <a:gd name="connsiteX11" fmla="*/ 522083 w 953631"/>
                  <a:gd name="connsiteY11" fmla="*/ 413441 h 893275"/>
                  <a:gd name="connsiteX12" fmla="*/ 359120 w 953631"/>
                  <a:gd name="connsiteY12" fmla="*/ 283675 h 893275"/>
                  <a:gd name="connsiteX13" fmla="*/ 437584 w 953631"/>
                  <a:gd name="connsiteY13" fmla="*/ 156926 h 893275"/>
                  <a:gd name="connsiteX0" fmla="*/ 437584 w 953631"/>
                  <a:gd name="connsiteY0" fmla="*/ 156926 h 893275"/>
                  <a:gd name="connsiteX1" fmla="*/ 223319 w 953631"/>
                  <a:gd name="connsiteY1" fmla="*/ 0 h 893275"/>
                  <a:gd name="connsiteX2" fmla="*/ 0 w 953631"/>
                  <a:gd name="connsiteY2" fmla="*/ 522083 h 893275"/>
                  <a:gd name="connsiteX3" fmla="*/ 72427 w 953631"/>
                  <a:gd name="connsiteY3" fmla="*/ 675992 h 893275"/>
                  <a:gd name="connsiteX4" fmla="*/ 594511 w 953631"/>
                  <a:gd name="connsiteY4" fmla="*/ 893275 h 893275"/>
                  <a:gd name="connsiteX5" fmla="*/ 721259 w 953631"/>
                  <a:gd name="connsiteY5" fmla="*/ 669956 h 893275"/>
                  <a:gd name="connsiteX6" fmla="*/ 875168 w 953631"/>
                  <a:gd name="connsiteY6" fmla="*/ 754455 h 893275"/>
                  <a:gd name="connsiteX7" fmla="*/ 953631 w 953631"/>
                  <a:gd name="connsiteY7" fmla="*/ 564332 h 893275"/>
                  <a:gd name="connsiteX8" fmla="*/ 790669 w 953631"/>
                  <a:gd name="connsiteY8" fmla="*/ 531136 h 893275"/>
                  <a:gd name="connsiteX9" fmla="*/ 848008 w 953631"/>
                  <a:gd name="connsiteY9" fmla="*/ 265568 h 893275"/>
                  <a:gd name="connsiteX10" fmla="*/ 576404 w 953631"/>
                  <a:gd name="connsiteY10" fmla="*/ 262550 h 893275"/>
                  <a:gd name="connsiteX11" fmla="*/ 522083 w 953631"/>
                  <a:gd name="connsiteY11" fmla="*/ 413441 h 893275"/>
                  <a:gd name="connsiteX12" fmla="*/ 359120 w 953631"/>
                  <a:gd name="connsiteY12" fmla="*/ 283675 h 893275"/>
                  <a:gd name="connsiteX13" fmla="*/ 437584 w 953631"/>
                  <a:gd name="connsiteY13" fmla="*/ 156926 h 893275"/>
                  <a:gd name="connsiteX0" fmla="*/ 437584 w 953631"/>
                  <a:gd name="connsiteY0" fmla="*/ 156926 h 893275"/>
                  <a:gd name="connsiteX1" fmla="*/ 223319 w 953631"/>
                  <a:gd name="connsiteY1" fmla="*/ 0 h 893275"/>
                  <a:gd name="connsiteX2" fmla="*/ 0 w 953631"/>
                  <a:gd name="connsiteY2" fmla="*/ 522083 h 893275"/>
                  <a:gd name="connsiteX3" fmla="*/ 72427 w 953631"/>
                  <a:gd name="connsiteY3" fmla="*/ 675992 h 893275"/>
                  <a:gd name="connsiteX4" fmla="*/ 594511 w 953631"/>
                  <a:gd name="connsiteY4" fmla="*/ 893275 h 893275"/>
                  <a:gd name="connsiteX5" fmla="*/ 721259 w 953631"/>
                  <a:gd name="connsiteY5" fmla="*/ 669956 h 893275"/>
                  <a:gd name="connsiteX6" fmla="*/ 875168 w 953631"/>
                  <a:gd name="connsiteY6" fmla="*/ 754455 h 893275"/>
                  <a:gd name="connsiteX7" fmla="*/ 953631 w 953631"/>
                  <a:gd name="connsiteY7" fmla="*/ 564332 h 893275"/>
                  <a:gd name="connsiteX8" fmla="*/ 790669 w 953631"/>
                  <a:gd name="connsiteY8" fmla="*/ 531136 h 893275"/>
                  <a:gd name="connsiteX9" fmla="*/ 848008 w 953631"/>
                  <a:gd name="connsiteY9" fmla="*/ 265568 h 893275"/>
                  <a:gd name="connsiteX10" fmla="*/ 576404 w 953631"/>
                  <a:gd name="connsiteY10" fmla="*/ 262550 h 893275"/>
                  <a:gd name="connsiteX11" fmla="*/ 522083 w 953631"/>
                  <a:gd name="connsiteY11" fmla="*/ 413441 h 893275"/>
                  <a:gd name="connsiteX12" fmla="*/ 359120 w 953631"/>
                  <a:gd name="connsiteY12" fmla="*/ 283675 h 893275"/>
                  <a:gd name="connsiteX13" fmla="*/ 437584 w 953631"/>
                  <a:gd name="connsiteY13" fmla="*/ 156926 h 893275"/>
                  <a:gd name="connsiteX0" fmla="*/ 437584 w 953631"/>
                  <a:gd name="connsiteY0" fmla="*/ 156926 h 893275"/>
                  <a:gd name="connsiteX1" fmla="*/ 223319 w 953631"/>
                  <a:gd name="connsiteY1" fmla="*/ 0 h 893275"/>
                  <a:gd name="connsiteX2" fmla="*/ 0 w 953631"/>
                  <a:gd name="connsiteY2" fmla="*/ 522083 h 893275"/>
                  <a:gd name="connsiteX3" fmla="*/ 72427 w 953631"/>
                  <a:gd name="connsiteY3" fmla="*/ 675992 h 893275"/>
                  <a:gd name="connsiteX4" fmla="*/ 594511 w 953631"/>
                  <a:gd name="connsiteY4" fmla="*/ 893275 h 893275"/>
                  <a:gd name="connsiteX5" fmla="*/ 721259 w 953631"/>
                  <a:gd name="connsiteY5" fmla="*/ 669956 h 893275"/>
                  <a:gd name="connsiteX6" fmla="*/ 875168 w 953631"/>
                  <a:gd name="connsiteY6" fmla="*/ 754455 h 893275"/>
                  <a:gd name="connsiteX7" fmla="*/ 953631 w 953631"/>
                  <a:gd name="connsiteY7" fmla="*/ 564332 h 893275"/>
                  <a:gd name="connsiteX8" fmla="*/ 790669 w 953631"/>
                  <a:gd name="connsiteY8" fmla="*/ 531136 h 893275"/>
                  <a:gd name="connsiteX9" fmla="*/ 848008 w 953631"/>
                  <a:gd name="connsiteY9" fmla="*/ 265568 h 893275"/>
                  <a:gd name="connsiteX10" fmla="*/ 576404 w 953631"/>
                  <a:gd name="connsiteY10" fmla="*/ 262550 h 893275"/>
                  <a:gd name="connsiteX11" fmla="*/ 522083 w 953631"/>
                  <a:gd name="connsiteY11" fmla="*/ 413441 h 893275"/>
                  <a:gd name="connsiteX12" fmla="*/ 359120 w 953631"/>
                  <a:gd name="connsiteY12" fmla="*/ 283675 h 893275"/>
                  <a:gd name="connsiteX13" fmla="*/ 437584 w 953631"/>
                  <a:gd name="connsiteY13" fmla="*/ 156926 h 893275"/>
                  <a:gd name="connsiteX0" fmla="*/ 437584 w 953631"/>
                  <a:gd name="connsiteY0" fmla="*/ 156926 h 893275"/>
                  <a:gd name="connsiteX1" fmla="*/ 223319 w 953631"/>
                  <a:gd name="connsiteY1" fmla="*/ 0 h 893275"/>
                  <a:gd name="connsiteX2" fmla="*/ 0 w 953631"/>
                  <a:gd name="connsiteY2" fmla="*/ 522083 h 893275"/>
                  <a:gd name="connsiteX3" fmla="*/ 72427 w 953631"/>
                  <a:gd name="connsiteY3" fmla="*/ 675992 h 893275"/>
                  <a:gd name="connsiteX4" fmla="*/ 594511 w 953631"/>
                  <a:gd name="connsiteY4" fmla="*/ 893275 h 893275"/>
                  <a:gd name="connsiteX5" fmla="*/ 721259 w 953631"/>
                  <a:gd name="connsiteY5" fmla="*/ 669956 h 893275"/>
                  <a:gd name="connsiteX6" fmla="*/ 875168 w 953631"/>
                  <a:gd name="connsiteY6" fmla="*/ 754455 h 893275"/>
                  <a:gd name="connsiteX7" fmla="*/ 953631 w 953631"/>
                  <a:gd name="connsiteY7" fmla="*/ 564332 h 893275"/>
                  <a:gd name="connsiteX8" fmla="*/ 790669 w 953631"/>
                  <a:gd name="connsiteY8" fmla="*/ 531136 h 893275"/>
                  <a:gd name="connsiteX9" fmla="*/ 848008 w 953631"/>
                  <a:gd name="connsiteY9" fmla="*/ 265568 h 893275"/>
                  <a:gd name="connsiteX10" fmla="*/ 576404 w 953631"/>
                  <a:gd name="connsiteY10" fmla="*/ 262550 h 893275"/>
                  <a:gd name="connsiteX11" fmla="*/ 522083 w 953631"/>
                  <a:gd name="connsiteY11" fmla="*/ 413441 h 893275"/>
                  <a:gd name="connsiteX12" fmla="*/ 359120 w 953631"/>
                  <a:gd name="connsiteY12" fmla="*/ 283675 h 893275"/>
                  <a:gd name="connsiteX13" fmla="*/ 437584 w 953631"/>
                  <a:gd name="connsiteY13" fmla="*/ 156926 h 893275"/>
                  <a:gd name="connsiteX0" fmla="*/ 437584 w 953631"/>
                  <a:gd name="connsiteY0" fmla="*/ 156926 h 893275"/>
                  <a:gd name="connsiteX1" fmla="*/ 223319 w 953631"/>
                  <a:gd name="connsiteY1" fmla="*/ 0 h 893275"/>
                  <a:gd name="connsiteX2" fmla="*/ 0 w 953631"/>
                  <a:gd name="connsiteY2" fmla="*/ 522083 h 893275"/>
                  <a:gd name="connsiteX3" fmla="*/ 72427 w 953631"/>
                  <a:gd name="connsiteY3" fmla="*/ 675992 h 893275"/>
                  <a:gd name="connsiteX4" fmla="*/ 594511 w 953631"/>
                  <a:gd name="connsiteY4" fmla="*/ 893275 h 893275"/>
                  <a:gd name="connsiteX5" fmla="*/ 721259 w 953631"/>
                  <a:gd name="connsiteY5" fmla="*/ 669956 h 893275"/>
                  <a:gd name="connsiteX6" fmla="*/ 875168 w 953631"/>
                  <a:gd name="connsiteY6" fmla="*/ 754455 h 893275"/>
                  <a:gd name="connsiteX7" fmla="*/ 953631 w 953631"/>
                  <a:gd name="connsiteY7" fmla="*/ 564332 h 893275"/>
                  <a:gd name="connsiteX8" fmla="*/ 790669 w 953631"/>
                  <a:gd name="connsiteY8" fmla="*/ 531136 h 893275"/>
                  <a:gd name="connsiteX9" fmla="*/ 848008 w 953631"/>
                  <a:gd name="connsiteY9" fmla="*/ 265568 h 893275"/>
                  <a:gd name="connsiteX10" fmla="*/ 576404 w 953631"/>
                  <a:gd name="connsiteY10" fmla="*/ 262550 h 893275"/>
                  <a:gd name="connsiteX11" fmla="*/ 522083 w 953631"/>
                  <a:gd name="connsiteY11" fmla="*/ 413441 h 893275"/>
                  <a:gd name="connsiteX12" fmla="*/ 359120 w 953631"/>
                  <a:gd name="connsiteY12" fmla="*/ 283675 h 893275"/>
                  <a:gd name="connsiteX13" fmla="*/ 437584 w 953631"/>
                  <a:gd name="connsiteY13" fmla="*/ 156926 h 893275"/>
                  <a:gd name="connsiteX0" fmla="*/ 437584 w 953631"/>
                  <a:gd name="connsiteY0" fmla="*/ 156926 h 893275"/>
                  <a:gd name="connsiteX1" fmla="*/ 223319 w 953631"/>
                  <a:gd name="connsiteY1" fmla="*/ 0 h 893275"/>
                  <a:gd name="connsiteX2" fmla="*/ 0 w 953631"/>
                  <a:gd name="connsiteY2" fmla="*/ 522083 h 893275"/>
                  <a:gd name="connsiteX3" fmla="*/ 72427 w 953631"/>
                  <a:gd name="connsiteY3" fmla="*/ 675992 h 893275"/>
                  <a:gd name="connsiteX4" fmla="*/ 594511 w 953631"/>
                  <a:gd name="connsiteY4" fmla="*/ 893275 h 893275"/>
                  <a:gd name="connsiteX5" fmla="*/ 721259 w 953631"/>
                  <a:gd name="connsiteY5" fmla="*/ 669956 h 893275"/>
                  <a:gd name="connsiteX6" fmla="*/ 875168 w 953631"/>
                  <a:gd name="connsiteY6" fmla="*/ 754455 h 893275"/>
                  <a:gd name="connsiteX7" fmla="*/ 953631 w 953631"/>
                  <a:gd name="connsiteY7" fmla="*/ 564332 h 893275"/>
                  <a:gd name="connsiteX8" fmla="*/ 790669 w 953631"/>
                  <a:gd name="connsiteY8" fmla="*/ 531136 h 893275"/>
                  <a:gd name="connsiteX9" fmla="*/ 848008 w 953631"/>
                  <a:gd name="connsiteY9" fmla="*/ 265568 h 893275"/>
                  <a:gd name="connsiteX10" fmla="*/ 576404 w 953631"/>
                  <a:gd name="connsiteY10" fmla="*/ 262550 h 893275"/>
                  <a:gd name="connsiteX11" fmla="*/ 522083 w 953631"/>
                  <a:gd name="connsiteY11" fmla="*/ 413441 h 893275"/>
                  <a:gd name="connsiteX12" fmla="*/ 359120 w 953631"/>
                  <a:gd name="connsiteY12" fmla="*/ 283675 h 893275"/>
                  <a:gd name="connsiteX13" fmla="*/ 437584 w 953631"/>
                  <a:gd name="connsiteY13" fmla="*/ 156926 h 893275"/>
                  <a:gd name="connsiteX0" fmla="*/ 437584 w 953631"/>
                  <a:gd name="connsiteY0" fmla="*/ 156926 h 893275"/>
                  <a:gd name="connsiteX1" fmla="*/ 223319 w 953631"/>
                  <a:gd name="connsiteY1" fmla="*/ 0 h 893275"/>
                  <a:gd name="connsiteX2" fmla="*/ 0 w 953631"/>
                  <a:gd name="connsiteY2" fmla="*/ 522083 h 893275"/>
                  <a:gd name="connsiteX3" fmla="*/ 72427 w 953631"/>
                  <a:gd name="connsiteY3" fmla="*/ 675992 h 893275"/>
                  <a:gd name="connsiteX4" fmla="*/ 594511 w 953631"/>
                  <a:gd name="connsiteY4" fmla="*/ 893275 h 893275"/>
                  <a:gd name="connsiteX5" fmla="*/ 721259 w 953631"/>
                  <a:gd name="connsiteY5" fmla="*/ 669956 h 893275"/>
                  <a:gd name="connsiteX6" fmla="*/ 875168 w 953631"/>
                  <a:gd name="connsiteY6" fmla="*/ 754455 h 893275"/>
                  <a:gd name="connsiteX7" fmla="*/ 953631 w 953631"/>
                  <a:gd name="connsiteY7" fmla="*/ 564332 h 893275"/>
                  <a:gd name="connsiteX8" fmla="*/ 790669 w 953631"/>
                  <a:gd name="connsiteY8" fmla="*/ 531136 h 893275"/>
                  <a:gd name="connsiteX9" fmla="*/ 848008 w 953631"/>
                  <a:gd name="connsiteY9" fmla="*/ 265568 h 893275"/>
                  <a:gd name="connsiteX10" fmla="*/ 576404 w 953631"/>
                  <a:gd name="connsiteY10" fmla="*/ 262550 h 893275"/>
                  <a:gd name="connsiteX11" fmla="*/ 522083 w 953631"/>
                  <a:gd name="connsiteY11" fmla="*/ 413441 h 893275"/>
                  <a:gd name="connsiteX12" fmla="*/ 359120 w 953631"/>
                  <a:gd name="connsiteY12" fmla="*/ 283675 h 893275"/>
                  <a:gd name="connsiteX13" fmla="*/ 437584 w 953631"/>
                  <a:gd name="connsiteY13" fmla="*/ 156926 h 893275"/>
                  <a:gd name="connsiteX0" fmla="*/ 443620 w 953631"/>
                  <a:gd name="connsiteY0" fmla="*/ 165979 h 893275"/>
                  <a:gd name="connsiteX1" fmla="*/ 223319 w 953631"/>
                  <a:gd name="connsiteY1" fmla="*/ 0 h 893275"/>
                  <a:gd name="connsiteX2" fmla="*/ 0 w 953631"/>
                  <a:gd name="connsiteY2" fmla="*/ 522083 h 893275"/>
                  <a:gd name="connsiteX3" fmla="*/ 72427 w 953631"/>
                  <a:gd name="connsiteY3" fmla="*/ 675992 h 893275"/>
                  <a:gd name="connsiteX4" fmla="*/ 594511 w 953631"/>
                  <a:gd name="connsiteY4" fmla="*/ 893275 h 893275"/>
                  <a:gd name="connsiteX5" fmla="*/ 721259 w 953631"/>
                  <a:gd name="connsiteY5" fmla="*/ 669956 h 893275"/>
                  <a:gd name="connsiteX6" fmla="*/ 875168 w 953631"/>
                  <a:gd name="connsiteY6" fmla="*/ 754455 h 893275"/>
                  <a:gd name="connsiteX7" fmla="*/ 953631 w 953631"/>
                  <a:gd name="connsiteY7" fmla="*/ 564332 h 893275"/>
                  <a:gd name="connsiteX8" fmla="*/ 790669 w 953631"/>
                  <a:gd name="connsiteY8" fmla="*/ 531136 h 893275"/>
                  <a:gd name="connsiteX9" fmla="*/ 848008 w 953631"/>
                  <a:gd name="connsiteY9" fmla="*/ 265568 h 893275"/>
                  <a:gd name="connsiteX10" fmla="*/ 576404 w 953631"/>
                  <a:gd name="connsiteY10" fmla="*/ 262550 h 893275"/>
                  <a:gd name="connsiteX11" fmla="*/ 522083 w 953631"/>
                  <a:gd name="connsiteY11" fmla="*/ 413441 h 893275"/>
                  <a:gd name="connsiteX12" fmla="*/ 359120 w 953631"/>
                  <a:gd name="connsiteY12" fmla="*/ 283675 h 893275"/>
                  <a:gd name="connsiteX13" fmla="*/ 443620 w 953631"/>
                  <a:gd name="connsiteY13" fmla="*/ 165979 h 893275"/>
                  <a:gd name="connsiteX0" fmla="*/ 443620 w 953631"/>
                  <a:gd name="connsiteY0" fmla="*/ 165979 h 893275"/>
                  <a:gd name="connsiteX1" fmla="*/ 223319 w 953631"/>
                  <a:gd name="connsiteY1" fmla="*/ 0 h 893275"/>
                  <a:gd name="connsiteX2" fmla="*/ 0 w 953631"/>
                  <a:gd name="connsiteY2" fmla="*/ 522083 h 893275"/>
                  <a:gd name="connsiteX3" fmla="*/ 72427 w 953631"/>
                  <a:gd name="connsiteY3" fmla="*/ 675992 h 893275"/>
                  <a:gd name="connsiteX4" fmla="*/ 594511 w 953631"/>
                  <a:gd name="connsiteY4" fmla="*/ 893275 h 893275"/>
                  <a:gd name="connsiteX5" fmla="*/ 721259 w 953631"/>
                  <a:gd name="connsiteY5" fmla="*/ 669956 h 893275"/>
                  <a:gd name="connsiteX6" fmla="*/ 875168 w 953631"/>
                  <a:gd name="connsiteY6" fmla="*/ 754455 h 893275"/>
                  <a:gd name="connsiteX7" fmla="*/ 953631 w 953631"/>
                  <a:gd name="connsiteY7" fmla="*/ 564332 h 893275"/>
                  <a:gd name="connsiteX8" fmla="*/ 790669 w 953631"/>
                  <a:gd name="connsiteY8" fmla="*/ 531136 h 893275"/>
                  <a:gd name="connsiteX9" fmla="*/ 848008 w 953631"/>
                  <a:gd name="connsiteY9" fmla="*/ 265568 h 893275"/>
                  <a:gd name="connsiteX10" fmla="*/ 576404 w 953631"/>
                  <a:gd name="connsiteY10" fmla="*/ 262550 h 893275"/>
                  <a:gd name="connsiteX11" fmla="*/ 522083 w 953631"/>
                  <a:gd name="connsiteY11" fmla="*/ 413441 h 893275"/>
                  <a:gd name="connsiteX12" fmla="*/ 359120 w 953631"/>
                  <a:gd name="connsiteY12" fmla="*/ 283675 h 893275"/>
                  <a:gd name="connsiteX13" fmla="*/ 443620 w 953631"/>
                  <a:gd name="connsiteY13" fmla="*/ 165979 h 893275"/>
                  <a:gd name="connsiteX0" fmla="*/ 443620 w 953631"/>
                  <a:gd name="connsiteY0" fmla="*/ 166150 h 893446"/>
                  <a:gd name="connsiteX1" fmla="*/ 223319 w 953631"/>
                  <a:gd name="connsiteY1" fmla="*/ 171 h 893446"/>
                  <a:gd name="connsiteX2" fmla="*/ 0 w 953631"/>
                  <a:gd name="connsiteY2" fmla="*/ 522254 h 893446"/>
                  <a:gd name="connsiteX3" fmla="*/ 72427 w 953631"/>
                  <a:gd name="connsiteY3" fmla="*/ 676163 h 893446"/>
                  <a:gd name="connsiteX4" fmla="*/ 594511 w 953631"/>
                  <a:gd name="connsiteY4" fmla="*/ 893446 h 893446"/>
                  <a:gd name="connsiteX5" fmla="*/ 721259 w 953631"/>
                  <a:gd name="connsiteY5" fmla="*/ 670127 h 893446"/>
                  <a:gd name="connsiteX6" fmla="*/ 875168 w 953631"/>
                  <a:gd name="connsiteY6" fmla="*/ 754626 h 893446"/>
                  <a:gd name="connsiteX7" fmla="*/ 953631 w 953631"/>
                  <a:gd name="connsiteY7" fmla="*/ 564503 h 893446"/>
                  <a:gd name="connsiteX8" fmla="*/ 790669 w 953631"/>
                  <a:gd name="connsiteY8" fmla="*/ 531307 h 893446"/>
                  <a:gd name="connsiteX9" fmla="*/ 848008 w 953631"/>
                  <a:gd name="connsiteY9" fmla="*/ 265739 h 893446"/>
                  <a:gd name="connsiteX10" fmla="*/ 576404 w 953631"/>
                  <a:gd name="connsiteY10" fmla="*/ 262721 h 893446"/>
                  <a:gd name="connsiteX11" fmla="*/ 522083 w 953631"/>
                  <a:gd name="connsiteY11" fmla="*/ 413612 h 893446"/>
                  <a:gd name="connsiteX12" fmla="*/ 359120 w 953631"/>
                  <a:gd name="connsiteY12" fmla="*/ 283846 h 893446"/>
                  <a:gd name="connsiteX13" fmla="*/ 443620 w 953631"/>
                  <a:gd name="connsiteY13" fmla="*/ 166150 h 893446"/>
                  <a:gd name="connsiteX0" fmla="*/ 448479 w 958490"/>
                  <a:gd name="connsiteY0" fmla="*/ 166150 h 893446"/>
                  <a:gd name="connsiteX1" fmla="*/ 228178 w 958490"/>
                  <a:gd name="connsiteY1" fmla="*/ 171 h 893446"/>
                  <a:gd name="connsiteX2" fmla="*/ 4859 w 958490"/>
                  <a:gd name="connsiteY2" fmla="*/ 522254 h 893446"/>
                  <a:gd name="connsiteX3" fmla="*/ 77286 w 958490"/>
                  <a:gd name="connsiteY3" fmla="*/ 676163 h 893446"/>
                  <a:gd name="connsiteX4" fmla="*/ 599370 w 958490"/>
                  <a:gd name="connsiteY4" fmla="*/ 893446 h 893446"/>
                  <a:gd name="connsiteX5" fmla="*/ 726118 w 958490"/>
                  <a:gd name="connsiteY5" fmla="*/ 670127 h 893446"/>
                  <a:gd name="connsiteX6" fmla="*/ 880027 w 958490"/>
                  <a:gd name="connsiteY6" fmla="*/ 754626 h 893446"/>
                  <a:gd name="connsiteX7" fmla="*/ 958490 w 958490"/>
                  <a:gd name="connsiteY7" fmla="*/ 564503 h 893446"/>
                  <a:gd name="connsiteX8" fmla="*/ 795528 w 958490"/>
                  <a:gd name="connsiteY8" fmla="*/ 531307 h 893446"/>
                  <a:gd name="connsiteX9" fmla="*/ 852867 w 958490"/>
                  <a:gd name="connsiteY9" fmla="*/ 265739 h 893446"/>
                  <a:gd name="connsiteX10" fmla="*/ 581263 w 958490"/>
                  <a:gd name="connsiteY10" fmla="*/ 262721 h 893446"/>
                  <a:gd name="connsiteX11" fmla="*/ 526942 w 958490"/>
                  <a:gd name="connsiteY11" fmla="*/ 413612 h 893446"/>
                  <a:gd name="connsiteX12" fmla="*/ 363979 w 958490"/>
                  <a:gd name="connsiteY12" fmla="*/ 283846 h 893446"/>
                  <a:gd name="connsiteX13" fmla="*/ 448479 w 958490"/>
                  <a:gd name="connsiteY13" fmla="*/ 166150 h 893446"/>
                  <a:gd name="connsiteX0" fmla="*/ 453112 w 963123"/>
                  <a:gd name="connsiteY0" fmla="*/ 166150 h 893446"/>
                  <a:gd name="connsiteX1" fmla="*/ 232811 w 963123"/>
                  <a:gd name="connsiteY1" fmla="*/ 171 h 893446"/>
                  <a:gd name="connsiteX2" fmla="*/ 9492 w 963123"/>
                  <a:gd name="connsiteY2" fmla="*/ 522254 h 893446"/>
                  <a:gd name="connsiteX3" fmla="*/ 81919 w 963123"/>
                  <a:gd name="connsiteY3" fmla="*/ 676163 h 893446"/>
                  <a:gd name="connsiteX4" fmla="*/ 604003 w 963123"/>
                  <a:gd name="connsiteY4" fmla="*/ 893446 h 893446"/>
                  <a:gd name="connsiteX5" fmla="*/ 730751 w 963123"/>
                  <a:gd name="connsiteY5" fmla="*/ 670127 h 893446"/>
                  <a:gd name="connsiteX6" fmla="*/ 884660 w 963123"/>
                  <a:gd name="connsiteY6" fmla="*/ 754626 h 893446"/>
                  <a:gd name="connsiteX7" fmla="*/ 963123 w 963123"/>
                  <a:gd name="connsiteY7" fmla="*/ 564503 h 893446"/>
                  <a:gd name="connsiteX8" fmla="*/ 800161 w 963123"/>
                  <a:gd name="connsiteY8" fmla="*/ 531307 h 893446"/>
                  <a:gd name="connsiteX9" fmla="*/ 857500 w 963123"/>
                  <a:gd name="connsiteY9" fmla="*/ 265739 h 893446"/>
                  <a:gd name="connsiteX10" fmla="*/ 585896 w 963123"/>
                  <a:gd name="connsiteY10" fmla="*/ 262721 h 893446"/>
                  <a:gd name="connsiteX11" fmla="*/ 531575 w 963123"/>
                  <a:gd name="connsiteY11" fmla="*/ 413612 h 893446"/>
                  <a:gd name="connsiteX12" fmla="*/ 368612 w 963123"/>
                  <a:gd name="connsiteY12" fmla="*/ 283846 h 893446"/>
                  <a:gd name="connsiteX13" fmla="*/ 453112 w 963123"/>
                  <a:gd name="connsiteY13" fmla="*/ 166150 h 893446"/>
                  <a:gd name="connsiteX0" fmla="*/ 453112 w 963123"/>
                  <a:gd name="connsiteY0" fmla="*/ 166150 h 893446"/>
                  <a:gd name="connsiteX1" fmla="*/ 232811 w 963123"/>
                  <a:gd name="connsiteY1" fmla="*/ 171 h 893446"/>
                  <a:gd name="connsiteX2" fmla="*/ 9492 w 963123"/>
                  <a:gd name="connsiteY2" fmla="*/ 522254 h 893446"/>
                  <a:gd name="connsiteX3" fmla="*/ 81919 w 963123"/>
                  <a:gd name="connsiteY3" fmla="*/ 676163 h 893446"/>
                  <a:gd name="connsiteX4" fmla="*/ 604003 w 963123"/>
                  <a:gd name="connsiteY4" fmla="*/ 893446 h 893446"/>
                  <a:gd name="connsiteX5" fmla="*/ 730751 w 963123"/>
                  <a:gd name="connsiteY5" fmla="*/ 670127 h 893446"/>
                  <a:gd name="connsiteX6" fmla="*/ 884660 w 963123"/>
                  <a:gd name="connsiteY6" fmla="*/ 754626 h 893446"/>
                  <a:gd name="connsiteX7" fmla="*/ 963123 w 963123"/>
                  <a:gd name="connsiteY7" fmla="*/ 564503 h 893446"/>
                  <a:gd name="connsiteX8" fmla="*/ 800161 w 963123"/>
                  <a:gd name="connsiteY8" fmla="*/ 531307 h 893446"/>
                  <a:gd name="connsiteX9" fmla="*/ 857500 w 963123"/>
                  <a:gd name="connsiteY9" fmla="*/ 265739 h 893446"/>
                  <a:gd name="connsiteX10" fmla="*/ 585896 w 963123"/>
                  <a:gd name="connsiteY10" fmla="*/ 262721 h 893446"/>
                  <a:gd name="connsiteX11" fmla="*/ 531575 w 963123"/>
                  <a:gd name="connsiteY11" fmla="*/ 413612 h 893446"/>
                  <a:gd name="connsiteX12" fmla="*/ 368612 w 963123"/>
                  <a:gd name="connsiteY12" fmla="*/ 283846 h 893446"/>
                  <a:gd name="connsiteX13" fmla="*/ 453112 w 963123"/>
                  <a:gd name="connsiteY13" fmla="*/ 166150 h 893446"/>
                  <a:gd name="connsiteX0" fmla="*/ 453112 w 963123"/>
                  <a:gd name="connsiteY0" fmla="*/ 166150 h 893446"/>
                  <a:gd name="connsiteX1" fmla="*/ 232811 w 963123"/>
                  <a:gd name="connsiteY1" fmla="*/ 171 h 893446"/>
                  <a:gd name="connsiteX2" fmla="*/ 9492 w 963123"/>
                  <a:gd name="connsiteY2" fmla="*/ 522254 h 893446"/>
                  <a:gd name="connsiteX3" fmla="*/ 81919 w 963123"/>
                  <a:gd name="connsiteY3" fmla="*/ 676163 h 893446"/>
                  <a:gd name="connsiteX4" fmla="*/ 604003 w 963123"/>
                  <a:gd name="connsiteY4" fmla="*/ 893446 h 893446"/>
                  <a:gd name="connsiteX5" fmla="*/ 730751 w 963123"/>
                  <a:gd name="connsiteY5" fmla="*/ 670127 h 893446"/>
                  <a:gd name="connsiteX6" fmla="*/ 884660 w 963123"/>
                  <a:gd name="connsiteY6" fmla="*/ 754626 h 893446"/>
                  <a:gd name="connsiteX7" fmla="*/ 963123 w 963123"/>
                  <a:gd name="connsiteY7" fmla="*/ 564503 h 893446"/>
                  <a:gd name="connsiteX8" fmla="*/ 800161 w 963123"/>
                  <a:gd name="connsiteY8" fmla="*/ 531307 h 893446"/>
                  <a:gd name="connsiteX9" fmla="*/ 857500 w 963123"/>
                  <a:gd name="connsiteY9" fmla="*/ 265739 h 893446"/>
                  <a:gd name="connsiteX10" fmla="*/ 585896 w 963123"/>
                  <a:gd name="connsiteY10" fmla="*/ 262721 h 893446"/>
                  <a:gd name="connsiteX11" fmla="*/ 531575 w 963123"/>
                  <a:gd name="connsiteY11" fmla="*/ 413612 h 893446"/>
                  <a:gd name="connsiteX12" fmla="*/ 368612 w 963123"/>
                  <a:gd name="connsiteY12" fmla="*/ 283846 h 893446"/>
                  <a:gd name="connsiteX13" fmla="*/ 453112 w 963123"/>
                  <a:gd name="connsiteY13" fmla="*/ 166150 h 893446"/>
                  <a:gd name="connsiteX0" fmla="*/ 453112 w 963123"/>
                  <a:gd name="connsiteY0" fmla="*/ 166150 h 893446"/>
                  <a:gd name="connsiteX1" fmla="*/ 232811 w 963123"/>
                  <a:gd name="connsiteY1" fmla="*/ 171 h 893446"/>
                  <a:gd name="connsiteX2" fmla="*/ 9492 w 963123"/>
                  <a:gd name="connsiteY2" fmla="*/ 522254 h 893446"/>
                  <a:gd name="connsiteX3" fmla="*/ 81919 w 963123"/>
                  <a:gd name="connsiteY3" fmla="*/ 676163 h 893446"/>
                  <a:gd name="connsiteX4" fmla="*/ 604003 w 963123"/>
                  <a:gd name="connsiteY4" fmla="*/ 893446 h 893446"/>
                  <a:gd name="connsiteX5" fmla="*/ 730751 w 963123"/>
                  <a:gd name="connsiteY5" fmla="*/ 670127 h 893446"/>
                  <a:gd name="connsiteX6" fmla="*/ 881642 w 963123"/>
                  <a:gd name="connsiteY6" fmla="*/ 763680 h 893446"/>
                  <a:gd name="connsiteX7" fmla="*/ 963123 w 963123"/>
                  <a:gd name="connsiteY7" fmla="*/ 564503 h 893446"/>
                  <a:gd name="connsiteX8" fmla="*/ 800161 w 963123"/>
                  <a:gd name="connsiteY8" fmla="*/ 531307 h 893446"/>
                  <a:gd name="connsiteX9" fmla="*/ 857500 w 963123"/>
                  <a:gd name="connsiteY9" fmla="*/ 265739 h 893446"/>
                  <a:gd name="connsiteX10" fmla="*/ 585896 w 963123"/>
                  <a:gd name="connsiteY10" fmla="*/ 262721 h 893446"/>
                  <a:gd name="connsiteX11" fmla="*/ 531575 w 963123"/>
                  <a:gd name="connsiteY11" fmla="*/ 413612 h 893446"/>
                  <a:gd name="connsiteX12" fmla="*/ 368612 w 963123"/>
                  <a:gd name="connsiteY12" fmla="*/ 283846 h 893446"/>
                  <a:gd name="connsiteX13" fmla="*/ 453112 w 963123"/>
                  <a:gd name="connsiteY13" fmla="*/ 166150 h 893446"/>
                  <a:gd name="connsiteX0" fmla="*/ 453112 w 963123"/>
                  <a:gd name="connsiteY0" fmla="*/ 166150 h 893446"/>
                  <a:gd name="connsiteX1" fmla="*/ 232811 w 963123"/>
                  <a:gd name="connsiteY1" fmla="*/ 171 h 893446"/>
                  <a:gd name="connsiteX2" fmla="*/ 9492 w 963123"/>
                  <a:gd name="connsiteY2" fmla="*/ 522254 h 893446"/>
                  <a:gd name="connsiteX3" fmla="*/ 81919 w 963123"/>
                  <a:gd name="connsiteY3" fmla="*/ 676163 h 893446"/>
                  <a:gd name="connsiteX4" fmla="*/ 604003 w 963123"/>
                  <a:gd name="connsiteY4" fmla="*/ 893446 h 893446"/>
                  <a:gd name="connsiteX5" fmla="*/ 730751 w 963123"/>
                  <a:gd name="connsiteY5" fmla="*/ 670127 h 893446"/>
                  <a:gd name="connsiteX6" fmla="*/ 881642 w 963123"/>
                  <a:gd name="connsiteY6" fmla="*/ 763680 h 893446"/>
                  <a:gd name="connsiteX7" fmla="*/ 963123 w 963123"/>
                  <a:gd name="connsiteY7" fmla="*/ 564503 h 893446"/>
                  <a:gd name="connsiteX8" fmla="*/ 800161 w 963123"/>
                  <a:gd name="connsiteY8" fmla="*/ 531307 h 893446"/>
                  <a:gd name="connsiteX9" fmla="*/ 857500 w 963123"/>
                  <a:gd name="connsiteY9" fmla="*/ 265739 h 893446"/>
                  <a:gd name="connsiteX10" fmla="*/ 585896 w 963123"/>
                  <a:gd name="connsiteY10" fmla="*/ 262721 h 893446"/>
                  <a:gd name="connsiteX11" fmla="*/ 531575 w 963123"/>
                  <a:gd name="connsiteY11" fmla="*/ 413612 h 893446"/>
                  <a:gd name="connsiteX12" fmla="*/ 368612 w 963123"/>
                  <a:gd name="connsiteY12" fmla="*/ 283846 h 893446"/>
                  <a:gd name="connsiteX13" fmla="*/ 453112 w 963123"/>
                  <a:gd name="connsiteY13" fmla="*/ 166150 h 893446"/>
                  <a:gd name="connsiteX0" fmla="*/ 453112 w 963123"/>
                  <a:gd name="connsiteY0" fmla="*/ 166150 h 893446"/>
                  <a:gd name="connsiteX1" fmla="*/ 232811 w 963123"/>
                  <a:gd name="connsiteY1" fmla="*/ 171 h 893446"/>
                  <a:gd name="connsiteX2" fmla="*/ 9492 w 963123"/>
                  <a:gd name="connsiteY2" fmla="*/ 522254 h 893446"/>
                  <a:gd name="connsiteX3" fmla="*/ 81919 w 963123"/>
                  <a:gd name="connsiteY3" fmla="*/ 676163 h 893446"/>
                  <a:gd name="connsiteX4" fmla="*/ 604003 w 963123"/>
                  <a:gd name="connsiteY4" fmla="*/ 893446 h 893446"/>
                  <a:gd name="connsiteX5" fmla="*/ 730751 w 963123"/>
                  <a:gd name="connsiteY5" fmla="*/ 670127 h 893446"/>
                  <a:gd name="connsiteX6" fmla="*/ 881642 w 963123"/>
                  <a:gd name="connsiteY6" fmla="*/ 763680 h 893446"/>
                  <a:gd name="connsiteX7" fmla="*/ 963123 w 963123"/>
                  <a:gd name="connsiteY7" fmla="*/ 564503 h 893446"/>
                  <a:gd name="connsiteX8" fmla="*/ 800161 w 963123"/>
                  <a:gd name="connsiteY8" fmla="*/ 531307 h 893446"/>
                  <a:gd name="connsiteX9" fmla="*/ 857500 w 963123"/>
                  <a:gd name="connsiteY9" fmla="*/ 265739 h 893446"/>
                  <a:gd name="connsiteX10" fmla="*/ 585896 w 963123"/>
                  <a:gd name="connsiteY10" fmla="*/ 262721 h 893446"/>
                  <a:gd name="connsiteX11" fmla="*/ 531575 w 963123"/>
                  <a:gd name="connsiteY11" fmla="*/ 413612 h 893446"/>
                  <a:gd name="connsiteX12" fmla="*/ 368612 w 963123"/>
                  <a:gd name="connsiteY12" fmla="*/ 283846 h 893446"/>
                  <a:gd name="connsiteX13" fmla="*/ 453112 w 963123"/>
                  <a:gd name="connsiteY13" fmla="*/ 166150 h 893446"/>
                  <a:gd name="connsiteX0" fmla="*/ 453112 w 1014122"/>
                  <a:gd name="connsiteY0" fmla="*/ 166150 h 893446"/>
                  <a:gd name="connsiteX1" fmla="*/ 232811 w 1014122"/>
                  <a:gd name="connsiteY1" fmla="*/ 171 h 893446"/>
                  <a:gd name="connsiteX2" fmla="*/ 9492 w 1014122"/>
                  <a:gd name="connsiteY2" fmla="*/ 522254 h 893446"/>
                  <a:gd name="connsiteX3" fmla="*/ 81919 w 1014122"/>
                  <a:gd name="connsiteY3" fmla="*/ 676163 h 893446"/>
                  <a:gd name="connsiteX4" fmla="*/ 604003 w 1014122"/>
                  <a:gd name="connsiteY4" fmla="*/ 893446 h 893446"/>
                  <a:gd name="connsiteX5" fmla="*/ 730751 w 1014122"/>
                  <a:gd name="connsiteY5" fmla="*/ 670127 h 893446"/>
                  <a:gd name="connsiteX6" fmla="*/ 881642 w 1014122"/>
                  <a:gd name="connsiteY6" fmla="*/ 763680 h 893446"/>
                  <a:gd name="connsiteX7" fmla="*/ 963123 w 1014122"/>
                  <a:gd name="connsiteY7" fmla="*/ 564503 h 893446"/>
                  <a:gd name="connsiteX8" fmla="*/ 800161 w 1014122"/>
                  <a:gd name="connsiteY8" fmla="*/ 531307 h 893446"/>
                  <a:gd name="connsiteX9" fmla="*/ 857500 w 1014122"/>
                  <a:gd name="connsiteY9" fmla="*/ 265739 h 893446"/>
                  <a:gd name="connsiteX10" fmla="*/ 585896 w 1014122"/>
                  <a:gd name="connsiteY10" fmla="*/ 262721 h 893446"/>
                  <a:gd name="connsiteX11" fmla="*/ 531575 w 1014122"/>
                  <a:gd name="connsiteY11" fmla="*/ 413612 h 893446"/>
                  <a:gd name="connsiteX12" fmla="*/ 368612 w 1014122"/>
                  <a:gd name="connsiteY12" fmla="*/ 283846 h 893446"/>
                  <a:gd name="connsiteX13" fmla="*/ 453112 w 1014122"/>
                  <a:gd name="connsiteY13" fmla="*/ 166150 h 893446"/>
                  <a:gd name="connsiteX0" fmla="*/ 453112 w 1014122"/>
                  <a:gd name="connsiteY0" fmla="*/ 166150 h 893446"/>
                  <a:gd name="connsiteX1" fmla="*/ 232811 w 1014122"/>
                  <a:gd name="connsiteY1" fmla="*/ 171 h 893446"/>
                  <a:gd name="connsiteX2" fmla="*/ 9492 w 1014122"/>
                  <a:gd name="connsiteY2" fmla="*/ 522254 h 893446"/>
                  <a:gd name="connsiteX3" fmla="*/ 81919 w 1014122"/>
                  <a:gd name="connsiteY3" fmla="*/ 676163 h 893446"/>
                  <a:gd name="connsiteX4" fmla="*/ 604003 w 1014122"/>
                  <a:gd name="connsiteY4" fmla="*/ 893446 h 893446"/>
                  <a:gd name="connsiteX5" fmla="*/ 730751 w 1014122"/>
                  <a:gd name="connsiteY5" fmla="*/ 670127 h 893446"/>
                  <a:gd name="connsiteX6" fmla="*/ 881642 w 1014122"/>
                  <a:gd name="connsiteY6" fmla="*/ 763680 h 893446"/>
                  <a:gd name="connsiteX7" fmla="*/ 963123 w 1014122"/>
                  <a:gd name="connsiteY7" fmla="*/ 564503 h 893446"/>
                  <a:gd name="connsiteX8" fmla="*/ 800161 w 1014122"/>
                  <a:gd name="connsiteY8" fmla="*/ 531307 h 893446"/>
                  <a:gd name="connsiteX9" fmla="*/ 857500 w 1014122"/>
                  <a:gd name="connsiteY9" fmla="*/ 265739 h 893446"/>
                  <a:gd name="connsiteX10" fmla="*/ 585896 w 1014122"/>
                  <a:gd name="connsiteY10" fmla="*/ 262721 h 893446"/>
                  <a:gd name="connsiteX11" fmla="*/ 531575 w 1014122"/>
                  <a:gd name="connsiteY11" fmla="*/ 413612 h 893446"/>
                  <a:gd name="connsiteX12" fmla="*/ 368612 w 1014122"/>
                  <a:gd name="connsiteY12" fmla="*/ 283846 h 893446"/>
                  <a:gd name="connsiteX13" fmla="*/ 453112 w 1014122"/>
                  <a:gd name="connsiteY13" fmla="*/ 166150 h 893446"/>
                  <a:gd name="connsiteX0" fmla="*/ 453112 w 1014122"/>
                  <a:gd name="connsiteY0" fmla="*/ 166150 h 893446"/>
                  <a:gd name="connsiteX1" fmla="*/ 232811 w 1014122"/>
                  <a:gd name="connsiteY1" fmla="*/ 171 h 893446"/>
                  <a:gd name="connsiteX2" fmla="*/ 9492 w 1014122"/>
                  <a:gd name="connsiteY2" fmla="*/ 522254 h 893446"/>
                  <a:gd name="connsiteX3" fmla="*/ 81919 w 1014122"/>
                  <a:gd name="connsiteY3" fmla="*/ 676163 h 893446"/>
                  <a:gd name="connsiteX4" fmla="*/ 604003 w 1014122"/>
                  <a:gd name="connsiteY4" fmla="*/ 893446 h 893446"/>
                  <a:gd name="connsiteX5" fmla="*/ 730751 w 1014122"/>
                  <a:gd name="connsiteY5" fmla="*/ 670127 h 893446"/>
                  <a:gd name="connsiteX6" fmla="*/ 881642 w 1014122"/>
                  <a:gd name="connsiteY6" fmla="*/ 763680 h 893446"/>
                  <a:gd name="connsiteX7" fmla="*/ 963123 w 1014122"/>
                  <a:gd name="connsiteY7" fmla="*/ 564503 h 893446"/>
                  <a:gd name="connsiteX8" fmla="*/ 800161 w 1014122"/>
                  <a:gd name="connsiteY8" fmla="*/ 531307 h 893446"/>
                  <a:gd name="connsiteX9" fmla="*/ 857500 w 1014122"/>
                  <a:gd name="connsiteY9" fmla="*/ 265739 h 893446"/>
                  <a:gd name="connsiteX10" fmla="*/ 585896 w 1014122"/>
                  <a:gd name="connsiteY10" fmla="*/ 262721 h 893446"/>
                  <a:gd name="connsiteX11" fmla="*/ 531575 w 1014122"/>
                  <a:gd name="connsiteY11" fmla="*/ 413612 h 893446"/>
                  <a:gd name="connsiteX12" fmla="*/ 368612 w 1014122"/>
                  <a:gd name="connsiteY12" fmla="*/ 283846 h 893446"/>
                  <a:gd name="connsiteX13" fmla="*/ 453112 w 1014122"/>
                  <a:gd name="connsiteY13" fmla="*/ 166150 h 893446"/>
                  <a:gd name="connsiteX0" fmla="*/ 453112 w 1010259"/>
                  <a:gd name="connsiteY0" fmla="*/ 166150 h 893446"/>
                  <a:gd name="connsiteX1" fmla="*/ 232811 w 1010259"/>
                  <a:gd name="connsiteY1" fmla="*/ 171 h 893446"/>
                  <a:gd name="connsiteX2" fmla="*/ 9492 w 1010259"/>
                  <a:gd name="connsiteY2" fmla="*/ 522254 h 893446"/>
                  <a:gd name="connsiteX3" fmla="*/ 81919 w 1010259"/>
                  <a:gd name="connsiteY3" fmla="*/ 676163 h 893446"/>
                  <a:gd name="connsiteX4" fmla="*/ 604003 w 1010259"/>
                  <a:gd name="connsiteY4" fmla="*/ 893446 h 893446"/>
                  <a:gd name="connsiteX5" fmla="*/ 730751 w 1010259"/>
                  <a:gd name="connsiteY5" fmla="*/ 670127 h 893446"/>
                  <a:gd name="connsiteX6" fmla="*/ 881642 w 1010259"/>
                  <a:gd name="connsiteY6" fmla="*/ 763680 h 893446"/>
                  <a:gd name="connsiteX7" fmla="*/ 963123 w 1010259"/>
                  <a:gd name="connsiteY7" fmla="*/ 564503 h 893446"/>
                  <a:gd name="connsiteX8" fmla="*/ 800161 w 1010259"/>
                  <a:gd name="connsiteY8" fmla="*/ 531307 h 893446"/>
                  <a:gd name="connsiteX9" fmla="*/ 857500 w 1010259"/>
                  <a:gd name="connsiteY9" fmla="*/ 265739 h 893446"/>
                  <a:gd name="connsiteX10" fmla="*/ 585896 w 1010259"/>
                  <a:gd name="connsiteY10" fmla="*/ 262721 h 893446"/>
                  <a:gd name="connsiteX11" fmla="*/ 531575 w 1010259"/>
                  <a:gd name="connsiteY11" fmla="*/ 413612 h 893446"/>
                  <a:gd name="connsiteX12" fmla="*/ 368612 w 1010259"/>
                  <a:gd name="connsiteY12" fmla="*/ 283846 h 893446"/>
                  <a:gd name="connsiteX13" fmla="*/ 453112 w 1010259"/>
                  <a:gd name="connsiteY13" fmla="*/ 166150 h 893446"/>
                  <a:gd name="connsiteX0" fmla="*/ 453112 w 1023833"/>
                  <a:gd name="connsiteY0" fmla="*/ 166150 h 893446"/>
                  <a:gd name="connsiteX1" fmla="*/ 232811 w 1023833"/>
                  <a:gd name="connsiteY1" fmla="*/ 171 h 893446"/>
                  <a:gd name="connsiteX2" fmla="*/ 9492 w 1023833"/>
                  <a:gd name="connsiteY2" fmla="*/ 522254 h 893446"/>
                  <a:gd name="connsiteX3" fmla="*/ 81919 w 1023833"/>
                  <a:gd name="connsiteY3" fmla="*/ 676163 h 893446"/>
                  <a:gd name="connsiteX4" fmla="*/ 604003 w 1023833"/>
                  <a:gd name="connsiteY4" fmla="*/ 893446 h 893446"/>
                  <a:gd name="connsiteX5" fmla="*/ 730751 w 1023833"/>
                  <a:gd name="connsiteY5" fmla="*/ 670127 h 893446"/>
                  <a:gd name="connsiteX6" fmla="*/ 881642 w 1023833"/>
                  <a:gd name="connsiteY6" fmla="*/ 763680 h 893446"/>
                  <a:gd name="connsiteX7" fmla="*/ 963123 w 1023833"/>
                  <a:gd name="connsiteY7" fmla="*/ 564503 h 893446"/>
                  <a:gd name="connsiteX8" fmla="*/ 800161 w 1023833"/>
                  <a:gd name="connsiteY8" fmla="*/ 531307 h 893446"/>
                  <a:gd name="connsiteX9" fmla="*/ 857500 w 1023833"/>
                  <a:gd name="connsiteY9" fmla="*/ 265739 h 893446"/>
                  <a:gd name="connsiteX10" fmla="*/ 585896 w 1023833"/>
                  <a:gd name="connsiteY10" fmla="*/ 262721 h 893446"/>
                  <a:gd name="connsiteX11" fmla="*/ 531575 w 1023833"/>
                  <a:gd name="connsiteY11" fmla="*/ 413612 h 893446"/>
                  <a:gd name="connsiteX12" fmla="*/ 368612 w 1023833"/>
                  <a:gd name="connsiteY12" fmla="*/ 283846 h 893446"/>
                  <a:gd name="connsiteX13" fmla="*/ 453112 w 1023833"/>
                  <a:gd name="connsiteY13" fmla="*/ 166150 h 893446"/>
                  <a:gd name="connsiteX0" fmla="*/ 453112 w 1020089"/>
                  <a:gd name="connsiteY0" fmla="*/ 166150 h 893446"/>
                  <a:gd name="connsiteX1" fmla="*/ 232811 w 1020089"/>
                  <a:gd name="connsiteY1" fmla="*/ 171 h 893446"/>
                  <a:gd name="connsiteX2" fmla="*/ 9492 w 1020089"/>
                  <a:gd name="connsiteY2" fmla="*/ 522254 h 893446"/>
                  <a:gd name="connsiteX3" fmla="*/ 81919 w 1020089"/>
                  <a:gd name="connsiteY3" fmla="*/ 676163 h 893446"/>
                  <a:gd name="connsiteX4" fmla="*/ 604003 w 1020089"/>
                  <a:gd name="connsiteY4" fmla="*/ 893446 h 893446"/>
                  <a:gd name="connsiteX5" fmla="*/ 730751 w 1020089"/>
                  <a:gd name="connsiteY5" fmla="*/ 670127 h 893446"/>
                  <a:gd name="connsiteX6" fmla="*/ 881642 w 1020089"/>
                  <a:gd name="connsiteY6" fmla="*/ 763680 h 893446"/>
                  <a:gd name="connsiteX7" fmla="*/ 963123 w 1020089"/>
                  <a:gd name="connsiteY7" fmla="*/ 564503 h 893446"/>
                  <a:gd name="connsiteX8" fmla="*/ 800161 w 1020089"/>
                  <a:gd name="connsiteY8" fmla="*/ 531307 h 893446"/>
                  <a:gd name="connsiteX9" fmla="*/ 857500 w 1020089"/>
                  <a:gd name="connsiteY9" fmla="*/ 265739 h 893446"/>
                  <a:gd name="connsiteX10" fmla="*/ 585896 w 1020089"/>
                  <a:gd name="connsiteY10" fmla="*/ 262721 h 893446"/>
                  <a:gd name="connsiteX11" fmla="*/ 531575 w 1020089"/>
                  <a:gd name="connsiteY11" fmla="*/ 413612 h 893446"/>
                  <a:gd name="connsiteX12" fmla="*/ 368612 w 1020089"/>
                  <a:gd name="connsiteY12" fmla="*/ 283846 h 893446"/>
                  <a:gd name="connsiteX13" fmla="*/ 453112 w 1020089"/>
                  <a:gd name="connsiteY13" fmla="*/ 166150 h 893446"/>
                  <a:gd name="connsiteX0" fmla="*/ 453112 w 1021425"/>
                  <a:gd name="connsiteY0" fmla="*/ 166150 h 893446"/>
                  <a:gd name="connsiteX1" fmla="*/ 232811 w 1021425"/>
                  <a:gd name="connsiteY1" fmla="*/ 171 h 893446"/>
                  <a:gd name="connsiteX2" fmla="*/ 9492 w 1021425"/>
                  <a:gd name="connsiteY2" fmla="*/ 522254 h 893446"/>
                  <a:gd name="connsiteX3" fmla="*/ 81919 w 1021425"/>
                  <a:gd name="connsiteY3" fmla="*/ 676163 h 893446"/>
                  <a:gd name="connsiteX4" fmla="*/ 604003 w 1021425"/>
                  <a:gd name="connsiteY4" fmla="*/ 893446 h 893446"/>
                  <a:gd name="connsiteX5" fmla="*/ 730751 w 1021425"/>
                  <a:gd name="connsiteY5" fmla="*/ 670127 h 893446"/>
                  <a:gd name="connsiteX6" fmla="*/ 881642 w 1021425"/>
                  <a:gd name="connsiteY6" fmla="*/ 763680 h 893446"/>
                  <a:gd name="connsiteX7" fmla="*/ 963123 w 1021425"/>
                  <a:gd name="connsiteY7" fmla="*/ 564503 h 893446"/>
                  <a:gd name="connsiteX8" fmla="*/ 800161 w 1021425"/>
                  <a:gd name="connsiteY8" fmla="*/ 531307 h 893446"/>
                  <a:gd name="connsiteX9" fmla="*/ 857500 w 1021425"/>
                  <a:gd name="connsiteY9" fmla="*/ 265739 h 893446"/>
                  <a:gd name="connsiteX10" fmla="*/ 585896 w 1021425"/>
                  <a:gd name="connsiteY10" fmla="*/ 262721 h 893446"/>
                  <a:gd name="connsiteX11" fmla="*/ 531575 w 1021425"/>
                  <a:gd name="connsiteY11" fmla="*/ 413612 h 893446"/>
                  <a:gd name="connsiteX12" fmla="*/ 368612 w 1021425"/>
                  <a:gd name="connsiteY12" fmla="*/ 283846 h 893446"/>
                  <a:gd name="connsiteX13" fmla="*/ 453112 w 1021425"/>
                  <a:gd name="connsiteY13" fmla="*/ 166150 h 893446"/>
                  <a:gd name="connsiteX0" fmla="*/ 453112 w 1021425"/>
                  <a:gd name="connsiteY0" fmla="*/ 166150 h 893446"/>
                  <a:gd name="connsiteX1" fmla="*/ 232811 w 1021425"/>
                  <a:gd name="connsiteY1" fmla="*/ 171 h 893446"/>
                  <a:gd name="connsiteX2" fmla="*/ 9492 w 1021425"/>
                  <a:gd name="connsiteY2" fmla="*/ 522254 h 893446"/>
                  <a:gd name="connsiteX3" fmla="*/ 81919 w 1021425"/>
                  <a:gd name="connsiteY3" fmla="*/ 676163 h 893446"/>
                  <a:gd name="connsiteX4" fmla="*/ 604003 w 1021425"/>
                  <a:gd name="connsiteY4" fmla="*/ 893446 h 893446"/>
                  <a:gd name="connsiteX5" fmla="*/ 730751 w 1021425"/>
                  <a:gd name="connsiteY5" fmla="*/ 670127 h 893446"/>
                  <a:gd name="connsiteX6" fmla="*/ 881642 w 1021425"/>
                  <a:gd name="connsiteY6" fmla="*/ 763680 h 893446"/>
                  <a:gd name="connsiteX7" fmla="*/ 963123 w 1021425"/>
                  <a:gd name="connsiteY7" fmla="*/ 564503 h 893446"/>
                  <a:gd name="connsiteX8" fmla="*/ 800161 w 1021425"/>
                  <a:gd name="connsiteY8" fmla="*/ 531307 h 893446"/>
                  <a:gd name="connsiteX9" fmla="*/ 857500 w 1021425"/>
                  <a:gd name="connsiteY9" fmla="*/ 265739 h 893446"/>
                  <a:gd name="connsiteX10" fmla="*/ 585896 w 1021425"/>
                  <a:gd name="connsiteY10" fmla="*/ 262721 h 893446"/>
                  <a:gd name="connsiteX11" fmla="*/ 531575 w 1021425"/>
                  <a:gd name="connsiteY11" fmla="*/ 413612 h 893446"/>
                  <a:gd name="connsiteX12" fmla="*/ 368612 w 1021425"/>
                  <a:gd name="connsiteY12" fmla="*/ 283846 h 893446"/>
                  <a:gd name="connsiteX13" fmla="*/ 453112 w 1021425"/>
                  <a:gd name="connsiteY13" fmla="*/ 166150 h 893446"/>
                  <a:gd name="connsiteX0" fmla="*/ 453112 w 1021425"/>
                  <a:gd name="connsiteY0" fmla="*/ 166150 h 893446"/>
                  <a:gd name="connsiteX1" fmla="*/ 232811 w 1021425"/>
                  <a:gd name="connsiteY1" fmla="*/ 171 h 893446"/>
                  <a:gd name="connsiteX2" fmla="*/ 9492 w 1021425"/>
                  <a:gd name="connsiteY2" fmla="*/ 522254 h 893446"/>
                  <a:gd name="connsiteX3" fmla="*/ 81919 w 1021425"/>
                  <a:gd name="connsiteY3" fmla="*/ 676163 h 893446"/>
                  <a:gd name="connsiteX4" fmla="*/ 604003 w 1021425"/>
                  <a:gd name="connsiteY4" fmla="*/ 893446 h 893446"/>
                  <a:gd name="connsiteX5" fmla="*/ 730751 w 1021425"/>
                  <a:gd name="connsiteY5" fmla="*/ 670127 h 893446"/>
                  <a:gd name="connsiteX6" fmla="*/ 881642 w 1021425"/>
                  <a:gd name="connsiteY6" fmla="*/ 763680 h 893446"/>
                  <a:gd name="connsiteX7" fmla="*/ 963123 w 1021425"/>
                  <a:gd name="connsiteY7" fmla="*/ 564503 h 893446"/>
                  <a:gd name="connsiteX8" fmla="*/ 800161 w 1021425"/>
                  <a:gd name="connsiteY8" fmla="*/ 531307 h 893446"/>
                  <a:gd name="connsiteX9" fmla="*/ 857500 w 1021425"/>
                  <a:gd name="connsiteY9" fmla="*/ 265739 h 893446"/>
                  <a:gd name="connsiteX10" fmla="*/ 585896 w 1021425"/>
                  <a:gd name="connsiteY10" fmla="*/ 262721 h 893446"/>
                  <a:gd name="connsiteX11" fmla="*/ 531575 w 1021425"/>
                  <a:gd name="connsiteY11" fmla="*/ 413612 h 893446"/>
                  <a:gd name="connsiteX12" fmla="*/ 368612 w 1021425"/>
                  <a:gd name="connsiteY12" fmla="*/ 283846 h 893446"/>
                  <a:gd name="connsiteX13" fmla="*/ 453112 w 1021425"/>
                  <a:gd name="connsiteY13" fmla="*/ 166150 h 89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21425" h="893446">
                    <a:moveTo>
                      <a:pt x="453112" y="166150"/>
                    </a:moveTo>
                    <a:cubicBezTo>
                      <a:pt x="497373" y="101771"/>
                      <a:pt x="339441" y="-4860"/>
                      <a:pt x="232811" y="171"/>
                    </a:cubicBezTo>
                    <a:lnTo>
                      <a:pt x="9492" y="522254"/>
                    </a:lnTo>
                    <a:cubicBezTo>
                      <a:pt x="-14651" y="591664"/>
                      <a:pt x="6474" y="639949"/>
                      <a:pt x="81919" y="676163"/>
                    </a:cubicBezTo>
                    <a:lnTo>
                      <a:pt x="604003" y="893446"/>
                    </a:lnTo>
                    <a:cubicBezTo>
                      <a:pt x="622109" y="809952"/>
                      <a:pt x="649270" y="717407"/>
                      <a:pt x="730751" y="670127"/>
                    </a:cubicBezTo>
                    <a:cubicBezTo>
                      <a:pt x="756906" y="662079"/>
                      <a:pt x="834363" y="717407"/>
                      <a:pt x="881642" y="763680"/>
                    </a:cubicBezTo>
                    <a:cubicBezTo>
                      <a:pt x="966140" y="836108"/>
                      <a:pt x="1098925" y="579593"/>
                      <a:pt x="963123" y="564503"/>
                    </a:cubicBezTo>
                    <a:cubicBezTo>
                      <a:pt x="908802" y="559474"/>
                      <a:pt x="854482" y="554443"/>
                      <a:pt x="800161" y="531307"/>
                    </a:cubicBezTo>
                    <a:cubicBezTo>
                      <a:pt x="758917" y="509176"/>
                      <a:pt x="790102" y="348226"/>
                      <a:pt x="857500" y="265739"/>
                    </a:cubicBezTo>
                    <a:cubicBezTo>
                      <a:pt x="679448" y="119878"/>
                      <a:pt x="594951" y="167156"/>
                      <a:pt x="585896" y="262721"/>
                    </a:cubicBezTo>
                    <a:cubicBezTo>
                      <a:pt x="582879" y="300947"/>
                      <a:pt x="582878" y="381422"/>
                      <a:pt x="531575" y="413612"/>
                    </a:cubicBezTo>
                    <a:cubicBezTo>
                      <a:pt x="404827" y="472963"/>
                      <a:pt x="335416" y="336155"/>
                      <a:pt x="368612" y="283846"/>
                    </a:cubicBezTo>
                    <a:cubicBezTo>
                      <a:pt x="406838" y="235561"/>
                      <a:pt x="426957" y="208400"/>
                      <a:pt x="453112" y="166150"/>
                    </a:cubicBezTo>
                    <a:close/>
                  </a:path>
                </a:pathLst>
              </a:custGeom>
              <a:solidFill>
                <a:srgbClr val="4444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任意多边形 51">
                <a:extLst>
                  <a:ext uri="{FF2B5EF4-FFF2-40B4-BE49-F238E27FC236}">
                    <a16:creationId xmlns:a16="http://schemas.microsoft.com/office/drawing/2014/main" id="{67D921A7-D860-E81D-8CEB-49732DF9F2E1}"/>
                  </a:ext>
                </a:extLst>
              </p:cNvPr>
              <p:cNvSpPr/>
              <p:nvPr/>
            </p:nvSpPr>
            <p:spPr>
              <a:xfrm rot="821504" flipH="1">
                <a:off x="3417483" y="1634395"/>
                <a:ext cx="1870436" cy="1544539"/>
              </a:xfrm>
              <a:custGeom>
                <a:avLst/>
                <a:gdLst>
                  <a:gd name="connsiteX0" fmla="*/ 75446 w 986828"/>
                  <a:gd name="connsiteY0" fmla="*/ 229354 h 866114"/>
                  <a:gd name="connsiteX1" fmla="*/ 594511 w 986828"/>
                  <a:gd name="connsiteY1" fmla="*/ 0 h 866114"/>
                  <a:gd name="connsiteX2" fmla="*/ 757473 w 986828"/>
                  <a:gd name="connsiteY2" fmla="*/ 66392 h 866114"/>
                  <a:gd name="connsiteX3" fmla="*/ 986828 w 986828"/>
                  <a:gd name="connsiteY3" fmla="*/ 576403 h 866114"/>
                  <a:gd name="connsiteX4" fmla="*/ 826883 w 986828"/>
                  <a:gd name="connsiteY4" fmla="*/ 679009 h 866114"/>
                  <a:gd name="connsiteX5" fmla="*/ 697117 w 986828"/>
                  <a:gd name="connsiteY5" fmla="*/ 555279 h 866114"/>
                  <a:gd name="connsiteX6" fmla="*/ 531137 w 986828"/>
                  <a:gd name="connsiteY6" fmla="*/ 648831 h 866114"/>
                  <a:gd name="connsiteX7" fmla="*/ 516048 w 986828"/>
                  <a:gd name="connsiteY7" fmla="*/ 814811 h 866114"/>
                  <a:gd name="connsiteX8" fmla="*/ 356103 w 986828"/>
                  <a:gd name="connsiteY8" fmla="*/ 866114 h 866114"/>
                  <a:gd name="connsiteX9" fmla="*/ 205212 w 986828"/>
                  <a:gd name="connsiteY9" fmla="*/ 630724 h 866114"/>
                  <a:gd name="connsiteX10" fmla="*/ 84499 w 986828"/>
                  <a:gd name="connsiteY10" fmla="*/ 721259 h 866114"/>
                  <a:gd name="connsiteX11" fmla="*/ 0 w 986828"/>
                  <a:gd name="connsiteY11" fmla="*/ 531136 h 866114"/>
                  <a:gd name="connsiteX12" fmla="*/ 153909 w 986828"/>
                  <a:gd name="connsiteY12" fmla="*/ 494922 h 866114"/>
                  <a:gd name="connsiteX13" fmla="*/ 75446 w 986828"/>
                  <a:gd name="connsiteY13" fmla="*/ 229354 h 866114"/>
                  <a:gd name="connsiteX0" fmla="*/ 75446 w 986828"/>
                  <a:gd name="connsiteY0" fmla="*/ 229354 h 866114"/>
                  <a:gd name="connsiteX1" fmla="*/ 594511 w 986828"/>
                  <a:gd name="connsiteY1" fmla="*/ 0 h 866114"/>
                  <a:gd name="connsiteX2" fmla="*/ 757473 w 986828"/>
                  <a:gd name="connsiteY2" fmla="*/ 66392 h 866114"/>
                  <a:gd name="connsiteX3" fmla="*/ 986828 w 986828"/>
                  <a:gd name="connsiteY3" fmla="*/ 576403 h 866114"/>
                  <a:gd name="connsiteX4" fmla="*/ 826883 w 986828"/>
                  <a:gd name="connsiteY4" fmla="*/ 679009 h 866114"/>
                  <a:gd name="connsiteX5" fmla="*/ 697117 w 986828"/>
                  <a:gd name="connsiteY5" fmla="*/ 555279 h 866114"/>
                  <a:gd name="connsiteX6" fmla="*/ 531137 w 986828"/>
                  <a:gd name="connsiteY6" fmla="*/ 648831 h 866114"/>
                  <a:gd name="connsiteX7" fmla="*/ 516048 w 986828"/>
                  <a:gd name="connsiteY7" fmla="*/ 814811 h 866114"/>
                  <a:gd name="connsiteX8" fmla="*/ 356103 w 986828"/>
                  <a:gd name="connsiteY8" fmla="*/ 866114 h 866114"/>
                  <a:gd name="connsiteX9" fmla="*/ 205212 w 986828"/>
                  <a:gd name="connsiteY9" fmla="*/ 630724 h 866114"/>
                  <a:gd name="connsiteX10" fmla="*/ 84499 w 986828"/>
                  <a:gd name="connsiteY10" fmla="*/ 721259 h 866114"/>
                  <a:gd name="connsiteX11" fmla="*/ 0 w 986828"/>
                  <a:gd name="connsiteY11" fmla="*/ 531136 h 866114"/>
                  <a:gd name="connsiteX12" fmla="*/ 153909 w 986828"/>
                  <a:gd name="connsiteY12" fmla="*/ 494922 h 866114"/>
                  <a:gd name="connsiteX13" fmla="*/ 75446 w 986828"/>
                  <a:gd name="connsiteY13" fmla="*/ 229354 h 866114"/>
                  <a:gd name="connsiteX0" fmla="*/ 75446 w 986828"/>
                  <a:gd name="connsiteY0" fmla="*/ 229354 h 866114"/>
                  <a:gd name="connsiteX1" fmla="*/ 594511 w 986828"/>
                  <a:gd name="connsiteY1" fmla="*/ 0 h 866114"/>
                  <a:gd name="connsiteX2" fmla="*/ 757473 w 986828"/>
                  <a:gd name="connsiteY2" fmla="*/ 66392 h 866114"/>
                  <a:gd name="connsiteX3" fmla="*/ 986828 w 986828"/>
                  <a:gd name="connsiteY3" fmla="*/ 576403 h 866114"/>
                  <a:gd name="connsiteX4" fmla="*/ 826883 w 986828"/>
                  <a:gd name="connsiteY4" fmla="*/ 679009 h 866114"/>
                  <a:gd name="connsiteX5" fmla="*/ 697117 w 986828"/>
                  <a:gd name="connsiteY5" fmla="*/ 555279 h 866114"/>
                  <a:gd name="connsiteX6" fmla="*/ 531137 w 986828"/>
                  <a:gd name="connsiteY6" fmla="*/ 648831 h 866114"/>
                  <a:gd name="connsiteX7" fmla="*/ 516048 w 986828"/>
                  <a:gd name="connsiteY7" fmla="*/ 814811 h 866114"/>
                  <a:gd name="connsiteX8" fmla="*/ 356103 w 986828"/>
                  <a:gd name="connsiteY8" fmla="*/ 866114 h 866114"/>
                  <a:gd name="connsiteX9" fmla="*/ 205212 w 986828"/>
                  <a:gd name="connsiteY9" fmla="*/ 630724 h 866114"/>
                  <a:gd name="connsiteX10" fmla="*/ 84499 w 986828"/>
                  <a:gd name="connsiteY10" fmla="*/ 721259 h 866114"/>
                  <a:gd name="connsiteX11" fmla="*/ 0 w 986828"/>
                  <a:gd name="connsiteY11" fmla="*/ 531136 h 866114"/>
                  <a:gd name="connsiteX12" fmla="*/ 153909 w 986828"/>
                  <a:gd name="connsiteY12" fmla="*/ 494922 h 866114"/>
                  <a:gd name="connsiteX13" fmla="*/ 75446 w 986828"/>
                  <a:gd name="connsiteY13" fmla="*/ 229354 h 866114"/>
                  <a:gd name="connsiteX0" fmla="*/ 75446 w 986828"/>
                  <a:gd name="connsiteY0" fmla="*/ 229354 h 866114"/>
                  <a:gd name="connsiteX1" fmla="*/ 594511 w 986828"/>
                  <a:gd name="connsiteY1" fmla="*/ 0 h 866114"/>
                  <a:gd name="connsiteX2" fmla="*/ 757473 w 986828"/>
                  <a:gd name="connsiteY2" fmla="*/ 66392 h 866114"/>
                  <a:gd name="connsiteX3" fmla="*/ 986828 w 986828"/>
                  <a:gd name="connsiteY3" fmla="*/ 576403 h 866114"/>
                  <a:gd name="connsiteX4" fmla="*/ 826883 w 986828"/>
                  <a:gd name="connsiteY4" fmla="*/ 679009 h 866114"/>
                  <a:gd name="connsiteX5" fmla="*/ 697117 w 986828"/>
                  <a:gd name="connsiteY5" fmla="*/ 555279 h 866114"/>
                  <a:gd name="connsiteX6" fmla="*/ 531137 w 986828"/>
                  <a:gd name="connsiteY6" fmla="*/ 648831 h 866114"/>
                  <a:gd name="connsiteX7" fmla="*/ 516048 w 986828"/>
                  <a:gd name="connsiteY7" fmla="*/ 814811 h 866114"/>
                  <a:gd name="connsiteX8" fmla="*/ 356103 w 986828"/>
                  <a:gd name="connsiteY8" fmla="*/ 866114 h 866114"/>
                  <a:gd name="connsiteX9" fmla="*/ 205212 w 986828"/>
                  <a:gd name="connsiteY9" fmla="*/ 630724 h 866114"/>
                  <a:gd name="connsiteX10" fmla="*/ 84499 w 986828"/>
                  <a:gd name="connsiteY10" fmla="*/ 721259 h 866114"/>
                  <a:gd name="connsiteX11" fmla="*/ 0 w 986828"/>
                  <a:gd name="connsiteY11" fmla="*/ 531136 h 866114"/>
                  <a:gd name="connsiteX12" fmla="*/ 153909 w 986828"/>
                  <a:gd name="connsiteY12" fmla="*/ 494922 h 866114"/>
                  <a:gd name="connsiteX13" fmla="*/ 75446 w 986828"/>
                  <a:gd name="connsiteY13" fmla="*/ 229354 h 866114"/>
                  <a:gd name="connsiteX0" fmla="*/ 75446 w 986828"/>
                  <a:gd name="connsiteY0" fmla="*/ 229354 h 866114"/>
                  <a:gd name="connsiteX1" fmla="*/ 594511 w 986828"/>
                  <a:gd name="connsiteY1" fmla="*/ 0 h 866114"/>
                  <a:gd name="connsiteX2" fmla="*/ 757473 w 986828"/>
                  <a:gd name="connsiteY2" fmla="*/ 66392 h 866114"/>
                  <a:gd name="connsiteX3" fmla="*/ 986828 w 986828"/>
                  <a:gd name="connsiteY3" fmla="*/ 576403 h 866114"/>
                  <a:gd name="connsiteX4" fmla="*/ 826883 w 986828"/>
                  <a:gd name="connsiteY4" fmla="*/ 679009 h 866114"/>
                  <a:gd name="connsiteX5" fmla="*/ 697117 w 986828"/>
                  <a:gd name="connsiteY5" fmla="*/ 555279 h 866114"/>
                  <a:gd name="connsiteX6" fmla="*/ 531137 w 986828"/>
                  <a:gd name="connsiteY6" fmla="*/ 648831 h 866114"/>
                  <a:gd name="connsiteX7" fmla="*/ 516048 w 986828"/>
                  <a:gd name="connsiteY7" fmla="*/ 814811 h 866114"/>
                  <a:gd name="connsiteX8" fmla="*/ 356103 w 986828"/>
                  <a:gd name="connsiteY8" fmla="*/ 866114 h 866114"/>
                  <a:gd name="connsiteX9" fmla="*/ 205212 w 986828"/>
                  <a:gd name="connsiteY9" fmla="*/ 630724 h 866114"/>
                  <a:gd name="connsiteX10" fmla="*/ 84499 w 986828"/>
                  <a:gd name="connsiteY10" fmla="*/ 721259 h 866114"/>
                  <a:gd name="connsiteX11" fmla="*/ 0 w 986828"/>
                  <a:gd name="connsiteY11" fmla="*/ 531136 h 866114"/>
                  <a:gd name="connsiteX12" fmla="*/ 153909 w 986828"/>
                  <a:gd name="connsiteY12" fmla="*/ 494922 h 866114"/>
                  <a:gd name="connsiteX13" fmla="*/ 75446 w 986828"/>
                  <a:gd name="connsiteY13" fmla="*/ 229354 h 866114"/>
                  <a:gd name="connsiteX0" fmla="*/ 75446 w 986828"/>
                  <a:gd name="connsiteY0" fmla="*/ 229354 h 866114"/>
                  <a:gd name="connsiteX1" fmla="*/ 594511 w 986828"/>
                  <a:gd name="connsiteY1" fmla="*/ 0 h 866114"/>
                  <a:gd name="connsiteX2" fmla="*/ 757473 w 986828"/>
                  <a:gd name="connsiteY2" fmla="*/ 66392 h 866114"/>
                  <a:gd name="connsiteX3" fmla="*/ 986828 w 986828"/>
                  <a:gd name="connsiteY3" fmla="*/ 576403 h 866114"/>
                  <a:gd name="connsiteX4" fmla="*/ 826883 w 986828"/>
                  <a:gd name="connsiteY4" fmla="*/ 679009 h 866114"/>
                  <a:gd name="connsiteX5" fmla="*/ 697117 w 986828"/>
                  <a:gd name="connsiteY5" fmla="*/ 555279 h 866114"/>
                  <a:gd name="connsiteX6" fmla="*/ 531137 w 986828"/>
                  <a:gd name="connsiteY6" fmla="*/ 648831 h 866114"/>
                  <a:gd name="connsiteX7" fmla="*/ 516048 w 986828"/>
                  <a:gd name="connsiteY7" fmla="*/ 814811 h 866114"/>
                  <a:gd name="connsiteX8" fmla="*/ 356103 w 986828"/>
                  <a:gd name="connsiteY8" fmla="*/ 866114 h 866114"/>
                  <a:gd name="connsiteX9" fmla="*/ 205212 w 986828"/>
                  <a:gd name="connsiteY9" fmla="*/ 630724 h 866114"/>
                  <a:gd name="connsiteX10" fmla="*/ 84499 w 986828"/>
                  <a:gd name="connsiteY10" fmla="*/ 721259 h 866114"/>
                  <a:gd name="connsiteX11" fmla="*/ 0 w 986828"/>
                  <a:gd name="connsiteY11" fmla="*/ 531136 h 866114"/>
                  <a:gd name="connsiteX12" fmla="*/ 153909 w 986828"/>
                  <a:gd name="connsiteY12" fmla="*/ 494922 h 866114"/>
                  <a:gd name="connsiteX13" fmla="*/ 75446 w 986828"/>
                  <a:gd name="connsiteY13" fmla="*/ 229354 h 866114"/>
                  <a:gd name="connsiteX0" fmla="*/ 75446 w 986828"/>
                  <a:gd name="connsiteY0" fmla="*/ 229354 h 866114"/>
                  <a:gd name="connsiteX1" fmla="*/ 594511 w 986828"/>
                  <a:gd name="connsiteY1" fmla="*/ 0 h 866114"/>
                  <a:gd name="connsiteX2" fmla="*/ 757473 w 986828"/>
                  <a:gd name="connsiteY2" fmla="*/ 66392 h 866114"/>
                  <a:gd name="connsiteX3" fmla="*/ 986828 w 986828"/>
                  <a:gd name="connsiteY3" fmla="*/ 576403 h 866114"/>
                  <a:gd name="connsiteX4" fmla="*/ 826883 w 986828"/>
                  <a:gd name="connsiteY4" fmla="*/ 679009 h 866114"/>
                  <a:gd name="connsiteX5" fmla="*/ 697117 w 986828"/>
                  <a:gd name="connsiteY5" fmla="*/ 555279 h 866114"/>
                  <a:gd name="connsiteX6" fmla="*/ 531137 w 986828"/>
                  <a:gd name="connsiteY6" fmla="*/ 648831 h 866114"/>
                  <a:gd name="connsiteX7" fmla="*/ 516048 w 986828"/>
                  <a:gd name="connsiteY7" fmla="*/ 814811 h 866114"/>
                  <a:gd name="connsiteX8" fmla="*/ 356103 w 986828"/>
                  <a:gd name="connsiteY8" fmla="*/ 866114 h 866114"/>
                  <a:gd name="connsiteX9" fmla="*/ 205212 w 986828"/>
                  <a:gd name="connsiteY9" fmla="*/ 630724 h 866114"/>
                  <a:gd name="connsiteX10" fmla="*/ 84499 w 986828"/>
                  <a:gd name="connsiteY10" fmla="*/ 721259 h 866114"/>
                  <a:gd name="connsiteX11" fmla="*/ 0 w 986828"/>
                  <a:gd name="connsiteY11" fmla="*/ 531136 h 866114"/>
                  <a:gd name="connsiteX12" fmla="*/ 153909 w 986828"/>
                  <a:gd name="connsiteY12" fmla="*/ 494922 h 866114"/>
                  <a:gd name="connsiteX13" fmla="*/ 75446 w 986828"/>
                  <a:gd name="connsiteY13" fmla="*/ 229354 h 866114"/>
                  <a:gd name="connsiteX0" fmla="*/ 75446 w 986828"/>
                  <a:gd name="connsiteY0" fmla="*/ 229354 h 866114"/>
                  <a:gd name="connsiteX1" fmla="*/ 594511 w 986828"/>
                  <a:gd name="connsiteY1" fmla="*/ 0 h 866114"/>
                  <a:gd name="connsiteX2" fmla="*/ 757473 w 986828"/>
                  <a:gd name="connsiteY2" fmla="*/ 66392 h 866114"/>
                  <a:gd name="connsiteX3" fmla="*/ 986828 w 986828"/>
                  <a:gd name="connsiteY3" fmla="*/ 576403 h 866114"/>
                  <a:gd name="connsiteX4" fmla="*/ 826883 w 986828"/>
                  <a:gd name="connsiteY4" fmla="*/ 679009 h 866114"/>
                  <a:gd name="connsiteX5" fmla="*/ 697117 w 986828"/>
                  <a:gd name="connsiteY5" fmla="*/ 555279 h 866114"/>
                  <a:gd name="connsiteX6" fmla="*/ 531137 w 986828"/>
                  <a:gd name="connsiteY6" fmla="*/ 648831 h 866114"/>
                  <a:gd name="connsiteX7" fmla="*/ 516048 w 986828"/>
                  <a:gd name="connsiteY7" fmla="*/ 814811 h 866114"/>
                  <a:gd name="connsiteX8" fmla="*/ 356103 w 986828"/>
                  <a:gd name="connsiteY8" fmla="*/ 866114 h 866114"/>
                  <a:gd name="connsiteX9" fmla="*/ 205212 w 986828"/>
                  <a:gd name="connsiteY9" fmla="*/ 630724 h 866114"/>
                  <a:gd name="connsiteX10" fmla="*/ 84499 w 986828"/>
                  <a:gd name="connsiteY10" fmla="*/ 721259 h 866114"/>
                  <a:gd name="connsiteX11" fmla="*/ 0 w 986828"/>
                  <a:gd name="connsiteY11" fmla="*/ 531136 h 866114"/>
                  <a:gd name="connsiteX12" fmla="*/ 153909 w 986828"/>
                  <a:gd name="connsiteY12" fmla="*/ 494922 h 866114"/>
                  <a:gd name="connsiteX13" fmla="*/ 75446 w 986828"/>
                  <a:gd name="connsiteY13" fmla="*/ 229354 h 866114"/>
                  <a:gd name="connsiteX0" fmla="*/ 75446 w 986828"/>
                  <a:gd name="connsiteY0" fmla="*/ 229354 h 875167"/>
                  <a:gd name="connsiteX1" fmla="*/ 594511 w 986828"/>
                  <a:gd name="connsiteY1" fmla="*/ 0 h 875167"/>
                  <a:gd name="connsiteX2" fmla="*/ 757473 w 986828"/>
                  <a:gd name="connsiteY2" fmla="*/ 66392 h 875167"/>
                  <a:gd name="connsiteX3" fmla="*/ 986828 w 986828"/>
                  <a:gd name="connsiteY3" fmla="*/ 576403 h 875167"/>
                  <a:gd name="connsiteX4" fmla="*/ 826883 w 986828"/>
                  <a:gd name="connsiteY4" fmla="*/ 679009 h 875167"/>
                  <a:gd name="connsiteX5" fmla="*/ 697117 w 986828"/>
                  <a:gd name="connsiteY5" fmla="*/ 555279 h 875167"/>
                  <a:gd name="connsiteX6" fmla="*/ 531137 w 986828"/>
                  <a:gd name="connsiteY6" fmla="*/ 648831 h 875167"/>
                  <a:gd name="connsiteX7" fmla="*/ 516048 w 986828"/>
                  <a:gd name="connsiteY7" fmla="*/ 814811 h 875167"/>
                  <a:gd name="connsiteX8" fmla="*/ 350067 w 986828"/>
                  <a:gd name="connsiteY8" fmla="*/ 875167 h 875167"/>
                  <a:gd name="connsiteX9" fmla="*/ 205212 w 986828"/>
                  <a:gd name="connsiteY9" fmla="*/ 630724 h 875167"/>
                  <a:gd name="connsiteX10" fmla="*/ 84499 w 986828"/>
                  <a:gd name="connsiteY10" fmla="*/ 721259 h 875167"/>
                  <a:gd name="connsiteX11" fmla="*/ 0 w 986828"/>
                  <a:gd name="connsiteY11" fmla="*/ 531136 h 875167"/>
                  <a:gd name="connsiteX12" fmla="*/ 153909 w 986828"/>
                  <a:gd name="connsiteY12" fmla="*/ 494922 h 875167"/>
                  <a:gd name="connsiteX13" fmla="*/ 75446 w 986828"/>
                  <a:gd name="connsiteY13" fmla="*/ 229354 h 875167"/>
                  <a:gd name="connsiteX0" fmla="*/ 75446 w 986828"/>
                  <a:gd name="connsiteY0" fmla="*/ 229354 h 875167"/>
                  <a:gd name="connsiteX1" fmla="*/ 594511 w 986828"/>
                  <a:gd name="connsiteY1" fmla="*/ 0 h 875167"/>
                  <a:gd name="connsiteX2" fmla="*/ 757473 w 986828"/>
                  <a:gd name="connsiteY2" fmla="*/ 66392 h 875167"/>
                  <a:gd name="connsiteX3" fmla="*/ 986828 w 986828"/>
                  <a:gd name="connsiteY3" fmla="*/ 576403 h 875167"/>
                  <a:gd name="connsiteX4" fmla="*/ 826883 w 986828"/>
                  <a:gd name="connsiteY4" fmla="*/ 679009 h 875167"/>
                  <a:gd name="connsiteX5" fmla="*/ 697117 w 986828"/>
                  <a:gd name="connsiteY5" fmla="*/ 555279 h 875167"/>
                  <a:gd name="connsiteX6" fmla="*/ 531137 w 986828"/>
                  <a:gd name="connsiteY6" fmla="*/ 648831 h 875167"/>
                  <a:gd name="connsiteX7" fmla="*/ 516048 w 986828"/>
                  <a:gd name="connsiteY7" fmla="*/ 814811 h 875167"/>
                  <a:gd name="connsiteX8" fmla="*/ 350067 w 986828"/>
                  <a:gd name="connsiteY8" fmla="*/ 875167 h 875167"/>
                  <a:gd name="connsiteX9" fmla="*/ 205212 w 986828"/>
                  <a:gd name="connsiteY9" fmla="*/ 630724 h 875167"/>
                  <a:gd name="connsiteX10" fmla="*/ 84499 w 986828"/>
                  <a:gd name="connsiteY10" fmla="*/ 721259 h 875167"/>
                  <a:gd name="connsiteX11" fmla="*/ 0 w 986828"/>
                  <a:gd name="connsiteY11" fmla="*/ 531136 h 875167"/>
                  <a:gd name="connsiteX12" fmla="*/ 153909 w 986828"/>
                  <a:gd name="connsiteY12" fmla="*/ 494922 h 875167"/>
                  <a:gd name="connsiteX13" fmla="*/ 75446 w 986828"/>
                  <a:gd name="connsiteY13" fmla="*/ 229354 h 875167"/>
                  <a:gd name="connsiteX0" fmla="*/ 75446 w 986828"/>
                  <a:gd name="connsiteY0" fmla="*/ 229354 h 875167"/>
                  <a:gd name="connsiteX1" fmla="*/ 594511 w 986828"/>
                  <a:gd name="connsiteY1" fmla="*/ 0 h 875167"/>
                  <a:gd name="connsiteX2" fmla="*/ 757473 w 986828"/>
                  <a:gd name="connsiteY2" fmla="*/ 66392 h 875167"/>
                  <a:gd name="connsiteX3" fmla="*/ 986828 w 986828"/>
                  <a:gd name="connsiteY3" fmla="*/ 576403 h 875167"/>
                  <a:gd name="connsiteX4" fmla="*/ 826883 w 986828"/>
                  <a:gd name="connsiteY4" fmla="*/ 679009 h 875167"/>
                  <a:gd name="connsiteX5" fmla="*/ 697117 w 986828"/>
                  <a:gd name="connsiteY5" fmla="*/ 555279 h 875167"/>
                  <a:gd name="connsiteX6" fmla="*/ 531137 w 986828"/>
                  <a:gd name="connsiteY6" fmla="*/ 648831 h 875167"/>
                  <a:gd name="connsiteX7" fmla="*/ 516048 w 986828"/>
                  <a:gd name="connsiteY7" fmla="*/ 814811 h 875167"/>
                  <a:gd name="connsiteX8" fmla="*/ 350067 w 986828"/>
                  <a:gd name="connsiteY8" fmla="*/ 875167 h 875167"/>
                  <a:gd name="connsiteX9" fmla="*/ 205212 w 986828"/>
                  <a:gd name="connsiteY9" fmla="*/ 630724 h 875167"/>
                  <a:gd name="connsiteX10" fmla="*/ 84499 w 986828"/>
                  <a:gd name="connsiteY10" fmla="*/ 721259 h 875167"/>
                  <a:gd name="connsiteX11" fmla="*/ 0 w 986828"/>
                  <a:gd name="connsiteY11" fmla="*/ 531136 h 875167"/>
                  <a:gd name="connsiteX12" fmla="*/ 153909 w 986828"/>
                  <a:gd name="connsiteY12" fmla="*/ 494922 h 875167"/>
                  <a:gd name="connsiteX13" fmla="*/ 75446 w 986828"/>
                  <a:gd name="connsiteY13" fmla="*/ 229354 h 875167"/>
                  <a:gd name="connsiteX0" fmla="*/ 75446 w 986828"/>
                  <a:gd name="connsiteY0" fmla="*/ 229354 h 875167"/>
                  <a:gd name="connsiteX1" fmla="*/ 594511 w 986828"/>
                  <a:gd name="connsiteY1" fmla="*/ 0 h 875167"/>
                  <a:gd name="connsiteX2" fmla="*/ 757473 w 986828"/>
                  <a:gd name="connsiteY2" fmla="*/ 66392 h 875167"/>
                  <a:gd name="connsiteX3" fmla="*/ 986828 w 986828"/>
                  <a:gd name="connsiteY3" fmla="*/ 576403 h 875167"/>
                  <a:gd name="connsiteX4" fmla="*/ 826883 w 986828"/>
                  <a:gd name="connsiteY4" fmla="*/ 679009 h 875167"/>
                  <a:gd name="connsiteX5" fmla="*/ 697117 w 986828"/>
                  <a:gd name="connsiteY5" fmla="*/ 555279 h 875167"/>
                  <a:gd name="connsiteX6" fmla="*/ 531137 w 986828"/>
                  <a:gd name="connsiteY6" fmla="*/ 648831 h 875167"/>
                  <a:gd name="connsiteX7" fmla="*/ 516048 w 986828"/>
                  <a:gd name="connsiteY7" fmla="*/ 814811 h 875167"/>
                  <a:gd name="connsiteX8" fmla="*/ 350067 w 986828"/>
                  <a:gd name="connsiteY8" fmla="*/ 875167 h 875167"/>
                  <a:gd name="connsiteX9" fmla="*/ 205212 w 986828"/>
                  <a:gd name="connsiteY9" fmla="*/ 630724 h 875167"/>
                  <a:gd name="connsiteX10" fmla="*/ 84499 w 986828"/>
                  <a:gd name="connsiteY10" fmla="*/ 721259 h 875167"/>
                  <a:gd name="connsiteX11" fmla="*/ 0 w 986828"/>
                  <a:gd name="connsiteY11" fmla="*/ 531136 h 875167"/>
                  <a:gd name="connsiteX12" fmla="*/ 153909 w 986828"/>
                  <a:gd name="connsiteY12" fmla="*/ 494922 h 875167"/>
                  <a:gd name="connsiteX13" fmla="*/ 75446 w 986828"/>
                  <a:gd name="connsiteY13" fmla="*/ 229354 h 875167"/>
                  <a:gd name="connsiteX0" fmla="*/ 75446 w 986828"/>
                  <a:gd name="connsiteY0" fmla="*/ 229354 h 875167"/>
                  <a:gd name="connsiteX1" fmla="*/ 594511 w 986828"/>
                  <a:gd name="connsiteY1" fmla="*/ 0 h 875167"/>
                  <a:gd name="connsiteX2" fmla="*/ 757473 w 986828"/>
                  <a:gd name="connsiteY2" fmla="*/ 66392 h 875167"/>
                  <a:gd name="connsiteX3" fmla="*/ 986828 w 986828"/>
                  <a:gd name="connsiteY3" fmla="*/ 576403 h 875167"/>
                  <a:gd name="connsiteX4" fmla="*/ 826883 w 986828"/>
                  <a:gd name="connsiteY4" fmla="*/ 679009 h 875167"/>
                  <a:gd name="connsiteX5" fmla="*/ 697117 w 986828"/>
                  <a:gd name="connsiteY5" fmla="*/ 555279 h 875167"/>
                  <a:gd name="connsiteX6" fmla="*/ 531137 w 986828"/>
                  <a:gd name="connsiteY6" fmla="*/ 648831 h 875167"/>
                  <a:gd name="connsiteX7" fmla="*/ 516048 w 986828"/>
                  <a:gd name="connsiteY7" fmla="*/ 814811 h 875167"/>
                  <a:gd name="connsiteX8" fmla="*/ 350067 w 986828"/>
                  <a:gd name="connsiteY8" fmla="*/ 875167 h 875167"/>
                  <a:gd name="connsiteX9" fmla="*/ 205212 w 986828"/>
                  <a:gd name="connsiteY9" fmla="*/ 630724 h 875167"/>
                  <a:gd name="connsiteX10" fmla="*/ 84499 w 986828"/>
                  <a:gd name="connsiteY10" fmla="*/ 721259 h 875167"/>
                  <a:gd name="connsiteX11" fmla="*/ 0 w 986828"/>
                  <a:gd name="connsiteY11" fmla="*/ 531136 h 875167"/>
                  <a:gd name="connsiteX12" fmla="*/ 153909 w 986828"/>
                  <a:gd name="connsiteY12" fmla="*/ 494922 h 875167"/>
                  <a:gd name="connsiteX13" fmla="*/ 75446 w 986828"/>
                  <a:gd name="connsiteY13" fmla="*/ 229354 h 875167"/>
                  <a:gd name="connsiteX0" fmla="*/ 75446 w 986828"/>
                  <a:gd name="connsiteY0" fmla="*/ 229354 h 875167"/>
                  <a:gd name="connsiteX1" fmla="*/ 594511 w 986828"/>
                  <a:gd name="connsiteY1" fmla="*/ 0 h 875167"/>
                  <a:gd name="connsiteX2" fmla="*/ 757473 w 986828"/>
                  <a:gd name="connsiteY2" fmla="*/ 66392 h 875167"/>
                  <a:gd name="connsiteX3" fmla="*/ 986828 w 986828"/>
                  <a:gd name="connsiteY3" fmla="*/ 576403 h 875167"/>
                  <a:gd name="connsiteX4" fmla="*/ 826883 w 986828"/>
                  <a:gd name="connsiteY4" fmla="*/ 679009 h 875167"/>
                  <a:gd name="connsiteX5" fmla="*/ 697117 w 986828"/>
                  <a:gd name="connsiteY5" fmla="*/ 555279 h 875167"/>
                  <a:gd name="connsiteX6" fmla="*/ 531137 w 986828"/>
                  <a:gd name="connsiteY6" fmla="*/ 648831 h 875167"/>
                  <a:gd name="connsiteX7" fmla="*/ 516048 w 986828"/>
                  <a:gd name="connsiteY7" fmla="*/ 814811 h 875167"/>
                  <a:gd name="connsiteX8" fmla="*/ 350067 w 986828"/>
                  <a:gd name="connsiteY8" fmla="*/ 875167 h 875167"/>
                  <a:gd name="connsiteX9" fmla="*/ 205212 w 986828"/>
                  <a:gd name="connsiteY9" fmla="*/ 630724 h 875167"/>
                  <a:gd name="connsiteX10" fmla="*/ 84499 w 986828"/>
                  <a:gd name="connsiteY10" fmla="*/ 721259 h 875167"/>
                  <a:gd name="connsiteX11" fmla="*/ 0 w 986828"/>
                  <a:gd name="connsiteY11" fmla="*/ 531136 h 875167"/>
                  <a:gd name="connsiteX12" fmla="*/ 153909 w 986828"/>
                  <a:gd name="connsiteY12" fmla="*/ 494922 h 875167"/>
                  <a:gd name="connsiteX13" fmla="*/ 75446 w 986828"/>
                  <a:gd name="connsiteY13" fmla="*/ 229354 h 875167"/>
                  <a:gd name="connsiteX0" fmla="*/ 89359 w 1000741"/>
                  <a:gd name="connsiteY0" fmla="*/ 229354 h 875167"/>
                  <a:gd name="connsiteX1" fmla="*/ 608424 w 1000741"/>
                  <a:gd name="connsiteY1" fmla="*/ 0 h 875167"/>
                  <a:gd name="connsiteX2" fmla="*/ 771386 w 1000741"/>
                  <a:gd name="connsiteY2" fmla="*/ 66392 h 875167"/>
                  <a:gd name="connsiteX3" fmla="*/ 1000741 w 1000741"/>
                  <a:gd name="connsiteY3" fmla="*/ 576403 h 875167"/>
                  <a:gd name="connsiteX4" fmla="*/ 840796 w 1000741"/>
                  <a:gd name="connsiteY4" fmla="*/ 679009 h 875167"/>
                  <a:gd name="connsiteX5" fmla="*/ 711030 w 1000741"/>
                  <a:gd name="connsiteY5" fmla="*/ 555279 h 875167"/>
                  <a:gd name="connsiteX6" fmla="*/ 545050 w 1000741"/>
                  <a:gd name="connsiteY6" fmla="*/ 648831 h 875167"/>
                  <a:gd name="connsiteX7" fmla="*/ 529961 w 1000741"/>
                  <a:gd name="connsiteY7" fmla="*/ 814811 h 875167"/>
                  <a:gd name="connsiteX8" fmla="*/ 363980 w 1000741"/>
                  <a:gd name="connsiteY8" fmla="*/ 875167 h 875167"/>
                  <a:gd name="connsiteX9" fmla="*/ 219125 w 1000741"/>
                  <a:gd name="connsiteY9" fmla="*/ 630724 h 875167"/>
                  <a:gd name="connsiteX10" fmla="*/ 98412 w 1000741"/>
                  <a:gd name="connsiteY10" fmla="*/ 721259 h 875167"/>
                  <a:gd name="connsiteX11" fmla="*/ 13913 w 1000741"/>
                  <a:gd name="connsiteY11" fmla="*/ 531136 h 875167"/>
                  <a:gd name="connsiteX12" fmla="*/ 167822 w 1000741"/>
                  <a:gd name="connsiteY12" fmla="*/ 494922 h 875167"/>
                  <a:gd name="connsiteX13" fmla="*/ 89359 w 1000741"/>
                  <a:gd name="connsiteY13" fmla="*/ 229354 h 875167"/>
                  <a:gd name="connsiteX0" fmla="*/ 161173 w 1072555"/>
                  <a:gd name="connsiteY0" fmla="*/ 229354 h 875167"/>
                  <a:gd name="connsiteX1" fmla="*/ 680238 w 1072555"/>
                  <a:gd name="connsiteY1" fmla="*/ 0 h 875167"/>
                  <a:gd name="connsiteX2" fmla="*/ 843200 w 1072555"/>
                  <a:gd name="connsiteY2" fmla="*/ 66392 h 875167"/>
                  <a:gd name="connsiteX3" fmla="*/ 1072555 w 1072555"/>
                  <a:gd name="connsiteY3" fmla="*/ 576403 h 875167"/>
                  <a:gd name="connsiteX4" fmla="*/ 912610 w 1072555"/>
                  <a:gd name="connsiteY4" fmla="*/ 679009 h 875167"/>
                  <a:gd name="connsiteX5" fmla="*/ 782844 w 1072555"/>
                  <a:gd name="connsiteY5" fmla="*/ 555279 h 875167"/>
                  <a:gd name="connsiteX6" fmla="*/ 616864 w 1072555"/>
                  <a:gd name="connsiteY6" fmla="*/ 648831 h 875167"/>
                  <a:gd name="connsiteX7" fmla="*/ 601775 w 1072555"/>
                  <a:gd name="connsiteY7" fmla="*/ 814811 h 875167"/>
                  <a:gd name="connsiteX8" fmla="*/ 435794 w 1072555"/>
                  <a:gd name="connsiteY8" fmla="*/ 875167 h 875167"/>
                  <a:gd name="connsiteX9" fmla="*/ 290939 w 1072555"/>
                  <a:gd name="connsiteY9" fmla="*/ 630724 h 875167"/>
                  <a:gd name="connsiteX10" fmla="*/ 170226 w 1072555"/>
                  <a:gd name="connsiteY10" fmla="*/ 721259 h 875167"/>
                  <a:gd name="connsiteX11" fmla="*/ 85727 w 1072555"/>
                  <a:gd name="connsiteY11" fmla="*/ 531136 h 875167"/>
                  <a:gd name="connsiteX12" fmla="*/ 239636 w 1072555"/>
                  <a:gd name="connsiteY12" fmla="*/ 494922 h 875167"/>
                  <a:gd name="connsiteX13" fmla="*/ 161173 w 1072555"/>
                  <a:gd name="connsiteY13" fmla="*/ 229354 h 875167"/>
                  <a:gd name="connsiteX0" fmla="*/ 161173 w 1072555"/>
                  <a:gd name="connsiteY0" fmla="*/ 229354 h 875167"/>
                  <a:gd name="connsiteX1" fmla="*/ 680238 w 1072555"/>
                  <a:gd name="connsiteY1" fmla="*/ 0 h 875167"/>
                  <a:gd name="connsiteX2" fmla="*/ 843200 w 1072555"/>
                  <a:gd name="connsiteY2" fmla="*/ 66392 h 875167"/>
                  <a:gd name="connsiteX3" fmla="*/ 1072555 w 1072555"/>
                  <a:gd name="connsiteY3" fmla="*/ 576403 h 875167"/>
                  <a:gd name="connsiteX4" fmla="*/ 912610 w 1072555"/>
                  <a:gd name="connsiteY4" fmla="*/ 679009 h 875167"/>
                  <a:gd name="connsiteX5" fmla="*/ 782844 w 1072555"/>
                  <a:gd name="connsiteY5" fmla="*/ 555279 h 875167"/>
                  <a:gd name="connsiteX6" fmla="*/ 616864 w 1072555"/>
                  <a:gd name="connsiteY6" fmla="*/ 648831 h 875167"/>
                  <a:gd name="connsiteX7" fmla="*/ 601775 w 1072555"/>
                  <a:gd name="connsiteY7" fmla="*/ 814811 h 875167"/>
                  <a:gd name="connsiteX8" fmla="*/ 435794 w 1072555"/>
                  <a:gd name="connsiteY8" fmla="*/ 875167 h 875167"/>
                  <a:gd name="connsiteX9" fmla="*/ 290939 w 1072555"/>
                  <a:gd name="connsiteY9" fmla="*/ 630724 h 875167"/>
                  <a:gd name="connsiteX10" fmla="*/ 170226 w 1072555"/>
                  <a:gd name="connsiteY10" fmla="*/ 721259 h 875167"/>
                  <a:gd name="connsiteX11" fmla="*/ 85727 w 1072555"/>
                  <a:gd name="connsiteY11" fmla="*/ 531136 h 875167"/>
                  <a:gd name="connsiteX12" fmla="*/ 239636 w 1072555"/>
                  <a:gd name="connsiteY12" fmla="*/ 494922 h 875167"/>
                  <a:gd name="connsiteX13" fmla="*/ 161173 w 1072555"/>
                  <a:gd name="connsiteY13" fmla="*/ 229354 h 875167"/>
                  <a:gd name="connsiteX0" fmla="*/ 159864 w 1071246"/>
                  <a:gd name="connsiteY0" fmla="*/ 229354 h 875167"/>
                  <a:gd name="connsiteX1" fmla="*/ 678929 w 1071246"/>
                  <a:gd name="connsiteY1" fmla="*/ 0 h 875167"/>
                  <a:gd name="connsiteX2" fmla="*/ 841891 w 1071246"/>
                  <a:gd name="connsiteY2" fmla="*/ 66392 h 875167"/>
                  <a:gd name="connsiteX3" fmla="*/ 1071246 w 1071246"/>
                  <a:gd name="connsiteY3" fmla="*/ 576403 h 875167"/>
                  <a:gd name="connsiteX4" fmla="*/ 911301 w 1071246"/>
                  <a:gd name="connsiteY4" fmla="*/ 679009 h 875167"/>
                  <a:gd name="connsiteX5" fmla="*/ 781535 w 1071246"/>
                  <a:gd name="connsiteY5" fmla="*/ 555279 h 875167"/>
                  <a:gd name="connsiteX6" fmla="*/ 615555 w 1071246"/>
                  <a:gd name="connsiteY6" fmla="*/ 648831 h 875167"/>
                  <a:gd name="connsiteX7" fmla="*/ 600466 w 1071246"/>
                  <a:gd name="connsiteY7" fmla="*/ 814811 h 875167"/>
                  <a:gd name="connsiteX8" fmla="*/ 434485 w 1071246"/>
                  <a:gd name="connsiteY8" fmla="*/ 875167 h 875167"/>
                  <a:gd name="connsiteX9" fmla="*/ 289630 w 1071246"/>
                  <a:gd name="connsiteY9" fmla="*/ 630724 h 875167"/>
                  <a:gd name="connsiteX10" fmla="*/ 168917 w 1071246"/>
                  <a:gd name="connsiteY10" fmla="*/ 721259 h 875167"/>
                  <a:gd name="connsiteX11" fmla="*/ 84418 w 1071246"/>
                  <a:gd name="connsiteY11" fmla="*/ 531136 h 875167"/>
                  <a:gd name="connsiteX12" fmla="*/ 238327 w 1071246"/>
                  <a:gd name="connsiteY12" fmla="*/ 494922 h 875167"/>
                  <a:gd name="connsiteX13" fmla="*/ 159864 w 1071246"/>
                  <a:gd name="connsiteY13" fmla="*/ 229354 h 875167"/>
                  <a:gd name="connsiteX0" fmla="*/ 159864 w 1071246"/>
                  <a:gd name="connsiteY0" fmla="*/ 229354 h 875167"/>
                  <a:gd name="connsiteX1" fmla="*/ 678929 w 1071246"/>
                  <a:gd name="connsiteY1" fmla="*/ 0 h 875167"/>
                  <a:gd name="connsiteX2" fmla="*/ 841891 w 1071246"/>
                  <a:gd name="connsiteY2" fmla="*/ 66392 h 875167"/>
                  <a:gd name="connsiteX3" fmla="*/ 1071246 w 1071246"/>
                  <a:gd name="connsiteY3" fmla="*/ 576403 h 875167"/>
                  <a:gd name="connsiteX4" fmla="*/ 911301 w 1071246"/>
                  <a:gd name="connsiteY4" fmla="*/ 679009 h 875167"/>
                  <a:gd name="connsiteX5" fmla="*/ 781535 w 1071246"/>
                  <a:gd name="connsiteY5" fmla="*/ 555279 h 875167"/>
                  <a:gd name="connsiteX6" fmla="*/ 615555 w 1071246"/>
                  <a:gd name="connsiteY6" fmla="*/ 648831 h 875167"/>
                  <a:gd name="connsiteX7" fmla="*/ 600466 w 1071246"/>
                  <a:gd name="connsiteY7" fmla="*/ 814811 h 875167"/>
                  <a:gd name="connsiteX8" fmla="*/ 434485 w 1071246"/>
                  <a:gd name="connsiteY8" fmla="*/ 875167 h 875167"/>
                  <a:gd name="connsiteX9" fmla="*/ 289630 w 1071246"/>
                  <a:gd name="connsiteY9" fmla="*/ 630724 h 875167"/>
                  <a:gd name="connsiteX10" fmla="*/ 168917 w 1071246"/>
                  <a:gd name="connsiteY10" fmla="*/ 721259 h 875167"/>
                  <a:gd name="connsiteX11" fmla="*/ 84418 w 1071246"/>
                  <a:gd name="connsiteY11" fmla="*/ 531136 h 875167"/>
                  <a:gd name="connsiteX12" fmla="*/ 238327 w 1071246"/>
                  <a:gd name="connsiteY12" fmla="*/ 494922 h 875167"/>
                  <a:gd name="connsiteX13" fmla="*/ 159864 w 1071246"/>
                  <a:gd name="connsiteY13" fmla="*/ 229354 h 875167"/>
                  <a:gd name="connsiteX0" fmla="*/ 159864 w 1071246"/>
                  <a:gd name="connsiteY0" fmla="*/ 229354 h 875167"/>
                  <a:gd name="connsiteX1" fmla="*/ 678929 w 1071246"/>
                  <a:gd name="connsiteY1" fmla="*/ 0 h 875167"/>
                  <a:gd name="connsiteX2" fmla="*/ 841891 w 1071246"/>
                  <a:gd name="connsiteY2" fmla="*/ 66392 h 875167"/>
                  <a:gd name="connsiteX3" fmla="*/ 1071246 w 1071246"/>
                  <a:gd name="connsiteY3" fmla="*/ 576403 h 875167"/>
                  <a:gd name="connsiteX4" fmla="*/ 911301 w 1071246"/>
                  <a:gd name="connsiteY4" fmla="*/ 679009 h 875167"/>
                  <a:gd name="connsiteX5" fmla="*/ 781535 w 1071246"/>
                  <a:gd name="connsiteY5" fmla="*/ 555279 h 875167"/>
                  <a:gd name="connsiteX6" fmla="*/ 615555 w 1071246"/>
                  <a:gd name="connsiteY6" fmla="*/ 648831 h 875167"/>
                  <a:gd name="connsiteX7" fmla="*/ 600466 w 1071246"/>
                  <a:gd name="connsiteY7" fmla="*/ 814811 h 875167"/>
                  <a:gd name="connsiteX8" fmla="*/ 434485 w 1071246"/>
                  <a:gd name="connsiteY8" fmla="*/ 875167 h 875167"/>
                  <a:gd name="connsiteX9" fmla="*/ 289630 w 1071246"/>
                  <a:gd name="connsiteY9" fmla="*/ 630724 h 875167"/>
                  <a:gd name="connsiteX10" fmla="*/ 168917 w 1071246"/>
                  <a:gd name="connsiteY10" fmla="*/ 721259 h 875167"/>
                  <a:gd name="connsiteX11" fmla="*/ 84418 w 1071246"/>
                  <a:gd name="connsiteY11" fmla="*/ 531136 h 875167"/>
                  <a:gd name="connsiteX12" fmla="*/ 238327 w 1071246"/>
                  <a:gd name="connsiteY12" fmla="*/ 494922 h 875167"/>
                  <a:gd name="connsiteX13" fmla="*/ 159864 w 1071246"/>
                  <a:gd name="connsiteY13" fmla="*/ 229354 h 875167"/>
                  <a:gd name="connsiteX0" fmla="*/ 159864 w 1071246"/>
                  <a:gd name="connsiteY0" fmla="*/ 229354 h 875167"/>
                  <a:gd name="connsiteX1" fmla="*/ 678929 w 1071246"/>
                  <a:gd name="connsiteY1" fmla="*/ 0 h 875167"/>
                  <a:gd name="connsiteX2" fmla="*/ 841891 w 1071246"/>
                  <a:gd name="connsiteY2" fmla="*/ 66392 h 875167"/>
                  <a:gd name="connsiteX3" fmla="*/ 1071246 w 1071246"/>
                  <a:gd name="connsiteY3" fmla="*/ 576403 h 875167"/>
                  <a:gd name="connsiteX4" fmla="*/ 911301 w 1071246"/>
                  <a:gd name="connsiteY4" fmla="*/ 679009 h 875167"/>
                  <a:gd name="connsiteX5" fmla="*/ 781535 w 1071246"/>
                  <a:gd name="connsiteY5" fmla="*/ 555279 h 875167"/>
                  <a:gd name="connsiteX6" fmla="*/ 615555 w 1071246"/>
                  <a:gd name="connsiteY6" fmla="*/ 648831 h 875167"/>
                  <a:gd name="connsiteX7" fmla="*/ 600466 w 1071246"/>
                  <a:gd name="connsiteY7" fmla="*/ 814811 h 875167"/>
                  <a:gd name="connsiteX8" fmla="*/ 434485 w 1071246"/>
                  <a:gd name="connsiteY8" fmla="*/ 875167 h 875167"/>
                  <a:gd name="connsiteX9" fmla="*/ 289630 w 1071246"/>
                  <a:gd name="connsiteY9" fmla="*/ 630724 h 875167"/>
                  <a:gd name="connsiteX10" fmla="*/ 168917 w 1071246"/>
                  <a:gd name="connsiteY10" fmla="*/ 721259 h 875167"/>
                  <a:gd name="connsiteX11" fmla="*/ 84418 w 1071246"/>
                  <a:gd name="connsiteY11" fmla="*/ 531136 h 875167"/>
                  <a:gd name="connsiteX12" fmla="*/ 238327 w 1071246"/>
                  <a:gd name="connsiteY12" fmla="*/ 494922 h 875167"/>
                  <a:gd name="connsiteX13" fmla="*/ 159864 w 1071246"/>
                  <a:gd name="connsiteY13" fmla="*/ 229354 h 875167"/>
                  <a:gd name="connsiteX0" fmla="*/ 159864 w 1071246"/>
                  <a:gd name="connsiteY0" fmla="*/ 229354 h 875167"/>
                  <a:gd name="connsiteX1" fmla="*/ 678929 w 1071246"/>
                  <a:gd name="connsiteY1" fmla="*/ 0 h 875167"/>
                  <a:gd name="connsiteX2" fmla="*/ 841891 w 1071246"/>
                  <a:gd name="connsiteY2" fmla="*/ 66392 h 875167"/>
                  <a:gd name="connsiteX3" fmla="*/ 1071246 w 1071246"/>
                  <a:gd name="connsiteY3" fmla="*/ 576403 h 875167"/>
                  <a:gd name="connsiteX4" fmla="*/ 911301 w 1071246"/>
                  <a:gd name="connsiteY4" fmla="*/ 679009 h 875167"/>
                  <a:gd name="connsiteX5" fmla="*/ 781535 w 1071246"/>
                  <a:gd name="connsiteY5" fmla="*/ 555279 h 875167"/>
                  <a:gd name="connsiteX6" fmla="*/ 615555 w 1071246"/>
                  <a:gd name="connsiteY6" fmla="*/ 648831 h 875167"/>
                  <a:gd name="connsiteX7" fmla="*/ 600466 w 1071246"/>
                  <a:gd name="connsiteY7" fmla="*/ 814811 h 875167"/>
                  <a:gd name="connsiteX8" fmla="*/ 434485 w 1071246"/>
                  <a:gd name="connsiteY8" fmla="*/ 875167 h 875167"/>
                  <a:gd name="connsiteX9" fmla="*/ 289630 w 1071246"/>
                  <a:gd name="connsiteY9" fmla="*/ 630724 h 875167"/>
                  <a:gd name="connsiteX10" fmla="*/ 168917 w 1071246"/>
                  <a:gd name="connsiteY10" fmla="*/ 721259 h 875167"/>
                  <a:gd name="connsiteX11" fmla="*/ 84418 w 1071246"/>
                  <a:gd name="connsiteY11" fmla="*/ 531136 h 875167"/>
                  <a:gd name="connsiteX12" fmla="*/ 238327 w 1071246"/>
                  <a:gd name="connsiteY12" fmla="*/ 494922 h 875167"/>
                  <a:gd name="connsiteX13" fmla="*/ 159864 w 1071246"/>
                  <a:gd name="connsiteY13" fmla="*/ 229354 h 875167"/>
                  <a:gd name="connsiteX0" fmla="*/ 159864 w 1071246"/>
                  <a:gd name="connsiteY0" fmla="*/ 238363 h 884176"/>
                  <a:gd name="connsiteX1" fmla="*/ 678929 w 1071246"/>
                  <a:gd name="connsiteY1" fmla="*/ 9009 h 884176"/>
                  <a:gd name="connsiteX2" fmla="*/ 841891 w 1071246"/>
                  <a:gd name="connsiteY2" fmla="*/ 75401 h 884176"/>
                  <a:gd name="connsiteX3" fmla="*/ 1071246 w 1071246"/>
                  <a:gd name="connsiteY3" fmla="*/ 585412 h 884176"/>
                  <a:gd name="connsiteX4" fmla="*/ 911301 w 1071246"/>
                  <a:gd name="connsiteY4" fmla="*/ 688018 h 884176"/>
                  <a:gd name="connsiteX5" fmla="*/ 781535 w 1071246"/>
                  <a:gd name="connsiteY5" fmla="*/ 564288 h 884176"/>
                  <a:gd name="connsiteX6" fmla="*/ 615555 w 1071246"/>
                  <a:gd name="connsiteY6" fmla="*/ 657840 h 884176"/>
                  <a:gd name="connsiteX7" fmla="*/ 600466 w 1071246"/>
                  <a:gd name="connsiteY7" fmla="*/ 823820 h 884176"/>
                  <a:gd name="connsiteX8" fmla="*/ 434485 w 1071246"/>
                  <a:gd name="connsiteY8" fmla="*/ 884176 h 884176"/>
                  <a:gd name="connsiteX9" fmla="*/ 289630 w 1071246"/>
                  <a:gd name="connsiteY9" fmla="*/ 639733 h 884176"/>
                  <a:gd name="connsiteX10" fmla="*/ 168917 w 1071246"/>
                  <a:gd name="connsiteY10" fmla="*/ 730268 h 884176"/>
                  <a:gd name="connsiteX11" fmla="*/ 84418 w 1071246"/>
                  <a:gd name="connsiteY11" fmla="*/ 540145 h 884176"/>
                  <a:gd name="connsiteX12" fmla="*/ 238327 w 1071246"/>
                  <a:gd name="connsiteY12" fmla="*/ 503931 h 884176"/>
                  <a:gd name="connsiteX13" fmla="*/ 159864 w 1071246"/>
                  <a:gd name="connsiteY13" fmla="*/ 238363 h 884176"/>
                  <a:gd name="connsiteX0" fmla="*/ 159864 w 1071246"/>
                  <a:gd name="connsiteY0" fmla="*/ 238363 h 884176"/>
                  <a:gd name="connsiteX1" fmla="*/ 678929 w 1071246"/>
                  <a:gd name="connsiteY1" fmla="*/ 9009 h 884176"/>
                  <a:gd name="connsiteX2" fmla="*/ 841891 w 1071246"/>
                  <a:gd name="connsiteY2" fmla="*/ 75401 h 884176"/>
                  <a:gd name="connsiteX3" fmla="*/ 1071246 w 1071246"/>
                  <a:gd name="connsiteY3" fmla="*/ 585412 h 884176"/>
                  <a:gd name="connsiteX4" fmla="*/ 911301 w 1071246"/>
                  <a:gd name="connsiteY4" fmla="*/ 688018 h 884176"/>
                  <a:gd name="connsiteX5" fmla="*/ 781535 w 1071246"/>
                  <a:gd name="connsiteY5" fmla="*/ 564288 h 884176"/>
                  <a:gd name="connsiteX6" fmla="*/ 615555 w 1071246"/>
                  <a:gd name="connsiteY6" fmla="*/ 657840 h 884176"/>
                  <a:gd name="connsiteX7" fmla="*/ 600466 w 1071246"/>
                  <a:gd name="connsiteY7" fmla="*/ 823820 h 884176"/>
                  <a:gd name="connsiteX8" fmla="*/ 434485 w 1071246"/>
                  <a:gd name="connsiteY8" fmla="*/ 884176 h 884176"/>
                  <a:gd name="connsiteX9" fmla="*/ 289630 w 1071246"/>
                  <a:gd name="connsiteY9" fmla="*/ 639733 h 884176"/>
                  <a:gd name="connsiteX10" fmla="*/ 168917 w 1071246"/>
                  <a:gd name="connsiteY10" fmla="*/ 730268 h 884176"/>
                  <a:gd name="connsiteX11" fmla="*/ 84418 w 1071246"/>
                  <a:gd name="connsiteY11" fmla="*/ 540145 h 884176"/>
                  <a:gd name="connsiteX12" fmla="*/ 238327 w 1071246"/>
                  <a:gd name="connsiteY12" fmla="*/ 503931 h 884176"/>
                  <a:gd name="connsiteX13" fmla="*/ 159864 w 1071246"/>
                  <a:gd name="connsiteY13" fmla="*/ 238363 h 884176"/>
                  <a:gd name="connsiteX0" fmla="*/ 159864 w 1071246"/>
                  <a:gd name="connsiteY0" fmla="*/ 238363 h 884176"/>
                  <a:gd name="connsiteX1" fmla="*/ 678929 w 1071246"/>
                  <a:gd name="connsiteY1" fmla="*/ 9009 h 884176"/>
                  <a:gd name="connsiteX2" fmla="*/ 841891 w 1071246"/>
                  <a:gd name="connsiteY2" fmla="*/ 75401 h 884176"/>
                  <a:gd name="connsiteX3" fmla="*/ 1071246 w 1071246"/>
                  <a:gd name="connsiteY3" fmla="*/ 585412 h 884176"/>
                  <a:gd name="connsiteX4" fmla="*/ 911301 w 1071246"/>
                  <a:gd name="connsiteY4" fmla="*/ 688018 h 884176"/>
                  <a:gd name="connsiteX5" fmla="*/ 781535 w 1071246"/>
                  <a:gd name="connsiteY5" fmla="*/ 564288 h 884176"/>
                  <a:gd name="connsiteX6" fmla="*/ 615555 w 1071246"/>
                  <a:gd name="connsiteY6" fmla="*/ 657840 h 884176"/>
                  <a:gd name="connsiteX7" fmla="*/ 600466 w 1071246"/>
                  <a:gd name="connsiteY7" fmla="*/ 823820 h 884176"/>
                  <a:gd name="connsiteX8" fmla="*/ 434485 w 1071246"/>
                  <a:gd name="connsiteY8" fmla="*/ 884176 h 884176"/>
                  <a:gd name="connsiteX9" fmla="*/ 289630 w 1071246"/>
                  <a:gd name="connsiteY9" fmla="*/ 639733 h 884176"/>
                  <a:gd name="connsiteX10" fmla="*/ 168917 w 1071246"/>
                  <a:gd name="connsiteY10" fmla="*/ 730268 h 884176"/>
                  <a:gd name="connsiteX11" fmla="*/ 84418 w 1071246"/>
                  <a:gd name="connsiteY11" fmla="*/ 540145 h 884176"/>
                  <a:gd name="connsiteX12" fmla="*/ 238327 w 1071246"/>
                  <a:gd name="connsiteY12" fmla="*/ 503931 h 884176"/>
                  <a:gd name="connsiteX13" fmla="*/ 159864 w 1071246"/>
                  <a:gd name="connsiteY13" fmla="*/ 238363 h 884176"/>
                  <a:gd name="connsiteX0" fmla="*/ 159864 w 1071246"/>
                  <a:gd name="connsiteY0" fmla="*/ 238363 h 884176"/>
                  <a:gd name="connsiteX1" fmla="*/ 678929 w 1071246"/>
                  <a:gd name="connsiteY1" fmla="*/ 9009 h 884176"/>
                  <a:gd name="connsiteX2" fmla="*/ 841891 w 1071246"/>
                  <a:gd name="connsiteY2" fmla="*/ 75401 h 884176"/>
                  <a:gd name="connsiteX3" fmla="*/ 1071246 w 1071246"/>
                  <a:gd name="connsiteY3" fmla="*/ 585412 h 884176"/>
                  <a:gd name="connsiteX4" fmla="*/ 911301 w 1071246"/>
                  <a:gd name="connsiteY4" fmla="*/ 688018 h 884176"/>
                  <a:gd name="connsiteX5" fmla="*/ 781535 w 1071246"/>
                  <a:gd name="connsiteY5" fmla="*/ 564288 h 884176"/>
                  <a:gd name="connsiteX6" fmla="*/ 615555 w 1071246"/>
                  <a:gd name="connsiteY6" fmla="*/ 657840 h 884176"/>
                  <a:gd name="connsiteX7" fmla="*/ 600466 w 1071246"/>
                  <a:gd name="connsiteY7" fmla="*/ 823820 h 884176"/>
                  <a:gd name="connsiteX8" fmla="*/ 434485 w 1071246"/>
                  <a:gd name="connsiteY8" fmla="*/ 884176 h 884176"/>
                  <a:gd name="connsiteX9" fmla="*/ 289630 w 1071246"/>
                  <a:gd name="connsiteY9" fmla="*/ 639733 h 884176"/>
                  <a:gd name="connsiteX10" fmla="*/ 168917 w 1071246"/>
                  <a:gd name="connsiteY10" fmla="*/ 730268 h 884176"/>
                  <a:gd name="connsiteX11" fmla="*/ 84418 w 1071246"/>
                  <a:gd name="connsiteY11" fmla="*/ 540145 h 884176"/>
                  <a:gd name="connsiteX12" fmla="*/ 238327 w 1071246"/>
                  <a:gd name="connsiteY12" fmla="*/ 503931 h 884176"/>
                  <a:gd name="connsiteX13" fmla="*/ 159864 w 1071246"/>
                  <a:gd name="connsiteY13" fmla="*/ 238363 h 884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71246" h="884176">
                    <a:moveTo>
                      <a:pt x="159864" y="238363"/>
                    </a:moveTo>
                    <a:lnTo>
                      <a:pt x="678929" y="9009"/>
                    </a:lnTo>
                    <a:cubicBezTo>
                      <a:pt x="733250" y="-11109"/>
                      <a:pt x="805677" y="-1051"/>
                      <a:pt x="841891" y="75401"/>
                    </a:cubicBezTo>
                    <a:lnTo>
                      <a:pt x="1071246" y="585412"/>
                    </a:lnTo>
                    <a:cubicBezTo>
                      <a:pt x="1023966" y="631685"/>
                      <a:pt x="964616" y="653816"/>
                      <a:pt x="911301" y="688018"/>
                    </a:cubicBezTo>
                    <a:cubicBezTo>
                      <a:pt x="813725" y="740327"/>
                      <a:pt x="791594" y="617603"/>
                      <a:pt x="781535" y="564288"/>
                    </a:cubicBezTo>
                    <a:cubicBezTo>
                      <a:pt x="720172" y="320850"/>
                      <a:pt x="441527" y="472747"/>
                      <a:pt x="615555" y="657840"/>
                    </a:cubicBezTo>
                    <a:cubicBezTo>
                      <a:pt x="698042" y="740327"/>
                      <a:pt x="647745" y="804707"/>
                      <a:pt x="600466" y="823820"/>
                    </a:cubicBezTo>
                    <a:cubicBezTo>
                      <a:pt x="545139" y="843939"/>
                      <a:pt x="504901" y="873110"/>
                      <a:pt x="434485" y="884176"/>
                    </a:cubicBezTo>
                    <a:cubicBezTo>
                      <a:pt x="434485" y="784588"/>
                      <a:pt x="374129" y="678965"/>
                      <a:pt x="289630" y="639733"/>
                    </a:cubicBezTo>
                    <a:cubicBezTo>
                      <a:pt x="252410" y="675947"/>
                      <a:pt x="221226" y="706125"/>
                      <a:pt x="168917" y="730268"/>
                    </a:cubicBezTo>
                    <a:cubicBezTo>
                      <a:pt x="-7122" y="808731"/>
                      <a:pt x="-62449" y="573340"/>
                      <a:pt x="84418" y="540145"/>
                    </a:cubicBezTo>
                    <a:cubicBezTo>
                      <a:pt x="141756" y="531092"/>
                      <a:pt x="199096" y="537126"/>
                      <a:pt x="238327" y="503931"/>
                    </a:cubicBezTo>
                    <a:cubicBezTo>
                      <a:pt x="272530" y="412390"/>
                      <a:pt x="210161" y="326886"/>
                      <a:pt x="159864" y="238363"/>
                    </a:cubicBezTo>
                    <a:close/>
                  </a:path>
                </a:pathLst>
              </a:custGeom>
              <a:solidFill>
                <a:srgbClr val="FA78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" name="矩形 25">
              <a:extLst>
                <a:ext uri="{FF2B5EF4-FFF2-40B4-BE49-F238E27FC236}">
                  <a16:creationId xmlns:a16="http://schemas.microsoft.com/office/drawing/2014/main" id="{56A388CC-897D-F9C8-4208-697F2EE5480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2267451" y="4683879"/>
              <a:ext cx="867490" cy="369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5" name="矩形 26">
              <a:extLst>
                <a:ext uri="{FF2B5EF4-FFF2-40B4-BE49-F238E27FC236}">
                  <a16:creationId xmlns:a16="http://schemas.microsoft.com/office/drawing/2014/main" id="{E2515CCC-3667-BE89-A38A-D58BDA9337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8721" y="1816623"/>
              <a:ext cx="58213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A</a:t>
              </a:r>
              <a:endParaRPr lang="zh-CN" altLang="en-US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矩形 27">
              <a:extLst>
                <a:ext uri="{FF2B5EF4-FFF2-40B4-BE49-F238E27FC236}">
                  <a16:creationId xmlns:a16="http://schemas.microsoft.com/office/drawing/2014/main" id="{1ED79A66-78C6-3D4D-D927-B138F9453D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13034" y="3479051"/>
              <a:ext cx="58213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B</a:t>
              </a:r>
              <a:endParaRPr lang="zh-CN" altLang="en-US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矩形 28">
              <a:extLst>
                <a:ext uri="{FF2B5EF4-FFF2-40B4-BE49-F238E27FC236}">
                  <a16:creationId xmlns:a16="http://schemas.microsoft.com/office/drawing/2014/main" id="{2854BBEF-09DD-F589-8AFA-5686CCD678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79826" y="3162990"/>
              <a:ext cx="58213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C</a:t>
              </a:r>
              <a:endParaRPr lang="zh-CN" altLang="en-US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矩形 29">
              <a:extLst>
                <a:ext uri="{FF2B5EF4-FFF2-40B4-BE49-F238E27FC236}">
                  <a16:creationId xmlns:a16="http://schemas.microsoft.com/office/drawing/2014/main" id="{A4F68620-A5DE-269F-EC35-6EDBF192A2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7663" y="4386390"/>
              <a:ext cx="58213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D</a:t>
              </a:r>
              <a:endParaRPr lang="zh-CN" altLang="en-US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E95B71A-88F5-CD0C-2A66-B0F53BE0EECA}"/>
              </a:ext>
            </a:extLst>
          </p:cNvPr>
          <p:cNvGrpSpPr/>
          <p:nvPr/>
        </p:nvGrpSpPr>
        <p:grpSpPr>
          <a:xfrm>
            <a:off x="1110840" y="1610027"/>
            <a:ext cx="626024" cy="675112"/>
            <a:chOff x="10279063" y="681038"/>
            <a:chExt cx="1397000" cy="15065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" name="Freeform 38">
              <a:extLst>
                <a:ext uri="{FF2B5EF4-FFF2-40B4-BE49-F238E27FC236}">
                  <a16:creationId xmlns:a16="http://schemas.microsoft.com/office/drawing/2014/main" id="{F1DACAD5-2AAE-1B16-E7D8-3BF06557B2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79063" y="681038"/>
              <a:ext cx="1397000" cy="1038225"/>
            </a:xfrm>
            <a:custGeom>
              <a:avLst/>
              <a:gdLst>
                <a:gd name="T0" fmla="*/ 83 w 489"/>
                <a:gd name="T1" fmla="*/ 363 h 363"/>
                <a:gd name="T2" fmla="*/ 0 w 489"/>
                <a:gd name="T3" fmla="*/ 280 h 363"/>
                <a:gd name="T4" fmla="*/ 0 w 489"/>
                <a:gd name="T5" fmla="*/ 280 h 363"/>
                <a:gd name="T6" fmla="*/ 0 w 489"/>
                <a:gd name="T7" fmla="*/ 83 h 363"/>
                <a:gd name="T8" fmla="*/ 83 w 489"/>
                <a:gd name="T9" fmla="*/ 0 h 363"/>
                <a:gd name="T10" fmla="*/ 83 w 489"/>
                <a:gd name="T11" fmla="*/ 0 h 363"/>
                <a:gd name="T12" fmla="*/ 406 w 489"/>
                <a:gd name="T13" fmla="*/ 0 h 363"/>
                <a:gd name="T14" fmla="*/ 489 w 489"/>
                <a:gd name="T15" fmla="*/ 83 h 363"/>
                <a:gd name="T16" fmla="*/ 489 w 489"/>
                <a:gd name="T17" fmla="*/ 83 h 363"/>
                <a:gd name="T18" fmla="*/ 489 w 489"/>
                <a:gd name="T19" fmla="*/ 280 h 363"/>
                <a:gd name="T20" fmla="*/ 406 w 489"/>
                <a:gd name="T21" fmla="*/ 363 h 363"/>
                <a:gd name="T22" fmla="*/ 406 w 489"/>
                <a:gd name="T23" fmla="*/ 363 h 363"/>
                <a:gd name="T24" fmla="*/ 83 w 489"/>
                <a:gd name="T25" fmla="*/ 363 h 363"/>
                <a:gd name="T26" fmla="*/ 43 w 489"/>
                <a:gd name="T27" fmla="*/ 83 h 363"/>
                <a:gd name="T28" fmla="*/ 43 w 489"/>
                <a:gd name="T29" fmla="*/ 280 h 363"/>
                <a:gd name="T30" fmla="*/ 83 w 489"/>
                <a:gd name="T31" fmla="*/ 320 h 363"/>
                <a:gd name="T32" fmla="*/ 83 w 489"/>
                <a:gd name="T33" fmla="*/ 320 h 363"/>
                <a:gd name="T34" fmla="*/ 406 w 489"/>
                <a:gd name="T35" fmla="*/ 320 h 363"/>
                <a:gd name="T36" fmla="*/ 446 w 489"/>
                <a:gd name="T37" fmla="*/ 280 h 363"/>
                <a:gd name="T38" fmla="*/ 446 w 489"/>
                <a:gd name="T39" fmla="*/ 280 h 363"/>
                <a:gd name="T40" fmla="*/ 446 w 489"/>
                <a:gd name="T41" fmla="*/ 83 h 363"/>
                <a:gd name="T42" fmla="*/ 406 w 489"/>
                <a:gd name="T43" fmla="*/ 43 h 363"/>
                <a:gd name="T44" fmla="*/ 406 w 489"/>
                <a:gd name="T45" fmla="*/ 43 h 363"/>
                <a:gd name="T46" fmla="*/ 83 w 489"/>
                <a:gd name="T47" fmla="*/ 43 h 363"/>
                <a:gd name="T48" fmla="*/ 43 w 489"/>
                <a:gd name="T49" fmla="*/ 8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9" h="363">
                  <a:moveTo>
                    <a:pt x="83" y="363"/>
                  </a:moveTo>
                  <a:cubicBezTo>
                    <a:pt x="37" y="363"/>
                    <a:pt x="0" y="326"/>
                    <a:pt x="0" y="280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38"/>
                    <a:pt x="37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451" y="0"/>
                    <a:pt x="489" y="38"/>
                    <a:pt x="489" y="83"/>
                  </a:cubicBezTo>
                  <a:cubicBezTo>
                    <a:pt x="489" y="83"/>
                    <a:pt x="489" y="83"/>
                    <a:pt x="489" y="83"/>
                  </a:cubicBezTo>
                  <a:cubicBezTo>
                    <a:pt x="489" y="280"/>
                    <a:pt x="489" y="280"/>
                    <a:pt x="489" y="280"/>
                  </a:cubicBezTo>
                  <a:cubicBezTo>
                    <a:pt x="489" y="326"/>
                    <a:pt x="451" y="363"/>
                    <a:pt x="406" y="363"/>
                  </a:cubicBezTo>
                  <a:cubicBezTo>
                    <a:pt x="406" y="363"/>
                    <a:pt x="406" y="363"/>
                    <a:pt x="406" y="363"/>
                  </a:cubicBezTo>
                  <a:cubicBezTo>
                    <a:pt x="83" y="363"/>
                    <a:pt x="83" y="363"/>
                    <a:pt x="83" y="363"/>
                  </a:cubicBezTo>
                  <a:close/>
                  <a:moveTo>
                    <a:pt x="43" y="83"/>
                  </a:moveTo>
                  <a:cubicBezTo>
                    <a:pt x="43" y="280"/>
                    <a:pt x="43" y="280"/>
                    <a:pt x="43" y="280"/>
                  </a:cubicBezTo>
                  <a:cubicBezTo>
                    <a:pt x="43" y="302"/>
                    <a:pt x="61" y="320"/>
                    <a:pt x="83" y="320"/>
                  </a:cubicBezTo>
                  <a:cubicBezTo>
                    <a:pt x="83" y="320"/>
                    <a:pt x="83" y="320"/>
                    <a:pt x="83" y="320"/>
                  </a:cubicBezTo>
                  <a:cubicBezTo>
                    <a:pt x="406" y="320"/>
                    <a:pt x="406" y="320"/>
                    <a:pt x="406" y="320"/>
                  </a:cubicBezTo>
                  <a:cubicBezTo>
                    <a:pt x="428" y="320"/>
                    <a:pt x="446" y="302"/>
                    <a:pt x="446" y="280"/>
                  </a:cubicBezTo>
                  <a:cubicBezTo>
                    <a:pt x="446" y="280"/>
                    <a:pt x="446" y="280"/>
                    <a:pt x="446" y="280"/>
                  </a:cubicBezTo>
                  <a:cubicBezTo>
                    <a:pt x="446" y="83"/>
                    <a:pt x="446" y="83"/>
                    <a:pt x="446" y="83"/>
                  </a:cubicBezTo>
                  <a:cubicBezTo>
                    <a:pt x="446" y="61"/>
                    <a:pt x="428" y="43"/>
                    <a:pt x="406" y="43"/>
                  </a:cubicBezTo>
                  <a:cubicBezTo>
                    <a:pt x="406" y="43"/>
                    <a:pt x="406" y="43"/>
                    <a:pt x="406" y="43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61" y="43"/>
                    <a:pt x="43" y="61"/>
                    <a:pt x="43" y="83"/>
                  </a:cubicBezTo>
                  <a:close/>
                </a:path>
              </a:pathLst>
            </a:custGeom>
            <a:solidFill>
              <a:srgbClr val="34B7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39">
              <a:extLst>
                <a:ext uri="{FF2B5EF4-FFF2-40B4-BE49-F238E27FC236}">
                  <a16:creationId xmlns:a16="http://schemas.microsoft.com/office/drawing/2014/main" id="{CF17DC07-4BB5-05A9-C081-A71B62BFB4A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55300" y="1741488"/>
              <a:ext cx="639763" cy="446088"/>
            </a:xfrm>
            <a:custGeom>
              <a:avLst/>
              <a:gdLst>
                <a:gd name="T0" fmla="*/ 219 w 224"/>
                <a:gd name="T1" fmla="*/ 119 h 156"/>
                <a:gd name="T2" fmla="*/ 130 w 224"/>
                <a:gd name="T3" fmla="*/ 15 h 156"/>
                <a:gd name="T4" fmla="*/ 112 w 224"/>
                <a:gd name="T5" fmla="*/ 0 h 156"/>
                <a:gd name="T6" fmla="*/ 95 w 224"/>
                <a:gd name="T7" fmla="*/ 15 h 156"/>
                <a:gd name="T8" fmla="*/ 6 w 224"/>
                <a:gd name="T9" fmla="*/ 119 h 156"/>
                <a:gd name="T10" fmla="*/ 8 w 224"/>
                <a:gd name="T11" fmla="*/ 140 h 156"/>
                <a:gd name="T12" fmla="*/ 30 w 224"/>
                <a:gd name="T13" fmla="*/ 138 h 156"/>
                <a:gd name="T14" fmla="*/ 96 w 224"/>
                <a:gd name="T15" fmla="*/ 64 h 156"/>
                <a:gd name="T16" fmla="*/ 96 w 224"/>
                <a:gd name="T17" fmla="*/ 140 h 156"/>
                <a:gd name="T18" fmla="*/ 112 w 224"/>
                <a:gd name="T19" fmla="*/ 156 h 156"/>
                <a:gd name="T20" fmla="*/ 129 w 224"/>
                <a:gd name="T21" fmla="*/ 140 h 156"/>
                <a:gd name="T22" fmla="*/ 129 w 224"/>
                <a:gd name="T23" fmla="*/ 64 h 156"/>
                <a:gd name="T24" fmla="*/ 195 w 224"/>
                <a:gd name="T25" fmla="*/ 138 h 156"/>
                <a:gd name="T26" fmla="*/ 216 w 224"/>
                <a:gd name="T27" fmla="*/ 140 h 156"/>
                <a:gd name="T28" fmla="*/ 219 w 224"/>
                <a:gd name="T29" fmla="*/ 119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4" h="156">
                  <a:moveTo>
                    <a:pt x="219" y="119"/>
                  </a:moveTo>
                  <a:cubicBezTo>
                    <a:pt x="130" y="15"/>
                    <a:pt x="130" y="15"/>
                    <a:pt x="130" y="15"/>
                  </a:cubicBezTo>
                  <a:cubicBezTo>
                    <a:pt x="130" y="15"/>
                    <a:pt x="118" y="0"/>
                    <a:pt x="112" y="0"/>
                  </a:cubicBezTo>
                  <a:cubicBezTo>
                    <a:pt x="107" y="0"/>
                    <a:pt x="95" y="15"/>
                    <a:pt x="95" y="15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0" y="126"/>
                    <a:pt x="2" y="135"/>
                    <a:pt x="8" y="140"/>
                  </a:cubicBezTo>
                  <a:cubicBezTo>
                    <a:pt x="15" y="146"/>
                    <a:pt x="25" y="144"/>
                    <a:pt x="30" y="138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140"/>
                    <a:pt x="96" y="140"/>
                    <a:pt x="96" y="140"/>
                  </a:cubicBezTo>
                  <a:cubicBezTo>
                    <a:pt x="96" y="149"/>
                    <a:pt x="103" y="156"/>
                    <a:pt x="112" y="156"/>
                  </a:cubicBezTo>
                  <a:cubicBezTo>
                    <a:pt x="121" y="156"/>
                    <a:pt x="129" y="149"/>
                    <a:pt x="129" y="140"/>
                  </a:cubicBezTo>
                  <a:cubicBezTo>
                    <a:pt x="129" y="64"/>
                    <a:pt x="129" y="64"/>
                    <a:pt x="129" y="64"/>
                  </a:cubicBezTo>
                  <a:cubicBezTo>
                    <a:pt x="195" y="138"/>
                    <a:pt x="195" y="138"/>
                    <a:pt x="195" y="138"/>
                  </a:cubicBezTo>
                  <a:cubicBezTo>
                    <a:pt x="200" y="144"/>
                    <a:pt x="210" y="146"/>
                    <a:pt x="216" y="140"/>
                  </a:cubicBezTo>
                  <a:cubicBezTo>
                    <a:pt x="223" y="135"/>
                    <a:pt x="224" y="126"/>
                    <a:pt x="219" y="119"/>
                  </a:cubicBezTo>
                  <a:close/>
                </a:path>
              </a:pathLst>
            </a:custGeom>
            <a:solidFill>
              <a:srgbClr val="34B7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40">
              <a:extLst>
                <a:ext uri="{FF2B5EF4-FFF2-40B4-BE49-F238E27FC236}">
                  <a16:creationId xmlns:a16="http://schemas.microsoft.com/office/drawing/2014/main" id="{A83B8503-DD23-CAB4-0023-D02F7785CA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93375" y="952501"/>
              <a:ext cx="968375" cy="503238"/>
            </a:xfrm>
            <a:custGeom>
              <a:avLst/>
              <a:gdLst>
                <a:gd name="T0" fmla="*/ 3 w 339"/>
                <a:gd name="T1" fmla="*/ 169 h 176"/>
                <a:gd name="T2" fmla="*/ 4 w 339"/>
                <a:gd name="T3" fmla="*/ 155 h 176"/>
                <a:gd name="T4" fmla="*/ 4 w 339"/>
                <a:gd name="T5" fmla="*/ 155 h 176"/>
                <a:gd name="T6" fmla="*/ 57 w 339"/>
                <a:gd name="T7" fmla="*/ 102 h 176"/>
                <a:gd name="T8" fmla="*/ 66 w 339"/>
                <a:gd name="T9" fmla="*/ 99 h 176"/>
                <a:gd name="T10" fmla="*/ 66 w 339"/>
                <a:gd name="T11" fmla="*/ 99 h 176"/>
                <a:gd name="T12" fmla="*/ 72 w 339"/>
                <a:gd name="T13" fmla="*/ 105 h 176"/>
                <a:gd name="T14" fmla="*/ 72 w 339"/>
                <a:gd name="T15" fmla="*/ 105 h 176"/>
                <a:gd name="T16" fmla="*/ 83 w 339"/>
                <a:gd name="T17" fmla="*/ 144 h 176"/>
                <a:gd name="T18" fmla="*/ 166 w 339"/>
                <a:gd name="T19" fmla="*/ 12 h 176"/>
                <a:gd name="T20" fmla="*/ 176 w 339"/>
                <a:gd name="T21" fmla="*/ 7 h 176"/>
                <a:gd name="T22" fmla="*/ 176 w 339"/>
                <a:gd name="T23" fmla="*/ 7 h 176"/>
                <a:gd name="T24" fmla="*/ 182 w 339"/>
                <a:gd name="T25" fmla="*/ 16 h 176"/>
                <a:gd name="T26" fmla="*/ 182 w 339"/>
                <a:gd name="T27" fmla="*/ 16 h 176"/>
                <a:gd name="T28" fmla="*/ 181 w 339"/>
                <a:gd name="T29" fmla="*/ 99 h 176"/>
                <a:gd name="T30" fmla="*/ 221 w 339"/>
                <a:gd name="T31" fmla="*/ 59 h 176"/>
                <a:gd name="T32" fmla="*/ 228 w 339"/>
                <a:gd name="T33" fmla="*/ 57 h 176"/>
                <a:gd name="T34" fmla="*/ 228 w 339"/>
                <a:gd name="T35" fmla="*/ 57 h 176"/>
                <a:gd name="T36" fmla="*/ 234 w 339"/>
                <a:gd name="T37" fmla="*/ 61 h 176"/>
                <a:gd name="T38" fmla="*/ 234 w 339"/>
                <a:gd name="T39" fmla="*/ 61 h 176"/>
                <a:gd name="T40" fmla="*/ 246 w 339"/>
                <a:gd name="T41" fmla="*/ 84 h 176"/>
                <a:gd name="T42" fmla="*/ 322 w 339"/>
                <a:gd name="T43" fmla="*/ 5 h 176"/>
                <a:gd name="T44" fmla="*/ 335 w 339"/>
                <a:gd name="T45" fmla="*/ 4 h 176"/>
                <a:gd name="T46" fmla="*/ 335 w 339"/>
                <a:gd name="T47" fmla="*/ 4 h 176"/>
                <a:gd name="T48" fmla="*/ 335 w 339"/>
                <a:gd name="T49" fmla="*/ 18 h 176"/>
                <a:gd name="T50" fmla="*/ 335 w 339"/>
                <a:gd name="T51" fmla="*/ 18 h 176"/>
                <a:gd name="T52" fmla="*/ 251 w 339"/>
                <a:gd name="T53" fmla="*/ 106 h 176"/>
                <a:gd name="T54" fmla="*/ 243 w 339"/>
                <a:gd name="T55" fmla="*/ 110 h 176"/>
                <a:gd name="T56" fmla="*/ 243 w 339"/>
                <a:gd name="T57" fmla="*/ 110 h 176"/>
                <a:gd name="T58" fmla="*/ 236 w 339"/>
                <a:gd name="T59" fmla="*/ 106 h 176"/>
                <a:gd name="T60" fmla="*/ 236 w 339"/>
                <a:gd name="T61" fmla="*/ 106 h 176"/>
                <a:gd name="T62" fmla="*/ 224 w 339"/>
                <a:gd name="T63" fmla="*/ 81 h 176"/>
                <a:gd name="T64" fmla="*/ 177 w 339"/>
                <a:gd name="T65" fmla="*/ 126 h 176"/>
                <a:gd name="T66" fmla="*/ 168 w 339"/>
                <a:gd name="T67" fmla="*/ 127 h 176"/>
                <a:gd name="T68" fmla="*/ 168 w 339"/>
                <a:gd name="T69" fmla="*/ 127 h 176"/>
                <a:gd name="T70" fmla="*/ 163 w 339"/>
                <a:gd name="T71" fmla="*/ 119 h 176"/>
                <a:gd name="T72" fmla="*/ 163 w 339"/>
                <a:gd name="T73" fmla="*/ 119 h 176"/>
                <a:gd name="T74" fmla="*/ 164 w 339"/>
                <a:gd name="T75" fmla="*/ 49 h 176"/>
                <a:gd name="T76" fmla="*/ 88 w 339"/>
                <a:gd name="T77" fmla="*/ 171 h 176"/>
                <a:gd name="T78" fmla="*/ 79 w 339"/>
                <a:gd name="T79" fmla="*/ 176 h 176"/>
                <a:gd name="T80" fmla="*/ 79 w 339"/>
                <a:gd name="T81" fmla="*/ 176 h 176"/>
                <a:gd name="T82" fmla="*/ 71 w 339"/>
                <a:gd name="T83" fmla="*/ 170 h 176"/>
                <a:gd name="T84" fmla="*/ 71 w 339"/>
                <a:gd name="T85" fmla="*/ 170 h 176"/>
                <a:gd name="T86" fmla="*/ 59 w 339"/>
                <a:gd name="T87" fmla="*/ 126 h 176"/>
                <a:gd name="T88" fmla="*/ 16 w 339"/>
                <a:gd name="T89" fmla="*/ 170 h 176"/>
                <a:gd name="T90" fmla="*/ 16 w 339"/>
                <a:gd name="T91" fmla="*/ 170 h 176"/>
                <a:gd name="T92" fmla="*/ 7 w 339"/>
                <a:gd name="T93" fmla="*/ 172 h 176"/>
                <a:gd name="T94" fmla="*/ 7 w 339"/>
                <a:gd name="T95" fmla="*/ 172 h 176"/>
                <a:gd name="T96" fmla="*/ 3 w 339"/>
                <a:gd name="T97" fmla="*/ 16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9" h="176">
                  <a:moveTo>
                    <a:pt x="3" y="169"/>
                  </a:moveTo>
                  <a:cubicBezTo>
                    <a:pt x="0" y="166"/>
                    <a:pt x="0" y="159"/>
                    <a:pt x="4" y="155"/>
                  </a:cubicBezTo>
                  <a:cubicBezTo>
                    <a:pt x="4" y="155"/>
                    <a:pt x="4" y="155"/>
                    <a:pt x="4" y="155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99"/>
                    <a:pt x="63" y="98"/>
                    <a:pt x="66" y="99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69" y="100"/>
                    <a:pt x="71" y="102"/>
                    <a:pt x="72" y="105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166" y="12"/>
                    <a:pt x="166" y="12"/>
                    <a:pt x="166" y="12"/>
                  </a:cubicBezTo>
                  <a:cubicBezTo>
                    <a:pt x="168" y="8"/>
                    <a:pt x="172" y="6"/>
                    <a:pt x="176" y="7"/>
                  </a:cubicBezTo>
                  <a:cubicBezTo>
                    <a:pt x="176" y="7"/>
                    <a:pt x="176" y="7"/>
                    <a:pt x="176" y="7"/>
                  </a:cubicBezTo>
                  <a:cubicBezTo>
                    <a:pt x="180" y="8"/>
                    <a:pt x="182" y="12"/>
                    <a:pt x="182" y="16"/>
                  </a:cubicBezTo>
                  <a:cubicBezTo>
                    <a:pt x="182" y="16"/>
                    <a:pt x="182" y="16"/>
                    <a:pt x="182" y="16"/>
                  </a:cubicBezTo>
                  <a:cubicBezTo>
                    <a:pt x="181" y="99"/>
                    <a:pt x="181" y="99"/>
                    <a:pt x="181" y="99"/>
                  </a:cubicBezTo>
                  <a:cubicBezTo>
                    <a:pt x="221" y="59"/>
                    <a:pt x="221" y="59"/>
                    <a:pt x="221" y="59"/>
                  </a:cubicBezTo>
                  <a:cubicBezTo>
                    <a:pt x="223" y="57"/>
                    <a:pt x="226" y="57"/>
                    <a:pt x="228" y="57"/>
                  </a:cubicBezTo>
                  <a:cubicBezTo>
                    <a:pt x="228" y="57"/>
                    <a:pt x="228" y="57"/>
                    <a:pt x="228" y="57"/>
                  </a:cubicBezTo>
                  <a:cubicBezTo>
                    <a:pt x="231" y="58"/>
                    <a:pt x="233" y="59"/>
                    <a:pt x="234" y="61"/>
                  </a:cubicBezTo>
                  <a:cubicBezTo>
                    <a:pt x="234" y="61"/>
                    <a:pt x="234" y="61"/>
                    <a:pt x="234" y="61"/>
                  </a:cubicBezTo>
                  <a:cubicBezTo>
                    <a:pt x="246" y="84"/>
                    <a:pt x="246" y="84"/>
                    <a:pt x="246" y="84"/>
                  </a:cubicBezTo>
                  <a:cubicBezTo>
                    <a:pt x="322" y="5"/>
                    <a:pt x="322" y="5"/>
                    <a:pt x="322" y="5"/>
                  </a:cubicBezTo>
                  <a:cubicBezTo>
                    <a:pt x="326" y="1"/>
                    <a:pt x="331" y="0"/>
                    <a:pt x="335" y="4"/>
                  </a:cubicBezTo>
                  <a:cubicBezTo>
                    <a:pt x="335" y="4"/>
                    <a:pt x="335" y="4"/>
                    <a:pt x="335" y="4"/>
                  </a:cubicBezTo>
                  <a:cubicBezTo>
                    <a:pt x="339" y="8"/>
                    <a:pt x="339" y="14"/>
                    <a:pt x="335" y="18"/>
                  </a:cubicBezTo>
                  <a:cubicBezTo>
                    <a:pt x="335" y="18"/>
                    <a:pt x="335" y="18"/>
                    <a:pt x="335" y="18"/>
                  </a:cubicBezTo>
                  <a:cubicBezTo>
                    <a:pt x="251" y="106"/>
                    <a:pt x="251" y="106"/>
                    <a:pt x="251" y="106"/>
                  </a:cubicBezTo>
                  <a:cubicBezTo>
                    <a:pt x="249" y="109"/>
                    <a:pt x="246" y="110"/>
                    <a:pt x="243" y="110"/>
                  </a:cubicBezTo>
                  <a:cubicBezTo>
                    <a:pt x="243" y="110"/>
                    <a:pt x="243" y="110"/>
                    <a:pt x="243" y="110"/>
                  </a:cubicBezTo>
                  <a:cubicBezTo>
                    <a:pt x="240" y="110"/>
                    <a:pt x="238" y="108"/>
                    <a:pt x="236" y="106"/>
                  </a:cubicBezTo>
                  <a:cubicBezTo>
                    <a:pt x="236" y="106"/>
                    <a:pt x="236" y="106"/>
                    <a:pt x="236" y="106"/>
                  </a:cubicBezTo>
                  <a:cubicBezTo>
                    <a:pt x="224" y="81"/>
                    <a:pt x="224" y="81"/>
                    <a:pt x="224" y="81"/>
                  </a:cubicBezTo>
                  <a:cubicBezTo>
                    <a:pt x="177" y="126"/>
                    <a:pt x="177" y="126"/>
                    <a:pt x="177" y="126"/>
                  </a:cubicBezTo>
                  <a:cubicBezTo>
                    <a:pt x="174" y="128"/>
                    <a:pt x="171" y="129"/>
                    <a:pt x="168" y="127"/>
                  </a:cubicBezTo>
                  <a:cubicBezTo>
                    <a:pt x="168" y="127"/>
                    <a:pt x="168" y="127"/>
                    <a:pt x="168" y="127"/>
                  </a:cubicBezTo>
                  <a:cubicBezTo>
                    <a:pt x="165" y="126"/>
                    <a:pt x="163" y="123"/>
                    <a:pt x="163" y="119"/>
                  </a:cubicBezTo>
                  <a:cubicBezTo>
                    <a:pt x="163" y="119"/>
                    <a:pt x="163" y="119"/>
                    <a:pt x="163" y="119"/>
                  </a:cubicBezTo>
                  <a:cubicBezTo>
                    <a:pt x="164" y="49"/>
                    <a:pt x="164" y="49"/>
                    <a:pt x="164" y="49"/>
                  </a:cubicBezTo>
                  <a:cubicBezTo>
                    <a:pt x="88" y="171"/>
                    <a:pt x="88" y="171"/>
                    <a:pt x="88" y="171"/>
                  </a:cubicBezTo>
                  <a:cubicBezTo>
                    <a:pt x="86" y="174"/>
                    <a:pt x="82" y="176"/>
                    <a:pt x="79" y="176"/>
                  </a:cubicBezTo>
                  <a:cubicBezTo>
                    <a:pt x="79" y="176"/>
                    <a:pt x="79" y="176"/>
                    <a:pt x="79" y="176"/>
                  </a:cubicBezTo>
                  <a:cubicBezTo>
                    <a:pt x="75" y="176"/>
                    <a:pt x="72" y="173"/>
                    <a:pt x="71" y="170"/>
                  </a:cubicBezTo>
                  <a:cubicBezTo>
                    <a:pt x="71" y="170"/>
                    <a:pt x="71" y="170"/>
                    <a:pt x="71" y="170"/>
                  </a:cubicBezTo>
                  <a:cubicBezTo>
                    <a:pt x="59" y="126"/>
                    <a:pt x="59" y="126"/>
                    <a:pt x="59" y="126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4" y="172"/>
                    <a:pt x="10" y="173"/>
                    <a:pt x="7" y="172"/>
                  </a:cubicBezTo>
                  <a:cubicBezTo>
                    <a:pt x="7" y="172"/>
                    <a:pt x="7" y="172"/>
                    <a:pt x="7" y="172"/>
                  </a:cubicBezTo>
                  <a:cubicBezTo>
                    <a:pt x="6" y="172"/>
                    <a:pt x="4" y="171"/>
                    <a:pt x="3" y="169"/>
                  </a:cubicBezTo>
                  <a:close/>
                </a:path>
              </a:pathLst>
            </a:custGeom>
            <a:solidFill>
              <a:srgbClr val="34B7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Freeform 123" descr="D:\51PPT模板网\51pptmoban.com\图片.jpg">
            <a:extLst>
              <a:ext uri="{FF2B5EF4-FFF2-40B4-BE49-F238E27FC236}">
                <a16:creationId xmlns:a16="http://schemas.microsoft.com/office/drawing/2014/main" id="{566A8309-1558-DB74-7D3F-2802791CA641}"/>
              </a:ext>
            </a:extLst>
          </p:cNvPr>
          <p:cNvSpPr>
            <a:spLocks noEditPoints="1"/>
          </p:cNvSpPr>
          <p:nvPr/>
        </p:nvSpPr>
        <p:spPr bwMode="auto">
          <a:xfrm>
            <a:off x="3867509" y="1532956"/>
            <a:ext cx="613496" cy="654395"/>
          </a:xfrm>
          <a:custGeom>
            <a:avLst/>
            <a:gdLst>
              <a:gd name="T0" fmla="*/ 173 w 186"/>
              <a:gd name="T1" fmla="*/ 88 h 200"/>
              <a:gd name="T2" fmla="*/ 112 w 186"/>
              <a:gd name="T3" fmla="*/ 36 h 200"/>
              <a:gd name="T4" fmla="*/ 146 w 186"/>
              <a:gd name="T5" fmla="*/ 18 h 200"/>
              <a:gd name="T6" fmla="*/ 186 w 186"/>
              <a:gd name="T7" fmla="*/ 59 h 200"/>
              <a:gd name="T8" fmla="*/ 173 w 186"/>
              <a:gd name="T9" fmla="*/ 88 h 200"/>
              <a:gd name="T10" fmla="*/ 95 w 186"/>
              <a:gd name="T11" fmla="*/ 20 h 200"/>
              <a:gd name="T12" fmla="*/ 95 w 186"/>
              <a:gd name="T13" fmla="*/ 45 h 200"/>
              <a:gd name="T14" fmla="*/ 165 w 186"/>
              <a:gd name="T15" fmla="*/ 118 h 200"/>
              <a:gd name="T16" fmla="*/ 151 w 186"/>
              <a:gd name="T17" fmla="*/ 162 h 200"/>
              <a:gd name="T18" fmla="*/ 168 w 186"/>
              <a:gd name="T19" fmla="*/ 191 h 200"/>
              <a:gd name="T20" fmla="*/ 154 w 186"/>
              <a:gd name="T21" fmla="*/ 199 h 200"/>
              <a:gd name="T22" fmla="*/ 139 w 186"/>
              <a:gd name="T23" fmla="*/ 174 h 200"/>
              <a:gd name="T24" fmla="*/ 92 w 186"/>
              <a:gd name="T25" fmla="*/ 191 h 200"/>
              <a:gd name="T26" fmla="*/ 46 w 186"/>
              <a:gd name="T27" fmla="*/ 174 h 200"/>
              <a:gd name="T28" fmla="*/ 31 w 186"/>
              <a:gd name="T29" fmla="*/ 200 h 200"/>
              <a:gd name="T30" fmla="*/ 17 w 186"/>
              <a:gd name="T31" fmla="*/ 192 h 200"/>
              <a:gd name="T32" fmla="*/ 34 w 186"/>
              <a:gd name="T33" fmla="*/ 162 h 200"/>
              <a:gd name="T34" fmla="*/ 19 w 186"/>
              <a:gd name="T35" fmla="*/ 118 h 200"/>
              <a:gd name="T36" fmla="*/ 89 w 186"/>
              <a:gd name="T37" fmla="*/ 45 h 200"/>
              <a:gd name="T38" fmla="*/ 89 w 186"/>
              <a:gd name="T39" fmla="*/ 20 h 200"/>
              <a:gd name="T40" fmla="*/ 82 w 186"/>
              <a:gd name="T41" fmla="*/ 10 h 200"/>
              <a:gd name="T42" fmla="*/ 92 w 186"/>
              <a:gd name="T43" fmla="*/ 0 h 200"/>
              <a:gd name="T44" fmla="*/ 102 w 186"/>
              <a:gd name="T45" fmla="*/ 10 h 200"/>
              <a:gd name="T46" fmla="*/ 95 w 186"/>
              <a:gd name="T47" fmla="*/ 20 h 200"/>
              <a:gd name="T48" fmla="*/ 36 w 186"/>
              <a:gd name="T49" fmla="*/ 118 h 200"/>
              <a:gd name="T50" fmla="*/ 92 w 186"/>
              <a:gd name="T51" fmla="*/ 175 h 200"/>
              <a:gd name="T52" fmla="*/ 149 w 186"/>
              <a:gd name="T53" fmla="*/ 118 h 200"/>
              <a:gd name="T54" fmla="*/ 92 w 186"/>
              <a:gd name="T55" fmla="*/ 61 h 200"/>
              <a:gd name="T56" fmla="*/ 36 w 186"/>
              <a:gd name="T57" fmla="*/ 118 h 200"/>
              <a:gd name="T58" fmla="*/ 109 w 186"/>
              <a:gd name="T59" fmla="*/ 130 h 200"/>
              <a:gd name="T60" fmla="*/ 89 w 186"/>
              <a:gd name="T61" fmla="*/ 130 h 200"/>
              <a:gd name="T62" fmla="*/ 82 w 186"/>
              <a:gd name="T63" fmla="*/ 124 h 200"/>
              <a:gd name="T64" fmla="*/ 82 w 186"/>
              <a:gd name="T65" fmla="*/ 96 h 200"/>
              <a:gd name="T66" fmla="*/ 89 w 186"/>
              <a:gd name="T67" fmla="*/ 90 h 200"/>
              <a:gd name="T68" fmla="*/ 96 w 186"/>
              <a:gd name="T69" fmla="*/ 96 h 200"/>
              <a:gd name="T70" fmla="*/ 96 w 186"/>
              <a:gd name="T71" fmla="*/ 117 h 200"/>
              <a:gd name="T72" fmla="*/ 109 w 186"/>
              <a:gd name="T73" fmla="*/ 117 h 200"/>
              <a:gd name="T74" fmla="*/ 116 w 186"/>
              <a:gd name="T75" fmla="*/ 124 h 200"/>
              <a:gd name="T76" fmla="*/ 109 w 186"/>
              <a:gd name="T77" fmla="*/ 130 h 200"/>
              <a:gd name="T78" fmla="*/ 12 w 186"/>
              <a:gd name="T79" fmla="*/ 88 h 200"/>
              <a:gd name="T80" fmla="*/ 0 w 186"/>
              <a:gd name="T81" fmla="*/ 59 h 200"/>
              <a:gd name="T82" fmla="*/ 40 w 186"/>
              <a:gd name="T83" fmla="*/ 18 h 200"/>
              <a:gd name="T84" fmla="*/ 73 w 186"/>
              <a:gd name="T85" fmla="*/ 36 h 200"/>
              <a:gd name="T86" fmla="*/ 12 w 186"/>
              <a:gd name="T87" fmla="*/ 88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86" h="200">
                <a:moveTo>
                  <a:pt x="173" y="88"/>
                </a:moveTo>
                <a:cubicBezTo>
                  <a:pt x="164" y="62"/>
                  <a:pt x="141" y="42"/>
                  <a:pt x="112" y="36"/>
                </a:cubicBezTo>
                <a:cubicBezTo>
                  <a:pt x="120" y="25"/>
                  <a:pt x="132" y="18"/>
                  <a:pt x="146" y="18"/>
                </a:cubicBezTo>
                <a:cubicBezTo>
                  <a:pt x="168" y="18"/>
                  <a:pt x="186" y="36"/>
                  <a:pt x="186" y="59"/>
                </a:cubicBezTo>
                <a:cubicBezTo>
                  <a:pt x="186" y="70"/>
                  <a:pt x="181" y="81"/>
                  <a:pt x="173" y="88"/>
                </a:cubicBezTo>
                <a:close/>
                <a:moveTo>
                  <a:pt x="95" y="20"/>
                </a:moveTo>
                <a:cubicBezTo>
                  <a:pt x="95" y="45"/>
                  <a:pt x="95" y="45"/>
                  <a:pt x="95" y="45"/>
                </a:cubicBezTo>
                <a:cubicBezTo>
                  <a:pt x="134" y="47"/>
                  <a:pt x="165" y="79"/>
                  <a:pt x="165" y="118"/>
                </a:cubicBezTo>
                <a:cubicBezTo>
                  <a:pt x="165" y="134"/>
                  <a:pt x="160" y="150"/>
                  <a:pt x="151" y="162"/>
                </a:cubicBezTo>
                <a:cubicBezTo>
                  <a:pt x="168" y="191"/>
                  <a:pt x="168" y="191"/>
                  <a:pt x="168" y="191"/>
                </a:cubicBezTo>
                <a:cubicBezTo>
                  <a:pt x="154" y="199"/>
                  <a:pt x="154" y="199"/>
                  <a:pt x="154" y="199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26" y="185"/>
                  <a:pt x="110" y="191"/>
                  <a:pt x="92" y="191"/>
                </a:cubicBezTo>
                <a:cubicBezTo>
                  <a:pt x="75" y="191"/>
                  <a:pt x="58" y="185"/>
                  <a:pt x="46" y="174"/>
                </a:cubicBezTo>
                <a:cubicBezTo>
                  <a:pt x="31" y="200"/>
                  <a:pt x="31" y="200"/>
                  <a:pt x="31" y="200"/>
                </a:cubicBezTo>
                <a:cubicBezTo>
                  <a:pt x="17" y="192"/>
                  <a:pt x="17" y="192"/>
                  <a:pt x="17" y="192"/>
                </a:cubicBezTo>
                <a:cubicBezTo>
                  <a:pt x="34" y="162"/>
                  <a:pt x="34" y="162"/>
                  <a:pt x="34" y="162"/>
                </a:cubicBezTo>
                <a:cubicBezTo>
                  <a:pt x="25" y="150"/>
                  <a:pt x="19" y="135"/>
                  <a:pt x="19" y="118"/>
                </a:cubicBezTo>
                <a:cubicBezTo>
                  <a:pt x="19" y="79"/>
                  <a:pt x="50" y="47"/>
                  <a:pt x="89" y="45"/>
                </a:cubicBezTo>
                <a:cubicBezTo>
                  <a:pt x="89" y="20"/>
                  <a:pt x="89" y="20"/>
                  <a:pt x="89" y="20"/>
                </a:cubicBezTo>
                <a:cubicBezTo>
                  <a:pt x="85" y="18"/>
                  <a:pt x="82" y="15"/>
                  <a:pt x="82" y="10"/>
                </a:cubicBezTo>
                <a:cubicBezTo>
                  <a:pt x="82" y="5"/>
                  <a:pt x="86" y="0"/>
                  <a:pt x="92" y="0"/>
                </a:cubicBezTo>
                <a:cubicBezTo>
                  <a:pt x="98" y="0"/>
                  <a:pt x="102" y="5"/>
                  <a:pt x="102" y="10"/>
                </a:cubicBezTo>
                <a:cubicBezTo>
                  <a:pt x="102" y="15"/>
                  <a:pt x="99" y="18"/>
                  <a:pt x="95" y="20"/>
                </a:cubicBezTo>
                <a:close/>
                <a:moveTo>
                  <a:pt x="36" y="118"/>
                </a:moveTo>
                <a:cubicBezTo>
                  <a:pt x="36" y="149"/>
                  <a:pt x="61" y="175"/>
                  <a:pt x="92" y="175"/>
                </a:cubicBezTo>
                <a:cubicBezTo>
                  <a:pt x="124" y="175"/>
                  <a:pt x="149" y="149"/>
                  <a:pt x="149" y="118"/>
                </a:cubicBezTo>
                <a:cubicBezTo>
                  <a:pt x="149" y="87"/>
                  <a:pt x="124" y="61"/>
                  <a:pt x="92" y="61"/>
                </a:cubicBezTo>
                <a:cubicBezTo>
                  <a:pt x="61" y="61"/>
                  <a:pt x="36" y="87"/>
                  <a:pt x="36" y="118"/>
                </a:cubicBezTo>
                <a:close/>
                <a:moveTo>
                  <a:pt x="109" y="130"/>
                </a:moveTo>
                <a:cubicBezTo>
                  <a:pt x="89" y="130"/>
                  <a:pt x="89" y="130"/>
                  <a:pt x="89" y="130"/>
                </a:cubicBezTo>
                <a:cubicBezTo>
                  <a:pt x="85" y="130"/>
                  <a:pt x="82" y="127"/>
                  <a:pt x="82" y="124"/>
                </a:cubicBezTo>
                <a:cubicBezTo>
                  <a:pt x="82" y="96"/>
                  <a:pt x="82" y="96"/>
                  <a:pt x="82" y="96"/>
                </a:cubicBezTo>
                <a:cubicBezTo>
                  <a:pt x="82" y="93"/>
                  <a:pt x="85" y="90"/>
                  <a:pt x="89" y="90"/>
                </a:cubicBezTo>
                <a:cubicBezTo>
                  <a:pt x="93" y="90"/>
                  <a:pt x="96" y="93"/>
                  <a:pt x="96" y="96"/>
                </a:cubicBezTo>
                <a:cubicBezTo>
                  <a:pt x="96" y="117"/>
                  <a:pt x="96" y="117"/>
                  <a:pt x="96" y="117"/>
                </a:cubicBezTo>
                <a:cubicBezTo>
                  <a:pt x="109" y="117"/>
                  <a:pt x="109" y="117"/>
                  <a:pt x="109" y="117"/>
                </a:cubicBezTo>
                <a:cubicBezTo>
                  <a:pt x="113" y="117"/>
                  <a:pt x="116" y="120"/>
                  <a:pt x="116" y="124"/>
                </a:cubicBezTo>
                <a:cubicBezTo>
                  <a:pt x="116" y="127"/>
                  <a:pt x="113" y="130"/>
                  <a:pt x="109" y="130"/>
                </a:cubicBezTo>
                <a:close/>
                <a:moveTo>
                  <a:pt x="12" y="88"/>
                </a:moveTo>
                <a:cubicBezTo>
                  <a:pt x="4" y="81"/>
                  <a:pt x="0" y="70"/>
                  <a:pt x="0" y="59"/>
                </a:cubicBezTo>
                <a:cubicBezTo>
                  <a:pt x="0" y="36"/>
                  <a:pt x="18" y="18"/>
                  <a:pt x="40" y="18"/>
                </a:cubicBezTo>
                <a:cubicBezTo>
                  <a:pt x="54" y="18"/>
                  <a:pt x="66" y="25"/>
                  <a:pt x="73" y="36"/>
                </a:cubicBezTo>
                <a:cubicBezTo>
                  <a:pt x="45" y="42"/>
                  <a:pt x="22" y="62"/>
                  <a:pt x="12" y="88"/>
                </a:cubicBezTo>
                <a:close/>
              </a:path>
            </a:pathLst>
          </a:custGeom>
          <a:solidFill>
            <a:srgbClr val="F5D5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3" name="Freeform 133">
            <a:extLst>
              <a:ext uri="{FF2B5EF4-FFF2-40B4-BE49-F238E27FC236}">
                <a16:creationId xmlns:a16="http://schemas.microsoft.com/office/drawing/2014/main" id="{538F34E5-B6CA-39C6-21A6-C0B0C994B654}"/>
              </a:ext>
            </a:extLst>
          </p:cNvPr>
          <p:cNvSpPr>
            <a:spLocks noEditPoints="1"/>
          </p:cNvSpPr>
          <p:nvPr/>
        </p:nvSpPr>
        <p:spPr bwMode="auto">
          <a:xfrm>
            <a:off x="1201906" y="3667473"/>
            <a:ext cx="534957" cy="516350"/>
          </a:xfrm>
          <a:custGeom>
            <a:avLst/>
            <a:gdLst>
              <a:gd name="T0" fmla="*/ 113 w 205"/>
              <a:gd name="T1" fmla="*/ 114 h 197"/>
              <a:gd name="T2" fmla="*/ 36 w 205"/>
              <a:gd name="T3" fmla="*/ 191 h 197"/>
              <a:gd name="T4" fmla="*/ 14 w 205"/>
              <a:gd name="T5" fmla="*/ 191 h 197"/>
              <a:gd name="T6" fmla="*/ 14 w 205"/>
              <a:gd name="T7" fmla="*/ 169 h 197"/>
              <a:gd name="T8" fmla="*/ 20 w 205"/>
              <a:gd name="T9" fmla="*/ 164 h 197"/>
              <a:gd name="T10" fmla="*/ 3 w 205"/>
              <a:gd name="T11" fmla="*/ 147 h 197"/>
              <a:gd name="T12" fmla="*/ 3 w 205"/>
              <a:gd name="T13" fmla="*/ 136 h 197"/>
              <a:gd name="T14" fmla="*/ 14 w 205"/>
              <a:gd name="T15" fmla="*/ 136 h 197"/>
              <a:gd name="T16" fmla="*/ 31 w 205"/>
              <a:gd name="T17" fmla="*/ 153 h 197"/>
              <a:gd name="T18" fmla="*/ 36 w 205"/>
              <a:gd name="T19" fmla="*/ 147 h 197"/>
              <a:gd name="T20" fmla="*/ 30 w 205"/>
              <a:gd name="T21" fmla="*/ 141 h 197"/>
              <a:gd name="T22" fmla="*/ 30 w 205"/>
              <a:gd name="T23" fmla="*/ 131 h 197"/>
              <a:gd name="T24" fmla="*/ 41 w 205"/>
              <a:gd name="T25" fmla="*/ 131 h 197"/>
              <a:gd name="T26" fmla="*/ 47 w 205"/>
              <a:gd name="T27" fmla="*/ 136 h 197"/>
              <a:gd name="T28" fmla="*/ 52 w 205"/>
              <a:gd name="T29" fmla="*/ 131 h 197"/>
              <a:gd name="T30" fmla="*/ 36 w 205"/>
              <a:gd name="T31" fmla="*/ 114 h 197"/>
              <a:gd name="T32" fmla="*/ 36 w 205"/>
              <a:gd name="T33" fmla="*/ 103 h 197"/>
              <a:gd name="T34" fmla="*/ 46 w 205"/>
              <a:gd name="T35" fmla="*/ 103 h 197"/>
              <a:gd name="T36" fmla="*/ 63 w 205"/>
              <a:gd name="T37" fmla="*/ 120 h 197"/>
              <a:gd name="T38" fmla="*/ 91 w 205"/>
              <a:gd name="T39" fmla="*/ 92 h 197"/>
              <a:gd name="T40" fmla="*/ 87 w 205"/>
              <a:gd name="T41" fmla="*/ 20 h 197"/>
              <a:gd name="T42" fmla="*/ 172 w 205"/>
              <a:gd name="T43" fmla="*/ 33 h 197"/>
              <a:gd name="T44" fmla="*/ 185 w 205"/>
              <a:gd name="T45" fmla="*/ 118 h 197"/>
              <a:gd name="T46" fmla="*/ 113 w 205"/>
              <a:gd name="T47" fmla="*/ 114 h 197"/>
              <a:gd name="T48" fmla="*/ 155 w 205"/>
              <a:gd name="T49" fmla="*/ 50 h 197"/>
              <a:gd name="T50" fmla="*/ 120 w 205"/>
              <a:gd name="T51" fmla="*/ 41 h 197"/>
              <a:gd name="T52" fmla="*/ 128 w 205"/>
              <a:gd name="T53" fmla="*/ 77 h 197"/>
              <a:gd name="T54" fmla="*/ 164 w 205"/>
              <a:gd name="T55" fmla="*/ 85 h 197"/>
              <a:gd name="T56" fmla="*/ 155 w 205"/>
              <a:gd name="T57" fmla="*/ 5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05" h="197">
                <a:moveTo>
                  <a:pt x="113" y="114"/>
                </a:moveTo>
                <a:cubicBezTo>
                  <a:pt x="36" y="191"/>
                  <a:pt x="36" y="191"/>
                  <a:pt x="36" y="191"/>
                </a:cubicBezTo>
                <a:cubicBezTo>
                  <a:pt x="30" y="197"/>
                  <a:pt x="20" y="197"/>
                  <a:pt x="14" y="191"/>
                </a:cubicBezTo>
                <a:cubicBezTo>
                  <a:pt x="8" y="185"/>
                  <a:pt x="8" y="175"/>
                  <a:pt x="14" y="169"/>
                </a:cubicBezTo>
                <a:cubicBezTo>
                  <a:pt x="20" y="164"/>
                  <a:pt x="20" y="164"/>
                  <a:pt x="20" y="164"/>
                </a:cubicBezTo>
                <a:cubicBezTo>
                  <a:pt x="3" y="147"/>
                  <a:pt x="3" y="147"/>
                  <a:pt x="3" y="147"/>
                </a:cubicBezTo>
                <a:cubicBezTo>
                  <a:pt x="0" y="144"/>
                  <a:pt x="0" y="139"/>
                  <a:pt x="3" y="136"/>
                </a:cubicBezTo>
                <a:cubicBezTo>
                  <a:pt x="6" y="133"/>
                  <a:pt x="11" y="133"/>
                  <a:pt x="14" y="136"/>
                </a:cubicBezTo>
                <a:cubicBezTo>
                  <a:pt x="31" y="153"/>
                  <a:pt x="31" y="153"/>
                  <a:pt x="31" y="153"/>
                </a:cubicBezTo>
                <a:cubicBezTo>
                  <a:pt x="36" y="147"/>
                  <a:pt x="36" y="147"/>
                  <a:pt x="36" y="147"/>
                </a:cubicBezTo>
                <a:cubicBezTo>
                  <a:pt x="30" y="141"/>
                  <a:pt x="30" y="141"/>
                  <a:pt x="30" y="141"/>
                </a:cubicBezTo>
                <a:cubicBezTo>
                  <a:pt x="27" y="138"/>
                  <a:pt x="27" y="134"/>
                  <a:pt x="30" y="131"/>
                </a:cubicBezTo>
                <a:cubicBezTo>
                  <a:pt x="33" y="128"/>
                  <a:pt x="38" y="128"/>
                  <a:pt x="41" y="131"/>
                </a:cubicBezTo>
                <a:cubicBezTo>
                  <a:pt x="47" y="136"/>
                  <a:pt x="47" y="136"/>
                  <a:pt x="47" y="136"/>
                </a:cubicBezTo>
                <a:cubicBezTo>
                  <a:pt x="52" y="131"/>
                  <a:pt x="52" y="131"/>
                  <a:pt x="52" y="131"/>
                </a:cubicBezTo>
                <a:cubicBezTo>
                  <a:pt x="36" y="114"/>
                  <a:pt x="36" y="114"/>
                  <a:pt x="36" y="114"/>
                </a:cubicBezTo>
                <a:cubicBezTo>
                  <a:pt x="33" y="111"/>
                  <a:pt x="33" y="106"/>
                  <a:pt x="36" y="103"/>
                </a:cubicBezTo>
                <a:cubicBezTo>
                  <a:pt x="39" y="100"/>
                  <a:pt x="43" y="100"/>
                  <a:pt x="46" y="103"/>
                </a:cubicBezTo>
                <a:cubicBezTo>
                  <a:pt x="63" y="120"/>
                  <a:pt x="63" y="120"/>
                  <a:pt x="63" y="120"/>
                </a:cubicBezTo>
                <a:cubicBezTo>
                  <a:pt x="91" y="92"/>
                  <a:pt x="91" y="92"/>
                  <a:pt x="91" y="92"/>
                </a:cubicBezTo>
                <a:cubicBezTo>
                  <a:pt x="73" y="67"/>
                  <a:pt x="71" y="36"/>
                  <a:pt x="87" y="20"/>
                </a:cubicBezTo>
                <a:cubicBezTo>
                  <a:pt x="107" y="0"/>
                  <a:pt x="145" y="6"/>
                  <a:pt x="172" y="33"/>
                </a:cubicBezTo>
                <a:cubicBezTo>
                  <a:pt x="199" y="60"/>
                  <a:pt x="205" y="98"/>
                  <a:pt x="185" y="118"/>
                </a:cubicBezTo>
                <a:cubicBezTo>
                  <a:pt x="169" y="134"/>
                  <a:pt x="138" y="132"/>
                  <a:pt x="113" y="114"/>
                </a:cubicBezTo>
                <a:close/>
                <a:moveTo>
                  <a:pt x="155" y="50"/>
                </a:moveTo>
                <a:cubicBezTo>
                  <a:pt x="143" y="38"/>
                  <a:pt x="127" y="34"/>
                  <a:pt x="120" y="41"/>
                </a:cubicBezTo>
                <a:cubicBezTo>
                  <a:pt x="113" y="49"/>
                  <a:pt x="116" y="65"/>
                  <a:pt x="128" y="77"/>
                </a:cubicBezTo>
                <a:cubicBezTo>
                  <a:pt x="140" y="89"/>
                  <a:pt x="156" y="92"/>
                  <a:pt x="164" y="85"/>
                </a:cubicBezTo>
                <a:cubicBezTo>
                  <a:pt x="171" y="77"/>
                  <a:pt x="167" y="62"/>
                  <a:pt x="155" y="50"/>
                </a:cubicBezTo>
                <a:close/>
              </a:path>
            </a:pathLst>
          </a:custGeom>
          <a:solidFill>
            <a:srgbClr val="FA78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9" name="Freeform 121">
            <a:extLst>
              <a:ext uri="{FF2B5EF4-FFF2-40B4-BE49-F238E27FC236}">
                <a16:creationId xmlns:a16="http://schemas.microsoft.com/office/drawing/2014/main" id="{C1A7CC2D-B95D-0F1D-F8A0-F7625D26866F}"/>
              </a:ext>
            </a:extLst>
          </p:cNvPr>
          <p:cNvSpPr>
            <a:spLocks noEditPoints="1"/>
          </p:cNvSpPr>
          <p:nvPr/>
        </p:nvSpPr>
        <p:spPr bwMode="auto">
          <a:xfrm>
            <a:off x="3948145" y="3655849"/>
            <a:ext cx="466946" cy="464870"/>
          </a:xfrm>
          <a:custGeom>
            <a:avLst/>
            <a:gdLst>
              <a:gd name="T0" fmla="*/ 0 w 200"/>
              <a:gd name="T1" fmla="*/ 180 h 200"/>
              <a:gd name="T2" fmla="*/ 12 w 200"/>
              <a:gd name="T3" fmla="*/ 168 h 200"/>
              <a:gd name="T4" fmla="*/ 188 w 200"/>
              <a:gd name="T5" fmla="*/ 168 h 200"/>
              <a:gd name="T6" fmla="*/ 200 w 200"/>
              <a:gd name="T7" fmla="*/ 180 h 200"/>
              <a:gd name="T8" fmla="*/ 84 w 200"/>
              <a:gd name="T9" fmla="*/ 88 h 200"/>
              <a:gd name="T10" fmla="*/ 116 w 200"/>
              <a:gd name="T11" fmla="*/ 88 h 200"/>
              <a:gd name="T12" fmla="*/ 168 w 200"/>
              <a:gd name="T13" fmla="*/ 88 h 200"/>
              <a:gd name="T14" fmla="*/ 168 w 200"/>
              <a:gd name="T15" fmla="*/ 176 h 200"/>
              <a:gd name="T16" fmla="*/ 116 w 200"/>
              <a:gd name="T17" fmla="*/ 176 h 200"/>
              <a:gd name="T18" fmla="*/ 84 w 200"/>
              <a:gd name="T19" fmla="*/ 176 h 200"/>
              <a:gd name="T20" fmla="*/ 32 w 200"/>
              <a:gd name="T21" fmla="*/ 176 h 200"/>
              <a:gd name="T22" fmla="*/ 32 w 200"/>
              <a:gd name="T23" fmla="*/ 88 h 200"/>
              <a:gd name="T24" fmla="*/ 144 w 200"/>
              <a:gd name="T25" fmla="*/ 172 h 200"/>
              <a:gd name="T26" fmla="*/ 144 w 200"/>
              <a:gd name="T27" fmla="*/ 148 h 200"/>
              <a:gd name="T28" fmla="*/ 168 w 200"/>
              <a:gd name="T29" fmla="*/ 144 h 200"/>
              <a:gd name="T30" fmla="*/ 144 w 200"/>
              <a:gd name="T31" fmla="*/ 144 h 200"/>
              <a:gd name="T32" fmla="*/ 168 w 200"/>
              <a:gd name="T33" fmla="*/ 92 h 200"/>
              <a:gd name="T34" fmla="*/ 116 w 200"/>
              <a:gd name="T35" fmla="*/ 172 h 200"/>
              <a:gd name="T36" fmla="*/ 116 w 200"/>
              <a:gd name="T37" fmla="*/ 148 h 200"/>
              <a:gd name="T38" fmla="*/ 140 w 200"/>
              <a:gd name="T39" fmla="*/ 144 h 200"/>
              <a:gd name="T40" fmla="*/ 116 w 200"/>
              <a:gd name="T41" fmla="*/ 144 h 200"/>
              <a:gd name="T42" fmla="*/ 140 w 200"/>
              <a:gd name="T43" fmla="*/ 92 h 200"/>
              <a:gd name="T44" fmla="*/ 88 w 200"/>
              <a:gd name="T45" fmla="*/ 172 h 200"/>
              <a:gd name="T46" fmla="*/ 88 w 200"/>
              <a:gd name="T47" fmla="*/ 148 h 200"/>
              <a:gd name="T48" fmla="*/ 112 w 200"/>
              <a:gd name="T49" fmla="*/ 144 h 200"/>
              <a:gd name="T50" fmla="*/ 88 w 200"/>
              <a:gd name="T51" fmla="*/ 144 h 200"/>
              <a:gd name="T52" fmla="*/ 112 w 200"/>
              <a:gd name="T53" fmla="*/ 92 h 200"/>
              <a:gd name="T54" fmla="*/ 60 w 200"/>
              <a:gd name="T55" fmla="*/ 172 h 200"/>
              <a:gd name="T56" fmla="*/ 60 w 200"/>
              <a:gd name="T57" fmla="*/ 148 h 200"/>
              <a:gd name="T58" fmla="*/ 84 w 200"/>
              <a:gd name="T59" fmla="*/ 144 h 200"/>
              <a:gd name="T60" fmla="*/ 60 w 200"/>
              <a:gd name="T61" fmla="*/ 144 h 200"/>
              <a:gd name="T62" fmla="*/ 84 w 200"/>
              <a:gd name="T63" fmla="*/ 92 h 200"/>
              <a:gd name="T64" fmla="*/ 32 w 200"/>
              <a:gd name="T65" fmla="*/ 172 h 200"/>
              <a:gd name="T66" fmla="*/ 32 w 200"/>
              <a:gd name="T67" fmla="*/ 148 h 200"/>
              <a:gd name="T68" fmla="*/ 56 w 200"/>
              <a:gd name="T69" fmla="*/ 144 h 200"/>
              <a:gd name="T70" fmla="*/ 32 w 200"/>
              <a:gd name="T71" fmla="*/ 144 h 200"/>
              <a:gd name="T72" fmla="*/ 56 w 200"/>
              <a:gd name="T73" fmla="*/ 92 h 200"/>
              <a:gd name="T74" fmla="*/ 0 w 200"/>
              <a:gd name="T75" fmla="*/ 36 h 200"/>
              <a:gd name="T76" fmla="*/ 28 w 200"/>
              <a:gd name="T77" fmla="*/ 56 h 200"/>
              <a:gd name="T78" fmla="*/ 140 w 200"/>
              <a:gd name="T79" fmla="*/ 16 h 200"/>
              <a:gd name="T80" fmla="*/ 172 w 200"/>
              <a:gd name="T81" fmla="*/ 16 h 200"/>
              <a:gd name="T82" fmla="*/ 200 w 200"/>
              <a:gd name="T83" fmla="*/ 80 h 200"/>
              <a:gd name="T84" fmla="*/ 144 w 200"/>
              <a:gd name="T85" fmla="*/ 12 h 200"/>
              <a:gd name="T86" fmla="*/ 168 w 200"/>
              <a:gd name="T87" fmla="*/ 52 h 200"/>
              <a:gd name="T88" fmla="*/ 32 w 200"/>
              <a:gd name="T89" fmla="*/ 12 h 200"/>
              <a:gd name="T90" fmla="*/ 56 w 200"/>
              <a:gd name="T91" fmla="*/ 5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00" h="200">
                <a:moveTo>
                  <a:pt x="180" y="200"/>
                </a:moveTo>
                <a:cubicBezTo>
                  <a:pt x="20" y="200"/>
                  <a:pt x="20" y="200"/>
                  <a:pt x="20" y="200"/>
                </a:cubicBezTo>
                <a:cubicBezTo>
                  <a:pt x="9" y="200"/>
                  <a:pt x="0" y="191"/>
                  <a:pt x="0" y="180"/>
                </a:cubicBezTo>
                <a:cubicBezTo>
                  <a:pt x="0" y="88"/>
                  <a:pt x="0" y="88"/>
                  <a:pt x="0" y="88"/>
                </a:cubicBezTo>
                <a:cubicBezTo>
                  <a:pt x="13" y="88"/>
                  <a:pt x="13" y="88"/>
                  <a:pt x="13" y="88"/>
                </a:cubicBezTo>
                <a:cubicBezTo>
                  <a:pt x="12" y="123"/>
                  <a:pt x="12" y="168"/>
                  <a:pt x="12" y="168"/>
                </a:cubicBezTo>
                <a:cubicBezTo>
                  <a:pt x="12" y="179"/>
                  <a:pt x="25" y="188"/>
                  <a:pt x="36" y="188"/>
                </a:cubicBezTo>
                <a:cubicBezTo>
                  <a:pt x="164" y="188"/>
                  <a:pt x="164" y="188"/>
                  <a:pt x="164" y="188"/>
                </a:cubicBezTo>
                <a:cubicBezTo>
                  <a:pt x="175" y="188"/>
                  <a:pt x="188" y="179"/>
                  <a:pt x="188" y="168"/>
                </a:cubicBezTo>
                <a:cubicBezTo>
                  <a:pt x="188" y="168"/>
                  <a:pt x="188" y="122"/>
                  <a:pt x="188" y="88"/>
                </a:cubicBezTo>
                <a:cubicBezTo>
                  <a:pt x="200" y="88"/>
                  <a:pt x="200" y="88"/>
                  <a:pt x="200" y="88"/>
                </a:cubicBezTo>
                <a:cubicBezTo>
                  <a:pt x="200" y="180"/>
                  <a:pt x="200" y="180"/>
                  <a:pt x="200" y="180"/>
                </a:cubicBezTo>
                <a:cubicBezTo>
                  <a:pt x="200" y="191"/>
                  <a:pt x="191" y="200"/>
                  <a:pt x="180" y="200"/>
                </a:cubicBezTo>
                <a:close/>
                <a:moveTo>
                  <a:pt x="60" y="88"/>
                </a:moveTo>
                <a:cubicBezTo>
                  <a:pt x="84" y="88"/>
                  <a:pt x="84" y="88"/>
                  <a:pt x="84" y="88"/>
                </a:cubicBezTo>
                <a:cubicBezTo>
                  <a:pt x="88" y="88"/>
                  <a:pt x="88" y="88"/>
                  <a:pt x="88" y="88"/>
                </a:cubicBezTo>
                <a:cubicBezTo>
                  <a:pt x="112" y="88"/>
                  <a:pt x="112" y="88"/>
                  <a:pt x="112" y="88"/>
                </a:cubicBezTo>
                <a:cubicBezTo>
                  <a:pt x="116" y="88"/>
                  <a:pt x="116" y="88"/>
                  <a:pt x="116" y="88"/>
                </a:cubicBezTo>
                <a:cubicBezTo>
                  <a:pt x="140" y="88"/>
                  <a:pt x="140" y="88"/>
                  <a:pt x="140" y="88"/>
                </a:cubicBezTo>
                <a:cubicBezTo>
                  <a:pt x="144" y="88"/>
                  <a:pt x="144" y="88"/>
                  <a:pt x="144" y="88"/>
                </a:cubicBezTo>
                <a:cubicBezTo>
                  <a:pt x="168" y="88"/>
                  <a:pt x="168" y="88"/>
                  <a:pt x="168" y="88"/>
                </a:cubicBezTo>
                <a:cubicBezTo>
                  <a:pt x="172" y="88"/>
                  <a:pt x="172" y="88"/>
                  <a:pt x="172" y="88"/>
                </a:cubicBezTo>
                <a:cubicBezTo>
                  <a:pt x="172" y="176"/>
                  <a:pt x="172" y="176"/>
                  <a:pt x="172" y="176"/>
                </a:cubicBezTo>
                <a:cubicBezTo>
                  <a:pt x="168" y="176"/>
                  <a:pt x="168" y="176"/>
                  <a:pt x="168" y="176"/>
                </a:cubicBezTo>
                <a:cubicBezTo>
                  <a:pt x="144" y="176"/>
                  <a:pt x="144" y="176"/>
                  <a:pt x="144" y="176"/>
                </a:cubicBezTo>
                <a:cubicBezTo>
                  <a:pt x="140" y="176"/>
                  <a:pt x="140" y="176"/>
                  <a:pt x="140" y="176"/>
                </a:cubicBezTo>
                <a:cubicBezTo>
                  <a:pt x="116" y="176"/>
                  <a:pt x="116" y="176"/>
                  <a:pt x="116" y="176"/>
                </a:cubicBezTo>
                <a:cubicBezTo>
                  <a:pt x="112" y="176"/>
                  <a:pt x="112" y="176"/>
                  <a:pt x="112" y="176"/>
                </a:cubicBezTo>
                <a:cubicBezTo>
                  <a:pt x="88" y="176"/>
                  <a:pt x="88" y="176"/>
                  <a:pt x="88" y="176"/>
                </a:cubicBezTo>
                <a:cubicBezTo>
                  <a:pt x="84" y="176"/>
                  <a:pt x="84" y="176"/>
                  <a:pt x="84" y="176"/>
                </a:cubicBezTo>
                <a:cubicBezTo>
                  <a:pt x="60" y="176"/>
                  <a:pt x="60" y="176"/>
                  <a:pt x="60" y="176"/>
                </a:cubicBezTo>
                <a:cubicBezTo>
                  <a:pt x="56" y="176"/>
                  <a:pt x="56" y="176"/>
                  <a:pt x="56" y="176"/>
                </a:cubicBezTo>
                <a:cubicBezTo>
                  <a:pt x="32" y="176"/>
                  <a:pt x="32" y="176"/>
                  <a:pt x="32" y="176"/>
                </a:cubicBezTo>
                <a:cubicBezTo>
                  <a:pt x="28" y="176"/>
                  <a:pt x="28" y="176"/>
                  <a:pt x="28" y="176"/>
                </a:cubicBezTo>
                <a:cubicBezTo>
                  <a:pt x="28" y="88"/>
                  <a:pt x="28" y="88"/>
                  <a:pt x="28" y="88"/>
                </a:cubicBezTo>
                <a:cubicBezTo>
                  <a:pt x="32" y="88"/>
                  <a:pt x="32" y="88"/>
                  <a:pt x="32" y="88"/>
                </a:cubicBezTo>
                <a:cubicBezTo>
                  <a:pt x="56" y="88"/>
                  <a:pt x="56" y="88"/>
                  <a:pt x="56" y="88"/>
                </a:cubicBezTo>
                <a:lnTo>
                  <a:pt x="60" y="88"/>
                </a:lnTo>
                <a:close/>
                <a:moveTo>
                  <a:pt x="144" y="172"/>
                </a:moveTo>
                <a:cubicBezTo>
                  <a:pt x="168" y="172"/>
                  <a:pt x="168" y="172"/>
                  <a:pt x="168" y="172"/>
                </a:cubicBezTo>
                <a:cubicBezTo>
                  <a:pt x="168" y="148"/>
                  <a:pt x="168" y="148"/>
                  <a:pt x="168" y="148"/>
                </a:cubicBezTo>
                <a:cubicBezTo>
                  <a:pt x="144" y="148"/>
                  <a:pt x="144" y="148"/>
                  <a:pt x="144" y="148"/>
                </a:cubicBezTo>
                <a:lnTo>
                  <a:pt x="144" y="172"/>
                </a:lnTo>
                <a:close/>
                <a:moveTo>
                  <a:pt x="144" y="144"/>
                </a:moveTo>
                <a:cubicBezTo>
                  <a:pt x="168" y="144"/>
                  <a:pt x="168" y="144"/>
                  <a:pt x="168" y="144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44" y="120"/>
                  <a:pt x="144" y="120"/>
                  <a:pt x="144" y="120"/>
                </a:cubicBezTo>
                <a:lnTo>
                  <a:pt x="144" y="144"/>
                </a:lnTo>
                <a:close/>
                <a:moveTo>
                  <a:pt x="144" y="116"/>
                </a:moveTo>
                <a:cubicBezTo>
                  <a:pt x="168" y="116"/>
                  <a:pt x="168" y="116"/>
                  <a:pt x="168" y="116"/>
                </a:cubicBezTo>
                <a:cubicBezTo>
                  <a:pt x="168" y="92"/>
                  <a:pt x="168" y="92"/>
                  <a:pt x="168" y="92"/>
                </a:cubicBezTo>
                <a:cubicBezTo>
                  <a:pt x="144" y="92"/>
                  <a:pt x="144" y="92"/>
                  <a:pt x="144" y="92"/>
                </a:cubicBezTo>
                <a:lnTo>
                  <a:pt x="144" y="116"/>
                </a:lnTo>
                <a:close/>
                <a:moveTo>
                  <a:pt x="116" y="172"/>
                </a:moveTo>
                <a:cubicBezTo>
                  <a:pt x="140" y="172"/>
                  <a:pt x="140" y="172"/>
                  <a:pt x="140" y="172"/>
                </a:cubicBezTo>
                <a:cubicBezTo>
                  <a:pt x="140" y="148"/>
                  <a:pt x="140" y="148"/>
                  <a:pt x="140" y="148"/>
                </a:cubicBezTo>
                <a:cubicBezTo>
                  <a:pt x="116" y="148"/>
                  <a:pt x="116" y="148"/>
                  <a:pt x="116" y="148"/>
                </a:cubicBezTo>
                <a:lnTo>
                  <a:pt x="116" y="172"/>
                </a:lnTo>
                <a:close/>
                <a:moveTo>
                  <a:pt x="116" y="144"/>
                </a:moveTo>
                <a:cubicBezTo>
                  <a:pt x="140" y="144"/>
                  <a:pt x="140" y="144"/>
                  <a:pt x="140" y="144"/>
                </a:cubicBezTo>
                <a:cubicBezTo>
                  <a:pt x="140" y="120"/>
                  <a:pt x="140" y="120"/>
                  <a:pt x="140" y="120"/>
                </a:cubicBezTo>
                <a:cubicBezTo>
                  <a:pt x="116" y="120"/>
                  <a:pt x="116" y="120"/>
                  <a:pt x="116" y="120"/>
                </a:cubicBezTo>
                <a:lnTo>
                  <a:pt x="116" y="144"/>
                </a:lnTo>
                <a:close/>
                <a:moveTo>
                  <a:pt x="116" y="116"/>
                </a:moveTo>
                <a:cubicBezTo>
                  <a:pt x="140" y="116"/>
                  <a:pt x="140" y="116"/>
                  <a:pt x="140" y="116"/>
                </a:cubicBezTo>
                <a:cubicBezTo>
                  <a:pt x="140" y="92"/>
                  <a:pt x="140" y="92"/>
                  <a:pt x="140" y="92"/>
                </a:cubicBezTo>
                <a:cubicBezTo>
                  <a:pt x="116" y="92"/>
                  <a:pt x="116" y="92"/>
                  <a:pt x="116" y="92"/>
                </a:cubicBezTo>
                <a:lnTo>
                  <a:pt x="116" y="116"/>
                </a:lnTo>
                <a:close/>
                <a:moveTo>
                  <a:pt x="88" y="172"/>
                </a:moveTo>
                <a:cubicBezTo>
                  <a:pt x="112" y="172"/>
                  <a:pt x="112" y="172"/>
                  <a:pt x="112" y="172"/>
                </a:cubicBezTo>
                <a:cubicBezTo>
                  <a:pt x="112" y="148"/>
                  <a:pt x="112" y="148"/>
                  <a:pt x="112" y="148"/>
                </a:cubicBezTo>
                <a:cubicBezTo>
                  <a:pt x="88" y="148"/>
                  <a:pt x="88" y="148"/>
                  <a:pt x="88" y="148"/>
                </a:cubicBezTo>
                <a:lnTo>
                  <a:pt x="88" y="172"/>
                </a:lnTo>
                <a:close/>
                <a:moveTo>
                  <a:pt x="88" y="144"/>
                </a:moveTo>
                <a:cubicBezTo>
                  <a:pt x="112" y="144"/>
                  <a:pt x="112" y="144"/>
                  <a:pt x="112" y="144"/>
                </a:cubicBezTo>
                <a:cubicBezTo>
                  <a:pt x="112" y="120"/>
                  <a:pt x="112" y="120"/>
                  <a:pt x="112" y="120"/>
                </a:cubicBezTo>
                <a:cubicBezTo>
                  <a:pt x="88" y="120"/>
                  <a:pt x="88" y="120"/>
                  <a:pt x="88" y="120"/>
                </a:cubicBezTo>
                <a:lnTo>
                  <a:pt x="88" y="144"/>
                </a:lnTo>
                <a:close/>
                <a:moveTo>
                  <a:pt x="88" y="116"/>
                </a:moveTo>
                <a:cubicBezTo>
                  <a:pt x="112" y="116"/>
                  <a:pt x="112" y="116"/>
                  <a:pt x="112" y="116"/>
                </a:cubicBezTo>
                <a:cubicBezTo>
                  <a:pt x="112" y="92"/>
                  <a:pt x="112" y="92"/>
                  <a:pt x="112" y="92"/>
                </a:cubicBezTo>
                <a:cubicBezTo>
                  <a:pt x="88" y="92"/>
                  <a:pt x="88" y="92"/>
                  <a:pt x="88" y="92"/>
                </a:cubicBezTo>
                <a:lnTo>
                  <a:pt x="88" y="116"/>
                </a:lnTo>
                <a:close/>
                <a:moveTo>
                  <a:pt x="60" y="172"/>
                </a:moveTo>
                <a:cubicBezTo>
                  <a:pt x="84" y="172"/>
                  <a:pt x="84" y="172"/>
                  <a:pt x="84" y="172"/>
                </a:cubicBezTo>
                <a:cubicBezTo>
                  <a:pt x="84" y="148"/>
                  <a:pt x="84" y="148"/>
                  <a:pt x="84" y="148"/>
                </a:cubicBezTo>
                <a:cubicBezTo>
                  <a:pt x="60" y="148"/>
                  <a:pt x="60" y="148"/>
                  <a:pt x="60" y="148"/>
                </a:cubicBezTo>
                <a:lnTo>
                  <a:pt x="60" y="172"/>
                </a:lnTo>
                <a:close/>
                <a:moveTo>
                  <a:pt x="60" y="144"/>
                </a:moveTo>
                <a:cubicBezTo>
                  <a:pt x="84" y="144"/>
                  <a:pt x="84" y="144"/>
                  <a:pt x="84" y="144"/>
                </a:cubicBezTo>
                <a:cubicBezTo>
                  <a:pt x="84" y="120"/>
                  <a:pt x="84" y="120"/>
                  <a:pt x="84" y="120"/>
                </a:cubicBezTo>
                <a:cubicBezTo>
                  <a:pt x="60" y="120"/>
                  <a:pt x="60" y="120"/>
                  <a:pt x="60" y="120"/>
                </a:cubicBezTo>
                <a:lnTo>
                  <a:pt x="60" y="144"/>
                </a:lnTo>
                <a:close/>
                <a:moveTo>
                  <a:pt x="60" y="116"/>
                </a:moveTo>
                <a:cubicBezTo>
                  <a:pt x="84" y="116"/>
                  <a:pt x="84" y="116"/>
                  <a:pt x="84" y="116"/>
                </a:cubicBezTo>
                <a:cubicBezTo>
                  <a:pt x="84" y="92"/>
                  <a:pt x="84" y="92"/>
                  <a:pt x="84" y="92"/>
                </a:cubicBezTo>
                <a:cubicBezTo>
                  <a:pt x="60" y="92"/>
                  <a:pt x="60" y="92"/>
                  <a:pt x="60" y="92"/>
                </a:cubicBezTo>
                <a:lnTo>
                  <a:pt x="60" y="116"/>
                </a:lnTo>
                <a:close/>
                <a:moveTo>
                  <a:pt x="32" y="172"/>
                </a:moveTo>
                <a:cubicBezTo>
                  <a:pt x="56" y="172"/>
                  <a:pt x="56" y="172"/>
                  <a:pt x="56" y="172"/>
                </a:cubicBezTo>
                <a:cubicBezTo>
                  <a:pt x="56" y="148"/>
                  <a:pt x="56" y="148"/>
                  <a:pt x="56" y="148"/>
                </a:cubicBezTo>
                <a:cubicBezTo>
                  <a:pt x="32" y="148"/>
                  <a:pt x="32" y="148"/>
                  <a:pt x="32" y="148"/>
                </a:cubicBezTo>
                <a:lnTo>
                  <a:pt x="32" y="172"/>
                </a:lnTo>
                <a:close/>
                <a:moveTo>
                  <a:pt x="32" y="144"/>
                </a:moveTo>
                <a:cubicBezTo>
                  <a:pt x="56" y="144"/>
                  <a:pt x="56" y="144"/>
                  <a:pt x="56" y="144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32" y="120"/>
                  <a:pt x="32" y="120"/>
                  <a:pt x="32" y="120"/>
                </a:cubicBezTo>
                <a:lnTo>
                  <a:pt x="32" y="144"/>
                </a:lnTo>
                <a:close/>
                <a:moveTo>
                  <a:pt x="32" y="116"/>
                </a:moveTo>
                <a:cubicBezTo>
                  <a:pt x="56" y="116"/>
                  <a:pt x="56" y="116"/>
                  <a:pt x="56" y="116"/>
                </a:cubicBezTo>
                <a:cubicBezTo>
                  <a:pt x="56" y="92"/>
                  <a:pt x="56" y="92"/>
                  <a:pt x="56" y="92"/>
                </a:cubicBezTo>
                <a:cubicBezTo>
                  <a:pt x="32" y="92"/>
                  <a:pt x="32" y="92"/>
                  <a:pt x="32" y="92"/>
                </a:cubicBezTo>
                <a:lnTo>
                  <a:pt x="32" y="116"/>
                </a:lnTo>
                <a:close/>
                <a:moveTo>
                  <a:pt x="0" y="36"/>
                </a:moveTo>
                <a:cubicBezTo>
                  <a:pt x="0" y="25"/>
                  <a:pt x="9" y="16"/>
                  <a:pt x="20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56"/>
                  <a:pt x="28" y="56"/>
                  <a:pt x="28" y="56"/>
                </a:cubicBezTo>
                <a:cubicBezTo>
                  <a:pt x="44" y="56"/>
                  <a:pt x="44" y="56"/>
                  <a:pt x="60" y="56"/>
                </a:cubicBezTo>
                <a:cubicBezTo>
                  <a:pt x="60" y="16"/>
                  <a:pt x="60" y="16"/>
                  <a:pt x="60" y="16"/>
                </a:cubicBezTo>
                <a:cubicBezTo>
                  <a:pt x="140" y="16"/>
                  <a:pt x="140" y="16"/>
                  <a:pt x="140" y="16"/>
                </a:cubicBezTo>
                <a:cubicBezTo>
                  <a:pt x="140" y="56"/>
                  <a:pt x="140" y="56"/>
                  <a:pt x="140" y="56"/>
                </a:cubicBezTo>
                <a:cubicBezTo>
                  <a:pt x="156" y="56"/>
                  <a:pt x="156" y="56"/>
                  <a:pt x="172" y="56"/>
                </a:cubicBezTo>
                <a:cubicBezTo>
                  <a:pt x="172" y="16"/>
                  <a:pt x="172" y="16"/>
                  <a:pt x="172" y="16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91" y="16"/>
                  <a:pt x="200" y="25"/>
                  <a:pt x="200" y="36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115" y="80"/>
                  <a:pt x="96" y="80"/>
                  <a:pt x="0" y="80"/>
                </a:cubicBezTo>
                <a:lnTo>
                  <a:pt x="0" y="36"/>
                </a:lnTo>
                <a:close/>
                <a:moveTo>
                  <a:pt x="144" y="12"/>
                </a:moveTo>
                <a:cubicBezTo>
                  <a:pt x="144" y="5"/>
                  <a:pt x="150" y="0"/>
                  <a:pt x="156" y="0"/>
                </a:cubicBezTo>
                <a:cubicBezTo>
                  <a:pt x="163" y="0"/>
                  <a:pt x="168" y="5"/>
                  <a:pt x="168" y="12"/>
                </a:cubicBezTo>
                <a:cubicBezTo>
                  <a:pt x="168" y="52"/>
                  <a:pt x="168" y="52"/>
                  <a:pt x="168" y="52"/>
                </a:cubicBezTo>
                <a:cubicBezTo>
                  <a:pt x="168" y="52"/>
                  <a:pt x="159" y="52"/>
                  <a:pt x="144" y="52"/>
                </a:cubicBezTo>
                <a:cubicBezTo>
                  <a:pt x="144" y="45"/>
                  <a:pt x="144" y="12"/>
                  <a:pt x="144" y="12"/>
                </a:cubicBezTo>
                <a:close/>
                <a:moveTo>
                  <a:pt x="32" y="12"/>
                </a:moveTo>
                <a:cubicBezTo>
                  <a:pt x="32" y="5"/>
                  <a:pt x="38" y="0"/>
                  <a:pt x="44" y="0"/>
                </a:cubicBezTo>
                <a:cubicBezTo>
                  <a:pt x="51" y="0"/>
                  <a:pt x="56" y="5"/>
                  <a:pt x="56" y="12"/>
                </a:cubicBezTo>
                <a:cubicBezTo>
                  <a:pt x="56" y="52"/>
                  <a:pt x="56" y="52"/>
                  <a:pt x="56" y="52"/>
                </a:cubicBezTo>
                <a:cubicBezTo>
                  <a:pt x="56" y="52"/>
                  <a:pt x="43" y="52"/>
                  <a:pt x="32" y="52"/>
                </a:cubicBezTo>
                <a:cubicBezTo>
                  <a:pt x="32" y="54"/>
                  <a:pt x="32" y="12"/>
                  <a:pt x="32" y="12"/>
                </a:cubicBezTo>
                <a:close/>
              </a:path>
            </a:pathLst>
          </a:custGeom>
          <a:solidFill>
            <a:srgbClr val="4444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9C19490-F657-E6B1-FC30-A6729BDD9F06}"/>
              </a:ext>
            </a:extLst>
          </p:cNvPr>
          <p:cNvGrpSpPr/>
          <p:nvPr/>
        </p:nvGrpSpPr>
        <p:grpSpPr>
          <a:xfrm>
            <a:off x="1076012" y="2396616"/>
            <a:ext cx="2403843" cy="1047355"/>
            <a:chOff x="283598" y="1906534"/>
            <a:chExt cx="2403843" cy="1047355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FFC07C94-2F6C-5B46-91EB-203CADB2DEA5}"/>
                </a:ext>
              </a:extLst>
            </p:cNvPr>
            <p:cNvSpPr txBox="1"/>
            <p:nvPr/>
          </p:nvSpPr>
          <p:spPr>
            <a:xfrm>
              <a:off x="283598" y="2190603"/>
              <a:ext cx="240384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B403649E-21F6-98BE-D9E5-F8E32B70084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A5986ED5-A81D-3E6F-84DE-1608DB0D6481}"/>
              </a:ext>
            </a:extLst>
          </p:cNvPr>
          <p:cNvGrpSpPr/>
          <p:nvPr/>
        </p:nvGrpSpPr>
        <p:grpSpPr>
          <a:xfrm>
            <a:off x="1076012" y="4236430"/>
            <a:ext cx="2403843" cy="1047355"/>
            <a:chOff x="283598" y="1906534"/>
            <a:chExt cx="2403843" cy="1047355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4275CB23-D2BD-7D6C-14B1-2F3214D5D415}"/>
                </a:ext>
              </a:extLst>
            </p:cNvPr>
            <p:cNvSpPr txBox="1"/>
            <p:nvPr/>
          </p:nvSpPr>
          <p:spPr>
            <a:xfrm>
              <a:off x="283598" y="2190603"/>
              <a:ext cx="240384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2503BF65-F840-9A30-79FF-AA8BD5D73BD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0B615C01-15B9-3F9D-E90B-612764DE29B5}"/>
              </a:ext>
            </a:extLst>
          </p:cNvPr>
          <p:cNvGrpSpPr/>
          <p:nvPr/>
        </p:nvGrpSpPr>
        <p:grpSpPr>
          <a:xfrm>
            <a:off x="3867509" y="2396616"/>
            <a:ext cx="2403843" cy="1047355"/>
            <a:chOff x="283598" y="1906534"/>
            <a:chExt cx="2403843" cy="1047355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3D195383-FCE1-FC40-B2AE-21E42C2116FB}"/>
                </a:ext>
              </a:extLst>
            </p:cNvPr>
            <p:cNvSpPr txBox="1"/>
            <p:nvPr/>
          </p:nvSpPr>
          <p:spPr>
            <a:xfrm>
              <a:off x="283598" y="2190603"/>
              <a:ext cx="240384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1EC6CFA8-27B9-7A6A-6AD1-F40A6D58DE7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1D11D41B-2071-AA44-094B-AAD2404BD3E0}"/>
              </a:ext>
            </a:extLst>
          </p:cNvPr>
          <p:cNvGrpSpPr/>
          <p:nvPr/>
        </p:nvGrpSpPr>
        <p:grpSpPr>
          <a:xfrm>
            <a:off x="3867509" y="4236430"/>
            <a:ext cx="2403843" cy="1047355"/>
            <a:chOff x="283598" y="1906534"/>
            <a:chExt cx="2403843" cy="1047355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B07F03E7-65B1-1421-64C0-6D970B29C2A3}"/>
                </a:ext>
              </a:extLst>
            </p:cNvPr>
            <p:cNvSpPr txBox="1"/>
            <p:nvPr/>
          </p:nvSpPr>
          <p:spPr>
            <a:xfrm>
              <a:off x="283598" y="2190603"/>
              <a:ext cx="240384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5B1E2245-FDAC-4796-279F-584E49172D7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35584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平行四边形 90">
            <a:extLst>
              <a:ext uri="{FF2B5EF4-FFF2-40B4-BE49-F238E27FC236}">
                <a16:creationId xmlns:a16="http://schemas.microsoft.com/office/drawing/2014/main" id="{A5717C25-5195-6B5D-B4DB-BD0D7B0E51F2}"/>
              </a:ext>
            </a:extLst>
          </p:cNvPr>
          <p:cNvSpPr/>
          <p:nvPr/>
        </p:nvSpPr>
        <p:spPr>
          <a:xfrm rot="21040656">
            <a:off x="1043990" y="-20335"/>
            <a:ext cx="3487890" cy="547738"/>
          </a:xfrm>
          <a:prstGeom prst="parallelogram">
            <a:avLst/>
          </a:prstGeom>
          <a:gradFill>
            <a:gsLst>
              <a:gs pos="0">
                <a:srgbClr val="F5D510"/>
              </a:gs>
              <a:gs pos="100000">
                <a:srgbClr val="F5D510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FBBF31E2-BDE3-3318-FC9F-AF4F594C0C75}"/>
              </a:ext>
            </a:extLst>
          </p:cNvPr>
          <p:cNvSpPr txBox="1"/>
          <p:nvPr/>
        </p:nvSpPr>
        <p:spPr>
          <a:xfrm rot="21059786">
            <a:off x="279750" y="248205"/>
            <a:ext cx="9997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i="1" dirty="0">
                <a:solidFill>
                  <a:srgbClr val="34B7C7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02</a:t>
            </a:r>
            <a:endParaRPr lang="zh-CN" altLang="en-US" sz="4000" i="1" dirty="0">
              <a:solidFill>
                <a:srgbClr val="34B7C7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sp>
        <p:nvSpPr>
          <p:cNvPr id="94" name="平行四边形 93">
            <a:extLst>
              <a:ext uri="{FF2B5EF4-FFF2-40B4-BE49-F238E27FC236}">
                <a16:creationId xmlns:a16="http://schemas.microsoft.com/office/drawing/2014/main" id="{F2B13656-96D5-D6D1-9DE8-245D8EAC2D70}"/>
              </a:ext>
            </a:extLst>
          </p:cNvPr>
          <p:cNvSpPr/>
          <p:nvPr/>
        </p:nvSpPr>
        <p:spPr>
          <a:xfrm rot="21040656">
            <a:off x="-898508" y="489032"/>
            <a:ext cx="1142223" cy="226233"/>
          </a:xfrm>
          <a:prstGeom prst="parallelogram">
            <a:avLst/>
          </a:prstGeom>
          <a:gradFill>
            <a:gsLst>
              <a:gs pos="100000">
                <a:srgbClr val="34B7CA"/>
              </a:gs>
              <a:gs pos="0">
                <a:srgbClr val="F5D510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D6E9D81-2C2E-E10A-61EF-80ABE537BA4E}"/>
              </a:ext>
            </a:extLst>
          </p:cNvPr>
          <p:cNvSpPr txBox="1"/>
          <p:nvPr/>
        </p:nvSpPr>
        <p:spPr>
          <a:xfrm>
            <a:off x="1227213" y="387231"/>
            <a:ext cx="281830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sp>
        <p:nvSpPr>
          <p:cNvPr id="2" name="Freeform 9">
            <a:extLst>
              <a:ext uri="{FF2B5EF4-FFF2-40B4-BE49-F238E27FC236}">
                <a16:creationId xmlns:a16="http://schemas.microsoft.com/office/drawing/2014/main" id="{ADD28890-7221-8218-6A61-08D6D9C9B09C}"/>
              </a:ext>
            </a:extLst>
          </p:cNvPr>
          <p:cNvSpPr>
            <a:spLocks/>
          </p:cNvSpPr>
          <p:nvPr/>
        </p:nvSpPr>
        <p:spPr bwMode="auto">
          <a:xfrm rot="5400000">
            <a:off x="8301993" y="2513440"/>
            <a:ext cx="660757" cy="843626"/>
          </a:xfrm>
          <a:custGeom>
            <a:avLst/>
            <a:gdLst>
              <a:gd name="T0" fmla="*/ 63 w 330"/>
              <a:gd name="T1" fmla="*/ 113 h 289"/>
              <a:gd name="T2" fmla="*/ 141 w 330"/>
              <a:gd name="T3" fmla="*/ 54 h 289"/>
              <a:gd name="T4" fmla="*/ 188 w 330"/>
              <a:gd name="T5" fmla="*/ 37 h 289"/>
              <a:gd name="T6" fmla="*/ 213 w 330"/>
              <a:gd name="T7" fmla="*/ 32 h 289"/>
              <a:gd name="T8" fmla="*/ 226 w 330"/>
              <a:gd name="T9" fmla="*/ 30 h 289"/>
              <a:gd name="T10" fmla="*/ 232 w 330"/>
              <a:gd name="T11" fmla="*/ 29 h 289"/>
              <a:gd name="T12" fmla="*/ 238 w 330"/>
              <a:gd name="T13" fmla="*/ 29 h 289"/>
              <a:gd name="T14" fmla="*/ 239 w 330"/>
              <a:gd name="T15" fmla="*/ 29 h 289"/>
              <a:gd name="T16" fmla="*/ 239 w 330"/>
              <a:gd name="T17" fmla="*/ 0 h 289"/>
              <a:gd name="T18" fmla="*/ 330 w 330"/>
              <a:gd name="T19" fmla="*/ 52 h 289"/>
              <a:gd name="T20" fmla="*/ 239 w 330"/>
              <a:gd name="T21" fmla="*/ 105 h 289"/>
              <a:gd name="T22" fmla="*/ 239 w 330"/>
              <a:gd name="T23" fmla="*/ 76 h 289"/>
              <a:gd name="T24" fmla="*/ 233 w 330"/>
              <a:gd name="T25" fmla="*/ 76 h 289"/>
              <a:gd name="T26" fmla="*/ 228 w 330"/>
              <a:gd name="T27" fmla="*/ 75 h 289"/>
              <a:gd name="T28" fmla="*/ 217 w 330"/>
              <a:gd name="T29" fmla="*/ 75 h 289"/>
              <a:gd name="T30" fmla="*/ 196 w 330"/>
              <a:gd name="T31" fmla="*/ 77 h 289"/>
              <a:gd name="T32" fmla="*/ 155 w 330"/>
              <a:gd name="T33" fmla="*/ 87 h 289"/>
              <a:gd name="T34" fmla="*/ 79 w 330"/>
              <a:gd name="T35" fmla="*/ 130 h 289"/>
              <a:gd name="T36" fmla="*/ 25 w 330"/>
              <a:gd name="T37" fmla="*/ 201 h 289"/>
              <a:gd name="T38" fmla="*/ 2 w 330"/>
              <a:gd name="T39" fmla="*/ 289 h 289"/>
              <a:gd name="T40" fmla="*/ 14 w 330"/>
              <a:gd name="T41" fmla="*/ 196 h 289"/>
              <a:gd name="T42" fmla="*/ 63 w 330"/>
              <a:gd name="T43" fmla="*/ 113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30" h="289">
                <a:moveTo>
                  <a:pt x="63" y="113"/>
                </a:moveTo>
                <a:cubicBezTo>
                  <a:pt x="84" y="89"/>
                  <a:pt x="111" y="69"/>
                  <a:pt x="141" y="54"/>
                </a:cubicBezTo>
                <a:cubicBezTo>
                  <a:pt x="156" y="47"/>
                  <a:pt x="172" y="41"/>
                  <a:pt x="188" y="37"/>
                </a:cubicBezTo>
                <a:cubicBezTo>
                  <a:pt x="196" y="35"/>
                  <a:pt x="205" y="33"/>
                  <a:pt x="213" y="32"/>
                </a:cubicBezTo>
                <a:cubicBezTo>
                  <a:pt x="217" y="31"/>
                  <a:pt x="222" y="30"/>
                  <a:pt x="226" y="30"/>
                </a:cubicBezTo>
                <a:cubicBezTo>
                  <a:pt x="228" y="30"/>
                  <a:pt x="230" y="29"/>
                  <a:pt x="232" y="29"/>
                </a:cubicBezTo>
                <a:cubicBezTo>
                  <a:pt x="238" y="29"/>
                  <a:pt x="238" y="29"/>
                  <a:pt x="238" y="29"/>
                </a:cubicBezTo>
                <a:cubicBezTo>
                  <a:pt x="239" y="29"/>
                  <a:pt x="239" y="29"/>
                  <a:pt x="239" y="29"/>
                </a:cubicBezTo>
                <a:cubicBezTo>
                  <a:pt x="239" y="0"/>
                  <a:pt x="239" y="0"/>
                  <a:pt x="239" y="0"/>
                </a:cubicBezTo>
                <a:cubicBezTo>
                  <a:pt x="330" y="52"/>
                  <a:pt x="330" y="52"/>
                  <a:pt x="330" y="52"/>
                </a:cubicBezTo>
                <a:cubicBezTo>
                  <a:pt x="239" y="105"/>
                  <a:pt x="239" y="105"/>
                  <a:pt x="239" y="105"/>
                </a:cubicBezTo>
                <a:cubicBezTo>
                  <a:pt x="239" y="76"/>
                  <a:pt x="239" y="76"/>
                  <a:pt x="239" y="76"/>
                </a:cubicBezTo>
                <a:cubicBezTo>
                  <a:pt x="233" y="76"/>
                  <a:pt x="233" y="76"/>
                  <a:pt x="233" y="76"/>
                </a:cubicBezTo>
                <a:cubicBezTo>
                  <a:pt x="232" y="76"/>
                  <a:pt x="230" y="75"/>
                  <a:pt x="228" y="75"/>
                </a:cubicBezTo>
                <a:cubicBezTo>
                  <a:pt x="224" y="75"/>
                  <a:pt x="221" y="75"/>
                  <a:pt x="217" y="75"/>
                </a:cubicBezTo>
                <a:cubicBezTo>
                  <a:pt x="210" y="76"/>
                  <a:pt x="203" y="76"/>
                  <a:pt x="196" y="77"/>
                </a:cubicBezTo>
                <a:cubicBezTo>
                  <a:pt x="182" y="79"/>
                  <a:pt x="168" y="82"/>
                  <a:pt x="155" y="87"/>
                </a:cubicBezTo>
                <a:cubicBezTo>
                  <a:pt x="127" y="96"/>
                  <a:pt x="102" y="111"/>
                  <a:pt x="79" y="130"/>
                </a:cubicBezTo>
                <a:cubicBezTo>
                  <a:pt x="57" y="150"/>
                  <a:pt x="38" y="174"/>
                  <a:pt x="25" y="201"/>
                </a:cubicBezTo>
                <a:cubicBezTo>
                  <a:pt x="11" y="228"/>
                  <a:pt x="3" y="258"/>
                  <a:pt x="2" y="289"/>
                </a:cubicBezTo>
                <a:cubicBezTo>
                  <a:pt x="0" y="258"/>
                  <a:pt x="4" y="227"/>
                  <a:pt x="14" y="196"/>
                </a:cubicBezTo>
                <a:cubicBezTo>
                  <a:pt x="24" y="166"/>
                  <a:pt x="41" y="138"/>
                  <a:pt x="63" y="113"/>
                </a:cubicBez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</a:endParaRPr>
          </a:p>
        </p:txBody>
      </p:sp>
      <p:sp>
        <p:nvSpPr>
          <p:cNvPr id="3" name="Freeform 11">
            <a:extLst>
              <a:ext uri="{FF2B5EF4-FFF2-40B4-BE49-F238E27FC236}">
                <a16:creationId xmlns:a16="http://schemas.microsoft.com/office/drawing/2014/main" id="{DB4F968C-09C8-3B8D-4F16-CA39202AF29E}"/>
              </a:ext>
            </a:extLst>
          </p:cNvPr>
          <p:cNvSpPr>
            <a:spLocks/>
          </p:cNvSpPr>
          <p:nvPr/>
        </p:nvSpPr>
        <p:spPr bwMode="auto">
          <a:xfrm rot="5400000">
            <a:off x="3256814" y="2513439"/>
            <a:ext cx="662449" cy="843626"/>
          </a:xfrm>
          <a:custGeom>
            <a:avLst/>
            <a:gdLst>
              <a:gd name="T0" fmla="*/ 239 w 331"/>
              <a:gd name="T1" fmla="*/ 213 h 289"/>
              <a:gd name="T2" fmla="*/ 234 w 331"/>
              <a:gd name="T3" fmla="*/ 213 h 289"/>
              <a:gd name="T4" fmla="*/ 229 w 331"/>
              <a:gd name="T5" fmla="*/ 214 h 289"/>
              <a:gd name="T6" fmla="*/ 218 w 331"/>
              <a:gd name="T7" fmla="*/ 214 h 289"/>
              <a:gd name="T8" fmla="*/ 197 w 331"/>
              <a:gd name="T9" fmla="*/ 212 h 289"/>
              <a:gd name="T10" fmla="*/ 155 w 331"/>
              <a:gd name="T11" fmla="*/ 202 h 289"/>
              <a:gd name="T12" fmla="*/ 80 w 331"/>
              <a:gd name="T13" fmla="*/ 159 h 289"/>
              <a:gd name="T14" fmla="*/ 25 w 331"/>
              <a:gd name="T15" fmla="*/ 88 h 289"/>
              <a:gd name="T16" fmla="*/ 2 w 331"/>
              <a:gd name="T17" fmla="*/ 0 h 289"/>
              <a:gd name="T18" fmla="*/ 15 w 331"/>
              <a:gd name="T19" fmla="*/ 93 h 289"/>
              <a:gd name="T20" fmla="*/ 63 w 331"/>
              <a:gd name="T21" fmla="*/ 176 h 289"/>
              <a:gd name="T22" fmla="*/ 142 w 331"/>
              <a:gd name="T23" fmla="*/ 235 h 289"/>
              <a:gd name="T24" fmla="*/ 189 w 331"/>
              <a:gd name="T25" fmla="*/ 252 h 289"/>
              <a:gd name="T26" fmla="*/ 214 w 331"/>
              <a:gd name="T27" fmla="*/ 257 h 289"/>
              <a:gd name="T28" fmla="*/ 226 w 331"/>
              <a:gd name="T29" fmla="*/ 259 h 289"/>
              <a:gd name="T30" fmla="*/ 233 w 331"/>
              <a:gd name="T31" fmla="*/ 260 h 289"/>
              <a:gd name="T32" fmla="*/ 239 w 331"/>
              <a:gd name="T33" fmla="*/ 260 h 289"/>
              <a:gd name="T34" fmla="*/ 239 w 331"/>
              <a:gd name="T35" fmla="*/ 260 h 289"/>
              <a:gd name="T36" fmla="*/ 239 w 331"/>
              <a:gd name="T37" fmla="*/ 289 h 289"/>
              <a:gd name="T38" fmla="*/ 331 w 331"/>
              <a:gd name="T39" fmla="*/ 237 h 289"/>
              <a:gd name="T40" fmla="*/ 239 w 331"/>
              <a:gd name="T41" fmla="*/ 184 h 289"/>
              <a:gd name="T42" fmla="*/ 239 w 331"/>
              <a:gd name="T43" fmla="*/ 213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31" h="289">
                <a:moveTo>
                  <a:pt x="239" y="213"/>
                </a:moveTo>
                <a:cubicBezTo>
                  <a:pt x="234" y="213"/>
                  <a:pt x="234" y="213"/>
                  <a:pt x="234" y="213"/>
                </a:cubicBezTo>
                <a:cubicBezTo>
                  <a:pt x="232" y="213"/>
                  <a:pt x="230" y="214"/>
                  <a:pt x="229" y="214"/>
                </a:cubicBezTo>
                <a:cubicBezTo>
                  <a:pt x="225" y="214"/>
                  <a:pt x="222" y="214"/>
                  <a:pt x="218" y="214"/>
                </a:cubicBezTo>
                <a:cubicBezTo>
                  <a:pt x="211" y="213"/>
                  <a:pt x="204" y="213"/>
                  <a:pt x="197" y="212"/>
                </a:cubicBezTo>
                <a:cubicBezTo>
                  <a:pt x="183" y="210"/>
                  <a:pt x="169" y="207"/>
                  <a:pt x="155" y="202"/>
                </a:cubicBezTo>
                <a:cubicBezTo>
                  <a:pt x="128" y="193"/>
                  <a:pt x="102" y="178"/>
                  <a:pt x="80" y="159"/>
                </a:cubicBezTo>
                <a:cubicBezTo>
                  <a:pt x="58" y="139"/>
                  <a:pt x="39" y="115"/>
                  <a:pt x="25" y="88"/>
                </a:cubicBezTo>
                <a:cubicBezTo>
                  <a:pt x="12" y="61"/>
                  <a:pt x="4" y="31"/>
                  <a:pt x="2" y="0"/>
                </a:cubicBezTo>
                <a:cubicBezTo>
                  <a:pt x="0" y="31"/>
                  <a:pt x="4" y="62"/>
                  <a:pt x="15" y="93"/>
                </a:cubicBezTo>
                <a:cubicBezTo>
                  <a:pt x="25" y="123"/>
                  <a:pt x="42" y="151"/>
                  <a:pt x="63" y="176"/>
                </a:cubicBezTo>
                <a:cubicBezTo>
                  <a:pt x="85" y="200"/>
                  <a:pt x="112" y="220"/>
                  <a:pt x="142" y="235"/>
                </a:cubicBezTo>
                <a:cubicBezTo>
                  <a:pt x="157" y="242"/>
                  <a:pt x="172" y="248"/>
                  <a:pt x="189" y="252"/>
                </a:cubicBezTo>
                <a:cubicBezTo>
                  <a:pt x="197" y="254"/>
                  <a:pt x="205" y="256"/>
                  <a:pt x="214" y="257"/>
                </a:cubicBezTo>
                <a:cubicBezTo>
                  <a:pt x="218" y="258"/>
                  <a:pt x="222" y="259"/>
                  <a:pt x="226" y="259"/>
                </a:cubicBezTo>
                <a:cubicBezTo>
                  <a:pt x="228" y="259"/>
                  <a:pt x="231" y="260"/>
                  <a:pt x="233" y="260"/>
                </a:cubicBezTo>
                <a:cubicBezTo>
                  <a:pt x="239" y="260"/>
                  <a:pt x="239" y="260"/>
                  <a:pt x="239" y="260"/>
                </a:cubicBezTo>
                <a:cubicBezTo>
                  <a:pt x="239" y="260"/>
                  <a:pt x="239" y="260"/>
                  <a:pt x="239" y="260"/>
                </a:cubicBezTo>
                <a:cubicBezTo>
                  <a:pt x="239" y="289"/>
                  <a:pt x="239" y="289"/>
                  <a:pt x="239" y="289"/>
                </a:cubicBezTo>
                <a:cubicBezTo>
                  <a:pt x="331" y="237"/>
                  <a:pt x="331" y="237"/>
                  <a:pt x="331" y="237"/>
                </a:cubicBezTo>
                <a:cubicBezTo>
                  <a:pt x="239" y="184"/>
                  <a:pt x="239" y="184"/>
                  <a:pt x="239" y="184"/>
                </a:cubicBezTo>
                <a:lnTo>
                  <a:pt x="239" y="213"/>
                </a:ln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4" name="Freeform 5" descr="D:\51PPT模板网\51pptmoban.com\图片.jpg">
            <a:extLst>
              <a:ext uri="{FF2B5EF4-FFF2-40B4-BE49-F238E27FC236}">
                <a16:creationId xmlns:a16="http://schemas.microsoft.com/office/drawing/2014/main" id="{91E19E07-66CB-D37B-9529-C08300D131F2}"/>
              </a:ext>
            </a:extLst>
          </p:cNvPr>
          <p:cNvSpPr>
            <a:spLocks/>
          </p:cNvSpPr>
          <p:nvPr/>
        </p:nvSpPr>
        <p:spPr bwMode="auto">
          <a:xfrm rot="5400000" flipV="1">
            <a:off x="5726258" y="2793029"/>
            <a:ext cx="739479" cy="284444"/>
          </a:xfrm>
          <a:custGeom>
            <a:avLst/>
            <a:gdLst>
              <a:gd name="T0" fmla="*/ 1281 w 1281"/>
              <a:gd name="T1" fmla="*/ 169 h 338"/>
              <a:gd name="T2" fmla="*/ 991 w 1281"/>
              <a:gd name="T3" fmla="*/ 0 h 338"/>
              <a:gd name="T4" fmla="*/ 991 w 1281"/>
              <a:gd name="T5" fmla="*/ 89 h 338"/>
              <a:gd name="T6" fmla="*/ 0 w 1281"/>
              <a:gd name="T7" fmla="*/ 169 h 338"/>
              <a:gd name="T8" fmla="*/ 991 w 1281"/>
              <a:gd name="T9" fmla="*/ 248 h 338"/>
              <a:gd name="T10" fmla="*/ 991 w 1281"/>
              <a:gd name="T11" fmla="*/ 338 h 338"/>
              <a:gd name="T12" fmla="*/ 1281 w 1281"/>
              <a:gd name="T13" fmla="*/ 169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81" h="338">
                <a:moveTo>
                  <a:pt x="1281" y="169"/>
                </a:moveTo>
                <a:lnTo>
                  <a:pt x="991" y="0"/>
                </a:lnTo>
                <a:lnTo>
                  <a:pt x="991" y="89"/>
                </a:lnTo>
                <a:lnTo>
                  <a:pt x="0" y="169"/>
                </a:lnTo>
                <a:lnTo>
                  <a:pt x="991" y="248"/>
                </a:lnTo>
                <a:lnTo>
                  <a:pt x="991" y="338"/>
                </a:lnTo>
                <a:lnTo>
                  <a:pt x="1281" y="169"/>
                </a:ln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</a:endParaRPr>
          </a:p>
        </p:txBody>
      </p:sp>
      <p:sp>
        <p:nvSpPr>
          <p:cNvPr id="5" name="圆角矩形 2">
            <a:extLst>
              <a:ext uri="{FF2B5EF4-FFF2-40B4-BE49-F238E27FC236}">
                <a16:creationId xmlns:a16="http://schemas.microsoft.com/office/drawing/2014/main" id="{D290C7BE-0F5C-CF11-84C1-F2DAA2E50BA7}"/>
              </a:ext>
            </a:extLst>
          </p:cNvPr>
          <p:cNvSpPr/>
          <p:nvPr/>
        </p:nvSpPr>
        <p:spPr>
          <a:xfrm>
            <a:off x="3577883" y="1763448"/>
            <a:ext cx="5036234" cy="595793"/>
          </a:xfrm>
          <a:prstGeom prst="roundRect">
            <a:avLst>
              <a:gd name="adj" fmla="val 9584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</a:endParaRPr>
          </a:p>
        </p:txBody>
      </p:sp>
      <p:sp>
        <p:nvSpPr>
          <p:cNvPr id="7" name="圆角矩形 15">
            <a:extLst>
              <a:ext uri="{FF2B5EF4-FFF2-40B4-BE49-F238E27FC236}">
                <a16:creationId xmlns:a16="http://schemas.microsoft.com/office/drawing/2014/main" id="{8A7C2B89-1F74-4371-27C2-BD3DEAEA6757}"/>
              </a:ext>
            </a:extLst>
          </p:cNvPr>
          <p:cNvSpPr/>
          <p:nvPr/>
        </p:nvSpPr>
        <p:spPr>
          <a:xfrm>
            <a:off x="2042552" y="3406090"/>
            <a:ext cx="2526396" cy="1459863"/>
          </a:xfrm>
          <a:prstGeom prst="roundRect">
            <a:avLst>
              <a:gd name="adj" fmla="val 9690"/>
            </a:avLst>
          </a:prstGeom>
          <a:solidFill>
            <a:srgbClr val="34B7CA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0" name="圆角矩形 16">
            <a:extLst>
              <a:ext uri="{FF2B5EF4-FFF2-40B4-BE49-F238E27FC236}">
                <a16:creationId xmlns:a16="http://schemas.microsoft.com/office/drawing/2014/main" id="{6ECCD601-6857-BD5C-609B-3CC1B349202C}"/>
              </a:ext>
            </a:extLst>
          </p:cNvPr>
          <p:cNvSpPr/>
          <p:nvPr/>
        </p:nvSpPr>
        <p:spPr>
          <a:xfrm>
            <a:off x="4832802" y="3406090"/>
            <a:ext cx="2526396" cy="1459863"/>
          </a:xfrm>
          <a:prstGeom prst="roundRect">
            <a:avLst>
              <a:gd name="adj" fmla="val 9690"/>
            </a:avLst>
          </a:prstGeom>
          <a:solidFill>
            <a:srgbClr val="F5D510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3" name="圆角矩形 17">
            <a:extLst>
              <a:ext uri="{FF2B5EF4-FFF2-40B4-BE49-F238E27FC236}">
                <a16:creationId xmlns:a16="http://schemas.microsoft.com/office/drawing/2014/main" id="{D7720438-8D6D-16D5-7125-A9BFCBA17B7B}"/>
              </a:ext>
            </a:extLst>
          </p:cNvPr>
          <p:cNvSpPr/>
          <p:nvPr/>
        </p:nvSpPr>
        <p:spPr>
          <a:xfrm>
            <a:off x="7623052" y="3406090"/>
            <a:ext cx="2526396" cy="1459863"/>
          </a:xfrm>
          <a:prstGeom prst="roundRect">
            <a:avLst>
              <a:gd name="adj" fmla="val 9690"/>
            </a:avLst>
          </a:prstGeom>
          <a:solidFill>
            <a:srgbClr val="FA7815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B327534-AA9F-3F36-2D5A-E0078F30DF19}"/>
              </a:ext>
            </a:extLst>
          </p:cNvPr>
          <p:cNvSpPr txBox="1"/>
          <p:nvPr/>
        </p:nvSpPr>
        <p:spPr>
          <a:xfrm>
            <a:off x="4221827" y="1785829"/>
            <a:ext cx="3748346" cy="471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800" b="1" kern="0" dirty="0">
                <a:solidFill>
                  <a:prstClr val="white"/>
                </a:solidFill>
                <a:latin typeface="+mn-ea"/>
              </a:rPr>
              <a:t>单击此处添加标题文本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8DEF4703-71FB-77C2-2D0B-AF47D05C7250}"/>
              </a:ext>
            </a:extLst>
          </p:cNvPr>
          <p:cNvGrpSpPr/>
          <p:nvPr/>
        </p:nvGrpSpPr>
        <p:grpSpPr>
          <a:xfrm>
            <a:off x="2217300" y="3592960"/>
            <a:ext cx="2176900" cy="1075010"/>
            <a:chOff x="159956" y="1906534"/>
            <a:chExt cx="2176900" cy="1075010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0496E07-A9AA-A568-6099-7E5F607D5FA2}"/>
                </a:ext>
              </a:extLst>
            </p:cNvPr>
            <p:cNvSpPr txBox="1"/>
            <p:nvPr/>
          </p:nvSpPr>
          <p:spPr>
            <a:xfrm>
              <a:off x="159956" y="2218258"/>
              <a:ext cx="217690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60EE0B4-A15A-0E8C-8846-23AD3A8A8815}"/>
                </a:ext>
              </a:extLst>
            </p:cNvPr>
            <p:cNvSpPr txBox="1"/>
            <p:nvPr/>
          </p:nvSpPr>
          <p:spPr>
            <a:xfrm>
              <a:off x="464574" y="1906534"/>
              <a:ext cx="15676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8404612-EEFB-23EF-58B5-12509118BDDA}"/>
              </a:ext>
            </a:extLst>
          </p:cNvPr>
          <p:cNvGrpSpPr/>
          <p:nvPr/>
        </p:nvGrpSpPr>
        <p:grpSpPr>
          <a:xfrm>
            <a:off x="5007550" y="3592960"/>
            <a:ext cx="2176900" cy="1075010"/>
            <a:chOff x="159956" y="1906534"/>
            <a:chExt cx="2176900" cy="1075010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E395BC6-F61E-F5F1-82AB-B58E5A560ABD}"/>
                </a:ext>
              </a:extLst>
            </p:cNvPr>
            <p:cNvSpPr txBox="1"/>
            <p:nvPr/>
          </p:nvSpPr>
          <p:spPr>
            <a:xfrm>
              <a:off x="159956" y="2218258"/>
              <a:ext cx="217690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7392352-D926-B7B0-8A2B-6CD16FBA15B5}"/>
                </a:ext>
              </a:extLst>
            </p:cNvPr>
            <p:cNvSpPr txBox="1"/>
            <p:nvPr/>
          </p:nvSpPr>
          <p:spPr>
            <a:xfrm>
              <a:off x="464574" y="1906534"/>
              <a:ext cx="15676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CE9364D-7951-CCE6-46D1-4A7DE3E03673}"/>
              </a:ext>
            </a:extLst>
          </p:cNvPr>
          <p:cNvGrpSpPr/>
          <p:nvPr/>
        </p:nvGrpSpPr>
        <p:grpSpPr>
          <a:xfrm>
            <a:off x="7838564" y="3592960"/>
            <a:ext cx="2176900" cy="1075010"/>
            <a:chOff x="159956" y="1906534"/>
            <a:chExt cx="2176900" cy="1075010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37372AC-D611-AFCC-5F5F-5F4D784BBAED}"/>
                </a:ext>
              </a:extLst>
            </p:cNvPr>
            <p:cNvSpPr txBox="1"/>
            <p:nvPr/>
          </p:nvSpPr>
          <p:spPr>
            <a:xfrm>
              <a:off x="159956" y="2218258"/>
              <a:ext cx="217690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4085623-5DAD-A3FA-3898-BC8D8D591027}"/>
                </a:ext>
              </a:extLst>
            </p:cNvPr>
            <p:cNvSpPr txBox="1"/>
            <p:nvPr/>
          </p:nvSpPr>
          <p:spPr>
            <a:xfrm>
              <a:off x="464574" y="1906534"/>
              <a:ext cx="15676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37967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平行四边形 90">
            <a:extLst>
              <a:ext uri="{FF2B5EF4-FFF2-40B4-BE49-F238E27FC236}">
                <a16:creationId xmlns:a16="http://schemas.microsoft.com/office/drawing/2014/main" id="{A5717C25-5195-6B5D-B4DB-BD0D7B0E51F2}"/>
              </a:ext>
            </a:extLst>
          </p:cNvPr>
          <p:cNvSpPr/>
          <p:nvPr/>
        </p:nvSpPr>
        <p:spPr>
          <a:xfrm rot="21040656">
            <a:off x="1043990" y="-20335"/>
            <a:ext cx="3487890" cy="547738"/>
          </a:xfrm>
          <a:prstGeom prst="parallelogram">
            <a:avLst/>
          </a:prstGeom>
          <a:gradFill>
            <a:gsLst>
              <a:gs pos="0">
                <a:srgbClr val="F5D510"/>
              </a:gs>
              <a:gs pos="100000">
                <a:srgbClr val="F5D510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FBBF31E2-BDE3-3318-FC9F-AF4F594C0C75}"/>
              </a:ext>
            </a:extLst>
          </p:cNvPr>
          <p:cNvSpPr txBox="1"/>
          <p:nvPr/>
        </p:nvSpPr>
        <p:spPr>
          <a:xfrm rot="21059786">
            <a:off x="279750" y="248205"/>
            <a:ext cx="9997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i="1" dirty="0">
                <a:solidFill>
                  <a:srgbClr val="34B7C7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02</a:t>
            </a:r>
            <a:endParaRPr lang="zh-CN" altLang="en-US" sz="4000" i="1" dirty="0">
              <a:solidFill>
                <a:srgbClr val="34B7C7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sp>
        <p:nvSpPr>
          <p:cNvPr id="94" name="平行四边形 93">
            <a:extLst>
              <a:ext uri="{FF2B5EF4-FFF2-40B4-BE49-F238E27FC236}">
                <a16:creationId xmlns:a16="http://schemas.microsoft.com/office/drawing/2014/main" id="{F2B13656-96D5-D6D1-9DE8-245D8EAC2D70}"/>
              </a:ext>
            </a:extLst>
          </p:cNvPr>
          <p:cNvSpPr/>
          <p:nvPr/>
        </p:nvSpPr>
        <p:spPr>
          <a:xfrm rot="21040656">
            <a:off x="-898508" y="489032"/>
            <a:ext cx="1142223" cy="226233"/>
          </a:xfrm>
          <a:prstGeom prst="parallelogram">
            <a:avLst/>
          </a:prstGeom>
          <a:gradFill>
            <a:gsLst>
              <a:gs pos="100000">
                <a:srgbClr val="34B7CA"/>
              </a:gs>
              <a:gs pos="0">
                <a:srgbClr val="F5D510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D6E9D81-2C2E-E10A-61EF-80ABE537BA4E}"/>
              </a:ext>
            </a:extLst>
          </p:cNvPr>
          <p:cNvSpPr txBox="1"/>
          <p:nvPr/>
        </p:nvSpPr>
        <p:spPr>
          <a:xfrm>
            <a:off x="1227213" y="387231"/>
            <a:ext cx="281830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41522F9A-E3D3-6EF0-8AD2-2FC86287E03A}"/>
              </a:ext>
            </a:extLst>
          </p:cNvPr>
          <p:cNvGrpSpPr/>
          <p:nvPr/>
        </p:nvGrpSpPr>
        <p:grpSpPr>
          <a:xfrm>
            <a:off x="1193800" y="1947337"/>
            <a:ext cx="2914651" cy="1975556"/>
            <a:chOff x="895350" y="1746251"/>
            <a:chExt cx="2185988" cy="1481667"/>
          </a:xfrm>
          <a:solidFill>
            <a:srgbClr val="486877"/>
          </a:solidFill>
        </p:grpSpPr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AB2C762E-DDDB-9E31-9976-1E25FDBB58BB}"/>
                </a:ext>
              </a:extLst>
            </p:cNvPr>
            <p:cNvSpPr>
              <a:spLocks/>
            </p:cNvSpPr>
            <p:nvPr/>
          </p:nvSpPr>
          <p:spPr bwMode="auto">
            <a:xfrm>
              <a:off x="895350" y="1746251"/>
              <a:ext cx="2185988" cy="1481667"/>
            </a:xfrm>
            <a:custGeom>
              <a:avLst/>
              <a:gdLst>
                <a:gd name="T0" fmla="*/ 1377 w 1377"/>
                <a:gd name="T1" fmla="*/ 181 h 840"/>
                <a:gd name="T2" fmla="*/ 1034 w 1377"/>
                <a:gd name="T3" fmla="*/ 90 h 840"/>
                <a:gd name="T4" fmla="*/ 691 w 1377"/>
                <a:gd name="T5" fmla="*/ 0 h 840"/>
                <a:gd name="T6" fmla="*/ 343 w 1377"/>
                <a:gd name="T7" fmla="*/ 90 h 840"/>
                <a:gd name="T8" fmla="*/ 0 w 1377"/>
                <a:gd name="T9" fmla="*/ 181 h 840"/>
                <a:gd name="T10" fmla="*/ 0 w 1377"/>
                <a:gd name="T11" fmla="*/ 181 h 840"/>
                <a:gd name="T12" fmla="*/ 0 w 1377"/>
                <a:gd name="T13" fmla="*/ 840 h 840"/>
                <a:gd name="T14" fmla="*/ 1377 w 1377"/>
                <a:gd name="T15" fmla="*/ 840 h 840"/>
                <a:gd name="T16" fmla="*/ 1377 w 1377"/>
                <a:gd name="T17" fmla="*/ 181 h 840"/>
                <a:gd name="T18" fmla="*/ 1377 w 1377"/>
                <a:gd name="T19" fmla="*/ 181 h 8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377" h="840">
                  <a:moveTo>
                    <a:pt x="1377" y="181"/>
                  </a:moveTo>
                  <a:lnTo>
                    <a:pt x="1034" y="90"/>
                  </a:lnTo>
                  <a:lnTo>
                    <a:pt x="691" y="0"/>
                  </a:lnTo>
                  <a:lnTo>
                    <a:pt x="343" y="90"/>
                  </a:lnTo>
                  <a:lnTo>
                    <a:pt x="0" y="181"/>
                  </a:lnTo>
                  <a:lnTo>
                    <a:pt x="0" y="840"/>
                  </a:lnTo>
                  <a:lnTo>
                    <a:pt x="1377" y="840"/>
                  </a:lnTo>
                  <a:lnTo>
                    <a:pt x="1377" y="181"/>
                  </a:lnTo>
                  <a:close/>
                </a:path>
              </a:pathLst>
            </a:custGeom>
            <a:solidFill>
              <a:srgbClr val="34B7CA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" name="TextBox 269">
              <a:extLst>
                <a:ext uri="{FF2B5EF4-FFF2-40B4-BE49-F238E27FC236}">
                  <a16:creationId xmlns:a16="http://schemas.microsoft.com/office/drawing/2014/main" id="{2A0C60DC-48C0-BA88-39E6-BCECA23A279E}"/>
                </a:ext>
              </a:extLst>
            </p:cNvPr>
            <p:cNvSpPr txBox="1"/>
            <p:nvPr/>
          </p:nvSpPr>
          <p:spPr>
            <a:xfrm>
              <a:off x="1532572" y="2231541"/>
              <a:ext cx="911548" cy="56174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700" spc="3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r>
                <a:rPr lang="en-US" altLang="zh-CN" sz="4267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75</a:t>
              </a:r>
              <a:r>
                <a:rPr lang="en-US" altLang="zh-CN" sz="3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%</a:t>
              </a:r>
              <a:endParaRPr lang="zh-CN" altLang="en-US" sz="4267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9E6F420-84B5-AAF6-BA91-55258797684A}"/>
              </a:ext>
            </a:extLst>
          </p:cNvPr>
          <p:cNvGrpSpPr/>
          <p:nvPr/>
        </p:nvGrpSpPr>
        <p:grpSpPr>
          <a:xfrm>
            <a:off x="1193800" y="4176893"/>
            <a:ext cx="2914651" cy="1220612"/>
            <a:chOff x="895350" y="3418418"/>
            <a:chExt cx="2185988" cy="915459"/>
          </a:xfrm>
          <a:solidFill>
            <a:srgbClr val="486877"/>
          </a:solidFill>
        </p:grpSpPr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496E6A29-9705-56EC-E674-69482F384424}"/>
                </a:ext>
              </a:extLst>
            </p:cNvPr>
            <p:cNvSpPr>
              <a:spLocks/>
            </p:cNvSpPr>
            <p:nvPr/>
          </p:nvSpPr>
          <p:spPr bwMode="auto">
            <a:xfrm>
              <a:off x="895350" y="3418418"/>
              <a:ext cx="2185988" cy="915459"/>
            </a:xfrm>
            <a:custGeom>
              <a:avLst/>
              <a:gdLst>
                <a:gd name="T0" fmla="*/ 0 w 1377"/>
                <a:gd name="T1" fmla="*/ 0 h 519"/>
                <a:gd name="T2" fmla="*/ 0 w 1377"/>
                <a:gd name="T3" fmla="*/ 334 h 519"/>
                <a:gd name="T4" fmla="*/ 0 w 1377"/>
                <a:gd name="T5" fmla="*/ 334 h 519"/>
                <a:gd name="T6" fmla="*/ 343 w 1377"/>
                <a:gd name="T7" fmla="*/ 424 h 519"/>
                <a:gd name="T8" fmla="*/ 691 w 1377"/>
                <a:gd name="T9" fmla="*/ 519 h 519"/>
                <a:gd name="T10" fmla="*/ 1034 w 1377"/>
                <a:gd name="T11" fmla="*/ 424 h 519"/>
                <a:gd name="T12" fmla="*/ 1377 w 1377"/>
                <a:gd name="T13" fmla="*/ 334 h 519"/>
                <a:gd name="T14" fmla="*/ 1377 w 1377"/>
                <a:gd name="T15" fmla="*/ 334 h 519"/>
                <a:gd name="T16" fmla="*/ 1377 w 1377"/>
                <a:gd name="T17" fmla="*/ 0 h 519"/>
                <a:gd name="T18" fmla="*/ 0 w 1377"/>
                <a:gd name="T19" fmla="*/ 0 h 5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377" h="519">
                  <a:moveTo>
                    <a:pt x="0" y="0"/>
                  </a:moveTo>
                  <a:lnTo>
                    <a:pt x="0" y="334"/>
                  </a:lnTo>
                  <a:lnTo>
                    <a:pt x="343" y="424"/>
                  </a:lnTo>
                  <a:lnTo>
                    <a:pt x="691" y="519"/>
                  </a:lnTo>
                  <a:lnTo>
                    <a:pt x="1034" y="424"/>
                  </a:lnTo>
                  <a:lnTo>
                    <a:pt x="1377" y="334"/>
                  </a:lnTo>
                  <a:lnTo>
                    <a:pt x="137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D510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" name="TextBox 270">
              <a:extLst>
                <a:ext uri="{FF2B5EF4-FFF2-40B4-BE49-F238E27FC236}">
                  <a16:creationId xmlns:a16="http://schemas.microsoft.com/office/drawing/2014/main" id="{884F44CF-D288-A7AF-CDB7-DE03E889DBDE}"/>
                </a:ext>
              </a:extLst>
            </p:cNvPr>
            <p:cNvSpPr txBox="1"/>
            <p:nvPr/>
          </p:nvSpPr>
          <p:spPr>
            <a:xfrm>
              <a:off x="1532572" y="3459207"/>
              <a:ext cx="911548" cy="56174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700" spc="3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r>
                <a:rPr lang="en-US" altLang="zh-CN" sz="4267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25</a:t>
              </a:r>
              <a:r>
                <a:rPr lang="en-US" altLang="zh-CN" sz="3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%</a:t>
              </a:r>
              <a:endParaRPr lang="zh-CN" altLang="en-US" sz="4267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17337534-D9CF-3D3E-A0B7-E4046601F66C}"/>
              </a:ext>
            </a:extLst>
          </p:cNvPr>
          <p:cNvGrpSpPr/>
          <p:nvPr/>
        </p:nvGrpSpPr>
        <p:grpSpPr>
          <a:xfrm>
            <a:off x="4678879" y="1907692"/>
            <a:ext cx="6329908" cy="3672908"/>
            <a:chOff x="3509157" y="1770946"/>
            <a:chExt cx="4747431" cy="2754681"/>
          </a:xfrm>
        </p:grpSpPr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B6EEB8F2-521E-E42B-D9D5-C0EFD031EE53}"/>
                </a:ext>
              </a:extLst>
            </p:cNvPr>
            <p:cNvCxnSpPr/>
            <p:nvPr/>
          </p:nvCxnSpPr>
          <p:spPr>
            <a:xfrm>
              <a:off x="4490764" y="1770946"/>
              <a:ext cx="0" cy="2707570"/>
            </a:xfrm>
            <a:prstGeom prst="line">
              <a:avLst/>
            </a:prstGeom>
            <a:solidFill>
              <a:srgbClr val="9C9C9C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</p:spPr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06D575F7-E7D0-4EFC-ADB3-26D119FEC503}"/>
                </a:ext>
              </a:extLst>
            </p:cNvPr>
            <p:cNvCxnSpPr/>
            <p:nvPr/>
          </p:nvCxnSpPr>
          <p:spPr>
            <a:xfrm>
              <a:off x="4736206" y="1770946"/>
              <a:ext cx="0" cy="2707570"/>
            </a:xfrm>
            <a:prstGeom prst="line">
              <a:avLst/>
            </a:prstGeom>
            <a:solidFill>
              <a:srgbClr val="9C9C9C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</p:spPr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EDABEACE-2076-4BAA-2DAA-6B27549CD849}"/>
                </a:ext>
              </a:extLst>
            </p:cNvPr>
            <p:cNvCxnSpPr/>
            <p:nvPr/>
          </p:nvCxnSpPr>
          <p:spPr>
            <a:xfrm>
              <a:off x="5227090" y="1770946"/>
              <a:ext cx="0" cy="2707570"/>
            </a:xfrm>
            <a:prstGeom prst="line">
              <a:avLst/>
            </a:prstGeom>
            <a:solidFill>
              <a:srgbClr val="9C9C9C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</p:spPr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ABDB82D7-B112-C14F-FC24-B136CAB5E3B6}"/>
                </a:ext>
              </a:extLst>
            </p:cNvPr>
            <p:cNvCxnSpPr/>
            <p:nvPr/>
          </p:nvCxnSpPr>
          <p:spPr>
            <a:xfrm>
              <a:off x="5472532" y="1770946"/>
              <a:ext cx="0" cy="2707570"/>
            </a:xfrm>
            <a:prstGeom prst="line">
              <a:avLst/>
            </a:prstGeom>
            <a:solidFill>
              <a:srgbClr val="9C9C9C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</p:spPr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0D9E5A89-81A8-4277-3FD8-1E6126C78108}"/>
                </a:ext>
              </a:extLst>
            </p:cNvPr>
            <p:cNvCxnSpPr/>
            <p:nvPr/>
          </p:nvCxnSpPr>
          <p:spPr>
            <a:xfrm>
              <a:off x="5717974" y="1770946"/>
              <a:ext cx="0" cy="2707570"/>
            </a:xfrm>
            <a:prstGeom prst="line">
              <a:avLst/>
            </a:prstGeom>
            <a:solidFill>
              <a:srgbClr val="9C9C9C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</p:spPr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C176B4AF-292C-B3F0-9FC2-D05D156F0EF3}"/>
                </a:ext>
              </a:extLst>
            </p:cNvPr>
            <p:cNvCxnSpPr/>
            <p:nvPr/>
          </p:nvCxnSpPr>
          <p:spPr>
            <a:xfrm>
              <a:off x="4981648" y="1770946"/>
              <a:ext cx="0" cy="2707570"/>
            </a:xfrm>
            <a:prstGeom prst="line">
              <a:avLst/>
            </a:prstGeom>
            <a:solidFill>
              <a:srgbClr val="9C9C9C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</p:spPr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AFB3FD27-B509-397E-8CEC-5B2EF9E2400D}"/>
                </a:ext>
              </a:extLst>
            </p:cNvPr>
            <p:cNvCxnSpPr/>
            <p:nvPr/>
          </p:nvCxnSpPr>
          <p:spPr>
            <a:xfrm>
              <a:off x="5963416" y="1770946"/>
              <a:ext cx="0" cy="2707570"/>
            </a:xfrm>
            <a:prstGeom prst="line">
              <a:avLst/>
            </a:prstGeom>
            <a:solidFill>
              <a:srgbClr val="9C9C9C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</p:spPr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E4761E9E-B311-78D8-45A1-B130963D62E5}"/>
                </a:ext>
              </a:extLst>
            </p:cNvPr>
            <p:cNvCxnSpPr/>
            <p:nvPr/>
          </p:nvCxnSpPr>
          <p:spPr>
            <a:xfrm>
              <a:off x="6208858" y="1770946"/>
              <a:ext cx="0" cy="2707570"/>
            </a:xfrm>
            <a:prstGeom prst="line">
              <a:avLst/>
            </a:prstGeom>
            <a:solidFill>
              <a:srgbClr val="9C9C9C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</p:spPr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D0593E80-8E31-2541-0327-65A231EFBBA3}"/>
                </a:ext>
              </a:extLst>
            </p:cNvPr>
            <p:cNvCxnSpPr/>
            <p:nvPr/>
          </p:nvCxnSpPr>
          <p:spPr>
            <a:xfrm>
              <a:off x="6699742" y="1770946"/>
              <a:ext cx="0" cy="2707570"/>
            </a:xfrm>
            <a:prstGeom prst="line">
              <a:avLst/>
            </a:prstGeom>
            <a:solidFill>
              <a:srgbClr val="9C9C9C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</p:spPr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AB45B829-801F-30E8-68FB-18FDE35A8512}"/>
                </a:ext>
              </a:extLst>
            </p:cNvPr>
            <p:cNvCxnSpPr/>
            <p:nvPr/>
          </p:nvCxnSpPr>
          <p:spPr>
            <a:xfrm>
              <a:off x="6945184" y="1770946"/>
              <a:ext cx="0" cy="2707570"/>
            </a:xfrm>
            <a:prstGeom prst="line">
              <a:avLst/>
            </a:prstGeom>
            <a:solidFill>
              <a:srgbClr val="9C9C9C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</p:spPr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F7B83B66-59BE-253D-60E0-DFBBA58F18B4}"/>
                </a:ext>
              </a:extLst>
            </p:cNvPr>
            <p:cNvCxnSpPr/>
            <p:nvPr/>
          </p:nvCxnSpPr>
          <p:spPr>
            <a:xfrm>
              <a:off x="7190626" y="1770946"/>
              <a:ext cx="0" cy="2707570"/>
            </a:xfrm>
            <a:prstGeom prst="line">
              <a:avLst/>
            </a:prstGeom>
            <a:solidFill>
              <a:srgbClr val="9C9C9C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</p:spPr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AE7AD10C-992F-C90C-8187-0A03931A6425}"/>
                </a:ext>
              </a:extLst>
            </p:cNvPr>
            <p:cNvCxnSpPr/>
            <p:nvPr/>
          </p:nvCxnSpPr>
          <p:spPr>
            <a:xfrm>
              <a:off x="6454300" y="1770946"/>
              <a:ext cx="0" cy="2707570"/>
            </a:xfrm>
            <a:prstGeom prst="line">
              <a:avLst/>
            </a:prstGeom>
            <a:solidFill>
              <a:srgbClr val="9C9C9C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</p:spPr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E2CF4A6A-A2DC-1043-4183-B5A1C87FB540}"/>
                </a:ext>
              </a:extLst>
            </p:cNvPr>
            <p:cNvCxnSpPr/>
            <p:nvPr/>
          </p:nvCxnSpPr>
          <p:spPr>
            <a:xfrm>
              <a:off x="7681510" y="1770946"/>
              <a:ext cx="0" cy="2707570"/>
            </a:xfrm>
            <a:prstGeom prst="line">
              <a:avLst/>
            </a:prstGeom>
            <a:solidFill>
              <a:srgbClr val="9C9C9C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</p:spPr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8B5533C9-8196-478C-D6F5-8E93D61D26FF}"/>
                </a:ext>
              </a:extLst>
            </p:cNvPr>
            <p:cNvCxnSpPr/>
            <p:nvPr/>
          </p:nvCxnSpPr>
          <p:spPr>
            <a:xfrm>
              <a:off x="7926952" y="1770946"/>
              <a:ext cx="0" cy="2707570"/>
            </a:xfrm>
            <a:prstGeom prst="line">
              <a:avLst/>
            </a:prstGeom>
            <a:solidFill>
              <a:srgbClr val="9C9C9C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</p:spPr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FC5CB899-5FC1-2666-4710-E53511DFA0E2}"/>
                </a:ext>
              </a:extLst>
            </p:cNvPr>
            <p:cNvCxnSpPr/>
            <p:nvPr/>
          </p:nvCxnSpPr>
          <p:spPr>
            <a:xfrm>
              <a:off x="8172400" y="1770946"/>
              <a:ext cx="0" cy="2707570"/>
            </a:xfrm>
            <a:prstGeom prst="line">
              <a:avLst/>
            </a:prstGeom>
            <a:solidFill>
              <a:srgbClr val="9C9C9C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</p:spPr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9315234B-660B-0E62-0DC9-BB3721369617}"/>
                </a:ext>
              </a:extLst>
            </p:cNvPr>
            <p:cNvCxnSpPr/>
            <p:nvPr/>
          </p:nvCxnSpPr>
          <p:spPr>
            <a:xfrm>
              <a:off x="7436068" y="1770946"/>
              <a:ext cx="0" cy="2707570"/>
            </a:xfrm>
            <a:prstGeom prst="line">
              <a:avLst/>
            </a:prstGeom>
            <a:solidFill>
              <a:srgbClr val="9C9C9C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</p:spPr>
        </p:cxnSp>
        <p:sp>
          <p:nvSpPr>
            <p:cNvPr id="50" name="Rectangle 177">
              <a:extLst>
                <a:ext uri="{FF2B5EF4-FFF2-40B4-BE49-F238E27FC236}">
                  <a16:creationId xmlns:a16="http://schemas.microsoft.com/office/drawing/2014/main" id="{708987F5-472B-4B7E-D86F-6A528176AB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1800" y="3291418"/>
              <a:ext cx="4014788" cy="54681"/>
            </a:xfrm>
            <a:prstGeom prst="rect">
              <a:avLst/>
            </a:prstGeom>
            <a:solidFill>
              <a:srgbClr val="9C9C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1" name="Freeform 191">
              <a:extLst>
                <a:ext uri="{FF2B5EF4-FFF2-40B4-BE49-F238E27FC236}">
                  <a16:creationId xmlns:a16="http://schemas.microsoft.com/office/drawing/2014/main" id="{807DC88F-7D2D-1A61-8E2F-90C3FDB9FC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8538" y="1889126"/>
              <a:ext cx="3354388" cy="1425222"/>
            </a:xfrm>
            <a:custGeom>
              <a:avLst/>
              <a:gdLst>
                <a:gd name="T0" fmla="*/ 2032 w 2113"/>
                <a:gd name="T1" fmla="*/ 736 h 808"/>
                <a:gd name="T2" fmla="*/ 1982 w 2113"/>
                <a:gd name="T3" fmla="*/ 736 h 808"/>
                <a:gd name="T4" fmla="*/ 1923 w 2113"/>
                <a:gd name="T5" fmla="*/ 587 h 808"/>
                <a:gd name="T6" fmla="*/ 1878 w 2113"/>
                <a:gd name="T7" fmla="*/ 601 h 808"/>
                <a:gd name="T8" fmla="*/ 1819 w 2113"/>
                <a:gd name="T9" fmla="*/ 556 h 808"/>
                <a:gd name="T10" fmla="*/ 1774 w 2113"/>
                <a:gd name="T11" fmla="*/ 447 h 808"/>
                <a:gd name="T12" fmla="*/ 1720 w 2113"/>
                <a:gd name="T13" fmla="*/ 357 h 808"/>
                <a:gd name="T14" fmla="*/ 1679 w 2113"/>
                <a:gd name="T15" fmla="*/ 217 h 808"/>
                <a:gd name="T16" fmla="*/ 1652 w 2113"/>
                <a:gd name="T17" fmla="*/ 217 h 808"/>
                <a:gd name="T18" fmla="*/ 1625 w 2113"/>
                <a:gd name="T19" fmla="*/ 199 h 808"/>
                <a:gd name="T20" fmla="*/ 1517 w 2113"/>
                <a:gd name="T21" fmla="*/ 0 h 808"/>
                <a:gd name="T22" fmla="*/ 1449 w 2113"/>
                <a:gd name="T23" fmla="*/ 82 h 808"/>
                <a:gd name="T24" fmla="*/ 1363 w 2113"/>
                <a:gd name="T25" fmla="*/ 158 h 808"/>
                <a:gd name="T26" fmla="*/ 1278 w 2113"/>
                <a:gd name="T27" fmla="*/ 181 h 808"/>
                <a:gd name="T28" fmla="*/ 1219 w 2113"/>
                <a:gd name="T29" fmla="*/ 194 h 808"/>
                <a:gd name="T30" fmla="*/ 1147 w 2113"/>
                <a:gd name="T31" fmla="*/ 208 h 808"/>
                <a:gd name="T32" fmla="*/ 1101 w 2113"/>
                <a:gd name="T33" fmla="*/ 398 h 808"/>
                <a:gd name="T34" fmla="*/ 1043 w 2113"/>
                <a:gd name="T35" fmla="*/ 398 h 808"/>
                <a:gd name="T36" fmla="*/ 1002 w 2113"/>
                <a:gd name="T37" fmla="*/ 389 h 808"/>
                <a:gd name="T38" fmla="*/ 966 w 2113"/>
                <a:gd name="T39" fmla="*/ 416 h 808"/>
                <a:gd name="T40" fmla="*/ 907 w 2113"/>
                <a:gd name="T41" fmla="*/ 407 h 808"/>
                <a:gd name="T42" fmla="*/ 862 w 2113"/>
                <a:gd name="T43" fmla="*/ 411 h 808"/>
                <a:gd name="T44" fmla="*/ 808 w 2113"/>
                <a:gd name="T45" fmla="*/ 506 h 808"/>
                <a:gd name="T46" fmla="*/ 722 w 2113"/>
                <a:gd name="T47" fmla="*/ 655 h 808"/>
                <a:gd name="T48" fmla="*/ 645 w 2113"/>
                <a:gd name="T49" fmla="*/ 547 h 808"/>
                <a:gd name="T50" fmla="*/ 555 w 2113"/>
                <a:gd name="T51" fmla="*/ 370 h 808"/>
                <a:gd name="T52" fmla="*/ 487 w 2113"/>
                <a:gd name="T53" fmla="*/ 393 h 808"/>
                <a:gd name="T54" fmla="*/ 424 w 2113"/>
                <a:gd name="T55" fmla="*/ 438 h 808"/>
                <a:gd name="T56" fmla="*/ 357 w 2113"/>
                <a:gd name="T57" fmla="*/ 601 h 808"/>
                <a:gd name="T58" fmla="*/ 320 w 2113"/>
                <a:gd name="T59" fmla="*/ 687 h 808"/>
                <a:gd name="T60" fmla="*/ 275 w 2113"/>
                <a:gd name="T61" fmla="*/ 709 h 808"/>
                <a:gd name="T62" fmla="*/ 226 w 2113"/>
                <a:gd name="T63" fmla="*/ 714 h 808"/>
                <a:gd name="T64" fmla="*/ 167 w 2113"/>
                <a:gd name="T65" fmla="*/ 736 h 808"/>
                <a:gd name="T66" fmla="*/ 126 w 2113"/>
                <a:gd name="T67" fmla="*/ 736 h 808"/>
                <a:gd name="T68" fmla="*/ 77 w 2113"/>
                <a:gd name="T69" fmla="*/ 736 h 808"/>
                <a:gd name="T70" fmla="*/ 0 w 2113"/>
                <a:gd name="T71" fmla="*/ 808 h 808"/>
                <a:gd name="T72" fmla="*/ 149 w 2113"/>
                <a:gd name="T73" fmla="*/ 808 h 808"/>
                <a:gd name="T74" fmla="*/ 758 w 2113"/>
                <a:gd name="T75" fmla="*/ 808 h 808"/>
                <a:gd name="T76" fmla="*/ 1973 w 2113"/>
                <a:gd name="T77" fmla="*/ 808 h 808"/>
                <a:gd name="T78" fmla="*/ 2059 w 2113"/>
                <a:gd name="T79" fmla="*/ 736 h 80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13" h="808">
                  <a:moveTo>
                    <a:pt x="2059" y="736"/>
                  </a:moveTo>
                  <a:lnTo>
                    <a:pt x="2032" y="736"/>
                  </a:lnTo>
                  <a:lnTo>
                    <a:pt x="2000" y="714"/>
                  </a:lnTo>
                  <a:lnTo>
                    <a:pt x="1982" y="736"/>
                  </a:lnTo>
                  <a:lnTo>
                    <a:pt x="1968" y="781"/>
                  </a:lnTo>
                  <a:lnTo>
                    <a:pt x="1923" y="587"/>
                  </a:lnTo>
                  <a:lnTo>
                    <a:pt x="1887" y="641"/>
                  </a:lnTo>
                  <a:lnTo>
                    <a:pt x="1878" y="601"/>
                  </a:lnTo>
                  <a:lnTo>
                    <a:pt x="1860" y="650"/>
                  </a:lnTo>
                  <a:lnTo>
                    <a:pt x="1819" y="556"/>
                  </a:lnTo>
                  <a:lnTo>
                    <a:pt x="1783" y="578"/>
                  </a:lnTo>
                  <a:lnTo>
                    <a:pt x="1774" y="447"/>
                  </a:lnTo>
                  <a:lnTo>
                    <a:pt x="1752" y="470"/>
                  </a:lnTo>
                  <a:lnTo>
                    <a:pt x="1720" y="357"/>
                  </a:lnTo>
                  <a:lnTo>
                    <a:pt x="1697" y="393"/>
                  </a:lnTo>
                  <a:lnTo>
                    <a:pt x="1679" y="217"/>
                  </a:lnTo>
                  <a:lnTo>
                    <a:pt x="1661" y="267"/>
                  </a:lnTo>
                  <a:lnTo>
                    <a:pt x="1652" y="217"/>
                  </a:lnTo>
                  <a:lnTo>
                    <a:pt x="1634" y="249"/>
                  </a:lnTo>
                  <a:lnTo>
                    <a:pt x="1625" y="199"/>
                  </a:lnTo>
                  <a:lnTo>
                    <a:pt x="1571" y="194"/>
                  </a:lnTo>
                  <a:lnTo>
                    <a:pt x="1517" y="0"/>
                  </a:lnTo>
                  <a:lnTo>
                    <a:pt x="1472" y="149"/>
                  </a:lnTo>
                  <a:lnTo>
                    <a:pt x="1449" y="82"/>
                  </a:lnTo>
                  <a:lnTo>
                    <a:pt x="1413" y="131"/>
                  </a:lnTo>
                  <a:lnTo>
                    <a:pt x="1363" y="158"/>
                  </a:lnTo>
                  <a:lnTo>
                    <a:pt x="1323" y="14"/>
                  </a:lnTo>
                  <a:lnTo>
                    <a:pt x="1278" y="181"/>
                  </a:lnTo>
                  <a:lnTo>
                    <a:pt x="1260" y="100"/>
                  </a:lnTo>
                  <a:lnTo>
                    <a:pt x="1219" y="194"/>
                  </a:lnTo>
                  <a:lnTo>
                    <a:pt x="1196" y="167"/>
                  </a:lnTo>
                  <a:lnTo>
                    <a:pt x="1147" y="208"/>
                  </a:lnTo>
                  <a:lnTo>
                    <a:pt x="1124" y="289"/>
                  </a:lnTo>
                  <a:lnTo>
                    <a:pt x="1101" y="398"/>
                  </a:lnTo>
                  <a:lnTo>
                    <a:pt x="1065" y="262"/>
                  </a:lnTo>
                  <a:lnTo>
                    <a:pt x="1043" y="398"/>
                  </a:lnTo>
                  <a:lnTo>
                    <a:pt x="1020" y="330"/>
                  </a:lnTo>
                  <a:lnTo>
                    <a:pt x="1002" y="389"/>
                  </a:lnTo>
                  <a:lnTo>
                    <a:pt x="984" y="370"/>
                  </a:lnTo>
                  <a:lnTo>
                    <a:pt x="966" y="416"/>
                  </a:lnTo>
                  <a:lnTo>
                    <a:pt x="948" y="370"/>
                  </a:lnTo>
                  <a:lnTo>
                    <a:pt x="907" y="407"/>
                  </a:lnTo>
                  <a:lnTo>
                    <a:pt x="880" y="393"/>
                  </a:lnTo>
                  <a:lnTo>
                    <a:pt x="862" y="411"/>
                  </a:lnTo>
                  <a:lnTo>
                    <a:pt x="817" y="438"/>
                  </a:lnTo>
                  <a:lnTo>
                    <a:pt x="808" y="506"/>
                  </a:lnTo>
                  <a:lnTo>
                    <a:pt x="754" y="601"/>
                  </a:lnTo>
                  <a:lnTo>
                    <a:pt x="722" y="655"/>
                  </a:lnTo>
                  <a:lnTo>
                    <a:pt x="704" y="587"/>
                  </a:lnTo>
                  <a:lnTo>
                    <a:pt x="645" y="547"/>
                  </a:lnTo>
                  <a:lnTo>
                    <a:pt x="573" y="416"/>
                  </a:lnTo>
                  <a:lnTo>
                    <a:pt x="555" y="370"/>
                  </a:lnTo>
                  <a:lnTo>
                    <a:pt x="515" y="407"/>
                  </a:lnTo>
                  <a:lnTo>
                    <a:pt x="487" y="393"/>
                  </a:lnTo>
                  <a:lnTo>
                    <a:pt x="465" y="411"/>
                  </a:lnTo>
                  <a:lnTo>
                    <a:pt x="424" y="438"/>
                  </a:lnTo>
                  <a:lnTo>
                    <a:pt x="411" y="506"/>
                  </a:lnTo>
                  <a:lnTo>
                    <a:pt x="357" y="601"/>
                  </a:lnTo>
                  <a:lnTo>
                    <a:pt x="325" y="655"/>
                  </a:lnTo>
                  <a:lnTo>
                    <a:pt x="320" y="687"/>
                  </a:lnTo>
                  <a:lnTo>
                    <a:pt x="298" y="709"/>
                  </a:lnTo>
                  <a:lnTo>
                    <a:pt x="275" y="709"/>
                  </a:lnTo>
                  <a:lnTo>
                    <a:pt x="244" y="736"/>
                  </a:lnTo>
                  <a:lnTo>
                    <a:pt x="226" y="714"/>
                  </a:lnTo>
                  <a:lnTo>
                    <a:pt x="194" y="736"/>
                  </a:lnTo>
                  <a:lnTo>
                    <a:pt x="167" y="736"/>
                  </a:lnTo>
                  <a:lnTo>
                    <a:pt x="140" y="777"/>
                  </a:lnTo>
                  <a:lnTo>
                    <a:pt x="126" y="736"/>
                  </a:lnTo>
                  <a:lnTo>
                    <a:pt x="108" y="714"/>
                  </a:lnTo>
                  <a:lnTo>
                    <a:pt x="77" y="736"/>
                  </a:lnTo>
                  <a:lnTo>
                    <a:pt x="50" y="736"/>
                  </a:lnTo>
                  <a:lnTo>
                    <a:pt x="0" y="808"/>
                  </a:lnTo>
                  <a:lnTo>
                    <a:pt x="117" y="808"/>
                  </a:lnTo>
                  <a:lnTo>
                    <a:pt x="149" y="808"/>
                  </a:lnTo>
                  <a:lnTo>
                    <a:pt x="510" y="808"/>
                  </a:lnTo>
                  <a:lnTo>
                    <a:pt x="758" y="808"/>
                  </a:lnTo>
                  <a:lnTo>
                    <a:pt x="1959" y="808"/>
                  </a:lnTo>
                  <a:lnTo>
                    <a:pt x="1973" y="808"/>
                  </a:lnTo>
                  <a:lnTo>
                    <a:pt x="2113" y="808"/>
                  </a:lnTo>
                  <a:lnTo>
                    <a:pt x="2059" y="736"/>
                  </a:lnTo>
                  <a:close/>
                </a:path>
              </a:pathLst>
            </a:custGeom>
            <a:gradFill>
              <a:gsLst>
                <a:gs pos="0">
                  <a:srgbClr val="34B7CA"/>
                </a:gs>
                <a:gs pos="100000">
                  <a:srgbClr val="34B7CA">
                    <a:alpha val="0"/>
                  </a:srgbClr>
                </a:gs>
              </a:gsLst>
              <a:lin ang="0" scaled="1"/>
            </a:gradFill>
            <a:ln>
              <a:noFill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2" name="Freeform 192">
              <a:extLst>
                <a:ext uri="{FF2B5EF4-FFF2-40B4-BE49-F238E27FC236}">
                  <a16:creationId xmlns:a16="http://schemas.microsoft.com/office/drawing/2014/main" id="{73124FE9-D4F0-DE9F-2573-E82B6385097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1800" y="3314348"/>
              <a:ext cx="2020888" cy="756709"/>
            </a:xfrm>
            <a:custGeom>
              <a:avLst/>
              <a:gdLst>
                <a:gd name="T0" fmla="*/ 668 w 1273"/>
                <a:gd name="T1" fmla="*/ 0 h 429"/>
                <a:gd name="T2" fmla="*/ 574 w 1273"/>
                <a:gd name="T3" fmla="*/ 0 h 429"/>
                <a:gd name="T4" fmla="*/ 0 w 1273"/>
                <a:gd name="T5" fmla="*/ 0 h 429"/>
                <a:gd name="T6" fmla="*/ 36 w 1273"/>
                <a:gd name="T7" fmla="*/ 27 h 429"/>
                <a:gd name="T8" fmla="*/ 86 w 1273"/>
                <a:gd name="T9" fmla="*/ 95 h 429"/>
                <a:gd name="T10" fmla="*/ 131 w 1273"/>
                <a:gd name="T11" fmla="*/ 59 h 429"/>
                <a:gd name="T12" fmla="*/ 140 w 1273"/>
                <a:gd name="T13" fmla="*/ 95 h 429"/>
                <a:gd name="T14" fmla="*/ 194 w 1273"/>
                <a:gd name="T15" fmla="*/ 118 h 429"/>
                <a:gd name="T16" fmla="*/ 217 w 1273"/>
                <a:gd name="T17" fmla="*/ 163 h 429"/>
                <a:gd name="T18" fmla="*/ 276 w 1273"/>
                <a:gd name="T19" fmla="*/ 176 h 429"/>
                <a:gd name="T20" fmla="*/ 321 w 1273"/>
                <a:gd name="T21" fmla="*/ 127 h 429"/>
                <a:gd name="T22" fmla="*/ 379 w 1273"/>
                <a:gd name="T23" fmla="*/ 186 h 429"/>
                <a:gd name="T24" fmla="*/ 438 w 1273"/>
                <a:gd name="T25" fmla="*/ 149 h 429"/>
                <a:gd name="T26" fmla="*/ 497 w 1273"/>
                <a:gd name="T27" fmla="*/ 131 h 429"/>
                <a:gd name="T28" fmla="*/ 542 w 1273"/>
                <a:gd name="T29" fmla="*/ 154 h 429"/>
                <a:gd name="T30" fmla="*/ 587 w 1273"/>
                <a:gd name="T31" fmla="*/ 95 h 429"/>
                <a:gd name="T32" fmla="*/ 614 w 1273"/>
                <a:gd name="T33" fmla="*/ 64 h 429"/>
                <a:gd name="T34" fmla="*/ 632 w 1273"/>
                <a:gd name="T35" fmla="*/ 109 h 429"/>
                <a:gd name="T36" fmla="*/ 650 w 1273"/>
                <a:gd name="T37" fmla="*/ 100 h 429"/>
                <a:gd name="T38" fmla="*/ 659 w 1273"/>
                <a:gd name="T39" fmla="*/ 163 h 429"/>
                <a:gd name="T40" fmla="*/ 673 w 1273"/>
                <a:gd name="T41" fmla="*/ 204 h 429"/>
                <a:gd name="T42" fmla="*/ 695 w 1273"/>
                <a:gd name="T43" fmla="*/ 195 h 429"/>
                <a:gd name="T44" fmla="*/ 705 w 1273"/>
                <a:gd name="T45" fmla="*/ 244 h 429"/>
                <a:gd name="T46" fmla="*/ 718 w 1273"/>
                <a:gd name="T47" fmla="*/ 267 h 429"/>
                <a:gd name="T48" fmla="*/ 732 w 1273"/>
                <a:gd name="T49" fmla="*/ 307 h 429"/>
                <a:gd name="T50" fmla="*/ 745 w 1273"/>
                <a:gd name="T51" fmla="*/ 271 h 429"/>
                <a:gd name="T52" fmla="*/ 750 w 1273"/>
                <a:gd name="T53" fmla="*/ 316 h 429"/>
                <a:gd name="T54" fmla="*/ 772 w 1273"/>
                <a:gd name="T55" fmla="*/ 380 h 429"/>
                <a:gd name="T56" fmla="*/ 786 w 1273"/>
                <a:gd name="T57" fmla="*/ 348 h 429"/>
                <a:gd name="T58" fmla="*/ 822 w 1273"/>
                <a:gd name="T59" fmla="*/ 398 h 429"/>
                <a:gd name="T60" fmla="*/ 844 w 1273"/>
                <a:gd name="T61" fmla="*/ 429 h 429"/>
                <a:gd name="T62" fmla="*/ 858 w 1273"/>
                <a:gd name="T63" fmla="*/ 402 h 429"/>
                <a:gd name="T64" fmla="*/ 881 w 1273"/>
                <a:gd name="T65" fmla="*/ 384 h 429"/>
                <a:gd name="T66" fmla="*/ 903 w 1273"/>
                <a:gd name="T67" fmla="*/ 375 h 429"/>
                <a:gd name="T68" fmla="*/ 912 w 1273"/>
                <a:gd name="T69" fmla="*/ 357 h 429"/>
                <a:gd name="T70" fmla="*/ 948 w 1273"/>
                <a:gd name="T71" fmla="*/ 393 h 429"/>
                <a:gd name="T72" fmla="*/ 962 w 1273"/>
                <a:gd name="T73" fmla="*/ 335 h 429"/>
                <a:gd name="T74" fmla="*/ 980 w 1273"/>
                <a:gd name="T75" fmla="*/ 362 h 429"/>
                <a:gd name="T76" fmla="*/ 998 w 1273"/>
                <a:gd name="T77" fmla="*/ 339 h 429"/>
                <a:gd name="T78" fmla="*/ 1012 w 1273"/>
                <a:gd name="T79" fmla="*/ 312 h 429"/>
                <a:gd name="T80" fmla="*/ 1030 w 1273"/>
                <a:gd name="T81" fmla="*/ 312 h 429"/>
                <a:gd name="T82" fmla="*/ 1048 w 1273"/>
                <a:gd name="T83" fmla="*/ 244 h 429"/>
                <a:gd name="T84" fmla="*/ 1102 w 1273"/>
                <a:gd name="T85" fmla="*/ 208 h 429"/>
                <a:gd name="T86" fmla="*/ 1147 w 1273"/>
                <a:gd name="T87" fmla="*/ 244 h 429"/>
                <a:gd name="T88" fmla="*/ 1192 w 1273"/>
                <a:gd name="T89" fmla="*/ 154 h 429"/>
                <a:gd name="T90" fmla="*/ 1273 w 1273"/>
                <a:gd name="T91" fmla="*/ 0 h 429"/>
                <a:gd name="T92" fmla="*/ 668 w 1273"/>
                <a:gd name="T93" fmla="*/ 0 h 429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273" h="429">
                  <a:moveTo>
                    <a:pt x="668" y="0"/>
                  </a:moveTo>
                  <a:lnTo>
                    <a:pt x="574" y="0"/>
                  </a:lnTo>
                  <a:lnTo>
                    <a:pt x="0" y="0"/>
                  </a:lnTo>
                  <a:lnTo>
                    <a:pt x="36" y="27"/>
                  </a:lnTo>
                  <a:lnTo>
                    <a:pt x="86" y="95"/>
                  </a:lnTo>
                  <a:lnTo>
                    <a:pt x="131" y="59"/>
                  </a:lnTo>
                  <a:lnTo>
                    <a:pt x="140" y="95"/>
                  </a:lnTo>
                  <a:lnTo>
                    <a:pt x="194" y="118"/>
                  </a:lnTo>
                  <a:lnTo>
                    <a:pt x="217" y="163"/>
                  </a:lnTo>
                  <a:lnTo>
                    <a:pt x="276" y="176"/>
                  </a:lnTo>
                  <a:lnTo>
                    <a:pt x="321" y="127"/>
                  </a:lnTo>
                  <a:lnTo>
                    <a:pt x="379" y="186"/>
                  </a:lnTo>
                  <a:lnTo>
                    <a:pt x="438" y="149"/>
                  </a:lnTo>
                  <a:lnTo>
                    <a:pt x="497" y="131"/>
                  </a:lnTo>
                  <a:lnTo>
                    <a:pt x="542" y="154"/>
                  </a:lnTo>
                  <a:lnTo>
                    <a:pt x="587" y="95"/>
                  </a:lnTo>
                  <a:lnTo>
                    <a:pt x="614" y="64"/>
                  </a:lnTo>
                  <a:lnTo>
                    <a:pt x="632" y="109"/>
                  </a:lnTo>
                  <a:lnTo>
                    <a:pt x="650" y="100"/>
                  </a:lnTo>
                  <a:lnTo>
                    <a:pt x="659" y="163"/>
                  </a:lnTo>
                  <a:lnTo>
                    <a:pt x="673" y="204"/>
                  </a:lnTo>
                  <a:lnTo>
                    <a:pt x="695" y="195"/>
                  </a:lnTo>
                  <a:lnTo>
                    <a:pt x="705" y="244"/>
                  </a:lnTo>
                  <a:lnTo>
                    <a:pt x="718" y="267"/>
                  </a:lnTo>
                  <a:lnTo>
                    <a:pt x="732" y="307"/>
                  </a:lnTo>
                  <a:lnTo>
                    <a:pt x="745" y="271"/>
                  </a:lnTo>
                  <a:lnTo>
                    <a:pt x="750" y="316"/>
                  </a:lnTo>
                  <a:lnTo>
                    <a:pt x="772" y="380"/>
                  </a:lnTo>
                  <a:lnTo>
                    <a:pt x="786" y="348"/>
                  </a:lnTo>
                  <a:lnTo>
                    <a:pt x="822" y="398"/>
                  </a:lnTo>
                  <a:lnTo>
                    <a:pt x="844" y="429"/>
                  </a:lnTo>
                  <a:lnTo>
                    <a:pt x="858" y="402"/>
                  </a:lnTo>
                  <a:lnTo>
                    <a:pt x="881" y="384"/>
                  </a:lnTo>
                  <a:lnTo>
                    <a:pt x="903" y="375"/>
                  </a:lnTo>
                  <a:lnTo>
                    <a:pt x="912" y="357"/>
                  </a:lnTo>
                  <a:lnTo>
                    <a:pt x="948" y="393"/>
                  </a:lnTo>
                  <a:lnTo>
                    <a:pt x="962" y="335"/>
                  </a:lnTo>
                  <a:lnTo>
                    <a:pt x="980" y="362"/>
                  </a:lnTo>
                  <a:lnTo>
                    <a:pt x="998" y="339"/>
                  </a:lnTo>
                  <a:lnTo>
                    <a:pt x="1012" y="312"/>
                  </a:lnTo>
                  <a:lnTo>
                    <a:pt x="1030" y="312"/>
                  </a:lnTo>
                  <a:lnTo>
                    <a:pt x="1048" y="244"/>
                  </a:lnTo>
                  <a:lnTo>
                    <a:pt x="1102" y="208"/>
                  </a:lnTo>
                  <a:lnTo>
                    <a:pt x="1147" y="244"/>
                  </a:lnTo>
                  <a:lnTo>
                    <a:pt x="1192" y="154"/>
                  </a:lnTo>
                  <a:lnTo>
                    <a:pt x="1273" y="0"/>
                  </a:lnTo>
                  <a:lnTo>
                    <a:pt x="668" y="0"/>
                  </a:lnTo>
                  <a:close/>
                </a:path>
              </a:pathLst>
            </a:custGeom>
            <a:gradFill>
              <a:gsLst>
                <a:gs pos="0">
                  <a:srgbClr val="F5D510"/>
                </a:gs>
                <a:gs pos="100000">
                  <a:srgbClr val="F5D510">
                    <a:alpha val="0"/>
                  </a:srgbClr>
                </a:gs>
              </a:gsLst>
              <a:lin ang="0" scaled="1"/>
            </a:gradFill>
            <a:ln>
              <a:noFill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EDF1EB88-6C87-AC26-460D-BC7B08BD61E8}"/>
                </a:ext>
              </a:extLst>
            </p:cNvPr>
            <p:cNvCxnSpPr/>
            <p:nvPr/>
          </p:nvCxnSpPr>
          <p:spPr>
            <a:xfrm>
              <a:off x="4252942" y="1770946"/>
              <a:ext cx="0" cy="2707570"/>
            </a:xfrm>
            <a:prstGeom prst="line">
              <a:avLst/>
            </a:prstGeom>
            <a:solidFill>
              <a:srgbClr val="9C9C9C"/>
            </a:solidFill>
            <a:ln w="19050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</p:spPr>
        </p:cxnSp>
        <p:sp>
          <p:nvSpPr>
            <p:cNvPr id="54" name="TextBox 293">
              <a:extLst>
                <a:ext uri="{FF2B5EF4-FFF2-40B4-BE49-F238E27FC236}">
                  <a16:creationId xmlns:a16="http://schemas.microsoft.com/office/drawing/2014/main" id="{A1EE8084-0B7E-6287-428A-4F562E388C69}"/>
                </a:ext>
              </a:extLst>
            </p:cNvPr>
            <p:cNvSpPr txBox="1"/>
            <p:nvPr/>
          </p:nvSpPr>
          <p:spPr bwMode="auto">
            <a:xfrm>
              <a:off x="3509157" y="3032217"/>
              <a:ext cx="653063" cy="17692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933" spc="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55" name="TextBox 294">
              <a:extLst>
                <a:ext uri="{FF2B5EF4-FFF2-40B4-BE49-F238E27FC236}">
                  <a16:creationId xmlns:a16="http://schemas.microsoft.com/office/drawing/2014/main" id="{578EF89D-D03C-CD08-89B4-31FCB9CDD3D4}"/>
                </a:ext>
              </a:extLst>
            </p:cNvPr>
            <p:cNvSpPr txBox="1"/>
            <p:nvPr/>
          </p:nvSpPr>
          <p:spPr bwMode="auto">
            <a:xfrm>
              <a:off x="3509157" y="2793740"/>
              <a:ext cx="653063" cy="17692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933" spc="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56" name="TextBox 295">
              <a:extLst>
                <a:ext uri="{FF2B5EF4-FFF2-40B4-BE49-F238E27FC236}">
                  <a16:creationId xmlns:a16="http://schemas.microsoft.com/office/drawing/2014/main" id="{B1E38DE1-C55C-DFC9-E880-7B7D39979261}"/>
                </a:ext>
              </a:extLst>
            </p:cNvPr>
            <p:cNvSpPr txBox="1"/>
            <p:nvPr/>
          </p:nvSpPr>
          <p:spPr bwMode="auto">
            <a:xfrm>
              <a:off x="3509157" y="2555262"/>
              <a:ext cx="653063" cy="17692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933" spc="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57" name="TextBox 296">
              <a:extLst>
                <a:ext uri="{FF2B5EF4-FFF2-40B4-BE49-F238E27FC236}">
                  <a16:creationId xmlns:a16="http://schemas.microsoft.com/office/drawing/2014/main" id="{323E3941-1D57-FDC3-D0D4-F0FCCB0132C2}"/>
                </a:ext>
              </a:extLst>
            </p:cNvPr>
            <p:cNvSpPr txBox="1"/>
            <p:nvPr/>
          </p:nvSpPr>
          <p:spPr bwMode="auto">
            <a:xfrm>
              <a:off x="3509157" y="2316784"/>
              <a:ext cx="653063" cy="17692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933" spc="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58" name="TextBox 297">
              <a:extLst>
                <a:ext uri="{FF2B5EF4-FFF2-40B4-BE49-F238E27FC236}">
                  <a16:creationId xmlns:a16="http://schemas.microsoft.com/office/drawing/2014/main" id="{76B0A89B-96FC-0D9D-C0EF-ACC03C5ADBF3}"/>
                </a:ext>
              </a:extLst>
            </p:cNvPr>
            <p:cNvSpPr txBox="1"/>
            <p:nvPr/>
          </p:nvSpPr>
          <p:spPr bwMode="auto">
            <a:xfrm>
              <a:off x="3509157" y="2078306"/>
              <a:ext cx="653063" cy="17692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933" spc="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59" name="TextBox 298">
              <a:extLst>
                <a:ext uri="{FF2B5EF4-FFF2-40B4-BE49-F238E27FC236}">
                  <a16:creationId xmlns:a16="http://schemas.microsoft.com/office/drawing/2014/main" id="{D23CEC1B-FB97-A596-9433-DE37EBEFE867}"/>
                </a:ext>
              </a:extLst>
            </p:cNvPr>
            <p:cNvSpPr txBox="1"/>
            <p:nvPr/>
          </p:nvSpPr>
          <p:spPr bwMode="auto">
            <a:xfrm>
              <a:off x="3509157" y="1839829"/>
              <a:ext cx="653063" cy="17692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933" spc="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6F659AC8-EEEC-C4F2-AC9A-81F435F5983B}"/>
                </a:ext>
              </a:extLst>
            </p:cNvPr>
            <p:cNvCxnSpPr/>
            <p:nvPr/>
          </p:nvCxnSpPr>
          <p:spPr>
            <a:xfrm flipH="1">
              <a:off x="4126856" y="3143358"/>
              <a:ext cx="127783" cy="0"/>
            </a:xfrm>
            <a:prstGeom prst="line">
              <a:avLst/>
            </a:prstGeom>
            <a:solidFill>
              <a:srgbClr val="9C9C9C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</p:spPr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5594245E-4469-45DB-9E84-740092C8A702}"/>
                </a:ext>
              </a:extLst>
            </p:cNvPr>
            <p:cNvCxnSpPr/>
            <p:nvPr/>
          </p:nvCxnSpPr>
          <p:spPr>
            <a:xfrm flipH="1">
              <a:off x="4126856" y="2903988"/>
              <a:ext cx="127783" cy="0"/>
            </a:xfrm>
            <a:prstGeom prst="line">
              <a:avLst/>
            </a:prstGeom>
            <a:solidFill>
              <a:srgbClr val="9C9C9C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</p:spPr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BABE24B4-31AA-828B-B2E6-98352D48D62F}"/>
                </a:ext>
              </a:extLst>
            </p:cNvPr>
            <p:cNvCxnSpPr/>
            <p:nvPr/>
          </p:nvCxnSpPr>
          <p:spPr>
            <a:xfrm flipH="1">
              <a:off x="4126856" y="2664619"/>
              <a:ext cx="127783" cy="0"/>
            </a:xfrm>
            <a:prstGeom prst="line">
              <a:avLst/>
            </a:prstGeom>
            <a:solidFill>
              <a:srgbClr val="9C9C9C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</p:spPr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07359CD9-8F80-4D12-E7EA-25CD400F2CC2}"/>
                </a:ext>
              </a:extLst>
            </p:cNvPr>
            <p:cNvCxnSpPr/>
            <p:nvPr/>
          </p:nvCxnSpPr>
          <p:spPr>
            <a:xfrm flipH="1">
              <a:off x="4126856" y="2425250"/>
              <a:ext cx="127783" cy="0"/>
            </a:xfrm>
            <a:prstGeom prst="line">
              <a:avLst/>
            </a:prstGeom>
            <a:solidFill>
              <a:srgbClr val="9C9C9C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</p:spPr>
        </p:cxn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DCD84B54-B59F-4C21-F8C5-BFFFB72A1515}"/>
                </a:ext>
              </a:extLst>
            </p:cNvPr>
            <p:cNvCxnSpPr/>
            <p:nvPr/>
          </p:nvCxnSpPr>
          <p:spPr>
            <a:xfrm flipH="1">
              <a:off x="4126856" y="2185881"/>
              <a:ext cx="127783" cy="0"/>
            </a:xfrm>
            <a:prstGeom prst="line">
              <a:avLst/>
            </a:prstGeom>
            <a:solidFill>
              <a:srgbClr val="9C9C9C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</p:spPr>
        </p:cxn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id="{44226D17-F218-B462-3A1C-ED83F52D70EC}"/>
                </a:ext>
              </a:extLst>
            </p:cNvPr>
            <p:cNvCxnSpPr/>
            <p:nvPr/>
          </p:nvCxnSpPr>
          <p:spPr>
            <a:xfrm flipH="1">
              <a:off x="4126856" y="1946512"/>
              <a:ext cx="127783" cy="0"/>
            </a:xfrm>
            <a:prstGeom prst="line">
              <a:avLst/>
            </a:prstGeom>
            <a:solidFill>
              <a:srgbClr val="9C9C9C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</p:spPr>
        </p:cxn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id="{835228FD-3FAE-4F36-BC32-8C7D32678BE3}"/>
                </a:ext>
              </a:extLst>
            </p:cNvPr>
            <p:cNvCxnSpPr/>
            <p:nvPr/>
          </p:nvCxnSpPr>
          <p:spPr>
            <a:xfrm flipH="1">
              <a:off x="4126856" y="4462992"/>
              <a:ext cx="127783" cy="0"/>
            </a:xfrm>
            <a:prstGeom prst="line">
              <a:avLst/>
            </a:prstGeom>
            <a:solidFill>
              <a:srgbClr val="9C9C9C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</p:spPr>
        </p:cxn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id="{83D7B7A7-B9F0-7715-58BF-294A655042DE}"/>
                </a:ext>
              </a:extLst>
            </p:cNvPr>
            <p:cNvCxnSpPr/>
            <p:nvPr/>
          </p:nvCxnSpPr>
          <p:spPr>
            <a:xfrm flipH="1">
              <a:off x="4126856" y="4223623"/>
              <a:ext cx="127783" cy="0"/>
            </a:xfrm>
            <a:prstGeom prst="line">
              <a:avLst/>
            </a:prstGeom>
            <a:solidFill>
              <a:srgbClr val="9C9C9C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</p:spPr>
        </p:cxn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id="{38B26371-DF9B-351F-C0F5-E6CFD9C040EE}"/>
                </a:ext>
              </a:extLst>
            </p:cNvPr>
            <p:cNvCxnSpPr/>
            <p:nvPr/>
          </p:nvCxnSpPr>
          <p:spPr>
            <a:xfrm flipH="1">
              <a:off x="4126856" y="3984254"/>
              <a:ext cx="127783" cy="0"/>
            </a:xfrm>
            <a:prstGeom prst="line">
              <a:avLst/>
            </a:prstGeom>
            <a:solidFill>
              <a:srgbClr val="9C9C9C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</p:spPr>
        </p:cxn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9D7FC6E3-0518-CE42-1A6B-1B20577F6D67}"/>
                </a:ext>
              </a:extLst>
            </p:cNvPr>
            <p:cNvCxnSpPr/>
            <p:nvPr/>
          </p:nvCxnSpPr>
          <p:spPr>
            <a:xfrm flipH="1">
              <a:off x="4126856" y="3744886"/>
              <a:ext cx="127783" cy="0"/>
            </a:xfrm>
            <a:prstGeom prst="line">
              <a:avLst/>
            </a:prstGeom>
            <a:solidFill>
              <a:srgbClr val="9C9C9C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</p:spPr>
        </p:cxn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id="{4AE2C02D-ADA3-7D27-9C67-7C6119E5CAAD}"/>
                </a:ext>
              </a:extLst>
            </p:cNvPr>
            <p:cNvCxnSpPr/>
            <p:nvPr/>
          </p:nvCxnSpPr>
          <p:spPr>
            <a:xfrm flipH="1">
              <a:off x="4126856" y="3505517"/>
              <a:ext cx="127783" cy="0"/>
            </a:xfrm>
            <a:prstGeom prst="line">
              <a:avLst/>
            </a:prstGeom>
            <a:solidFill>
              <a:srgbClr val="9C9C9C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</p:spPr>
        </p:cxnSp>
        <p:sp>
          <p:nvSpPr>
            <p:cNvPr id="71" name="TextBox 316">
              <a:extLst>
                <a:ext uri="{FF2B5EF4-FFF2-40B4-BE49-F238E27FC236}">
                  <a16:creationId xmlns:a16="http://schemas.microsoft.com/office/drawing/2014/main" id="{513BCC40-27AC-C0EB-8E24-8598E7ACEBE5}"/>
                </a:ext>
              </a:extLst>
            </p:cNvPr>
            <p:cNvSpPr txBox="1"/>
            <p:nvPr/>
          </p:nvSpPr>
          <p:spPr bwMode="auto">
            <a:xfrm>
              <a:off x="3509157" y="4348703"/>
              <a:ext cx="653063" cy="17692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933" spc="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72" name="TextBox 317">
              <a:extLst>
                <a:ext uri="{FF2B5EF4-FFF2-40B4-BE49-F238E27FC236}">
                  <a16:creationId xmlns:a16="http://schemas.microsoft.com/office/drawing/2014/main" id="{5001A392-4DE9-5274-44B7-D08FF4A210F4}"/>
                </a:ext>
              </a:extLst>
            </p:cNvPr>
            <p:cNvSpPr txBox="1"/>
            <p:nvPr/>
          </p:nvSpPr>
          <p:spPr bwMode="auto">
            <a:xfrm>
              <a:off x="3509157" y="4110225"/>
              <a:ext cx="653063" cy="17692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933" spc="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73" name="TextBox 318">
              <a:extLst>
                <a:ext uri="{FF2B5EF4-FFF2-40B4-BE49-F238E27FC236}">
                  <a16:creationId xmlns:a16="http://schemas.microsoft.com/office/drawing/2014/main" id="{79EC2F81-9B3B-A86F-1FE0-02AE56BEF1ED}"/>
                </a:ext>
              </a:extLst>
            </p:cNvPr>
            <p:cNvSpPr txBox="1"/>
            <p:nvPr/>
          </p:nvSpPr>
          <p:spPr bwMode="auto">
            <a:xfrm>
              <a:off x="3509157" y="3871747"/>
              <a:ext cx="653063" cy="17692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933" spc="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74" name="TextBox 319">
              <a:extLst>
                <a:ext uri="{FF2B5EF4-FFF2-40B4-BE49-F238E27FC236}">
                  <a16:creationId xmlns:a16="http://schemas.microsoft.com/office/drawing/2014/main" id="{A71CC627-E7D0-BA45-65FD-F525D4FBB8CC}"/>
                </a:ext>
              </a:extLst>
            </p:cNvPr>
            <p:cNvSpPr txBox="1"/>
            <p:nvPr/>
          </p:nvSpPr>
          <p:spPr bwMode="auto">
            <a:xfrm>
              <a:off x="3509157" y="3633270"/>
              <a:ext cx="653063" cy="17692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933" spc="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75" name="TextBox 320">
              <a:extLst>
                <a:ext uri="{FF2B5EF4-FFF2-40B4-BE49-F238E27FC236}">
                  <a16:creationId xmlns:a16="http://schemas.microsoft.com/office/drawing/2014/main" id="{BD85DE6B-0C60-1FBE-5F5A-82AAC33F3856}"/>
                </a:ext>
              </a:extLst>
            </p:cNvPr>
            <p:cNvSpPr txBox="1"/>
            <p:nvPr/>
          </p:nvSpPr>
          <p:spPr bwMode="auto">
            <a:xfrm>
              <a:off x="3509157" y="3394792"/>
              <a:ext cx="653063" cy="17692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933" spc="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76" name="文本框 75">
            <a:extLst>
              <a:ext uri="{FF2B5EF4-FFF2-40B4-BE49-F238E27FC236}">
                <a16:creationId xmlns:a16="http://schemas.microsoft.com/office/drawing/2014/main" id="{3C107E65-E5ED-AA00-E77D-929181E46361}"/>
              </a:ext>
            </a:extLst>
          </p:cNvPr>
          <p:cNvSpPr txBox="1"/>
          <p:nvPr/>
        </p:nvSpPr>
        <p:spPr>
          <a:xfrm>
            <a:off x="8252323" y="1183432"/>
            <a:ext cx="281830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309075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平行四边形 90">
            <a:extLst>
              <a:ext uri="{FF2B5EF4-FFF2-40B4-BE49-F238E27FC236}">
                <a16:creationId xmlns:a16="http://schemas.microsoft.com/office/drawing/2014/main" id="{A5717C25-5195-6B5D-B4DB-BD0D7B0E51F2}"/>
              </a:ext>
            </a:extLst>
          </p:cNvPr>
          <p:cNvSpPr/>
          <p:nvPr/>
        </p:nvSpPr>
        <p:spPr>
          <a:xfrm rot="21040656">
            <a:off x="2033969" y="4139729"/>
            <a:ext cx="3487890" cy="547738"/>
          </a:xfrm>
          <a:prstGeom prst="parallelogram">
            <a:avLst/>
          </a:prstGeom>
          <a:gradFill>
            <a:gsLst>
              <a:gs pos="0">
                <a:srgbClr val="F5D510"/>
              </a:gs>
              <a:gs pos="100000">
                <a:srgbClr val="F5D510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69" name="组合 68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383D2A07-F3EB-7F1F-A76D-0ED8F0C71DC0}"/>
              </a:ext>
            </a:extLst>
          </p:cNvPr>
          <p:cNvGrpSpPr/>
          <p:nvPr/>
        </p:nvGrpSpPr>
        <p:grpSpPr>
          <a:xfrm>
            <a:off x="600713" y="558800"/>
            <a:ext cx="1547396" cy="638624"/>
            <a:chOff x="8244408" y="263825"/>
            <a:chExt cx="575796" cy="237636"/>
          </a:xfrm>
          <a:solidFill>
            <a:srgbClr val="34B7CA"/>
          </a:solidFill>
        </p:grpSpPr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D4FA4080-FE85-8A92-C1F5-15EC935FFD4C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64711960-F425-3AE0-3511-54FDF43713D4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bg1"/>
                </a:solidFill>
              </a:endParaRPr>
            </a:p>
          </p:txBody>
        </p:sp>
        <p:grpSp>
          <p:nvGrpSpPr>
            <p:cNvPr id="72" name="文本框-2_矢量">
              <a:extLst>
                <a:ext uri="{FF2B5EF4-FFF2-40B4-BE49-F238E27FC236}">
                  <a16:creationId xmlns:a16="http://schemas.microsoft.com/office/drawing/2014/main" id="{D64EDC05-18A6-86B2-D85C-3153AF9666EA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id="{D39EA375-9EE8-ACF1-77A3-F5EB7178B468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id="{D0C69B10-6137-6709-EE60-3CD3BE36E26D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id="{C929FDF7-A5D5-7493-B5CD-7F660C50099B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79" name="文本框 78">
            <a:extLst>
              <a:ext uri="{FF2B5EF4-FFF2-40B4-BE49-F238E27FC236}">
                <a16:creationId xmlns:a16="http://schemas.microsoft.com/office/drawing/2014/main" id="{FBBF31E2-BDE3-3318-FC9F-AF4F594C0C75}"/>
              </a:ext>
            </a:extLst>
          </p:cNvPr>
          <p:cNvSpPr txBox="1"/>
          <p:nvPr/>
        </p:nvSpPr>
        <p:spPr>
          <a:xfrm rot="21059786">
            <a:off x="1863826" y="1118963"/>
            <a:ext cx="3765774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i="1" dirty="0">
                <a:solidFill>
                  <a:srgbClr val="34B7C7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03</a:t>
            </a:r>
            <a:endParaRPr lang="zh-CN" altLang="en-US" sz="23900" i="1" dirty="0">
              <a:solidFill>
                <a:srgbClr val="34B7C7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sp>
        <p:nvSpPr>
          <p:cNvPr id="94" name="平行四边形 93">
            <a:extLst>
              <a:ext uri="{FF2B5EF4-FFF2-40B4-BE49-F238E27FC236}">
                <a16:creationId xmlns:a16="http://schemas.microsoft.com/office/drawing/2014/main" id="{F2B13656-96D5-D6D1-9DE8-245D8EAC2D70}"/>
              </a:ext>
            </a:extLst>
          </p:cNvPr>
          <p:cNvSpPr/>
          <p:nvPr/>
        </p:nvSpPr>
        <p:spPr>
          <a:xfrm rot="21040656">
            <a:off x="1311292" y="4127989"/>
            <a:ext cx="1142223" cy="226233"/>
          </a:xfrm>
          <a:prstGeom prst="parallelogram">
            <a:avLst/>
          </a:prstGeom>
          <a:gradFill>
            <a:gsLst>
              <a:gs pos="100000">
                <a:srgbClr val="F5D510">
                  <a:alpha val="31000"/>
                </a:srgbClr>
              </a:gs>
              <a:gs pos="0">
                <a:srgbClr val="F5D510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EFB2851-A923-23A7-5996-6EAC41C02EF9}"/>
              </a:ext>
            </a:extLst>
          </p:cNvPr>
          <p:cNvSpPr txBox="1"/>
          <p:nvPr/>
        </p:nvSpPr>
        <p:spPr>
          <a:xfrm rot="21059786">
            <a:off x="2109704" y="4314278"/>
            <a:ext cx="13564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i="1" dirty="0">
                <a:solidFill>
                  <a:srgbClr val="34B7C7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PART</a:t>
            </a:r>
            <a:endParaRPr lang="zh-CN" altLang="en-US" sz="3200" i="1" dirty="0">
              <a:solidFill>
                <a:srgbClr val="34B7C7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4D2C4FD-B399-DC40-CEC8-CAC958A3E95C}"/>
              </a:ext>
            </a:extLst>
          </p:cNvPr>
          <p:cNvGrpSpPr/>
          <p:nvPr/>
        </p:nvGrpSpPr>
        <p:grpSpPr>
          <a:xfrm>
            <a:off x="6034427" y="2128993"/>
            <a:ext cx="4390159" cy="896694"/>
            <a:chOff x="1686791" y="2142375"/>
            <a:chExt cx="4390159" cy="896694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11AD15A6-5793-9C0C-CC8B-17B731DD0525}"/>
                </a:ext>
              </a:extLst>
            </p:cNvPr>
            <p:cNvSpPr/>
            <p:nvPr/>
          </p:nvSpPr>
          <p:spPr>
            <a:xfrm>
              <a:off x="1865734" y="2322551"/>
              <a:ext cx="4211216" cy="716518"/>
            </a:xfrm>
            <a:custGeom>
              <a:avLst/>
              <a:gdLst>
                <a:gd name="connsiteX0" fmla="*/ 0 w 4211216"/>
                <a:gd name="connsiteY0" fmla="*/ 0 h 716518"/>
                <a:gd name="connsiteX1" fmla="*/ 644326 w 4211216"/>
                <a:gd name="connsiteY1" fmla="*/ 0 h 716518"/>
                <a:gd name="connsiteX2" fmla="*/ 4045320 w 4211216"/>
                <a:gd name="connsiteY2" fmla="*/ 0 h 716518"/>
                <a:gd name="connsiteX3" fmla="*/ 4211216 w 4211216"/>
                <a:gd name="connsiteY3" fmla="*/ 0 h 716518"/>
                <a:gd name="connsiteX4" fmla="*/ 4152133 w 4211216"/>
                <a:gd name="connsiteY4" fmla="*/ 716518 h 716518"/>
                <a:gd name="connsiteX5" fmla="*/ 3986238 w 4211216"/>
                <a:gd name="connsiteY5" fmla="*/ 716518 h 716518"/>
                <a:gd name="connsiteX6" fmla="*/ 644326 w 4211216"/>
                <a:gd name="connsiteY6" fmla="*/ 716518 h 716518"/>
                <a:gd name="connsiteX7" fmla="*/ 0 w 4211216"/>
                <a:gd name="connsiteY7" fmla="*/ 716518 h 716518"/>
                <a:gd name="connsiteX8" fmla="*/ 0 w 4211216"/>
                <a:gd name="connsiteY8" fmla="*/ 0 h 716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11216" h="716518">
                  <a:moveTo>
                    <a:pt x="0" y="0"/>
                  </a:moveTo>
                  <a:lnTo>
                    <a:pt x="644326" y="0"/>
                  </a:lnTo>
                  <a:lnTo>
                    <a:pt x="4045320" y="0"/>
                  </a:lnTo>
                  <a:lnTo>
                    <a:pt x="4211216" y="0"/>
                  </a:lnTo>
                  <a:lnTo>
                    <a:pt x="4152133" y="716518"/>
                  </a:lnTo>
                  <a:lnTo>
                    <a:pt x="3986238" y="716518"/>
                  </a:lnTo>
                  <a:lnTo>
                    <a:pt x="644326" y="716518"/>
                  </a:lnTo>
                  <a:lnTo>
                    <a:pt x="0" y="71651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>
              <a:gradFill flip="none" rotWithShape="1">
                <a:gsLst>
                  <a:gs pos="0">
                    <a:srgbClr val="34B7CA">
                      <a:alpha val="0"/>
                    </a:srgbClr>
                  </a:gs>
                  <a:gs pos="100000">
                    <a:srgbClr val="34B7CA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9C52F341-3F89-EDC4-F5A2-F2BB34BF397F}"/>
                </a:ext>
              </a:extLst>
            </p:cNvPr>
            <p:cNvSpPr/>
            <p:nvPr/>
          </p:nvSpPr>
          <p:spPr>
            <a:xfrm>
              <a:off x="1769796" y="2217182"/>
              <a:ext cx="4211216" cy="716518"/>
            </a:xfrm>
            <a:custGeom>
              <a:avLst/>
              <a:gdLst>
                <a:gd name="connsiteX0" fmla="*/ 0 w 4211216"/>
                <a:gd name="connsiteY0" fmla="*/ 0 h 716518"/>
                <a:gd name="connsiteX1" fmla="*/ 644326 w 4211216"/>
                <a:gd name="connsiteY1" fmla="*/ 0 h 716518"/>
                <a:gd name="connsiteX2" fmla="*/ 4045320 w 4211216"/>
                <a:gd name="connsiteY2" fmla="*/ 0 h 716518"/>
                <a:gd name="connsiteX3" fmla="*/ 4211216 w 4211216"/>
                <a:gd name="connsiteY3" fmla="*/ 0 h 716518"/>
                <a:gd name="connsiteX4" fmla="*/ 4152133 w 4211216"/>
                <a:gd name="connsiteY4" fmla="*/ 716518 h 716518"/>
                <a:gd name="connsiteX5" fmla="*/ 3986238 w 4211216"/>
                <a:gd name="connsiteY5" fmla="*/ 716518 h 716518"/>
                <a:gd name="connsiteX6" fmla="*/ 644326 w 4211216"/>
                <a:gd name="connsiteY6" fmla="*/ 716518 h 716518"/>
                <a:gd name="connsiteX7" fmla="*/ 0 w 4211216"/>
                <a:gd name="connsiteY7" fmla="*/ 716518 h 716518"/>
                <a:gd name="connsiteX8" fmla="*/ 0 w 4211216"/>
                <a:gd name="connsiteY8" fmla="*/ 0 h 716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11216" h="716518">
                  <a:moveTo>
                    <a:pt x="0" y="0"/>
                  </a:moveTo>
                  <a:lnTo>
                    <a:pt x="644326" y="0"/>
                  </a:lnTo>
                  <a:lnTo>
                    <a:pt x="4045320" y="0"/>
                  </a:lnTo>
                  <a:lnTo>
                    <a:pt x="4211216" y="0"/>
                  </a:lnTo>
                  <a:lnTo>
                    <a:pt x="4152133" y="716518"/>
                  </a:lnTo>
                  <a:lnTo>
                    <a:pt x="3986238" y="716518"/>
                  </a:lnTo>
                  <a:lnTo>
                    <a:pt x="644326" y="716518"/>
                  </a:lnTo>
                  <a:lnTo>
                    <a:pt x="0" y="716518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5D510"/>
                </a:gs>
                <a:gs pos="100000">
                  <a:srgbClr val="F5D510">
                    <a:alpha val="0"/>
                  </a:srgb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id="{DA28C5DE-217D-E690-FECC-9090FEAF990B}"/>
                </a:ext>
              </a:extLst>
            </p:cNvPr>
            <p:cNvSpPr/>
            <p:nvPr/>
          </p:nvSpPr>
          <p:spPr>
            <a:xfrm rot="21040656">
              <a:off x="1686791" y="2142375"/>
              <a:ext cx="1072669" cy="709130"/>
            </a:xfrm>
            <a:prstGeom prst="parallelogram">
              <a:avLst>
                <a:gd name="adj" fmla="val 16992"/>
              </a:avLst>
            </a:prstGeom>
            <a:solidFill>
              <a:srgbClr val="34B7C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D6E9D81-2C2E-E10A-61EF-80ABE537BA4E}"/>
                </a:ext>
              </a:extLst>
            </p:cNvPr>
            <p:cNvSpPr txBox="1"/>
            <p:nvPr/>
          </p:nvSpPr>
          <p:spPr>
            <a:xfrm>
              <a:off x="2953847" y="2438886"/>
              <a:ext cx="281830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r>
                <a:rPr lang="zh-CN" altLang="en-US" dirty="0"/>
                <a:t>单击此处添加标题文本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C1FC8604-7567-5371-02B2-CD6AA10BEF1C}"/>
              </a:ext>
            </a:extLst>
          </p:cNvPr>
          <p:cNvSpPr txBox="1"/>
          <p:nvPr/>
        </p:nvSpPr>
        <p:spPr>
          <a:xfrm>
            <a:off x="6045200" y="3206612"/>
            <a:ext cx="4049187" cy="830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080234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平行四边形 90">
            <a:extLst>
              <a:ext uri="{FF2B5EF4-FFF2-40B4-BE49-F238E27FC236}">
                <a16:creationId xmlns:a16="http://schemas.microsoft.com/office/drawing/2014/main" id="{A5717C25-5195-6B5D-B4DB-BD0D7B0E51F2}"/>
              </a:ext>
            </a:extLst>
          </p:cNvPr>
          <p:cNvSpPr/>
          <p:nvPr/>
        </p:nvSpPr>
        <p:spPr>
          <a:xfrm rot="21040656">
            <a:off x="1043990" y="-20335"/>
            <a:ext cx="3487890" cy="547738"/>
          </a:xfrm>
          <a:prstGeom prst="parallelogram">
            <a:avLst/>
          </a:prstGeom>
          <a:gradFill>
            <a:gsLst>
              <a:gs pos="0">
                <a:srgbClr val="F5D510"/>
              </a:gs>
              <a:gs pos="100000">
                <a:srgbClr val="F5D510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FBBF31E2-BDE3-3318-FC9F-AF4F594C0C75}"/>
              </a:ext>
            </a:extLst>
          </p:cNvPr>
          <p:cNvSpPr txBox="1"/>
          <p:nvPr/>
        </p:nvSpPr>
        <p:spPr>
          <a:xfrm rot="21059786">
            <a:off x="279750" y="248205"/>
            <a:ext cx="9997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i="1" dirty="0">
                <a:solidFill>
                  <a:srgbClr val="34B7C7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03</a:t>
            </a:r>
            <a:endParaRPr lang="zh-CN" altLang="en-US" sz="4000" i="1" dirty="0">
              <a:solidFill>
                <a:srgbClr val="34B7C7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sp>
        <p:nvSpPr>
          <p:cNvPr id="94" name="平行四边形 93">
            <a:extLst>
              <a:ext uri="{FF2B5EF4-FFF2-40B4-BE49-F238E27FC236}">
                <a16:creationId xmlns:a16="http://schemas.microsoft.com/office/drawing/2014/main" id="{F2B13656-96D5-D6D1-9DE8-245D8EAC2D70}"/>
              </a:ext>
            </a:extLst>
          </p:cNvPr>
          <p:cNvSpPr/>
          <p:nvPr/>
        </p:nvSpPr>
        <p:spPr>
          <a:xfrm rot="21040656">
            <a:off x="-898508" y="489032"/>
            <a:ext cx="1142223" cy="226233"/>
          </a:xfrm>
          <a:prstGeom prst="parallelogram">
            <a:avLst/>
          </a:prstGeom>
          <a:gradFill>
            <a:gsLst>
              <a:gs pos="100000">
                <a:srgbClr val="34B7CA"/>
              </a:gs>
              <a:gs pos="0">
                <a:srgbClr val="F5D510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D6E9D81-2C2E-E10A-61EF-80ABE537BA4E}"/>
              </a:ext>
            </a:extLst>
          </p:cNvPr>
          <p:cNvSpPr txBox="1"/>
          <p:nvPr/>
        </p:nvSpPr>
        <p:spPr>
          <a:xfrm>
            <a:off x="1227213" y="387231"/>
            <a:ext cx="281830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9D853AC-AD6B-A0E2-AE01-507A04E2547A}"/>
              </a:ext>
            </a:extLst>
          </p:cNvPr>
          <p:cNvSpPr/>
          <p:nvPr/>
        </p:nvSpPr>
        <p:spPr>
          <a:xfrm>
            <a:off x="1572347" y="1355167"/>
            <a:ext cx="2858946" cy="4327037"/>
          </a:xfrm>
          <a:prstGeom prst="rect">
            <a:avLst/>
          </a:prstGeom>
          <a:solidFill>
            <a:srgbClr val="34B7CA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0">
              <a:solidFill>
                <a:prstClr val="white"/>
              </a:solidFill>
              <a:latin typeface="Calibri"/>
              <a:ea typeface="微软雅黑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EF4428A-3824-08E9-3838-CE963FAFA979}"/>
              </a:ext>
            </a:extLst>
          </p:cNvPr>
          <p:cNvSpPr/>
          <p:nvPr/>
        </p:nvSpPr>
        <p:spPr>
          <a:xfrm>
            <a:off x="4666527" y="1355167"/>
            <a:ext cx="2858946" cy="4327037"/>
          </a:xfrm>
          <a:prstGeom prst="rect">
            <a:avLst/>
          </a:prstGeom>
          <a:solidFill>
            <a:srgbClr val="F5D510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0">
              <a:solidFill>
                <a:prstClr val="white"/>
              </a:solidFill>
              <a:latin typeface="Calibri"/>
              <a:ea typeface="微软雅黑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B4D1E3F-FE50-AD18-7BA0-BB06DA338836}"/>
              </a:ext>
            </a:extLst>
          </p:cNvPr>
          <p:cNvGrpSpPr/>
          <p:nvPr/>
        </p:nvGrpSpPr>
        <p:grpSpPr>
          <a:xfrm>
            <a:off x="1973400" y="1676722"/>
            <a:ext cx="470636" cy="537736"/>
            <a:chOff x="1650708" y="2500418"/>
            <a:chExt cx="338071" cy="386272"/>
          </a:xfrm>
          <a:solidFill>
            <a:schemeClr val="bg1"/>
          </a:solidFill>
        </p:grpSpPr>
        <p:sp>
          <p:nvSpPr>
            <p:cNvPr id="15" name="AutoShape 131">
              <a:extLst>
                <a:ext uri="{FF2B5EF4-FFF2-40B4-BE49-F238E27FC236}">
                  <a16:creationId xmlns:a16="http://schemas.microsoft.com/office/drawing/2014/main" id="{D0613CFD-4228-558E-D87E-A4DBB5064C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0708" y="2500418"/>
              <a:ext cx="338071" cy="38627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057" y="5400"/>
                  </a:moveTo>
                  <a:lnTo>
                    <a:pt x="20057" y="6075"/>
                  </a:lnTo>
                  <a:lnTo>
                    <a:pt x="1542" y="6075"/>
                  </a:lnTo>
                  <a:lnTo>
                    <a:pt x="1542" y="5400"/>
                  </a:lnTo>
                  <a:lnTo>
                    <a:pt x="1542" y="4725"/>
                  </a:lnTo>
                  <a:cubicBezTo>
                    <a:pt x="1542" y="4352"/>
                    <a:pt x="1887" y="4050"/>
                    <a:pt x="2314" y="4050"/>
                  </a:cubicBezTo>
                  <a:lnTo>
                    <a:pt x="19285" y="4050"/>
                  </a:lnTo>
                  <a:cubicBezTo>
                    <a:pt x="19712" y="4050"/>
                    <a:pt x="20057" y="4352"/>
                    <a:pt x="20057" y="4725"/>
                  </a:cubicBezTo>
                  <a:cubicBezTo>
                    <a:pt x="20057" y="4725"/>
                    <a:pt x="20057" y="5400"/>
                    <a:pt x="20057" y="5400"/>
                  </a:cubicBezTo>
                  <a:close/>
                  <a:moveTo>
                    <a:pt x="18514" y="18900"/>
                  </a:moveTo>
                  <a:cubicBezTo>
                    <a:pt x="18514" y="19644"/>
                    <a:pt x="17822" y="20249"/>
                    <a:pt x="16971" y="20249"/>
                  </a:cubicBezTo>
                  <a:lnTo>
                    <a:pt x="4628" y="20249"/>
                  </a:lnTo>
                  <a:cubicBezTo>
                    <a:pt x="3777" y="20249"/>
                    <a:pt x="3085" y="19644"/>
                    <a:pt x="3085" y="18900"/>
                  </a:cubicBezTo>
                  <a:lnTo>
                    <a:pt x="3085" y="7425"/>
                  </a:lnTo>
                  <a:lnTo>
                    <a:pt x="18514" y="7425"/>
                  </a:lnTo>
                  <a:cubicBezTo>
                    <a:pt x="18514" y="7425"/>
                    <a:pt x="18514" y="18900"/>
                    <a:pt x="18514" y="18900"/>
                  </a:cubicBezTo>
                  <a:close/>
                  <a:moveTo>
                    <a:pt x="6171" y="2025"/>
                  </a:moveTo>
                  <a:cubicBezTo>
                    <a:pt x="6171" y="1652"/>
                    <a:pt x="6516" y="1350"/>
                    <a:pt x="6942" y="1350"/>
                  </a:cubicBezTo>
                  <a:lnTo>
                    <a:pt x="14657" y="1350"/>
                  </a:lnTo>
                  <a:cubicBezTo>
                    <a:pt x="15083" y="1350"/>
                    <a:pt x="15428" y="1652"/>
                    <a:pt x="15428" y="2025"/>
                  </a:cubicBezTo>
                  <a:lnTo>
                    <a:pt x="15428" y="2700"/>
                  </a:lnTo>
                  <a:lnTo>
                    <a:pt x="6171" y="2700"/>
                  </a:lnTo>
                  <a:cubicBezTo>
                    <a:pt x="6171" y="2700"/>
                    <a:pt x="6171" y="2025"/>
                    <a:pt x="6171" y="2025"/>
                  </a:cubicBezTo>
                  <a:close/>
                  <a:moveTo>
                    <a:pt x="21585" y="4601"/>
                  </a:moveTo>
                  <a:cubicBezTo>
                    <a:pt x="21511" y="3541"/>
                    <a:pt x="20516" y="2700"/>
                    <a:pt x="19285" y="2700"/>
                  </a:cubicBezTo>
                  <a:lnTo>
                    <a:pt x="16971" y="2700"/>
                  </a:lnTo>
                  <a:lnTo>
                    <a:pt x="16971" y="2025"/>
                  </a:lnTo>
                  <a:cubicBezTo>
                    <a:pt x="16971" y="906"/>
                    <a:pt x="15935" y="0"/>
                    <a:pt x="14657" y="0"/>
                  </a:cubicBezTo>
                  <a:lnTo>
                    <a:pt x="6942" y="0"/>
                  </a:lnTo>
                  <a:cubicBezTo>
                    <a:pt x="5664" y="0"/>
                    <a:pt x="4628" y="906"/>
                    <a:pt x="4628" y="2025"/>
                  </a:cubicBezTo>
                  <a:lnTo>
                    <a:pt x="4628" y="2700"/>
                  </a:lnTo>
                  <a:lnTo>
                    <a:pt x="2314" y="2700"/>
                  </a:lnTo>
                  <a:cubicBezTo>
                    <a:pt x="1083" y="2700"/>
                    <a:pt x="88" y="3541"/>
                    <a:pt x="14" y="4601"/>
                  </a:cubicBezTo>
                  <a:lnTo>
                    <a:pt x="0" y="4601"/>
                  </a:lnTo>
                  <a:lnTo>
                    <a:pt x="0" y="5400"/>
                  </a:lnTo>
                  <a:lnTo>
                    <a:pt x="0" y="6075"/>
                  </a:lnTo>
                  <a:cubicBezTo>
                    <a:pt x="0" y="6820"/>
                    <a:pt x="691" y="7425"/>
                    <a:pt x="1542" y="7425"/>
                  </a:cubicBezTo>
                  <a:lnTo>
                    <a:pt x="1542" y="18900"/>
                  </a:lnTo>
                  <a:cubicBezTo>
                    <a:pt x="1542" y="20391"/>
                    <a:pt x="2924" y="21599"/>
                    <a:pt x="4628" y="21599"/>
                  </a:cubicBezTo>
                  <a:lnTo>
                    <a:pt x="16971" y="21599"/>
                  </a:lnTo>
                  <a:cubicBezTo>
                    <a:pt x="18675" y="21599"/>
                    <a:pt x="20057" y="20391"/>
                    <a:pt x="20057" y="18900"/>
                  </a:cubicBezTo>
                  <a:lnTo>
                    <a:pt x="20057" y="7425"/>
                  </a:lnTo>
                  <a:cubicBezTo>
                    <a:pt x="20908" y="7425"/>
                    <a:pt x="21599" y="6820"/>
                    <a:pt x="21599" y="6075"/>
                  </a:cubicBezTo>
                  <a:lnTo>
                    <a:pt x="21599" y="5400"/>
                  </a:lnTo>
                  <a:lnTo>
                    <a:pt x="21599" y="4601"/>
                  </a:lnTo>
                  <a:cubicBezTo>
                    <a:pt x="21599" y="4601"/>
                    <a:pt x="21585" y="4601"/>
                    <a:pt x="21585" y="460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7" name="AutoShape 132">
              <a:extLst>
                <a:ext uri="{FF2B5EF4-FFF2-40B4-BE49-F238E27FC236}">
                  <a16:creationId xmlns:a16="http://schemas.microsoft.com/office/drawing/2014/main" id="{EFCFB8D0-139D-9D63-CF81-CDFC1CD57B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3338" y="2656910"/>
              <a:ext cx="48201" cy="1815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8" name="AutoShape 133">
              <a:extLst>
                <a:ext uri="{FF2B5EF4-FFF2-40B4-BE49-F238E27FC236}">
                  <a16:creationId xmlns:a16="http://schemas.microsoft.com/office/drawing/2014/main" id="{D7B2FF18-2778-6216-D16A-585069196DC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5970" y="2656910"/>
              <a:ext cx="48201" cy="1815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9" name="AutoShape 134">
              <a:extLst>
                <a:ext uri="{FF2B5EF4-FFF2-40B4-BE49-F238E27FC236}">
                  <a16:creationId xmlns:a16="http://schemas.microsoft.com/office/drawing/2014/main" id="{46ED66BD-0725-728E-B4AE-42C8474ECC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7943" y="2656910"/>
              <a:ext cx="48201" cy="1815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32" name="矩形 31">
            <a:extLst>
              <a:ext uri="{FF2B5EF4-FFF2-40B4-BE49-F238E27FC236}">
                <a16:creationId xmlns:a16="http://schemas.microsoft.com/office/drawing/2014/main" id="{1FDC7E36-DECB-7BB6-4A0A-025E7F7C5996}"/>
              </a:ext>
            </a:extLst>
          </p:cNvPr>
          <p:cNvSpPr/>
          <p:nvPr/>
        </p:nvSpPr>
        <p:spPr>
          <a:xfrm>
            <a:off x="7760707" y="1355167"/>
            <a:ext cx="2858946" cy="4327037"/>
          </a:xfrm>
          <a:prstGeom prst="rect">
            <a:avLst/>
          </a:prstGeom>
          <a:solidFill>
            <a:srgbClr val="FA7815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0">
              <a:solidFill>
                <a:prstClr val="white"/>
              </a:solidFill>
              <a:latin typeface="Calibri"/>
              <a:ea typeface="微软雅黑"/>
            </a:endParaRPr>
          </a:p>
        </p:txBody>
      </p:sp>
      <p:grpSp>
        <p:nvGrpSpPr>
          <p:cNvPr id="33" name="组合 32" descr="D:\51PPT模板网\51pptmoban.com\图片.jpg">
            <a:extLst>
              <a:ext uri="{FF2B5EF4-FFF2-40B4-BE49-F238E27FC236}">
                <a16:creationId xmlns:a16="http://schemas.microsoft.com/office/drawing/2014/main" id="{A0800BBB-E1D7-F3CC-F0B9-49E25E0F8D7E}"/>
              </a:ext>
            </a:extLst>
          </p:cNvPr>
          <p:cNvGrpSpPr/>
          <p:nvPr/>
        </p:nvGrpSpPr>
        <p:grpSpPr>
          <a:xfrm>
            <a:off x="8134153" y="1543609"/>
            <a:ext cx="525852" cy="701936"/>
            <a:chOff x="1675136" y="4046167"/>
            <a:chExt cx="289869" cy="386932"/>
          </a:xfrm>
          <a:solidFill>
            <a:schemeClr val="bg1"/>
          </a:solidFill>
        </p:grpSpPr>
        <p:sp>
          <p:nvSpPr>
            <p:cNvPr id="34" name="AutoShape 108">
              <a:extLst>
                <a:ext uri="{FF2B5EF4-FFF2-40B4-BE49-F238E27FC236}">
                  <a16:creationId xmlns:a16="http://schemas.microsoft.com/office/drawing/2014/main" id="{52A5D307-9A73-FA0B-08CD-8F22A133E2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7108" y="4118799"/>
              <a:ext cx="145265" cy="1452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"/>
                  </a:moveTo>
                  <a:cubicBezTo>
                    <a:pt x="15764" y="1800"/>
                    <a:pt x="19800" y="5835"/>
                    <a:pt x="19800" y="10800"/>
                  </a:cubicBezTo>
                  <a:cubicBezTo>
                    <a:pt x="19800" y="15764"/>
                    <a:pt x="15764" y="19800"/>
                    <a:pt x="10800" y="19800"/>
                  </a:cubicBezTo>
                  <a:cubicBezTo>
                    <a:pt x="5835" y="19800"/>
                    <a:pt x="1800" y="15764"/>
                    <a:pt x="1800" y="10800"/>
                  </a:cubicBezTo>
                  <a:cubicBezTo>
                    <a:pt x="1800" y="5835"/>
                    <a:pt x="5835" y="1800"/>
                    <a:pt x="10800" y="1800"/>
                  </a:cubicBezTo>
                  <a:moveTo>
                    <a:pt x="10800" y="21599"/>
                  </a:moveTo>
                  <a:cubicBezTo>
                    <a:pt x="16756" y="21599"/>
                    <a:pt x="21600" y="16756"/>
                    <a:pt x="21600" y="10800"/>
                  </a:cubicBezTo>
                  <a:cubicBezTo>
                    <a:pt x="21600" y="4843"/>
                    <a:pt x="16756" y="0"/>
                    <a:pt x="10800" y="0"/>
                  </a:cubicBezTo>
                  <a:cubicBezTo>
                    <a:pt x="4843" y="0"/>
                    <a:pt x="0" y="4843"/>
                    <a:pt x="0" y="10800"/>
                  </a:cubicBezTo>
                  <a:cubicBezTo>
                    <a:pt x="0" y="16756"/>
                    <a:pt x="484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5" name="AutoShape 109">
              <a:extLst>
                <a:ext uri="{FF2B5EF4-FFF2-40B4-BE49-F238E27FC236}">
                  <a16:creationId xmlns:a16="http://schemas.microsoft.com/office/drawing/2014/main" id="{D2513531-3188-DE47-9383-AB608598FA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5136" y="4046167"/>
              <a:ext cx="289869" cy="38693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04" y="20170"/>
                  </a:moveTo>
                  <a:cubicBezTo>
                    <a:pt x="10885" y="20184"/>
                    <a:pt x="10830" y="20215"/>
                    <a:pt x="10782" y="20237"/>
                  </a:cubicBezTo>
                  <a:cubicBezTo>
                    <a:pt x="10774" y="20218"/>
                    <a:pt x="10707" y="20178"/>
                    <a:pt x="10666" y="20147"/>
                  </a:cubicBezTo>
                  <a:cubicBezTo>
                    <a:pt x="7368" y="17300"/>
                    <a:pt x="1799" y="12497"/>
                    <a:pt x="1799" y="8101"/>
                  </a:cubicBezTo>
                  <a:cubicBezTo>
                    <a:pt x="1799" y="4378"/>
                    <a:pt x="5838" y="1350"/>
                    <a:pt x="10800" y="1350"/>
                  </a:cubicBezTo>
                  <a:cubicBezTo>
                    <a:pt x="15762" y="1350"/>
                    <a:pt x="19800" y="4378"/>
                    <a:pt x="19800" y="8101"/>
                  </a:cubicBezTo>
                  <a:cubicBezTo>
                    <a:pt x="19800" y="12497"/>
                    <a:pt x="14231" y="17300"/>
                    <a:pt x="10904" y="20170"/>
                  </a:cubicBezTo>
                  <a:moveTo>
                    <a:pt x="10800" y="0"/>
                  </a:moveTo>
                  <a:cubicBezTo>
                    <a:pt x="4844" y="0"/>
                    <a:pt x="0" y="3588"/>
                    <a:pt x="0" y="8101"/>
                  </a:cubicBezTo>
                  <a:cubicBezTo>
                    <a:pt x="0" y="12826"/>
                    <a:pt x="5400" y="17660"/>
                    <a:pt x="9337" y="21056"/>
                  </a:cubicBezTo>
                  <a:cubicBezTo>
                    <a:pt x="9352" y="21070"/>
                    <a:pt x="9984" y="21599"/>
                    <a:pt x="10766" y="21599"/>
                  </a:cubicBezTo>
                  <a:lnTo>
                    <a:pt x="10834" y="21599"/>
                  </a:lnTo>
                  <a:cubicBezTo>
                    <a:pt x="11615" y="21599"/>
                    <a:pt x="12247" y="21070"/>
                    <a:pt x="12262" y="21056"/>
                  </a:cubicBezTo>
                  <a:cubicBezTo>
                    <a:pt x="16200" y="17660"/>
                    <a:pt x="21599" y="12826"/>
                    <a:pt x="21599" y="8101"/>
                  </a:cubicBezTo>
                  <a:cubicBezTo>
                    <a:pt x="21599" y="3588"/>
                    <a:pt x="16755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37" name="组合 36" descr="D:\51PPT模板网\51pptmoban.com\图片.jpg">
            <a:extLst>
              <a:ext uri="{FF2B5EF4-FFF2-40B4-BE49-F238E27FC236}">
                <a16:creationId xmlns:a16="http://schemas.microsoft.com/office/drawing/2014/main" id="{22C4F1EA-7878-71BB-F106-FCD344DFD44B}"/>
              </a:ext>
            </a:extLst>
          </p:cNvPr>
          <p:cNvGrpSpPr/>
          <p:nvPr/>
        </p:nvGrpSpPr>
        <p:grpSpPr>
          <a:xfrm>
            <a:off x="5061889" y="1619363"/>
            <a:ext cx="482018" cy="480900"/>
            <a:chOff x="2424113" y="2622551"/>
            <a:chExt cx="687388" cy="685800"/>
          </a:xfrm>
          <a:solidFill>
            <a:schemeClr val="bg1"/>
          </a:solidFill>
        </p:grpSpPr>
        <p:sp>
          <p:nvSpPr>
            <p:cNvPr id="38" name="Freeform 7">
              <a:extLst>
                <a:ext uri="{FF2B5EF4-FFF2-40B4-BE49-F238E27FC236}">
                  <a16:creationId xmlns:a16="http://schemas.microsoft.com/office/drawing/2014/main" id="{B9A39412-3970-17A7-F7C2-74A592456A7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7288" y="2865438"/>
              <a:ext cx="684213" cy="185738"/>
            </a:xfrm>
            <a:custGeom>
              <a:avLst/>
              <a:gdLst>
                <a:gd name="T0" fmla="*/ 59 w 431"/>
                <a:gd name="T1" fmla="*/ 117 h 117"/>
                <a:gd name="T2" fmla="*/ 69 w 431"/>
                <a:gd name="T3" fmla="*/ 117 h 117"/>
                <a:gd name="T4" fmla="*/ 362 w 431"/>
                <a:gd name="T5" fmla="*/ 117 h 117"/>
                <a:gd name="T6" fmla="*/ 369 w 431"/>
                <a:gd name="T7" fmla="*/ 117 h 117"/>
                <a:gd name="T8" fmla="*/ 431 w 431"/>
                <a:gd name="T9" fmla="*/ 0 h 117"/>
                <a:gd name="T10" fmla="*/ 428 w 431"/>
                <a:gd name="T11" fmla="*/ 0 h 117"/>
                <a:gd name="T12" fmla="*/ 364 w 431"/>
                <a:gd name="T13" fmla="*/ 0 h 117"/>
                <a:gd name="T14" fmla="*/ 315 w 431"/>
                <a:gd name="T15" fmla="*/ 0 h 117"/>
                <a:gd name="T16" fmla="*/ 116 w 431"/>
                <a:gd name="T17" fmla="*/ 0 h 117"/>
                <a:gd name="T18" fmla="*/ 64 w 431"/>
                <a:gd name="T19" fmla="*/ 0 h 117"/>
                <a:gd name="T20" fmla="*/ 0 w 431"/>
                <a:gd name="T21" fmla="*/ 0 h 117"/>
                <a:gd name="T22" fmla="*/ 59 w 431"/>
                <a:gd name="T2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31" h="117">
                  <a:moveTo>
                    <a:pt x="59" y="117"/>
                  </a:moveTo>
                  <a:lnTo>
                    <a:pt x="69" y="117"/>
                  </a:lnTo>
                  <a:lnTo>
                    <a:pt x="362" y="117"/>
                  </a:lnTo>
                  <a:lnTo>
                    <a:pt x="369" y="117"/>
                  </a:lnTo>
                  <a:lnTo>
                    <a:pt x="431" y="0"/>
                  </a:lnTo>
                  <a:lnTo>
                    <a:pt x="428" y="0"/>
                  </a:lnTo>
                  <a:lnTo>
                    <a:pt x="364" y="0"/>
                  </a:lnTo>
                  <a:lnTo>
                    <a:pt x="315" y="0"/>
                  </a:lnTo>
                  <a:lnTo>
                    <a:pt x="116" y="0"/>
                  </a:lnTo>
                  <a:lnTo>
                    <a:pt x="64" y="0"/>
                  </a:lnTo>
                  <a:lnTo>
                    <a:pt x="0" y="0"/>
                  </a:lnTo>
                  <a:lnTo>
                    <a:pt x="59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Freeform 8">
              <a:extLst>
                <a:ext uri="{FF2B5EF4-FFF2-40B4-BE49-F238E27FC236}">
                  <a16:creationId xmlns:a16="http://schemas.microsoft.com/office/drawing/2014/main" id="{639AA21E-9AB7-7B00-D41D-4EA30C2E41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4113" y="2906713"/>
              <a:ext cx="682625" cy="401638"/>
            </a:xfrm>
            <a:custGeom>
              <a:avLst/>
              <a:gdLst>
                <a:gd name="T0" fmla="*/ 0 w 182"/>
                <a:gd name="T1" fmla="*/ 106 h 106"/>
                <a:gd name="T2" fmla="*/ 182 w 182"/>
                <a:gd name="T3" fmla="*/ 106 h 106"/>
                <a:gd name="T4" fmla="*/ 182 w 182"/>
                <a:gd name="T5" fmla="*/ 0 h 106"/>
                <a:gd name="T6" fmla="*/ 161 w 182"/>
                <a:gd name="T7" fmla="*/ 40 h 106"/>
                <a:gd name="T8" fmla="*/ 160 w 182"/>
                <a:gd name="T9" fmla="*/ 43 h 106"/>
                <a:gd name="T10" fmla="*/ 157 w 182"/>
                <a:gd name="T11" fmla="*/ 43 h 106"/>
                <a:gd name="T12" fmla="*/ 151 w 182"/>
                <a:gd name="T13" fmla="*/ 43 h 106"/>
                <a:gd name="T14" fmla="*/ 105 w 182"/>
                <a:gd name="T15" fmla="*/ 43 h 106"/>
                <a:gd name="T16" fmla="*/ 106 w 182"/>
                <a:gd name="T17" fmla="*/ 45 h 106"/>
                <a:gd name="T18" fmla="*/ 104 w 182"/>
                <a:gd name="T19" fmla="*/ 53 h 106"/>
                <a:gd name="T20" fmla="*/ 92 w 182"/>
                <a:gd name="T21" fmla="*/ 59 h 106"/>
                <a:gd name="T22" fmla="*/ 80 w 182"/>
                <a:gd name="T23" fmla="*/ 53 h 106"/>
                <a:gd name="T24" fmla="*/ 78 w 182"/>
                <a:gd name="T25" fmla="*/ 45 h 106"/>
                <a:gd name="T26" fmla="*/ 78 w 182"/>
                <a:gd name="T27" fmla="*/ 43 h 106"/>
                <a:gd name="T28" fmla="*/ 33 w 182"/>
                <a:gd name="T29" fmla="*/ 43 h 106"/>
                <a:gd name="T30" fmla="*/ 26 w 182"/>
                <a:gd name="T31" fmla="*/ 43 h 106"/>
                <a:gd name="T32" fmla="*/ 22 w 182"/>
                <a:gd name="T33" fmla="*/ 43 h 106"/>
                <a:gd name="T34" fmla="*/ 21 w 182"/>
                <a:gd name="T35" fmla="*/ 40 h 106"/>
                <a:gd name="T36" fmla="*/ 0 w 182"/>
                <a:gd name="T37" fmla="*/ 1 h 106"/>
                <a:gd name="T38" fmla="*/ 0 w 182"/>
                <a:gd name="T3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2" h="106">
                  <a:moveTo>
                    <a:pt x="0" y="106"/>
                  </a:moveTo>
                  <a:cubicBezTo>
                    <a:pt x="182" y="106"/>
                    <a:pt x="182" y="106"/>
                    <a:pt x="182" y="106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61" y="40"/>
                    <a:pt x="161" y="40"/>
                    <a:pt x="161" y="40"/>
                  </a:cubicBezTo>
                  <a:cubicBezTo>
                    <a:pt x="160" y="43"/>
                    <a:pt x="160" y="43"/>
                    <a:pt x="160" y="43"/>
                  </a:cubicBezTo>
                  <a:cubicBezTo>
                    <a:pt x="157" y="43"/>
                    <a:pt x="157" y="43"/>
                    <a:pt x="157" y="43"/>
                  </a:cubicBezTo>
                  <a:cubicBezTo>
                    <a:pt x="151" y="43"/>
                    <a:pt x="151" y="43"/>
                    <a:pt x="151" y="43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6" y="44"/>
                    <a:pt x="106" y="44"/>
                    <a:pt x="106" y="45"/>
                  </a:cubicBezTo>
                  <a:cubicBezTo>
                    <a:pt x="106" y="48"/>
                    <a:pt x="105" y="50"/>
                    <a:pt x="104" y="53"/>
                  </a:cubicBezTo>
                  <a:cubicBezTo>
                    <a:pt x="101" y="57"/>
                    <a:pt x="97" y="59"/>
                    <a:pt x="92" y="59"/>
                  </a:cubicBezTo>
                  <a:cubicBezTo>
                    <a:pt x="87" y="59"/>
                    <a:pt x="83" y="57"/>
                    <a:pt x="80" y="53"/>
                  </a:cubicBezTo>
                  <a:cubicBezTo>
                    <a:pt x="78" y="50"/>
                    <a:pt x="78" y="48"/>
                    <a:pt x="78" y="45"/>
                  </a:cubicBezTo>
                  <a:cubicBezTo>
                    <a:pt x="78" y="44"/>
                    <a:pt x="78" y="44"/>
                    <a:pt x="78" y="4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Freeform 9">
              <a:extLst>
                <a:ext uri="{FF2B5EF4-FFF2-40B4-BE49-F238E27FC236}">
                  <a16:creationId xmlns:a16="http://schemas.microsoft.com/office/drawing/2014/main" id="{FE4F2F4A-E9A5-2FB2-9CBB-37C6118C70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888" y="2622551"/>
              <a:ext cx="476250" cy="223838"/>
            </a:xfrm>
            <a:custGeom>
              <a:avLst/>
              <a:gdLst>
                <a:gd name="T0" fmla="*/ 127 w 127"/>
                <a:gd name="T1" fmla="*/ 59 h 59"/>
                <a:gd name="T2" fmla="*/ 127 w 127"/>
                <a:gd name="T3" fmla="*/ 25 h 59"/>
                <a:gd name="T4" fmla="*/ 103 w 127"/>
                <a:gd name="T5" fmla="*/ 0 h 59"/>
                <a:gd name="T6" fmla="*/ 25 w 127"/>
                <a:gd name="T7" fmla="*/ 0 h 59"/>
                <a:gd name="T8" fmla="*/ 0 w 127"/>
                <a:gd name="T9" fmla="*/ 25 h 59"/>
                <a:gd name="T10" fmla="*/ 0 w 127"/>
                <a:gd name="T11" fmla="*/ 59 h 59"/>
                <a:gd name="T12" fmla="*/ 22 w 127"/>
                <a:gd name="T13" fmla="*/ 59 h 59"/>
                <a:gd name="T14" fmla="*/ 22 w 127"/>
                <a:gd name="T15" fmla="*/ 25 h 59"/>
                <a:gd name="T16" fmla="*/ 25 w 127"/>
                <a:gd name="T17" fmla="*/ 21 h 59"/>
                <a:gd name="T18" fmla="*/ 103 w 127"/>
                <a:gd name="T19" fmla="*/ 21 h 59"/>
                <a:gd name="T20" fmla="*/ 106 w 127"/>
                <a:gd name="T21" fmla="*/ 25 h 59"/>
                <a:gd name="T22" fmla="*/ 106 w 127"/>
                <a:gd name="T23" fmla="*/ 59 h 59"/>
                <a:gd name="T24" fmla="*/ 127 w 127"/>
                <a:gd name="T2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59">
                  <a:moveTo>
                    <a:pt x="127" y="59"/>
                  </a:moveTo>
                  <a:cubicBezTo>
                    <a:pt x="127" y="25"/>
                    <a:pt x="127" y="25"/>
                    <a:pt x="127" y="25"/>
                  </a:cubicBezTo>
                  <a:cubicBezTo>
                    <a:pt x="127" y="11"/>
                    <a:pt x="116" y="0"/>
                    <a:pt x="103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3"/>
                    <a:pt x="23" y="21"/>
                    <a:pt x="25" y="21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05" y="21"/>
                    <a:pt x="106" y="23"/>
                    <a:pt x="106" y="25"/>
                  </a:cubicBezTo>
                  <a:cubicBezTo>
                    <a:pt x="106" y="59"/>
                    <a:pt x="106" y="59"/>
                    <a:pt x="106" y="59"/>
                  </a:cubicBezTo>
                  <a:lnTo>
                    <a:pt x="127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1" name="平行四边形 40">
            <a:extLst>
              <a:ext uri="{FF2B5EF4-FFF2-40B4-BE49-F238E27FC236}">
                <a16:creationId xmlns:a16="http://schemas.microsoft.com/office/drawing/2014/main" id="{B7989BBE-1A2A-B18C-B82B-7D12F80AA449}"/>
              </a:ext>
            </a:extLst>
          </p:cNvPr>
          <p:cNvSpPr/>
          <p:nvPr/>
        </p:nvSpPr>
        <p:spPr>
          <a:xfrm rot="21040656">
            <a:off x="1495800" y="2256466"/>
            <a:ext cx="3092895" cy="547738"/>
          </a:xfrm>
          <a:prstGeom prst="parallelogram">
            <a:avLst>
              <a:gd name="adj" fmla="val 16595"/>
            </a:avLst>
          </a:prstGeom>
          <a:gradFill>
            <a:gsLst>
              <a:gs pos="0">
                <a:srgbClr val="F5D510"/>
              </a:gs>
              <a:gs pos="100000">
                <a:srgbClr val="F5D510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2" name="平行四边形 41">
            <a:extLst>
              <a:ext uri="{FF2B5EF4-FFF2-40B4-BE49-F238E27FC236}">
                <a16:creationId xmlns:a16="http://schemas.microsoft.com/office/drawing/2014/main" id="{018A4805-DFC7-FD58-6547-8634E8B00FE2}"/>
              </a:ext>
            </a:extLst>
          </p:cNvPr>
          <p:cNvSpPr/>
          <p:nvPr/>
        </p:nvSpPr>
        <p:spPr>
          <a:xfrm rot="21040656">
            <a:off x="4590229" y="2267802"/>
            <a:ext cx="2952923" cy="547738"/>
          </a:xfrm>
          <a:prstGeom prst="parallelogram">
            <a:avLst>
              <a:gd name="adj" fmla="val 16595"/>
            </a:avLst>
          </a:prstGeom>
          <a:gradFill>
            <a:gsLst>
              <a:gs pos="0">
                <a:srgbClr val="34B7CA"/>
              </a:gs>
              <a:gs pos="100000">
                <a:srgbClr val="34B7CA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3" name="平行四边形 42">
            <a:extLst>
              <a:ext uri="{FF2B5EF4-FFF2-40B4-BE49-F238E27FC236}">
                <a16:creationId xmlns:a16="http://schemas.microsoft.com/office/drawing/2014/main" id="{98A3ED0D-72F1-468E-D9D0-85FE3F479BEB}"/>
              </a:ext>
            </a:extLst>
          </p:cNvPr>
          <p:cNvSpPr/>
          <p:nvPr/>
        </p:nvSpPr>
        <p:spPr>
          <a:xfrm rot="21040656">
            <a:off x="7694041" y="2267803"/>
            <a:ext cx="2952923" cy="547738"/>
          </a:xfrm>
          <a:prstGeom prst="parallelogram">
            <a:avLst>
              <a:gd name="adj" fmla="val 16595"/>
            </a:avLst>
          </a:prstGeom>
          <a:gradFill>
            <a:gsLst>
              <a:gs pos="0">
                <a:srgbClr val="F5D510"/>
              </a:gs>
              <a:gs pos="100000">
                <a:srgbClr val="F5D510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636ECFFB-1755-966B-AB8B-8507A8E9763E}"/>
              </a:ext>
            </a:extLst>
          </p:cNvPr>
          <p:cNvSpPr txBox="1"/>
          <p:nvPr/>
        </p:nvSpPr>
        <p:spPr>
          <a:xfrm>
            <a:off x="2038976" y="3186501"/>
            <a:ext cx="2006542" cy="145578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分钟之内。</a:t>
            </a:r>
            <a:endParaRPr lang="en-US" altLang="zh-CN" sz="1000" dirty="0">
              <a:solidFill>
                <a:schemeClr val="bg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0DC16556-4014-F6FE-0D3E-8ADE4BE712DD}"/>
              </a:ext>
            </a:extLst>
          </p:cNvPr>
          <p:cNvSpPr txBox="1"/>
          <p:nvPr/>
        </p:nvSpPr>
        <p:spPr>
          <a:xfrm rot="21038894">
            <a:off x="1840326" y="2372393"/>
            <a:ext cx="2235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6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7571D46D-794E-6992-BEDE-B23E4FA6A690}"/>
              </a:ext>
            </a:extLst>
          </p:cNvPr>
          <p:cNvSpPr txBox="1"/>
          <p:nvPr/>
        </p:nvSpPr>
        <p:spPr>
          <a:xfrm>
            <a:off x="5092729" y="3186501"/>
            <a:ext cx="2006542" cy="145578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分钟之内。</a:t>
            </a:r>
            <a:endParaRPr lang="en-US" altLang="zh-CN" sz="1000" dirty="0">
              <a:solidFill>
                <a:schemeClr val="bg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7D6ED229-35BA-A48F-9881-02C3F470D88A}"/>
              </a:ext>
            </a:extLst>
          </p:cNvPr>
          <p:cNvSpPr txBox="1"/>
          <p:nvPr/>
        </p:nvSpPr>
        <p:spPr>
          <a:xfrm rot="21038894">
            <a:off x="4894079" y="2372393"/>
            <a:ext cx="2235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6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826E9306-3844-004B-8370-C0312A208D2B}"/>
              </a:ext>
            </a:extLst>
          </p:cNvPr>
          <p:cNvSpPr txBox="1"/>
          <p:nvPr/>
        </p:nvSpPr>
        <p:spPr>
          <a:xfrm>
            <a:off x="8146482" y="3186501"/>
            <a:ext cx="2006542" cy="145578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分钟之内。</a:t>
            </a:r>
            <a:endParaRPr lang="en-US" altLang="zh-CN" sz="1000" dirty="0">
              <a:solidFill>
                <a:schemeClr val="bg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75506FEF-684E-4F77-E2FE-5F6F126464A6}"/>
              </a:ext>
            </a:extLst>
          </p:cNvPr>
          <p:cNvSpPr txBox="1"/>
          <p:nvPr/>
        </p:nvSpPr>
        <p:spPr>
          <a:xfrm rot="21038894">
            <a:off x="7947832" y="2372393"/>
            <a:ext cx="2235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6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196413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平行四边形 90">
            <a:extLst>
              <a:ext uri="{FF2B5EF4-FFF2-40B4-BE49-F238E27FC236}">
                <a16:creationId xmlns:a16="http://schemas.microsoft.com/office/drawing/2014/main" id="{A5717C25-5195-6B5D-B4DB-BD0D7B0E51F2}"/>
              </a:ext>
            </a:extLst>
          </p:cNvPr>
          <p:cNvSpPr/>
          <p:nvPr/>
        </p:nvSpPr>
        <p:spPr>
          <a:xfrm rot="21040656">
            <a:off x="1043990" y="-20335"/>
            <a:ext cx="3487890" cy="547738"/>
          </a:xfrm>
          <a:prstGeom prst="parallelogram">
            <a:avLst/>
          </a:prstGeom>
          <a:gradFill>
            <a:gsLst>
              <a:gs pos="0">
                <a:srgbClr val="F5D510"/>
              </a:gs>
              <a:gs pos="100000">
                <a:srgbClr val="F5D510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FBBF31E2-BDE3-3318-FC9F-AF4F594C0C75}"/>
              </a:ext>
            </a:extLst>
          </p:cNvPr>
          <p:cNvSpPr txBox="1"/>
          <p:nvPr/>
        </p:nvSpPr>
        <p:spPr>
          <a:xfrm rot="21059786">
            <a:off x="279750" y="248205"/>
            <a:ext cx="9997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i="1" dirty="0">
                <a:solidFill>
                  <a:srgbClr val="34B7C7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03</a:t>
            </a:r>
            <a:endParaRPr lang="zh-CN" altLang="en-US" sz="4000" i="1" dirty="0">
              <a:solidFill>
                <a:srgbClr val="34B7C7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sp>
        <p:nvSpPr>
          <p:cNvPr id="94" name="平行四边形 93">
            <a:extLst>
              <a:ext uri="{FF2B5EF4-FFF2-40B4-BE49-F238E27FC236}">
                <a16:creationId xmlns:a16="http://schemas.microsoft.com/office/drawing/2014/main" id="{F2B13656-96D5-D6D1-9DE8-245D8EAC2D70}"/>
              </a:ext>
            </a:extLst>
          </p:cNvPr>
          <p:cNvSpPr/>
          <p:nvPr/>
        </p:nvSpPr>
        <p:spPr>
          <a:xfrm rot="21040656">
            <a:off x="-898508" y="489032"/>
            <a:ext cx="1142223" cy="226233"/>
          </a:xfrm>
          <a:prstGeom prst="parallelogram">
            <a:avLst/>
          </a:prstGeom>
          <a:gradFill>
            <a:gsLst>
              <a:gs pos="100000">
                <a:srgbClr val="34B7CA"/>
              </a:gs>
              <a:gs pos="0">
                <a:srgbClr val="F5D510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D6E9D81-2C2E-E10A-61EF-80ABE537BA4E}"/>
              </a:ext>
            </a:extLst>
          </p:cNvPr>
          <p:cNvSpPr txBox="1"/>
          <p:nvPr/>
        </p:nvSpPr>
        <p:spPr>
          <a:xfrm>
            <a:off x="1227213" y="387231"/>
            <a:ext cx="281830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sp>
        <p:nvSpPr>
          <p:cNvPr id="3" name="Freeform 16">
            <a:extLst>
              <a:ext uri="{FF2B5EF4-FFF2-40B4-BE49-F238E27FC236}">
                <a16:creationId xmlns:a16="http://schemas.microsoft.com/office/drawing/2014/main" id="{BBC9FD46-3829-73F9-695A-58431BB92A1C}"/>
              </a:ext>
            </a:extLst>
          </p:cNvPr>
          <p:cNvSpPr/>
          <p:nvPr/>
        </p:nvSpPr>
        <p:spPr bwMode="auto">
          <a:xfrm>
            <a:off x="6451026" y="2180544"/>
            <a:ext cx="1347747" cy="1547920"/>
          </a:xfrm>
          <a:custGeom>
            <a:avLst/>
            <a:gdLst/>
            <a:ahLst/>
            <a:cxnLst>
              <a:cxn ang="0">
                <a:pos x="90" y="42"/>
              </a:cxn>
              <a:cxn ang="0">
                <a:pos x="16" y="171"/>
              </a:cxn>
              <a:cxn ang="0">
                <a:pos x="15" y="174"/>
              </a:cxn>
              <a:cxn ang="0">
                <a:pos x="4" y="267"/>
              </a:cxn>
              <a:cxn ang="0">
                <a:pos x="40" y="375"/>
              </a:cxn>
              <a:cxn ang="0">
                <a:pos x="44" y="375"/>
              </a:cxn>
              <a:cxn ang="0">
                <a:pos x="112" y="379"/>
              </a:cxn>
              <a:cxn ang="0">
                <a:pos x="149" y="332"/>
              </a:cxn>
              <a:cxn ang="0">
                <a:pos x="149" y="331"/>
              </a:cxn>
              <a:cxn ang="0">
                <a:pos x="148" y="330"/>
              </a:cxn>
              <a:cxn ang="0">
                <a:pos x="131" y="312"/>
              </a:cxn>
              <a:cxn ang="0">
                <a:pos x="134" y="301"/>
              </a:cxn>
              <a:cxn ang="0">
                <a:pos x="145" y="304"/>
              </a:cxn>
              <a:cxn ang="0">
                <a:pos x="192" y="323"/>
              </a:cxn>
              <a:cxn ang="0">
                <a:pos x="202" y="327"/>
              </a:cxn>
              <a:cxn ang="0">
                <a:pos x="197" y="337"/>
              </a:cxn>
              <a:cxn ang="0">
                <a:pos x="171" y="340"/>
              </a:cxn>
              <a:cxn ang="0">
                <a:pos x="137" y="391"/>
              </a:cxn>
              <a:cxn ang="0">
                <a:pos x="254" y="416"/>
              </a:cxn>
              <a:cxn ang="0">
                <a:pos x="319" y="366"/>
              </a:cxn>
              <a:cxn ang="0">
                <a:pos x="320" y="365"/>
              </a:cxn>
              <a:cxn ang="0">
                <a:pos x="312" y="237"/>
              </a:cxn>
              <a:cxn ang="0">
                <a:pos x="306" y="232"/>
              </a:cxn>
              <a:cxn ang="0">
                <a:pos x="307" y="226"/>
              </a:cxn>
              <a:cxn ang="0">
                <a:pos x="247" y="115"/>
              </a:cxn>
              <a:cxn ang="0">
                <a:pos x="227" y="149"/>
              </a:cxn>
              <a:cxn ang="0">
                <a:pos x="180" y="179"/>
              </a:cxn>
              <a:cxn ang="0">
                <a:pos x="108" y="171"/>
              </a:cxn>
              <a:cxn ang="0">
                <a:pos x="106" y="171"/>
              </a:cxn>
              <a:cxn ang="0">
                <a:pos x="104" y="169"/>
              </a:cxn>
              <a:cxn ang="0">
                <a:pos x="85" y="182"/>
              </a:cxn>
              <a:cxn ang="0">
                <a:pos x="78" y="181"/>
              </a:cxn>
              <a:cxn ang="0">
                <a:pos x="75" y="178"/>
              </a:cxn>
              <a:cxn ang="0">
                <a:pos x="79" y="168"/>
              </a:cxn>
              <a:cxn ang="0">
                <a:pos x="106" y="126"/>
              </a:cxn>
              <a:cxn ang="0">
                <a:pos x="114" y="118"/>
              </a:cxn>
              <a:cxn ang="0">
                <a:pos x="122" y="125"/>
              </a:cxn>
              <a:cxn ang="0">
                <a:pos x="118" y="150"/>
              </a:cxn>
              <a:cxn ang="0">
                <a:pos x="210" y="134"/>
              </a:cxn>
              <a:cxn ang="0">
                <a:pos x="229" y="96"/>
              </a:cxn>
              <a:cxn ang="0">
                <a:pos x="192" y="14"/>
              </a:cxn>
              <a:cxn ang="0">
                <a:pos x="164" y="4"/>
              </a:cxn>
              <a:cxn ang="0">
                <a:pos x="110" y="18"/>
              </a:cxn>
              <a:cxn ang="0">
                <a:pos x="90" y="42"/>
              </a:cxn>
            </a:cxnLst>
            <a:rect l="0" t="0" r="r" b="b"/>
            <a:pathLst>
              <a:path w="372" h="428">
                <a:moveTo>
                  <a:pt x="90" y="42"/>
                </a:moveTo>
                <a:cubicBezTo>
                  <a:pt x="16" y="171"/>
                  <a:pt x="16" y="171"/>
                  <a:pt x="16" y="171"/>
                </a:cubicBezTo>
                <a:cubicBezTo>
                  <a:pt x="16" y="172"/>
                  <a:pt x="16" y="173"/>
                  <a:pt x="15" y="174"/>
                </a:cubicBezTo>
                <a:cubicBezTo>
                  <a:pt x="15" y="175"/>
                  <a:pt x="0" y="215"/>
                  <a:pt x="4" y="267"/>
                </a:cubicBezTo>
                <a:cubicBezTo>
                  <a:pt x="6" y="307"/>
                  <a:pt x="19" y="343"/>
                  <a:pt x="40" y="375"/>
                </a:cubicBezTo>
                <a:cubicBezTo>
                  <a:pt x="42" y="375"/>
                  <a:pt x="43" y="375"/>
                  <a:pt x="44" y="375"/>
                </a:cubicBezTo>
                <a:cubicBezTo>
                  <a:pt x="71" y="387"/>
                  <a:pt x="93" y="388"/>
                  <a:pt x="112" y="379"/>
                </a:cubicBezTo>
                <a:cubicBezTo>
                  <a:pt x="139" y="366"/>
                  <a:pt x="149" y="333"/>
                  <a:pt x="149" y="332"/>
                </a:cubicBezTo>
                <a:cubicBezTo>
                  <a:pt x="149" y="332"/>
                  <a:pt x="149" y="332"/>
                  <a:pt x="149" y="331"/>
                </a:cubicBezTo>
                <a:cubicBezTo>
                  <a:pt x="149" y="331"/>
                  <a:pt x="148" y="331"/>
                  <a:pt x="148" y="330"/>
                </a:cubicBezTo>
                <a:cubicBezTo>
                  <a:pt x="137" y="322"/>
                  <a:pt x="131" y="312"/>
                  <a:pt x="131" y="312"/>
                </a:cubicBezTo>
                <a:cubicBezTo>
                  <a:pt x="129" y="308"/>
                  <a:pt x="130" y="303"/>
                  <a:pt x="134" y="301"/>
                </a:cubicBezTo>
                <a:cubicBezTo>
                  <a:pt x="138" y="299"/>
                  <a:pt x="142" y="300"/>
                  <a:pt x="145" y="304"/>
                </a:cubicBezTo>
                <a:cubicBezTo>
                  <a:pt x="145" y="305"/>
                  <a:pt x="162" y="334"/>
                  <a:pt x="192" y="323"/>
                </a:cubicBezTo>
                <a:cubicBezTo>
                  <a:pt x="196" y="321"/>
                  <a:pt x="200" y="323"/>
                  <a:pt x="202" y="327"/>
                </a:cubicBezTo>
                <a:cubicBezTo>
                  <a:pt x="203" y="331"/>
                  <a:pt x="201" y="336"/>
                  <a:pt x="197" y="337"/>
                </a:cubicBezTo>
                <a:cubicBezTo>
                  <a:pt x="188" y="341"/>
                  <a:pt x="179" y="342"/>
                  <a:pt x="171" y="340"/>
                </a:cubicBezTo>
                <a:cubicBezTo>
                  <a:pt x="168" y="348"/>
                  <a:pt x="159" y="373"/>
                  <a:pt x="137" y="391"/>
                </a:cubicBezTo>
                <a:cubicBezTo>
                  <a:pt x="171" y="421"/>
                  <a:pt x="223" y="428"/>
                  <a:pt x="254" y="416"/>
                </a:cubicBezTo>
                <a:cubicBezTo>
                  <a:pt x="298" y="400"/>
                  <a:pt x="319" y="366"/>
                  <a:pt x="319" y="366"/>
                </a:cubicBezTo>
                <a:cubicBezTo>
                  <a:pt x="320" y="365"/>
                  <a:pt x="320" y="365"/>
                  <a:pt x="320" y="365"/>
                </a:cubicBezTo>
                <a:cubicBezTo>
                  <a:pt x="372" y="283"/>
                  <a:pt x="314" y="238"/>
                  <a:pt x="312" y="237"/>
                </a:cubicBezTo>
                <a:cubicBezTo>
                  <a:pt x="306" y="232"/>
                  <a:pt x="306" y="232"/>
                  <a:pt x="306" y="232"/>
                </a:cubicBezTo>
                <a:cubicBezTo>
                  <a:pt x="307" y="226"/>
                  <a:pt x="307" y="226"/>
                  <a:pt x="307" y="226"/>
                </a:cubicBezTo>
                <a:cubicBezTo>
                  <a:pt x="316" y="167"/>
                  <a:pt x="272" y="131"/>
                  <a:pt x="247" y="115"/>
                </a:cubicBezTo>
                <a:cubicBezTo>
                  <a:pt x="244" y="125"/>
                  <a:pt x="237" y="137"/>
                  <a:pt x="227" y="149"/>
                </a:cubicBezTo>
                <a:cubicBezTo>
                  <a:pt x="214" y="164"/>
                  <a:pt x="198" y="174"/>
                  <a:pt x="180" y="179"/>
                </a:cubicBezTo>
                <a:cubicBezTo>
                  <a:pt x="158" y="185"/>
                  <a:pt x="133" y="182"/>
                  <a:pt x="108" y="171"/>
                </a:cubicBezTo>
                <a:cubicBezTo>
                  <a:pt x="107" y="171"/>
                  <a:pt x="107" y="171"/>
                  <a:pt x="106" y="171"/>
                </a:cubicBezTo>
                <a:cubicBezTo>
                  <a:pt x="106" y="170"/>
                  <a:pt x="105" y="170"/>
                  <a:pt x="104" y="169"/>
                </a:cubicBezTo>
                <a:cubicBezTo>
                  <a:pt x="95" y="178"/>
                  <a:pt x="86" y="182"/>
                  <a:pt x="85" y="182"/>
                </a:cubicBezTo>
                <a:cubicBezTo>
                  <a:pt x="83" y="183"/>
                  <a:pt x="81" y="183"/>
                  <a:pt x="78" y="181"/>
                </a:cubicBezTo>
                <a:cubicBezTo>
                  <a:pt x="77" y="181"/>
                  <a:pt x="76" y="179"/>
                  <a:pt x="75" y="178"/>
                </a:cubicBezTo>
                <a:cubicBezTo>
                  <a:pt x="74" y="174"/>
                  <a:pt x="75" y="169"/>
                  <a:pt x="79" y="168"/>
                </a:cubicBezTo>
                <a:cubicBezTo>
                  <a:pt x="81" y="167"/>
                  <a:pt x="108" y="155"/>
                  <a:pt x="106" y="126"/>
                </a:cubicBezTo>
                <a:cubicBezTo>
                  <a:pt x="106" y="122"/>
                  <a:pt x="109" y="118"/>
                  <a:pt x="114" y="118"/>
                </a:cubicBezTo>
                <a:cubicBezTo>
                  <a:pt x="118" y="118"/>
                  <a:pt x="122" y="121"/>
                  <a:pt x="122" y="125"/>
                </a:cubicBezTo>
                <a:cubicBezTo>
                  <a:pt x="123" y="135"/>
                  <a:pt x="121" y="143"/>
                  <a:pt x="118" y="150"/>
                </a:cubicBezTo>
                <a:cubicBezTo>
                  <a:pt x="167" y="171"/>
                  <a:pt x="196" y="149"/>
                  <a:pt x="210" y="134"/>
                </a:cubicBezTo>
                <a:cubicBezTo>
                  <a:pt x="224" y="117"/>
                  <a:pt x="229" y="97"/>
                  <a:pt x="229" y="96"/>
                </a:cubicBezTo>
                <a:cubicBezTo>
                  <a:pt x="236" y="63"/>
                  <a:pt x="221" y="31"/>
                  <a:pt x="192" y="14"/>
                </a:cubicBezTo>
                <a:cubicBezTo>
                  <a:pt x="183" y="10"/>
                  <a:pt x="174" y="6"/>
                  <a:pt x="164" y="4"/>
                </a:cubicBezTo>
                <a:cubicBezTo>
                  <a:pt x="145" y="0"/>
                  <a:pt x="127" y="5"/>
                  <a:pt x="110" y="18"/>
                </a:cubicBezTo>
                <a:cubicBezTo>
                  <a:pt x="97" y="29"/>
                  <a:pt x="90" y="42"/>
                  <a:pt x="90" y="42"/>
                </a:cubicBezTo>
                <a:close/>
              </a:path>
            </a:pathLst>
          </a:custGeom>
          <a:solidFill>
            <a:srgbClr val="F5D510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kern="0">
              <a:solidFill>
                <a:prstClr val="white"/>
              </a:solidFill>
              <a:latin typeface="Calibri"/>
              <a:ea typeface="微软雅黑"/>
            </a:endParaRPr>
          </a:p>
        </p:txBody>
      </p:sp>
      <p:sp>
        <p:nvSpPr>
          <p:cNvPr id="4" name="Freeform 17">
            <a:extLst>
              <a:ext uri="{FF2B5EF4-FFF2-40B4-BE49-F238E27FC236}">
                <a16:creationId xmlns:a16="http://schemas.microsoft.com/office/drawing/2014/main" id="{AC587591-5249-ED3F-8D79-68EA1CC433DD}"/>
              </a:ext>
            </a:extLst>
          </p:cNvPr>
          <p:cNvSpPr/>
          <p:nvPr/>
        </p:nvSpPr>
        <p:spPr bwMode="auto">
          <a:xfrm>
            <a:off x="5633055" y="3020236"/>
            <a:ext cx="2021620" cy="1865986"/>
          </a:xfrm>
          <a:custGeom>
            <a:avLst/>
            <a:gdLst/>
            <a:ahLst/>
            <a:cxnLst>
              <a:cxn ang="0">
                <a:pos x="362" y="381"/>
              </a:cxn>
              <a:cxn ang="0">
                <a:pos x="272" y="324"/>
              </a:cxn>
              <a:cxn ang="0">
                <a:pos x="187" y="270"/>
              </a:cxn>
              <a:cxn ang="0">
                <a:pos x="206" y="257"/>
              </a:cxn>
              <a:cxn ang="0">
                <a:pos x="310" y="296"/>
              </a:cxn>
              <a:cxn ang="0">
                <a:pos x="325" y="302"/>
              </a:cxn>
              <a:cxn ang="0">
                <a:pos x="409" y="373"/>
              </a:cxn>
              <a:cxn ang="0">
                <a:pos x="464" y="367"/>
              </a:cxn>
              <a:cxn ang="0">
                <a:pos x="513" y="267"/>
              </a:cxn>
              <a:cxn ang="0">
                <a:pos x="518" y="254"/>
              </a:cxn>
              <a:cxn ang="0">
                <a:pos x="488" y="206"/>
              </a:cxn>
              <a:cxn ang="0">
                <a:pos x="370" y="192"/>
              </a:cxn>
              <a:cxn ang="0">
                <a:pos x="294" y="175"/>
              </a:cxn>
              <a:cxn ang="0">
                <a:pos x="330" y="218"/>
              </a:cxn>
              <a:cxn ang="0">
                <a:pos x="313" y="221"/>
              </a:cxn>
              <a:cxn ang="0">
                <a:pos x="206" y="36"/>
              </a:cxn>
              <a:cxn ang="0">
                <a:pos x="34" y="300"/>
              </a:cxn>
              <a:cxn ang="0">
                <a:pos x="24" y="452"/>
              </a:cxn>
              <a:cxn ang="0">
                <a:pos x="67" y="488"/>
              </a:cxn>
              <a:cxn ang="0">
                <a:pos x="182" y="495"/>
              </a:cxn>
              <a:cxn ang="0">
                <a:pos x="188" y="492"/>
              </a:cxn>
              <a:cxn ang="0">
                <a:pos x="251" y="369"/>
              </a:cxn>
              <a:cxn ang="0">
                <a:pos x="208" y="383"/>
              </a:cxn>
              <a:cxn ang="0">
                <a:pos x="202" y="374"/>
              </a:cxn>
              <a:cxn ang="0">
                <a:pos x="227" y="366"/>
              </a:cxn>
              <a:cxn ang="0">
                <a:pos x="258" y="336"/>
              </a:cxn>
              <a:cxn ang="0">
                <a:pos x="270" y="346"/>
              </a:cxn>
              <a:cxn ang="0">
                <a:pos x="215" y="502"/>
              </a:cxn>
              <a:cxn ang="0">
                <a:pos x="345" y="463"/>
              </a:cxn>
              <a:cxn ang="0">
                <a:pos x="365" y="414"/>
              </a:cxn>
              <a:cxn ang="0">
                <a:pos x="388" y="414"/>
              </a:cxn>
              <a:cxn ang="0">
                <a:pos x="426" y="416"/>
              </a:cxn>
              <a:cxn ang="0">
                <a:pos x="406" y="396"/>
              </a:cxn>
            </a:cxnLst>
            <a:rect l="0" t="0" r="r" b="b"/>
            <a:pathLst>
              <a:path w="559" h="516">
                <a:moveTo>
                  <a:pt x="406" y="396"/>
                </a:moveTo>
                <a:cubicBezTo>
                  <a:pt x="393" y="394"/>
                  <a:pt x="377" y="390"/>
                  <a:pt x="362" y="381"/>
                </a:cubicBezTo>
                <a:cubicBezTo>
                  <a:pt x="342" y="370"/>
                  <a:pt x="323" y="351"/>
                  <a:pt x="308" y="321"/>
                </a:cubicBezTo>
                <a:cubicBezTo>
                  <a:pt x="300" y="323"/>
                  <a:pt x="287" y="325"/>
                  <a:pt x="272" y="324"/>
                </a:cubicBezTo>
                <a:cubicBezTo>
                  <a:pt x="260" y="323"/>
                  <a:pt x="244" y="320"/>
                  <a:pt x="228" y="311"/>
                </a:cubicBezTo>
                <a:cubicBezTo>
                  <a:pt x="214" y="303"/>
                  <a:pt x="199" y="290"/>
                  <a:pt x="187" y="270"/>
                </a:cubicBezTo>
                <a:cubicBezTo>
                  <a:pt x="183" y="264"/>
                  <a:pt x="185" y="257"/>
                  <a:pt x="190" y="254"/>
                </a:cubicBezTo>
                <a:cubicBezTo>
                  <a:pt x="196" y="250"/>
                  <a:pt x="203" y="252"/>
                  <a:pt x="206" y="257"/>
                </a:cubicBezTo>
                <a:cubicBezTo>
                  <a:pt x="243" y="315"/>
                  <a:pt x="295" y="301"/>
                  <a:pt x="308" y="297"/>
                </a:cubicBezTo>
                <a:cubicBezTo>
                  <a:pt x="308" y="296"/>
                  <a:pt x="309" y="296"/>
                  <a:pt x="310" y="296"/>
                </a:cubicBezTo>
                <a:cubicBezTo>
                  <a:pt x="313" y="294"/>
                  <a:pt x="316" y="294"/>
                  <a:pt x="319" y="296"/>
                </a:cubicBezTo>
                <a:cubicBezTo>
                  <a:pt x="322" y="297"/>
                  <a:pt x="324" y="299"/>
                  <a:pt x="325" y="302"/>
                </a:cubicBezTo>
                <a:cubicBezTo>
                  <a:pt x="326" y="303"/>
                  <a:pt x="326" y="303"/>
                  <a:pt x="326" y="304"/>
                </a:cubicBezTo>
                <a:cubicBezTo>
                  <a:pt x="344" y="345"/>
                  <a:pt x="372" y="368"/>
                  <a:pt x="409" y="373"/>
                </a:cubicBezTo>
                <a:cubicBezTo>
                  <a:pt x="438" y="376"/>
                  <a:pt x="461" y="368"/>
                  <a:pt x="462" y="368"/>
                </a:cubicBezTo>
                <a:cubicBezTo>
                  <a:pt x="462" y="367"/>
                  <a:pt x="463" y="367"/>
                  <a:pt x="464" y="367"/>
                </a:cubicBezTo>
                <a:cubicBezTo>
                  <a:pt x="490" y="353"/>
                  <a:pt x="506" y="333"/>
                  <a:pt x="512" y="308"/>
                </a:cubicBezTo>
                <a:cubicBezTo>
                  <a:pt x="517" y="285"/>
                  <a:pt x="513" y="267"/>
                  <a:pt x="513" y="267"/>
                </a:cubicBezTo>
                <a:cubicBezTo>
                  <a:pt x="511" y="259"/>
                  <a:pt x="511" y="259"/>
                  <a:pt x="511" y="259"/>
                </a:cubicBezTo>
                <a:cubicBezTo>
                  <a:pt x="518" y="254"/>
                  <a:pt x="518" y="254"/>
                  <a:pt x="518" y="254"/>
                </a:cubicBezTo>
                <a:cubicBezTo>
                  <a:pt x="559" y="224"/>
                  <a:pt x="557" y="186"/>
                  <a:pt x="551" y="163"/>
                </a:cubicBezTo>
                <a:cubicBezTo>
                  <a:pt x="539" y="177"/>
                  <a:pt x="518" y="195"/>
                  <a:pt x="488" y="206"/>
                </a:cubicBezTo>
                <a:cubicBezTo>
                  <a:pt x="465" y="214"/>
                  <a:pt x="438" y="215"/>
                  <a:pt x="410" y="208"/>
                </a:cubicBezTo>
                <a:cubicBezTo>
                  <a:pt x="396" y="205"/>
                  <a:pt x="382" y="199"/>
                  <a:pt x="370" y="192"/>
                </a:cubicBezTo>
                <a:cubicBezTo>
                  <a:pt x="359" y="186"/>
                  <a:pt x="350" y="179"/>
                  <a:pt x="342" y="171"/>
                </a:cubicBezTo>
                <a:cubicBezTo>
                  <a:pt x="327" y="176"/>
                  <a:pt x="311" y="178"/>
                  <a:pt x="294" y="175"/>
                </a:cubicBezTo>
                <a:cubicBezTo>
                  <a:pt x="304" y="184"/>
                  <a:pt x="315" y="193"/>
                  <a:pt x="327" y="202"/>
                </a:cubicBezTo>
                <a:cubicBezTo>
                  <a:pt x="332" y="205"/>
                  <a:pt x="333" y="213"/>
                  <a:pt x="330" y="218"/>
                </a:cubicBezTo>
                <a:cubicBezTo>
                  <a:pt x="326" y="223"/>
                  <a:pt x="319" y="224"/>
                  <a:pt x="314" y="221"/>
                </a:cubicBezTo>
                <a:cubicBezTo>
                  <a:pt x="314" y="221"/>
                  <a:pt x="314" y="221"/>
                  <a:pt x="313" y="221"/>
                </a:cubicBezTo>
                <a:cubicBezTo>
                  <a:pt x="277" y="195"/>
                  <a:pt x="249" y="165"/>
                  <a:pt x="231" y="129"/>
                </a:cubicBezTo>
                <a:cubicBezTo>
                  <a:pt x="217" y="101"/>
                  <a:pt x="209" y="69"/>
                  <a:pt x="206" y="36"/>
                </a:cubicBezTo>
                <a:cubicBezTo>
                  <a:pt x="206" y="23"/>
                  <a:pt x="206" y="11"/>
                  <a:pt x="207" y="0"/>
                </a:cubicBezTo>
                <a:cubicBezTo>
                  <a:pt x="34" y="300"/>
                  <a:pt x="34" y="300"/>
                  <a:pt x="34" y="300"/>
                </a:cubicBezTo>
                <a:cubicBezTo>
                  <a:pt x="17" y="329"/>
                  <a:pt x="2" y="357"/>
                  <a:pt x="1" y="389"/>
                </a:cubicBezTo>
                <a:cubicBezTo>
                  <a:pt x="0" y="427"/>
                  <a:pt x="24" y="452"/>
                  <a:pt x="24" y="452"/>
                </a:cubicBezTo>
                <a:cubicBezTo>
                  <a:pt x="24" y="453"/>
                  <a:pt x="24" y="453"/>
                  <a:pt x="24" y="453"/>
                </a:cubicBezTo>
                <a:cubicBezTo>
                  <a:pt x="38" y="467"/>
                  <a:pt x="52" y="479"/>
                  <a:pt x="67" y="488"/>
                </a:cubicBezTo>
                <a:cubicBezTo>
                  <a:pt x="93" y="502"/>
                  <a:pt x="120" y="508"/>
                  <a:pt x="148" y="505"/>
                </a:cubicBezTo>
                <a:cubicBezTo>
                  <a:pt x="169" y="502"/>
                  <a:pt x="182" y="495"/>
                  <a:pt x="182" y="495"/>
                </a:cubicBezTo>
                <a:cubicBezTo>
                  <a:pt x="187" y="492"/>
                  <a:pt x="187" y="492"/>
                  <a:pt x="187" y="492"/>
                </a:cubicBezTo>
                <a:cubicBezTo>
                  <a:pt x="188" y="492"/>
                  <a:pt x="188" y="492"/>
                  <a:pt x="188" y="492"/>
                </a:cubicBezTo>
                <a:cubicBezTo>
                  <a:pt x="193" y="489"/>
                  <a:pt x="202" y="484"/>
                  <a:pt x="210" y="476"/>
                </a:cubicBezTo>
                <a:cubicBezTo>
                  <a:pt x="225" y="462"/>
                  <a:pt x="257" y="424"/>
                  <a:pt x="251" y="369"/>
                </a:cubicBezTo>
                <a:cubicBezTo>
                  <a:pt x="244" y="375"/>
                  <a:pt x="237" y="379"/>
                  <a:pt x="231" y="381"/>
                </a:cubicBezTo>
                <a:cubicBezTo>
                  <a:pt x="219" y="384"/>
                  <a:pt x="209" y="383"/>
                  <a:pt x="208" y="383"/>
                </a:cubicBezTo>
                <a:cubicBezTo>
                  <a:pt x="207" y="382"/>
                  <a:pt x="206" y="382"/>
                  <a:pt x="205" y="382"/>
                </a:cubicBezTo>
                <a:cubicBezTo>
                  <a:pt x="203" y="380"/>
                  <a:pt x="201" y="377"/>
                  <a:pt x="202" y="374"/>
                </a:cubicBezTo>
                <a:cubicBezTo>
                  <a:pt x="202" y="369"/>
                  <a:pt x="206" y="367"/>
                  <a:pt x="211" y="367"/>
                </a:cubicBezTo>
                <a:cubicBezTo>
                  <a:pt x="211" y="367"/>
                  <a:pt x="218" y="368"/>
                  <a:pt x="227" y="366"/>
                </a:cubicBezTo>
                <a:cubicBezTo>
                  <a:pt x="237" y="362"/>
                  <a:pt x="245" y="354"/>
                  <a:pt x="248" y="341"/>
                </a:cubicBezTo>
                <a:cubicBezTo>
                  <a:pt x="249" y="337"/>
                  <a:pt x="254" y="335"/>
                  <a:pt x="258" y="336"/>
                </a:cubicBezTo>
                <a:cubicBezTo>
                  <a:pt x="259" y="336"/>
                  <a:pt x="259" y="337"/>
                  <a:pt x="260" y="337"/>
                </a:cubicBezTo>
                <a:cubicBezTo>
                  <a:pt x="265" y="338"/>
                  <a:pt x="269" y="341"/>
                  <a:pt x="270" y="346"/>
                </a:cubicBezTo>
                <a:cubicBezTo>
                  <a:pt x="289" y="422"/>
                  <a:pt x="246" y="474"/>
                  <a:pt x="226" y="493"/>
                </a:cubicBezTo>
                <a:cubicBezTo>
                  <a:pt x="222" y="497"/>
                  <a:pt x="218" y="500"/>
                  <a:pt x="215" y="502"/>
                </a:cubicBezTo>
                <a:cubicBezTo>
                  <a:pt x="262" y="516"/>
                  <a:pt x="306" y="503"/>
                  <a:pt x="343" y="465"/>
                </a:cubicBezTo>
                <a:cubicBezTo>
                  <a:pt x="343" y="464"/>
                  <a:pt x="344" y="463"/>
                  <a:pt x="345" y="463"/>
                </a:cubicBezTo>
                <a:cubicBezTo>
                  <a:pt x="345" y="462"/>
                  <a:pt x="346" y="461"/>
                  <a:pt x="346" y="461"/>
                </a:cubicBezTo>
                <a:cubicBezTo>
                  <a:pt x="351" y="456"/>
                  <a:pt x="365" y="436"/>
                  <a:pt x="365" y="414"/>
                </a:cubicBezTo>
                <a:cubicBezTo>
                  <a:pt x="365" y="408"/>
                  <a:pt x="370" y="403"/>
                  <a:pt x="377" y="403"/>
                </a:cubicBezTo>
                <a:cubicBezTo>
                  <a:pt x="383" y="402"/>
                  <a:pt x="388" y="408"/>
                  <a:pt x="388" y="414"/>
                </a:cubicBezTo>
                <a:cubicBezTo>
                  <a:pt x="389" y="428"/>
                  <a:pt x="385" y="441"/>
                  <a:pt x="380" y="451"/>
                </a:cubicBezTo>
                <a:cubicBezTo>
                  <a:pt x="398" y="444"/>
                  <a:pt x="413" y="433"/>
                  <a:pt x="426" y="416"/>
                </a:cubicBezTo>
                <a:cubicBezTo>
                  <a:pt x="432" y="409"/>
                  <a:pt x="436" y="402"/>
                  <a:pt x="439" y="396"/>
                </a:cubicBezTo>
                <a:cubicBezTo>
                  <a:pt x="430" y="397"/>
                  <a:pt x="418" y="397"/>
                  <a:pt x="406" y="396"/>
                </a:cubicBezTo>
                <a:close/>
              </a:path>
            </a:pathLst>
          </a:custGeom>
          <a:solidFill>
            <a:srgbClr val="FA7815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kern="0">
              <a:solidFill>
                <a:prstClr val="white"/>
              </a:solidFill>
              <a:latin typeface="Calibri"/>
              <a:ea typeface="微软雅黑"/>
            </a:endParaRPr>
          </a:p>
        </p:txBody>
      </p:sp>
      <p:sp>
        <p:nvSpPr>
          <p:cNvPr id="5" name="Freeform 18">
            <a:extLst>
              <a:ext uri="{FF2B5EF4-FFF2-40B4-BE49-F238E27FC236}">
                <a16:creationId xmlns:a16="http://schemas.microsoft.com/office/drawing/2014/main" id="{7EF6D761-599B-DC94-7A64-7535F0AE0B62}"/>
              </a:ext>
            </a:extLst>
          </p:cNvPr>
          <p:cNvSpPr/>
          <p:nvPr/>
        </p:nvSpPr>
        <p:spPr bwMode="auto">
          <a:xfrm>
            <a:off x="4577744" y="1858239"/>
            <a:ext cx="2169957" cy="2510596"/>
          </a:xfrm>
          <a:custGeom>
            <a:avLst/>
            <a:gdLst/>
            <a:ahLst/>
            <a:cxnLst>
              <a:cxn ang="0">
                <a:pos x="234" y="325"/>
              </a:cxn>
              <a:cxn ang="0">
                <a:pos x="132" y="258"/>
              </a:cxn>
              <a:cxn ang="0">
                <a:pos x="171" y="259"/>
              </a:cxn>
              <a:cxn ang="0">
                <a:pos x="457" y="297"/>
              </a:cxn>
              <a:cxn ang="0">
                <a:pos x="511" y="248"/>
              </a:cxn>
              <a:cxn ang="0">
                <a:pos x="588" y="117"/>
              </a:cxn>
              <a:cxn ang="0">
                <a:pos x="593" y="106"/>
              </a:cxn>
              <a:cxn ang="0">
                <a:pos x="562" y="16"/>
              </a:cxn>
              <a:cxn ang="0">
                <a:pos x="471" y="25"/>
              </a:cxn>
              <a:cxn ang="0">
                <a:pos x="449" y="107"/>
              </a:cxn>
              <a:cxn ang="0">
                <a:pos x="509" y="138"/>
              </a:cxn>
              <a:cxn ang="0">
                <a:pos x="485" y="180"/>
              </a:cxn>
              <a:cxn ang="0">
                <a:pos x="470" y="191"/>
              </a:cxn>
              <a:cxn ang="0">
                <a:pos x="423" y="100"/>
              </a:cxn>
              <a:cxn ang="0">
                <a:pos x="431" y="10"/>
              </a:cxn>
              <a:cxn ang="0">
                <a:pos x="316" y="25"/>
              </a:cxn>
              <a:cxn ang="0">
                <a:pos x="310" y="23"/>
              </a:cxn>
              <a:cxn ang="0">
                <a:pos x="260" y="21"/>
              </a:cxn>
              <a:cxn ang="0">
                <a:pos x="196" y="83"/>
              </a:cxn>
              <a:cxn ang="0">
                <a:pos x="224" y="164"/>
              </a:cxn>
              <a:cxn ang="0">
                <a:pos x="301" y="139"/>
              </a:cxn>
              <a:cxn ang="0">
                <a:pos x="308" y="109"/>
              </a:cxn>
              <a:cxn ang="0">
                <a:pos x="350" y="139"/>
              </a:cxn>
              <a:cxn ang="0">
                <a:pos x="324" y="149"/>
              </a:cxn>
              <a:cxn ang="0">
                <a:pos x="322" y="151"/>
              </a:cxn>
              <a:cxn ang="0">
                <a:pos x="302" y="213"/>
              </a:cxn>
              <a:cxn ang="0">
                <a:pos x="294" y="251"/>
              </a:cxn>
              <a:cxn ang="0">
                <a:pos x="175" y="131"/>
              </a:cxn>
              <a:cxn ang="0">
                <a:pos x="113" y="134"/>
              </a:cxn>
              <a:cxn ang="0">
                <a:pos x="95" y="175"/>
              </a:cxn>
              <a:cxn ang="0">
                <a:pos x="92" y="176"/>
              </a:cxn>
              <a:cxn ang="0">
                <a:pos x="32" y="268"/>
              </a:cxn>
              <a:cxn ang="0">
                <a:pos x="33" y="274"/>
              </a:cxn>
              <a:cxn ang="0">
                <a:pos x="108" y="350"/>
              </a:cxn>
              <a:cxn ang="0">
                <a:pos x="185" y="332"/>
              </a:cxn>
              <a:cxn ang="0">
                <a:pos x="181" y="386"/>
              </a:cxn>
              <a:cxn ang="0">
                <a:pos x="180" y="400"/>
              </a:cxn>
              <a:cxn ang="0">
                <a:pos x="103" y="373"/>
              </a:cxn>
              <a:cxn ang="0">
                <a:pos x="1" y="357"/>
              </a:cxn>
              <a:cxn ang="0">
                <a:pos x="45" y="361"/>
              </a:cxn>
              <a:cxn ang="0">
                <a:pos x="10" y="417"/>
              </a:cxn>
              <a:cxn ang="0">
                <a:pos x="8" y="421"/>
              </a:cxn>
              <a:cxn ang="0">
                <a:pos x="39" y="551"/>
              </a:cxn>
              <a:cxn ang="0">
                <a:pos x="147" y="425"/>
              </a:cxn>
              <a:cxn ang="0">
                <a:pos x="220" y="424"/>
              </a:cxn>
              <a:cxn ang="0">
                <a:pos x="289" y="498"/>
              </a:cxn>
              <a:cxn ang="0">
                <a:pos x="154" y="448"/>
              </a:cxn>
              <a:cxn ang="0">
                <a:pos x="79" y="505"/>
              </a:cxn>
              <a:cxn ang="0">
                <a:pos x="62" y="576"/>
              </a:cxn>
              <a:cxn ang="0">
                <a:pos x="62" y="576"/>
              </a:cxn>
              <a:cxn ang="0">
                <a:pos x="63" y="578"/>
              </a:cxn>
              <a:cxn ang="0">
                <a:pos x="177" y="692"/>
              </a:cxn>
              <a:cxn ang="0">
                <a:pos x="241" y="681"/>
              </a:cxn>
              <a:cxn ang="0">
                <a:pos x="306" y="607"/>
              </a:cxn>
            </a:cxnLst>
            <a:rect l="0" t="0" r="r" b="b"/>
            <a:pathLst>
              <a:path w="600" h="693">
                <a:moveTo>
                  <a:pt x="475" y="312"/>
                </a:moveTo>
                <a:cubicBezTo>
                  <a:pt x="469" y="317"/>
                  <a:pt x="462" y="321"/>
                  <a:pt x="455" y="325"/>
                </a:cubicBezTo>
                <a:cubicBezTo>
                  <a:pt x="439" y="334"/>
                  <a:pt x="420" y="341"/>
                  <a:pt x="398" y="346"/>
                </a:cubicBezTo>
                <a:cubicBezTo>
                  <a:pt x="370" y="353"/>
                  <a:pt x="337" y="354"/>
                  <a:pt x="300" y="347"/>
                </a:cubicBezTo>
                <a:cubicBezTo>
                  <a:pt x="279" y="343"/>
                  <a:pt x="257" y="336"/>
                  <a:pt x="234" y="325"/>
                </a:cubicBezTo>
                <a:cubicBezTo>
                  <a:pt x="234" y="325"/>
                  <a:pt x="234" y="325"/>
                  <a:pt x="234" y="325"/>
                </a:cubicBezTo>
                <a:cubicBezTo>
                  <a:pt x="234" y="325"/>
                  <a:pt x="234" y="325"/>
                  <a:pt x="234" y="325"/>
                </a:cubicBezTo>
                <a:cubicBezTo>
                  <a:pt x="234" y="325"/>
                  <a:pt x="222" y="319"/>
                  <a:pt x="206" y="310"/>
                </a:cubicBezTo>
                <a:cubicBezTo>
                  <a:pt x="195" y="304"/>
                  <a:pt x="183" y="296"/>
                  <a:pt x="170" y="287"/>
                </a:cubicBezTo>
                <a:cubicBezTo>
                  <a:pt x="157" y="279"/>
                  <a:pt x="144" y="269"/>
                  <a:pt x="132" y="258"/>
                </a:cubicBezTo>
                <a:cubicBezTo>
                  <a:pt x="124" y="251"/>
                  <a:pt x="116" y="244"/>
                  <a:pt x="110" y="237"/>
                </a:cubicBezTo>
                <a:cubicBezTo>
                  <a:pt x="106" y="232"/>
                  <a:pt x="107" y="224"/>
                  <a:pt x="111" y="220"/>
                </a:cubicBezTo>
                <a:cubicBezTo>
                  <a:pt x="116" y="216"/>
                  <a:pt x="124" y="217"/>
                  <a:pt x="128" y="222"/>
                </a:cubicBezTo>
                <a:cubicBezTo>
                  <a:pt x="133" y="228"/>
                  <a:pt x="140" y="235"/>
                  <a:pt x="147" y="241"/>
                </a:cubicBezTo>
                <a:cubicBezTo>
                  <a:pt x="154" y="247"/>
                  <a:pt x="162" y="254"/>
                  <a:pt x="171" y="259"/>
                </a:cubicBezTo>
                <a:cubicBezTo>
                  <a:pt x="187" y="271"/>
                  <a:pt x="204" y="282"/>
                  <a:pt x="217" y="290"/>
                </a:cubicBezTo>
                <a:cubicBezTo>
                  <a:pt x="232" y="298"/>
                  <a:pt x="243" y="303"/>
                  <a:pt x="244" y="304"/>
                </a:cubicBezTo>
                <a:cubicBezTo>
                  <a:pt x="280" y="321"/>
                  <a:pt x="313" y="328"/>
                  <a:pt x="342" y="328"/>
                </a:cubicBezTo>
                <a:cubicBezTo>
                  <a:pt x="371" y="329"/>
                  <a:pt x="396" y="324"/>
                  <a:pt x="418" y="316"/>
                </a:cubicBezTo>
                <a:cubicBezTo>
                  <a:pt x="432" y="311"/>
                  <a:pt x="445" y="304"/>
                  <a:pt x="457" y="297"/>
                </a:cubicBezTo>
                <a:cubicBezTo>
                  <a:pt x="472" y="287"/>
                  <a:pt x="484" y="277"/>
                  <a:pt x="493" y="269"/>
                </a:cubicBezTo>
                <a:cubicBezTo>
                  <a:pt x="505" y="257"/>
                  <a:pt x="511" y="249"/>
                  <a:pt x="511" y="248"/>
                </a:cubicBezTo>
                <a:cubicBezTo>
                  <a:pt x="511" y="248"/>
                  <a:pt x="511" y="248"/>
                  <a:pt x="511" y="248"/>
                </a:cubicBezTo>
                <a:cubicBezTo>
                  <a:pt x="511" y="248"/>
                  <a:pt x="511" y="248"/>
                  <a:pt x="511" y="248"/>
                </a:cubicBezTo>
                <a:cubicBezTo>
                  <a:pt x="511" y="248"/>
                  <a:pt x="511" y="248"/>
                  <a:pt x="511" y="248"/>
                </a:cubicBezTo>
                <a:cubicBezTo>
                  <a:pt x="511" y="248"/>
                  <a:pt x="511" y="248"/>
                  <a:pt x="511" y="248"/>
                </a:cubicBezTo>
                <a:cubicBezTo>
                  <a:pt x="511" y="248"/>
                  <a:pt x="511" y="248"/>
                  <a:pt x="511" y="248"/>
                </a:cubicBezTo>
                <a:cubicBezTo>
                  <a:pt x="512" y="247"/>
                  <a:pt x="513" y="247"/>
                  <a:pt x="514" y="246"/>
                </a:cubicBezTo>
                <a:cubicBezTo>
                  <a:pt x="588" y="117"/>
                  <a:pt x="588" y="117"/>
                  <a:pt x="588" y="117"/>
                </a:cubicBezTo>
                <a:cubicBezTo>
                  <a:pt x="588" y="117"/>
                  <a:pt x="588" y="117"/>
                  <a:pt x="588" y="117"/>
                </a:cubicBezTo>
                <a:cubicBezTo>
                  <a:pt x="588" y="117"/>
                  <a:pt x="588" y="117"/>
                  <a:pt x="588" y="117"/>
                </a:cubicBezTo>
                <a:cubicBezTo>
                  <a:pt x="588" y="117"/>
                  <a:pt x="588" y="117"/>
                  <a:pt x="588" y="117"/>
                </a:cubicBezTo>
                <a:cubicBezTo>
                  <a:pt x="588" y="117"/>
                  <a:pt x="588" y="117"/>
                  <a:pt x="588" y="117"/>
                </a:cubicBezTo>
                <a:cubicBezTo>
                  <a:pt x="588" y="117"/>
                  <a:pt x="588" y="117"/>
                  <a:pt x="588" y="117"/>
                </a:cubicBezTo>
                <a:cubicBezTo>
                  <a:pt x="589" y="115"/>
                  <a:pt x="591" y="112"/>
                  <a:pt x="593" y="106"/>
                </a:cubicBezTo>
                <a:cubicBezTo>
                  <a:pt x="596" y="101"/>
                  <a:pt x="598" y="94"/>
                  <a:pt x="599" y="86"/>
                </a:cubicBezTo>
                <a:cubicBezTo>
                  <a:pt x="600" y="81"/>
                  <a:pt x="600" y="75"/>
                  <a:pt x="600" y="70"/>
                </a:cubicBezTo>
                <a:cubicBezTo>
                  <a:pt x="599" y="62"/>
                  <a:pt x="597" y="55"/>
                  <a:pt x="593" y="47"/>
                </a:cubicBezTo>
                <a:cubicBezTo>
                  <a:pt x="591" y="43"/>
                  <a:pt x="588" y="38"/>
                  <a:pt x="584" y="34"/>
                </a:cubicBezTo>
                <a:cubicBezTo>
                  <a:pt x="577" y="26"/>
                  <a:pt x="570" y="20"/>
                  <a:pt x="562" y="16"/>
                </a:cubicBezTo>
                <a:cubicBezTo>
                  <a:pt x="551" y="9"/>
                  <a:pt x="539" y="6"/>
                  <a:pt x="527" y="5"/>
                </a:cubicBezTo>
                <a:cubicBezTo>
                  <a:pt x="515" y="4"/>
                  <a:pt x="504" y="6"/>
                  <a:pt x="493" y="11"/>
                </a:cubicBezTo>
                <a:cubicBezTo>
                  <a:pt x="486" y="14"/>
                  <a:pt x="479" y="18"/>
                  <a:pt x="472" y="24"/>
                </a:cubicBezTo>
                <a:cubicBezTo>
                  <a:pt x="472" y="24"/>
                  <a:pt x="472" y="24"/>
                  <a:pt x="472" y="24"/>
                </a:cubicBezTo>
                <a:cubicBezTo>
                  <a:pt x="472" y="24"/>
                  <a:pt x="472" y="24"/>
                  <a:pt x="471" y="25"/>
                </a:cubicBezTo>
                <a:cubicBezTo>
                  <a:pt x="470" y="26"/>
                  <a:pt x="469" y="27"/>
                  <a:pt x="467" y="29"/>
                </a:cubicBezTo>
                <a:cubicBezTo>
                  <a:pt x="464" y="32"/>
                  <a:pt x="460" y="37"/>
                  <a:pt x="456" y="44"/>
                </a:cubicBezTo>
                <a:cubicBezTo>
                  <a:pt x="454" y="49"/>
                  <a:pt x="451" y="54"/>
                  <a:pt x="449" y="60"/>
                </a:cubicBezTo>
                <a:cubicBezTo>
                  <a:pt x="447" y="67"/>
                  <a:pt x="445" y="74"/>
                  <a:pt x="445" y="82"/>
                </a:cubicBezTo>
                <a:cubicBezTo>
                  <a:pt x="445" y="90"/>
                  <a:pt x="446" y="99"/>
                  <a:pt x="449" y="107"/>
                </a:cubicBezTo>
                <a:cubicBezTo>
                  <a:pt x="452" y="113"/>
                  <a:pt x="454" y="119"/>
                  <a:pt x="459" y="125"/>
                </a:cubicBezTo>
                <a:cubicBezTo>
                  <a:pt x="464" y="132"/>
                  <a:pt x="471" y="140"/>
                  <a:pt x="481" y="148"/>
                </a:cubicBezTo>
                <a:cubicBezTo>
                  <a:pt x="482" y="146"/>
                  <a:pt x="484" y="144"/>
                  <a:pt x="486" y="143"/>
                </a:cubicBezTo>
                <a:cubicBezTo>
                  <a:pt x="489" y="139"/>
                  <a:pt x="494" y="136"/>
                  <a:pt x="499" y="134"/>
                </a:cubicBezTo>
                <a:cubicBezTo>
                  <a:pt x="503" y="132"/>
                  <a:pt x="508" y="134"/>
                  <a:pt x="509" y="138"/>
                </a:cubicBezTo>
                <a:cubicBezTo>
                  <a:pt x="511" y="142"/>
                  <a:pt x="509" y="146"/>
                  <a:pt x="505" y="148"/>
                </a:cubicBezTo>
                <a:cubicBezTo>
                  <a:pt x="502" y="150"/>
                  <a:pt x="499" y="152"/>
                  <a:pt x="496" y="154"/>
                </a:cubicBezTo>
                <a:cubicBezTo>
                  <a:pt x="494" y="156"/>
                  <a:pt x="492" y="159"/>
                  <a:pt x="490" y="161"/>
                </a:cubicBezTo>
                <a:cubicBezTo>
                  <a:pt x="489" y="164"/>
                  <a:pt x="487" y="168"/>
                  <a:pt x="486" y="171"/>
                </a:cubicBezTo>
                <a:cubicBezTo>
                  <a:pt x="486" y="174"/>
                  <a:pt x="485" y="177"/>
                  <a:pt x="485" y="180"/>
                </a:cubicBezTo>
                <a:cubicBezTo>
                  <a:pt x="484" y="185"/>
                  <a:pt x="485" y="189"/>
                  <a:pt x="485" y="189"/>
                </a:cubicBezTo>
                <a:cubicBezTo>
                  <a:pt x="485" y="189"/>
                  <a:pt x="485" y="189"/>
                  <a:pt x="485" y="189"/>
                </a:cubicBezTo>
                <a:cubicBezTo>
                  <a:pt x="485" y="189"/>
                  <a:pt x="485" y="189"/>
                  <a:pt x="485" y="189"/>
                </a:cubicBezTo>
                <a:cubicBezTo>
                  <a:pt x="486" y="194"/>
                  <a:pt x="483" y="197"/>
                  <a:pt x="478" y="198"/>
                </a:cubicBezTo>
                <a:cubicBezTo>
                  <a:pt x="474" y="199"/>
                  <a:pt x="470" y="196"/>
                  <a:pt x="470" y="191"/>
                </a:cubicBezTo>
                <a:cubicBezTo>
                  <a:pt x="470" y="191"/>
                  <a:pt x="469" y="188"/>
                  <a:pt x="469" y="184"/>
                </a:cubicBezTo>
                <a:cubicBezTo>
                  <a:pt x="469" y="180"/>
                  <a:pt x="470" y="174"/>
                  <a:pt x="471" y="169"/>
                </a:cubicBezTo>
                <a:cubicBezTo>
                  <a:pt x="470" y="168"/>
                  <a:pt x="469" y="168"/>
                  <a:pt x="468" y="167"/>
                </a:cubicBezTo>
                <a:cubicBezTo>
                  <a:pt x="454" y="157"/>
                  <a:pt x="444" y="146"/>
                  <a:pt x="437" y="135"/>
                </a:cubicBezTo>
                <a:cubicBezTo>
                  <a:pt x="430" y="123"/>
                  <a:pt x="425" y="112"/>
                  <a:pt x="423" y="100"/>
                </a:cubicBezTo>
                <a:cubicBezTo>
                  <a:pt x="422" y="93"/>
                  <a:pt x="422" y="85"/>
                  <a:pt x="422" y="78"/>
                </a:cubicBezTo>
                <a:cubicBezTo>
                  <a:pt x="423" y="69"/>
                  <a:pt x="425" y="60"/>
                  <a:pt x="427" y="52"/>
                </a:cubicBezTo>
                <a:cubicBezTo>
                  <a:pt x="430" y="45"/>
                  <a:pt x="433" y="38"/>
                  <a:pt x="436" y="32"/>
                </a:cubicBezTo>
                <a:cubicBezTo>
                  <a:pt x="440" y="27"/>
                  <a:pt x="443" y="22"/>
                  <a:pt x="446" y="18"/>
                </a:cubicBezTo>
                <a:cubicBezTo>
                  <a:pt x="442" y="15"/>
                  <a:pt x="437" y="13"/>
                  <a:pt x="431" y="10"/>
                </a:cubicBezTo>
                <a:cubicBezTo>
                  <a:pt x="421" y="7"/>
                  <a:pt x="410" y="3"/>
                  <a:pt x="399" y="2"/>
                </a:cubicBezTo>
                <a:cubicBezTo>
                  <a:pt x="391" y="0"/>
                  <a:pt x="383" y="0"/>
                  <a:pt x="374" y="1"/>
                </a:cubicBezTo>
                <a:cubicBezTo>
                  <a:pt x="363" y="1"/>
                  <a:pt x="352" y="4"/>
                  <a:pt x="340" y="9"/>
                </a:cubicBezTo>
                <a:cubicBezTo>
                  <a:pt x="334" y="12"/>
                  <a:pt x="327" y="16"/>
                  <a:pt x="321" y="21"/>
                </a:cubicBezTo>
                <a:cubicBezTo>
                  <a:pt x="316" y="25"/>
                  <a:pt x="316" y="25"/>
                  <a:pt x="316" y="25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0" y="23"/>
                  <a:pt x="309" y="23"/>
                  <a:pt x="308" y="23"/>
                </a:cubicBezTo>
                <a:cubicBezTo>
                  <a:pt x="307" y="22"/>
                  <a:pt x="305" y="22"/>
                  <a:pt x="302" y="21"/>
                </a:cubicBezTo>
                <a:cubicBezTo>
                  <a:pt x="296" y="20"/>
                  <a:pt x="288" y="19"/>
                  <a:pt x="279" y="19"/>
                </a:cubicBezTo>
                <a:cubicBezTo>
                  <a:pt x="273" y="19"/>
                  <a:pt x="267" y="20"/>
                  <a:pt x="260" y="21"/>
                </a:cubicBezTo>
                <a:cubicBezTo>
                  <a:pt x="252" y="22"/>
                  <a:pt x="243" y="25"/>
                  <a:pt x="235" y="30"/>
                </a:cubicBezTo>
                <a:cubicBezTo>
                  <a:pt x="230" y="33"/>
                  <a:pt x="225" y="36"/>
                  <a:pt x="221" y="41"/>
                </a:cubicBezTo>
                <a:cubicBezTo>
                  <a:pt x="216" y="45"/>
                  <a:pt x="211" y="51"/>
                  <a:pt x="207" y="59"/>
                </a:cubicBezTo>
                <a:cubicBezTo>
                  <a:pt x="203" y="65"/>
                  <a:pt x="200" y="72"/>
                  <a:pt x="197" y="81"/>
                </a:cubicBezTo>
                <a:cubicBezTo>
                  <a:pt x="196" y="83"/>
                  <a:pt x="196" y="83"/>
                  <a:pt x="196" y="83"/>
                </a:cubicBezTo>
                <a:cubicBezTo>
                  <a:pt x="196" y="83"/>
                  <a:pt x="196" y="83"/>
                  <a:pt x="196" y="83"/>
                </a:cubicBezTo>
                <a:cubicBezTo>
                  <a:pt x="196" y="85"/>
                  <a:pt x="195" y="87"/>
                  <a:pt x="195" y="90"/>
                </a:cubicBezTo>
                <a:cubicBezTo>
                  <a:pt x="194" y="96"/>
                  <a:pt x="193" y="104"/>
                  <a:pt x="195" y="114"/>
                </a:cubicBezTo>
                <a:cubicBezTo>
                  <a:pt x="196" y="120"/>
                  <a:pt x="198" y="127"/>
                  <a:pt x="201" y="134"/>
                </a:cubicBezTo>
                <a:cubicBezTo>
                  <a:pt x="206" y="144"/>
                  <a:pt x="213" y="154"/>
                  <a:pt x="224" y="164"/>
                </a:cubicBezTo>
                <a:cubicBezTo>
                  <a:pt x="231" y="169"/>
                  <a:pt x="238" y="175"/>
                  <a:pt x="248" y="181"/>
                </a:cubicBezTo>
                <a:cubicBezTo>
                  <a:pt x="256" y="185"/>
                  <a:pt x="266" y="190"/>
                  <a:pt x="278" y="195"/>
                </a:cubicBezTo>
                <a:cubicBezTo>
                  <a:pt x="278" y="189"/>
                  <a:pt x="279" y="183"/>
                  <a:pt x="280" y="178"/>
                </a:cubicBezTo>
                <a:cubicBezTo>
                  <a:pt x="283" y="169"/>
                  <a:pt x="287" y="161"/>
                  <a:pt x="291" y="154"/>
                </a:cubicBezTo>
                <a:cubicBezTo>
                  <a:pt x="294" y="148"/>
                  <a:pt x="298" y="143"/>
                  <a:pt x="301" y="139"/>
                </a:cubicBezTo>
                <a:cubicBezTo>
                  <a:pt x="302" y="137"/>
                  <a:pt x="304" y="136"/>
                  <a:pt x="304" y="135"/>
                </a:cubicBezTo>
                <a:cubicBezTo>
                  <a:pt x="304" y="134"/>
                  <a:pt x="303" y="134"/>
                  <a:pt x="303" y="133"/>
                </a:cubicBezTo>
                <a:cubicBezTo>
                  <a:pt x="298" y="128"/>
                  <a:pt x="295" y="121"/>
                  <a:pt x="293" y="113"/>
                </a:cubicBezTo>
                <a:cubicBezTo>
                  <a:pt x="292" y="109"/>
                  <a:pt x="295" y="104"/>
                  <a:pt x="299" y="103"/>
                </a:cubicBezTo>
                <a:cubicBezTo>
                  <a:pt x="303" y="103"/>
                  <a:pt x="307" y="105"/>
                  <a:pt x="308" y="109"/>
                </a:cubicBezTo>
                <a:cubicBezTo>
                  <a:pt x="310" y="115"/>
                  <a:pt x="312" y="120"/>
                  <a:pt x="315" y="123"/>
                </a:cubicBezTo>
                <a:cubicBezTo>
                  <a:pt x="318" y="127"/>
                  <a:pt x="321" y="130"/>
                  <a:pt x="325" y="132"/>
                </a:cubicBezTo>
                <a:cubicBezTo>
                  <a:pt x="331" y="135"/>
                  <a:pt x="337" y="137"/>
                  <a:pt x="342" y="138"/>
                </a:cubicBezTo>
                <a:cubicBezTo>
                  <a:pt x="346" y="139"/>
                  <a:pt x="350" y="139"/>
                  <a:pt x="350" y="139"/>
                </a:cubicBezTo>
                <a:cubicBezTo>
                  <a:pt x="350" y="139"/>
                  <a:pt x="350" y="139"/>
                  <a:pt x="350" y="139"/>
                </a:cubicBezTo>
                <a:cubicBezTo>
                  <a:pt x="350" y="139"/>
                  <a:pt x="350" y="139"/>
                  <a:pt x="350" y="139"/>
                </a:cubicBezTo>
                <a:cubicBezTo>
                  <a:pt x="354" y="139"/>
                  <a:pt x="357" y="143"/>
                  <a:pt x="357" y="147"/>
                </a:cubicBezTo>
                <a:cubicBezTo>
                  <a:pt x="357" y="151"/>
                  <a:pt x="354" y="155"/>
                  <a:pt x="349" y="155"/>
                </a:cubicBezTo>
                <a:cubicBezTo>
                  <a:pt x="349" y="155"/>
                  <a:pt x="345" y="154"/>
                  <a:pt x="339" y="153"/>
                </a:cubicBezTo>
                <a:cubicBezTo>
                  <a:pt x="335" y="152"/>
                  <a:pt x="329" y="151"/>
                  <a:pt x="324" y="149"/>
                </a:cubicBezTo>
                <a:cubicBezTo>
                  <a:pt x="323" y="149"/>
                  <a:pt x="323" y="149"/>
                  <a:pt x="323" y="150"/>
                </a:cubicBezTo>
                <a:cubicBezTo>
                  <a:pt x="323" y="150"/>
                  <a:pt x="323" y="150"/>
                  <a:pt x="323" y="150"/>
                </a:cubicBezTo>
                <a:cubicBezTo>
                  <a:pt x="323" y="150"/>
                  <a:pt x="323" y="150"/>
                  <a:pt x="323" y="150"/>
                </a:cubicBezTo>
                <a:cubicBezTo>
                  <a:pt x="323" y="150"/>
                  <a:pt x="323" y="150"/>
                  <a:pt x="322" y="150"/>
                </a:cubicBezTo>
                <a:cubicBezTo>
                  <a:pt x="322" y="150"/>
                  <a:pt x="322" y="150"/>
                  <a:pt x="322" y="151"/>
                </a:cubicBezTo>
                <a:cubicBezTo>
                  <a:pt x="321" y="151"/>
                  <a:pt x="320" y="152"/>
                  <a:pt x="319" y="154"/>
                </a:cubicBezTo>
                <a:cubicBezTo>
                  <a:pt x="317" y="156"/>
                  <a:pt x="314" y="161"/>
                  <a:pt x="311" y="166"/>
                </a:cubicBezTo>
                <a:cubicBezTo>
                  <a:pt x="308" y="170"/>
                  <a:pt x="306" y="175"/>
                  <a:pt x="304" y="181"/>
                </a:cubicBezTo>
                <a:cubicBezTo>
                  <a:pt x="302" y="187"/>
                  <a:pt x="301" y="193"/>
                  <a:pt x="301" y="200"/>
                </a:cubicBezTo>
                <a:cubicBezTo>
                  <a:pt x="301" y="204"/>
                  <a:pt x="301" y="209"/>
                  <a:pt x="302" y="213"/>
                </a:cubicBezTo>
                <a:cubicBezTo>
                  <a:pt x="303" y="220"/>
                  <a:pt x="306" y="226"/>
                  <a:pt x="310" y="233"/>
                </a:cubicBezTo>
                <a:cubicBezTo>
                  <a:pt x="316" y="242"/>
                  <a:pt x="325" y="252"/>
                  <a:pt x="338" y="262"/>
                </a:cubicBezTo>
                <a:cubicBezTo>
                  <a:pt x="343" y="266"/>
                  <a:pt x="344" y="273"/>
                  <a:pt x="340" y="278"/>
                </a:cubicBezTo>
                <a:cubicBezTo>
                  <a:pt x="336" y="283"/>
                  <a:pt x="329" y="284"/>
                  <a:pt x="324" y="280"/>
                </a:cubicBezTo>
                <a:cubicBezTo>
                  <a:pt x="311" y="271"/>
                  <a:pt x="301" y="261"/>
                  <a:pt x="294" y="251"/>
                </a:cubicBezTo>
                <a:cubicBezTo>
                  <a:pt x="287" y="241"/>
                  <a:pt x="282" y="231"/>
                  <a:pt x="280" y="221"/>
                </a:cubicBezTo>
                <a:cubicBezTo>
                  <a:pt x="280" y="221"/>
                  <a:pt x="280" y="220"/>
                  <a:pt x="280" y="220"/>
                </a:cubicBezTo>
                <a:cubicBezTo>
                  <a:pt x="263" y="214"/>
                  <a:pt x="248" y="208"/>
                  <a:pt x="236" y="201"/>
                </a:cubicBezTo>
                <a:cubicBezTo>
                  <a:pt x="218" y="190"/>
                  <a:pt x="205" y="179"/>
                  <a:pt x="195" y="167"/>
                </a:cubicBezTo>
                <a:cubicBezTo>
                  <a:pt x="185" y="155"/>
                  <a:pt x="179" y="142"/>
                  <a:pt x="175" y="131"/>
                </a:cubicBezTo>
                <a:cubicBezTo>
                  <a:pt x="173" y="123"/>
                  <a:pt x="172" y="116"/>
                  <a:pt x="171" y="109"/>
                </a:cubicBezTo>
                <a:cubicBezTo>
                  <a:pt x="171" y="103"/>
                  <a:pt x="171" y="97"/>
                  <a:pt x="171" y="92"/>
                </a:cubicBezTo>
                <a:cubicBezTo>
                  <a:pt x="166" y="94"/>
                  <a:pt x="159" y="96"/>
                  <a:pt x="153" y="99"/>
                </a:cubicBezTo>
                <a:cubicBezTo>
                  <a:pt x="146" y="102"/>
                  <a:pt x="140" y="106"/>
                  <a:pt x="134" y="110"/>
                </a:cubicBezTo>
                <a:cubicBezTo>
                  <a:pt x="126" y="117"/>
                  <a:pt x="119" y="124"/>
                  <a:pt x="113" y="134"/>
                </a:cubicBezTo>
                <a:cubicBezTo>
                  <a:pt x="108" y="143"/>
                  <a:pt x="104" y="153"/>
                  <a:pt x="103" y="165"/>
                </a:cubicBezTo>
                <a:cubicBezTo>
                  <a:pt x="102" y="173"/>
                  <a:pt x="102" y="173"/>
                  <a:pt x="102" y="173"/>
                </a:cubicBezTo>
                <a:cubicBezTo>
                  <a:pt x="95" y="175"/>
                  <a:pt x="95" y="175"/>
                  <a:pt x="95" y="175"/>
                </a:cubicBezTo>
                <a:cubicBezTo>
                  <a:pt x="95" y="175"/>
                  <a:pt x="95" y="175"/>
                  <a:pt x="95" y="175"/>
                </a:cubicBezTo>
                <a:cubicBezTo>
                  <a:pt x="95" y="175"/>
                  <a:pt x="95" y="175"/>
                  <a:pt x="95" y="175"/>
                </a:cubicBezTo>
                <a:cubicBezTo>
                  <a:pt x="95" y="175"/>
                  <a:pt x="95" y="175"/>
                  <a:pt x="95" y="175"/>
                </a:cubicBezTo>
                <a:cubicBezTo>
                  <a:pt x="95" y="175"/>
                  <a:pt x="95" y="175"/>
                  <a:pt x="95" y="175"/>
                </a:cubicBezTo>
                <a:cubicBezTo>
                  <a:pt x="94" y="175"/>
                  <a:pt x="94" y="175"/>
                  <a:pt x="94" y="175"/>
                </a:cubicBezTo>
                <a:cubicBezTo>
                  <a:pt x="94" y="175"/>
                  <a:pt x="94" y="175"/>
                  <a:pt x="94" y="175"/>
                </a:cubicBezTo>
                <a:cubicBezTo>
                  <a:pt x="94" y="175"/>
                  <a:pt x="93" y="176"/>
                  <a:pt x="92" y="176"/>
                </a:cubicBezTo>
                <a:cubicBezTo>
                  <a:pt x="90" y="177"/>
                  <a:pt x="87" y="178"/>
                  <a:pt x="84" y="180"/>
                </a:cubicBezTo>
                <a:cubicBezTo>
                  <a:pt x="77" y="183"/>
                  <a:pt x="68" y="188"/>
                  <a:pt x="59" y="196"/>
                </a:cubicBezTo>
                <a:cubicBezTo>
                  <a:pt x="54" y="202"/>
                  <a:pt x="48" y="208"/>
                  <a:pt x="44" y="216"/>
                </a:cubicBezTo>
                <a:cubicBezTo>
                  <a:pt x="39" y="224"/>
                  <a:pt x="36" y="232"/>
                  <a:pt x="34" y="243"/>
                </a:cubicBezTo>
                <a:cubicBezTo>
                  <a:pt x="32" y="250"/>
                  <a:pt x="32" y="258"/>
                  <a:pt x="32" y="268"/>
                </a:cubicBezTo>
                <a:cubicBezTo>
                  <a:pt x="33" y="269"/>
                  <a:pt x="33" y="271"/>
                  <a:pt x="33" y="272"/>
                </a:cubicBezTo>
                <a:cubicBezTo>
                  <a:pt x="33" y="272"/>
                  <a:pt x="33" y="272"/>
                  <a:pt x="33" y="272"/>
                </a:cubicBezTo>
                <a:cubicBezTo>
                  <a:pt x="33" y="272"/>
                  <a:pt x="33" y="272"/>
                  <a:pt x="33" y="272"/>
                </a:cubicBezTo>
                <a:cubicBezTo>
                  <a:pt x="33" y="272"/>
                  <a:pt x="33" y="273"/>
                  <a:pt x="33" y="273"/>
                </a:cubicBezTo>
                <a:cubicBezTo>
                  <a:pt x="33" y="273"/>
                  <a:pt x="33" y="273"/>
                  <a:pt x="33" y="274"/>
                </a:cubicBezTo>
                <a:cubicBezTo>
                  <a:pt x="33" y="275"/>
                  <a:pt x="33" y="277"/>
                  <a:pt x="33" y="280"/>
                </a:cubicBezTo>
                <a:cubicBezTo>
                  <a:pt x="34" y="285"/>
                  <a:pt x="36" y="292"/>
                  <a:pt x="39" y="300"/>
                </a:cubicBezTo>
                <a:cubicBezTo>
                  <a:pt x="42" y="305"/>
                  <a:pt x="45" y="311"/>
                  <a:pt x="49" y="316"/>
                </a:cubicBezTo>
                <a:cubicBezTo>
                  <a:pt x="55" y="323"/>
                  <a:pt x="62" y="330"/>
                  <a:pt x="73" y="337"/>
                </a:cubicBezTo>
                <a:cubicBezTo>
                  <a:pt x="82" y="342"/>
                  <a:pt x="94" y="347"/>
                  <a:pt x="108" y="350"/>
                </a:cubicBezTo>
                <a:cubicBezTo>
                  <a:pt x="122" y="353"/>
                  <a:pt x="139" y="355"/>
                  <a:pt x="160" y="355"/>
                </a:cubicBezTo>
                <a:cubicBezTo>
                  <a:pt x="161" y="355"/>
                  <a:pt x="162" y="356"/>
                  <a:pt x="163" y="356"/>
                </a:cubicBezTo>
                <a:cubicBezTo>
                  <a:pt x="164" y="351"/>
                  <a:pt x="166" y="346"/>
                  <a:pt x="168" y="341"/>
                </a:cubicBezTo>
                <a:cubicBezTo>
                  <a:pt x="170" y="338"/>
                  <a:pt x="172" y="336"/>
                  <a:pt x="174" y="333"/>
                </a:cubicBezTo>
                <a:cubicBezTo>
                  <a:pt x="177" y="330"/>
                  <a:pt x="182" y="329"/>
                  <a:pt x="185" y="332"/>
                </a:cubicBezTo>
                <a:cubicBezTo>
                  <a:pt x="188" y="335"/>
                  <a:pt x="189" y="340"/>
                  <a:pt x="186" y="343"/>
                </a:cubicBezTo>
                <a:cubicBezTo>
                  <a:pt x="184" y="345"/>
                  <a:pt x="183" y="347"/>
                  <a:pt x="182" y="349"/>
                </a:cubicBezTo>
                <a:cubicBezTo>
                  <a:pt x="180" y="353"/>
                  <a:pt x="178" y="356"/>
                  <a:pt x="178" y="360"/>
                </a:cubicBezTo>
                <a:cubicBezTo>
                  <a:pt x="177" y="363"/>
                  <a:pt x="177" y="367"/>
                  <a:pt x="177" y="370"/>
                </a:cubicBezTo>
                <a:cubicBezTo>
                  <a:pt x="177" y="377"/>
                  <a:pt x="179" y="382"/>
                  <a:pt x="181" y="386"/>
                </a:cubicBezTo>
                <a:cubicBezTo>
                  <a:pt x="182" y="388"/>
                  <a:pt x="183" y="390"/>
                  <a:pt x="183" y="390"/>
                </a:cubicBezTo>
                <a:cubicBezTo>
                  <a:pt x="183" y="390"/>
                  <a:pt x="183" y="390"/>
                  <a:pt x="183" y="390"/>
                </a:cubicBezTo>
                <a:cubicBezTo>
                  <a:pt x="183" y="390"/>
                  <a:pt x="183" y="390"/>
                  <a:pt x="183" y="390"/>
                </a:cubicBezTo>
                <a:cubicBezTo>
                  <a:pt x="183" y="390"/>
                  <a:pt x="183" y="390"/>
                  <a:pt x="183" y="390"/>
                </a:cubicBezTo>
                <a:cubicBezTo>
                  <a:pt x="185" y="393"/>
                  <a:pt x="184" y="398"/>
                  <a:pt x="180" y="400"/>
                </a:cubicBezTo>
                <a:cubicBezTo>
                  <a:pt x="177" y="403"/>
                  <a:pt x="172" y="402"/>
                  <a:pt x="170" y="398"/>
                </a:cubicBezTo>
                <a:cubicBezTo>
                  <a:pt x="169" y="398"/>
                  <a:pt x="168" y="395"/>
                  <a:pt x="166" y="392"/>
                </a:cubicBezTo>
                <a:cubicBezTo>
                  <a:pt x="165" y="388"/>
                  <a:pt x="163" y="384"/>
                  <a:pt x="162" y="378"/>
                </a:cubicBezTo>
                <a:cubicBezTo>
                  <a:pt x="162" y="379"/>
                  <a:pt x="161" y="379"/>
                  <a:pt x="160" y="379"/>
                </a:cubicBezTo>
                <a:cubicBezTo>
                  <a:pt x="138" y="379"/>
                  <a:pt x="119" y="376"/>
                  <a:pt x="103" y="373"/>
                </a:cubicBezTo>
                <a:cubicBezTo>
                  <a:pt x="86" y="369"/>
                  <a:pt x="73" y="363"/>
                  <a:pt x="62" y="357"/>
                </a:cubicBezTo>
                <a:cubicBezTo>
                  <a:pt x="47" y="348"/>
                  <a:pt x="36" y="338"/>
                  <a:pt x="28" y="327"/>
                </a:cubicBezTo>
                <a:cubicBezTo>
                  <a:pt x="23" y="320"/>
                  <a:pt x="20" y="314"/>
                  <a:pt x="17" y="307"/>
                </a:cubicBezTo>
                <a:cubicBezTo>
                  <a:pt x="14" y="313"/>
                  <a:pt x="10" y="321"/>
                  <a:pt x="7" y="329"/>
                </a:cubicBezTo>
                <a:cubicBezTo>
                  <a:pt x="4" y="337"/>
                  <a:pt x="2" y="347"/>
                  <a:pt x="1" y="357"/>
                </a:cubicBezTo>
                <a:cubicBezTo>
                  <a:pt x="0" y="363"/>
                  <a:pt x="0" y="370"/>
                  <a:pt x="1" y="377"/>
                </a:cubicBezTo>
                <a:cubicBezTo>
                  <a:pt x="1" y="379"/>
                  <a:pt x="1" y="380"/>
                  <a:pt x="1" y="382"/>
                </a:cubicBezTo>
                <a:cubicBezTo>
                  <a:pt x="4" y="379"/>
                  <a:pt x="6" y="376"/>
                  <a:pt x="9" y="373"/>
                </a:cubicBezTo>
                <a:cubicBezTo>
                  <a:pt x="14" y="367"/>
                  <a:pt x="21" y="361"/>
                  <a:pt x="29" y="357"/>
                </a:cubicBezTo>
                <a:cubicBezTo>
                  <a:pt x="35" y="354"/>
                  <a:pt x="42" y="356"/>
                  <a:pt x="45" y="361"/>
                </a:cubicBezTo>
                <a:cubicBezTo>
                  <a:pt x="48" y="367"/>
                  <a:pt x="46" y="374"/>
                  <a:pt x="41" y="377"/>
                </a:cubicBezTo>
                <a:cubicBezTo>
                  <a:pt x="35" y="380"/>
                  <a:pt x="30" y="384"/>
                  <a:pt x="26" y="389"/>
                </a:cubicBezTo>
                <a:cubicBezTo>
                  <a:pt x="22" y="393"/>
                  <a:pt x="19" y="398"/>
                  <a:pt x="16" y="402"/>
                </a:cubicBezTo>
                <a:cubicBezTo>
                  <a:pt x="13" y="407"/>
                  <a:pt x="11" y="412"/>
                  <a:pt x="10" y="415"/>
                </a:cubicBezTo>
                <a:cubicBezTo>
                  <a:pt x="10" y="416"/>
                  <a:pt x="10" y="416"/>
                  <a:pt x="10" y="417"/>
                </a:cubicBezTo>
                <a:cubicBezTo>
                  <a:pt x="9" y="418"/>
                  <a:pt x="9" y="418"/>
                  <a:pt x="9" y="419"/>
                </a:cubicBezTo>
                <a:cubicBezTo>
                  <a:pt x="9" y="419"/>
                  <a:pt x="9" y="419"/>
                  <a:pt x="9" y="419"/>
                </a:cubicBezTo>
                <a:cubicBezTo>
                  <a:pt x="9" y="420"/>
                  <a:pt x="9" y="420"/>
                  <a:pt x="8" y="420"/>
                </a:cubicBezTo>
                <a:cubicBezTo>
                  <a:pt x="8" y="420"/>
                  <a:pt x="8" y="420"/>
                  <a:pt x="8" y="421"/>
                </a:cubicBezTo>
                <a:cubicBezTo>
                  <a:pt x="8" y="421"/>
                  <a:pt x="8" y="421"/>
                  <a:pt x="8" y="421"/>
                </a:cubicBezTo>
                <a:cubicBezTo>
                  <a:pt x="7" y="425"/>
                  <a:pt x="5" y="430"/>
                  <a:pt x="4" y="436"/>
                </a:cubicBezTo>
                <a:cubicBezTo>
                  <a:pt x="2" y="448"/>
                  <a:pt x="0" y="465"/>
                  <a:pt x="3" y="483"/>
                </a:cubicBezTo>
                <a:cubicBezTo>
                  <a:pt x="5" y="495"/>
                  <a:pt x="9" y="508"/>
                  <a:pt x="16" y="520"/>
                </a:cubicBezTo>
                <a:cubicBezTo>
                  <a:pt x="19" y="528"/>
                  <a:pt x="24" y="535"/>
                  <a:pt x="31" y="542"/>
                </a:cubicBezTo>
                <a:cubicBezTo>
                  <a:pt x="33" y="545"/>
                  <a:pt x="36" y="548"/>
                  <a:pt x="39" y="551"/>
                </a:cubicBezTo>
                <a:cubicBezTo>
                  <a:pt x="40" y="547"/>
                  <a:pt x="41" y="542"/>
                  <a:pt x="42" y="537"/>
                </a:cubicBezTo>
                <a:cubicBezTo>
                  <a:pt x="45" y="524"/>
                  <a:pt x="51" y="508"/>
                  <a:pt x="59" y="493"/>
                </a:cubicBezTo>
                <a:cubicBezTo>
                  <a:pt x="67" y="479"/>
                  <a:pt x="78" y="465"/>
                  <a:pt x="93" y="453"/>
                </a:cubicBezTo>
                <a:cubicBezTo>
                  <a:pt x="107" y="441"/>
                  <a:pt x="125" y="431"/>
                  <a:pt x="147" y="425"/>
                </a:cubicBezTo>
                <a:cubicBezTo>
                  <a:pt x="147" y="425"/>
                  <a:pt x="147" y="425"/>
                  <a:pt x="147" y="425"/>
                </a:cubicBezTo>
                <a:cubicBezTo>
                  <a:pt x="147" y="425"/>
                  <a:pt x="147" y="425"/>
                  <a:pt x="147" y="425"/>
                </a:cubicBezTo>
                <a:cubicBezTo>
                  <a:pt x="147" y="425"/>
                  <a:pt x="147" y="425"/>
                  <a:pt x="147" y="425"/>
                </a:cubicBezTo>
                <a:cubicBezTo>
                  <a:pt x="147" y="425"/>
                  <a:pt x="147" y="425"/>
                  <a:pt x="147" y="425"/>
                </a:cubicBezTo>
                <a:cubicBezTo>
                  <a:pt x="149" y="425"/>
                  <a:pt x="157" y="423"/>
                  <a:pt x="169" y="421"/>
                </a:cubicBezTo>
                <a:cubicBezTo>
                  <a:pt x="182" y="420"/>
                  <a:pt x="200" y="420"/>
                  <a:pt x="220" y="424"/>
                </a:cubicBezTo>
                <a:cubicBezTo>
                  <a:pt x="233" y="426"/>
                  <a:pt x="247" y="431"/>
                  <a:pt x="260" y="439"/>
                </a:cubicBezTo>
                <a:cubicBezTo>
                  <a:pt x="269" y="444"/>
                  <a:pt x="278" y="450"/>
                  <a:pt x="286" y="458"/>
                </a:cubicBezTo>
                <a:cubicBezTo>
                  <a:pt x="294" y="466"/>
                  <a:pt x="301" y="475"/>
                  <a:pt x="308" y="486"/>
                </a:cubicBezTo>
                <a:cubicBezTo>
                  <a:pt x="312" y="491"/>
                  <a:pt x="310" y="499"/>
                  <a:pt x="305" y="502"/>
                </a:cubicBezTo>
                <a:cubicBezTo>
                  <a:pt x="299" y="505"/>
                  <a:pt x="292" y="504"/>
                  <a:pt x="289" y="498"/>
                </a:cubicBezTo>
                <a:cubicBezTo>
                  <a:pt x="283" y="489"/>
                  <a:pt x="276" y="481"/>
                  <a:pt x="270" y="475"/>
                </a:cubicBezTo>
                <a:cubicBezTo>
                  <a:pt x="263" y="468"/>
                  <a:pt x="256" y="463"/>
                  <a:pt x="249" y="459"/>
                </a:cubicBezTo>
                <a:cubicBezTo>
                  <a:pt x="238" y="453"/>
                  <a:pt x="226" y="449"/>
                  <a:pt x="215" y="447"/>
                </a:cubicBezTo>
                <a:cubicBezTo>
                  <a:pt x="205" y="444"/>
                  <a:pt x="194" y="444"/>
                  <a:pt x="185" y="444"/>
                </a:cubicBezTo>
                <a:cubicBezTo>
                  <a:pt x="167" y="444"/>
                  <a:pt x="154" y="448"/>
                  <a:pt x="154" y="448"/>
                </a:cubicBezTo>
                <a:cubicBezTo>
                  <a:pt x="154" y="448"/>
                  <a:pt x="154" y="448"/>
                  <a:pt x="154" y="448"/>
                </a:cubicBezTo>
                <a:cubicBezTo>
                  <a:pt x="154" y="448"/>
                  <a:pt x="154" y="448"/>
                  <a:pt x="154" y="448"/>
                </a:cubicBezTo>
                <a:cubicBezTo>
                  <a:pt x="154" y="448"/>
                  <a:pt x="154" y="448"/>
                  <a:pt x="154" y="448"/>
                </a:cubicBezTo>
                <a:cubicBezTo>
                  <a:pt x="135" y="453"/>
                  <a:pt x="120" y="461"/>
                  <a:pt x="108" y="471"/>
                </a:cubicBezTo>
                <a:cubicBezTo>
                  <a:pt x="96" y="481"/>
                  <a:pt x="86" y="493"/>
                  <a:pt x="79" y="505"/>
                </a:cubicBezTo>
                <a:cubicBezTo>
                  <a:pt x="72" y="518"/>
                  <a:pt x="67" y="531"/>
                  <a:pt x="65" y="542"/>
                </a:cubicBezTo>
                <a:cubicBezTo>
                  <a:pt x="62" y="551"/>
                  <a:pt x="62" y="559"/>
                  <a:pt x="62" y="565"/>
                </a:cubicBezTo>
                <a:cubicBezTo>
                  <a:pt x="62" y="566"/>
                  <a:pt x="62" y="568"/>
                  <a:pt x="62" y="569"/>
                </a:cubicBezTo>
                <a:cubicBezTo>
                  <a:pt x="62" y="570"/>
                  <a:pt x="62" y="570"/>
                  <a:pt x="62" y="570"/>
                </a:cubicBezTo>
                <a:cubicBezTo>
                  <a:pt x="62" y="576"/>
                  <a:pt x="62" y="576"/>
                  <a:pt x="62" y="576"/>
                </a:cubicBezTo>
                <a:cubicBezTo>
                  <a:pt x="62" y="576"/>
                  <a:pt x="62" y="576"/>
                  <a:pt x="62" y="576"/>
                </a:cubicBezTo>
                <a:cubicBezTo>
                  <a:pt x="62" y="576"/>
                  <a:pt x="62" y="576"/>
                  <a:pt x="62" y="576"/>
                </a:cubicBezTo>
                <a:cubicBezTo>
                  <a:pt x="62" y="576"/>
                  <a:pt x="62" y="576"/>
                  <a:pt x="62" y="576"/>
                </a:cubicBezTo>
                <a:cubicBezTo>
                  <a:pt x="62" y="576"/>
                  <a:pt x="62" y="576"/>
                  <a:pt x="62" y="576"/>
                </a:cubicBezTo>
                <a:cubicBezTo>
                  <a:pt x="62" y="576"/>
                  <a:pt x="62" y="576"/>
                  <a:pt x="62" y="576"/>
                </a:cubicBezTo>
                <a:cubicBezTo>
                  <a:pt x="62" y="576"/>
                  <a:pt x="62" y="576"/>
                  <a:pt x="62" y="576"/>
                </a:cubicBezTo>
                <a:cubicBezTo>
                  <a:pt x="62" y="576"/>
                  <a:pt x="62" y="576"/>
                  <a:pt x="62" y="576"/>
                </a:cubicBezTo>
                <a:cubicBezTo>
                  <a:pt x="62" y="576"/>
                  <a:pt x="62" y="576"/>
                  <a:pt x="62" y="576"/>
                </a:cubicBezTo>
                <a:cubicBezTo>
                  <a:pt x="62" y="576"/>
                  <a:pt x="62" y="576"/>
                  <a:pt x="62" y="576"/>
                </a:cubicBezTo>
                <a:cubicBezTo>
                  <a:pt x="62" y="577"/>
                  <a:pt x="63" y="577"/>
                  <a:pt x="63" y="578"/>
                </a:cubicBezTo>
                <a:cubicBezTo>
                  <a:pt x="63" y="581"/>
                  <a:pt x="63" y="584"/>
                  <a:pt x="64" y="588"/>
                </a:cubicBezTo>
                <a:cubicBezTo>
                  <a:pt x="65" y="595"/>
                  <a:pt x="68" y="606"/>
                  <a:pt x="74" y="618"/>
                </a:cubicBezTo>
                <a:cubicBezTo>
                  <a:pt x="78" y="626"/>
                  <a:pt x="83" y="634"/>
                  <a:pt x="89" y="642"/>
                </a:cubicBezTo>
                <a:cubicBezTo>
                  <a:pt x="98" y="653"/>
                  <a:pt x="110" y="664"/>
                  <a:pt x="126" y="673"/>
                </a:cubicBezTo>
                <a:cubicBezTo>
                  <a:pt x="139" y="681"/>
                  <a:pt x="156" y="688"/>
                  <a:pt x="177" y="692"/>
                </a:cubicBezTo>
                <a:cubicBezTo>
                  <a:pt x="177" y="692"/>
                  <a:pt x="177" y="692"/>
                  <a:pt x="177" y="692"/>
                </a:cubicBezTo>
                <a:cubicBezTo>
                  <a:pt x="178" y="692"/>
                  <a:pt x="178" y="693"/>
                  <a:pt x="180" y="693"/>
                </a:cubicBezTo>
                <a:cubicBezTo>
                  <a:pt x="182" y="693"/>
                  <a:pt x="185" y="693"/>
                  <a:pt x="189" y="693"/>
                </a:cubicBezTo>
                <a:cubicBezTo>
                  <a:pt x="197" y="693"/>
                  <a:pt x="208" y="693"/>
                  <a:pt x="219" y="690"/>
                </a:cubicBezTo>
                <a:cubicBezTo>
                  <a:pt x="227" y="688"/>
                  <a:pt x="234" y="685"/>
                  <a:pt x="241" y="681"/>
                </a:cubicBezTo>
                <a:cubicBezTo>
                  <a:pt x="247" y="678"/>
                  <a:pt x="252" y="675"/>
                  <a:pt x="256" y="672"/>
                </a:cubicBezTo>
                <a:cubicBezTo>
                  <a:pt x="260" y="669"/>
                  <a:pt x="263" y="666"/>
                  <a:pt x="267" y="662"/>
                </a:cubicBezTo>
                <a:cubicBezTo>
                  <a:pt x="270" y="660"/>
                  <a:pt x="272" y="657"/>
                  <a:pt x="275" y="654"/>
                </a:cubicBezTo>
                <a:cubicBezTo>
                  <a:pt x="278" y="650"/>
                  <a:pt x="282" y="645"/>
                  <a:pt x="286" y="638"/>
                </a:cubicBezTo>
                <a:cubicBezTo>
                  <a:pt x="292" y="630"/>
                  <a:pt x="298" y="620"/>
                  <a:pt x="306" y="607"/>
                </a:cubicBezTo>
                <a:cubicBezTo>
                  <a:pt x="306" y="607"/>
                  <a:pt x="306" y="607"/>
                  <a:pt x="306" y="607"/>
                </a:cubicBezTo>
                <a:lnTo>
                  <a:pt x="475" y="312"/>
                </a:lnTo>
                <a:close/>
              </a:path>
            </a:pathLst>
          </a:custGeom>
          <a:solidFill>
            <a:srgbClr val="34B7CA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kern="0">
              <a:solidFill>
                <a:prstClr val="white"/>
              </a:solidFill>
              <a:latin typeface="Calibri"/>
              <a:ea typeface="微软雅黑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285FAD7C-B384-4483-B5FC-CB9F17DB4F62}"/>
              </a:ext>
            </a:extLst>
          </p:cNvPr>
          <p:cNvSpPr/>
          <p:nvPr/>
        </p:nvSpPr>
        <p:spPr bwMode="auto">
          <a:xfrm>
            <a:off x="4755747" y="4309462"/>
            <a:ext cx="406868" cy="737912"/>
          </a:xfrm>
          <a:custGeom>
            <a:avLst/>
            <a:gdLst/>
            <a:ahLst/>
            <a:cxnLst>
              <a:cxn ang="0">
                <a:pos x="18" y="197"/>
              </a:cxn>
              <a:cxn ang="0">
                <a:pos x="14" y="195"/>
              </a:cxn>
              <a:cxn ang="0">
                <a:pos x="9" y="156"/>
              </a:cxn>
              <a:cxn ang="0">
                <a:pos x="44" y="35"/>
              </a:cxn>
              <a:cxn ang="0">
                <a:pos x="67" y="3"/>
              </a:cxn>
              <a:cxn ang="0">
                <a:pos x="99" y="26"/>
              </a:cxn>
              <a:cxn ang="0">
                <a:pos x="54" y="190"/>
              </a:cxn>
              <a:cxn ang="0">
                <a:pos x="18" y="197"/>
              </a:cxn>
            </a:cxnLst>
            <a:rect l="0" t="0" r="r" b="b"/>
            <a:pathLst>
              <a:path w="113" h="204">
                <a:moveTo>
                  <a:pt x="18" y="197"/>
                </a:moveTo>
                <a:cubicBezTo>
                  <a:pt x="17" y="197"/>
                  <a:pt x="16" y="196"/>
                  <a:pt x="14" y="195"/>
                </a:cubicBezTo>
                <a:cubicBezTo>
                  <a:pt x="2" y="186"/>
                  <a:pt x="0" y="168"/>
                  <a:pt x="9" y="156"/>
                </a:cubicBezTo>
                <a:cubicBezTo>
                  <a:pt x="10" y="155"/>
                  <a:pt x="54" y="97"/>
                  <a:pt x="44" y="35"/>
                </a:cubicBezTo>
                <a:cubicBezTo>
                  <a:pt x="41" y="20"/>
                  <a:pt x="52" y="5"/>
                  <a:pt x="67" y="3"/>
                </a:cubicBezTo>
                <a:cubicBezTo>
                  <a:pt x="83" y="0"/>
                  <a:pt x="97" y="11"/>
                  <a:pt x="99" y="26"/>
                </a:cubicBezTo>
                <a:cubicBezTo>
                  <a:pt x="113" y="112"/>
                  <a:pt x="56" y="187"/>
                  <a:pt x="54" y="190"/>
                </a:cubicBezTo>
                <a:cubicBezTo>
                  <a:pt x="45" y="202"/>
                  <a:pt x="30" y="204"/>
                  <a:pt x="18" y="19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kern="0">
              <a:solidFill>
                <a:prstClr val="white"/>
              </a:solidFill>
              <a:latin typeface="Calibri"/>
              <a:ea typeface="微软雅黑"/>
            </a:endParaRPr>
          </a:p>
        </p:txBody>
      </p:sp>
      <p:sp>
        <p:nvSpPr>
          <p:cNvPr id="9" name="Freeform 20">
            <a:extLst>
              <a:ext uri="{FF2B5EF4-FFF2-40B4-BE49-F238E27FC236}">
                <a16:creationId xmlns:a16="http://schemas.microsoft.com/office/drawing/2014/main" id="{D3CED0EB-4AD1-7A4B-48AC-4628F930746F}"/>
              </a:ext>
            </a:extLst>
          </p:cNvPr>
          <p:cNvSpPr/>
          <p:nvPr/>
        </p:nvSpPr>
        <p:spPr bwMode="auto">
          <a:xfrm>
            <a:off x="5285521" y="4746272"/>
            <a:ext cx="606062" cy="614926"/>
          </a:xfrm>
          <a:custGeom>
            <a:avLst/>
            <a:gdLst/>
            <a:ahLst/>
            <a:cxnLst>
              <a:cxn ang="0">
                <a:pos x="18" y="162"/>
              </a:cxn>
              <a:cxn ang="0">
                <a:pos x="6" y="127"/>
              </a:cxn>
              <a:cxn ang="0">
                <a:pos x="125" y="6"/>
              </a:cxn>
              <a:cxn ang="0">
                <a:pos x="161" y="22"/>
              </a:cxn>
              <a:cxn ang="0">
                <a:pos x="145" y="58"/>
              </a:cxn>
              <a:cxn ang="0">
                <a:pos x="58" y="149"/>
              </a:cxn>
              <a:cxn ang="0">
                <a:pos x="21" y="164"/>
              </a:cxn>
              <a:cxn ang="0">
                <a:pos x="18" y="162"/>
              </a:cxn>
            </a:cxnLst>
            <a:rect l="0" t="0" r="r" b="b"/>
            <a:pathLst>
              <a:path w="167" h="170">
                <a:moveTo>
                  <a:pt x="18" y="162"/>
                </a:moveTo>
                <a:cubicBezTo>
                  <a:pt x="6" y="155"/>
                  <a:pt x="0" y="140"/>
                  <a:pt x="6" y="127"/>
                </a:cubicBezTo>
                <a:cubicBezTo>
                  <a:pt x="7" y="124"/>
                  <a:pt x="44" y="37"/>
                  <a:pt x="125" y="6"/>
                </a:cubicBezTo>
                <a:cubicBezTo>
                  <a:pt x="140" y="0"/>
                  <a:pt x="156" y="8"/>
                  <a:pt x="161" y="22"/>
                </a:cubicBezTo>
                <a:cubicBezTo>
                  <a:pt x="167" y="37"/>
                  <a:pt x="160" y="53"/>
                  <a:pt x="145" y="58"/>
                </a:cubicBezTo>
                <a:cubicBezTo>
                  <a:pt x="87" y="81"/>
                  <a:pt x="58" y="148"/>
                  <a:pt x="58" y="149"/>
                </a:cubicBezTo>
                <a:cubicBezTo>
                  <a:pt x="52" y="163"/>
                  <a:pt x="35" y="170"/>
                  <a:pt x="21" y="164"/>
                </a:cubicBezTo>
                <a:cubicBezTo>
                  <a:pt x="20" y="163"/>
                  <a:pt x="19" y="163"/>
                  <a:pt x="18" y="16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kern="0">
              <a:solidFill>
                <a:prstClr val="white"/>
              </a:solidFill>
              <a:latin typeface="Calibri"/>
              <a:ea typeface="微软雅黑"/>
            </a:endParaRPr>
          </a:p>
        </p:txBody>
      </p:sp>
      <p:grpSp>
        <p:nvGrpSpPr>
          <p:cNvPr id="10" name="Group 13">
            <a:extLst>
              <a:ext uri="{FF2B5EF4-FFF2-40B4-BE49-F238E27FC236}">
                <a16:creationId xmlns:a16="http://schemas.microsoft.com/office/drawing/2014/main" id="{025729DC-5537-11A0-720F-A1D36EEBCACE}"/>
              </a:ext>
            </a:extLst>
          </p:cNvPr>
          <p:cNvGrpSpPr/>
          <p:nvPr/>
        </p:nvGrpSpPr>
        <p:grpSpPr>
          <a:xfrm>
            <a:off x="7140217" y="2026906"/>
            <a:ext cx="1374692" cy="440697"/>
            <a:chOff x="7794624" y="2150772"/>
            <a:chExt cx="1606953" cy="515155"/>
          </a:xfrm>
        </p:grpSpPr>
        <p:cxnSp>
          <p:nvCxnSpPr>
            <p:cNvPr id="11" name="Straight Connector 15">
              <a:extLst>
                <a:ext uri="{FF2B5EF4-FFF2-40B4-BE49-F238E27FC236}">
                  <a16:creationId xmlns:a16="http://schemas.microsoft.com/office/drawing/2014/main" id="{0DB6903C-E071-8B3E-B0E5-8A72022BC940}"/>
                </a:ext>
              </a:extLst>
            </p:cNvPr>
            <p:cNvCxnSpPr/>
            <p:nvPr/>
          </p:nvCxnSpPr>
          <p:spPr>
            <a:xfrm flipV="1">
              <a:off x="7794624" y="2150772"/>
              <a:ext cx="220663" cy="51515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6">
              <a:extLst>
                <a:ext uri="{FF2B5EF4-FFF2-40B4-BE49-F238E27FC236}">
                  <a16:creationId xmlns:a16="http://schemas.microsoft.com/office/drawing/2014/main" id="{24D7E9D8-4E52-0F03-3401-3A588254BA78}"/>
                </a:ext>
              </a:extLst>
            </p:cNvPr>
            <p:cNvCxnSpPr/>
            <p:nvPr/>
          </p:nvCxnSpPr>
          <p:spPr>
            <a:xfrm>
              <a:off x="8015287" y="2154363"/>
              <a:ext cx="1386290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21">
            <a:extLst>
              <a:ext uri="{FF2B5EF4-FFF2-40B4-BE49-F238E27FC236}">
                <a16:creationId xmlns:a16="http://schemas.microsoft.com/office/drawing/2014/main" id="{6BE9008E-2F9F-C406-E5ED-A69696468AB0}"/>
              </a:ext>
            </a:extLst>
          </p:cNvPr>
          <p:cNvGrpSpPr/>
          <p:nvPr/>
        </p:nvGrpSpPr>
        <p:grpSpPr>
          <a:xfrm>
            <a:off x="6951448" y="4336184"/>
            <a:ext cx="1374692" cy="460732"/>
            <a:chOff x="7794624" y="1615788"/>
            <a:chExt cx="1606953" cy="538575"/>
          </a:xfrm>
        </p:grpSpPr>
        <p:cxnSp>
          <p:nvCxnSpPr>
            <p:cNvPr id="17" name="Straight Connector 23">
              <a:extLst>
                <a:ext uri="{FF2B5EF4-FFF2-40B4-BE49-F238E27FC236}">
                  <a16:creationId xmlns:a16="http://schemas.microsoft.com/office/drawing/2014/main" id="{E8AEFD01-CA63-4D9B-1695-EE6962347073}"/>
                </a:ext>
              </a:extLst>
            </p:cNvPr>
            <p:cNvCxnSpPr/>
            <p:nvPr/>
          </p:nvCxnSpPr>
          <p:spPr>
            <a:xfrm flipH="1" flipV="1">
              <a:off x="7794624" y="1615788"/>
              <a:ext cx="220663" cy="51515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24">
              <a:extLst>
                <a:ext uri="{FF2B5EF4-FFF2-40B4-BE49-F238E27FC236}">
                  <a16:creationId xmlns:a16="http://schemas.microsoft.com/office/drawing/2014/main" id="{7EFCAFC4-5835-9E58-76E7-D050707A8BBF}"/>
                </a:ext>
              </a:extLst>
            </p:cNvPr>
            <p:cNvCxnSpPr/>
            <p:nvPr/>
          </p:nvCxnSpPr>
          <p:spPr>
            <a:xfrm>
              <a:off x="8015287" y="2154363"/>
              <a:ext cx="1386290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26">
            <a:extLst>
              <a:ext uri="{FF2B5EF4-FFF2-40B4-BE49-F238E27FC236}">
                <a16:creationId xmlns:a16="http://schemas.microsoft.com/office/drawing/2014/main" id="{034AE3E7-9FB0-4B9A-33AA-E004A1EFE3D0}"/>
              </a:ext>
            </a:extLst>
          </p:cNvPr>
          <p:cNvGrpSpPr/>
          <p:nvPr/>
        </p:nvGrpSpPr>
        <p:grpSpPr>
          <a:xfrm flipH="1">
            <a:off x="3968228" y="2115472"/>
            <a:ext cx="1153603" cy="440697"/>
            <a:chOff x="7794624" y="2150772"/>
            <a:chExt cx="1606953" cy="515155"/>
          </a:xfrm>
        </p:grpSpPr>
        <p:cxnSp>
          <p:nvCxnSpPr>
            <p:cNvPr id="21" name="Straight Connector 28">
              <a:extLst>
                <a:ext uri="{FF2B5EF4-FFF2-40B4-BE49-F238E27FC236}">
                  <a16:creationId xmlns:a16="http://schemas.microsoft.com/office/drawing/2014/main" id="{094B310B-4C53-79B8-0521-F42B8F2A2A16}"/>
                </a:ext>
              </a:extLst>
            </p:cNvPr>
            <p:cNvCxnSpPr/>
            <p:nvPr/>
          </p:nvCxnSpPr>
          <p:spPr>
            <a:xfrm flipV="1">
              <a:off x="7794624" y="2150772"/>
              <a:ext cx="220663" cy="51515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9">
              <a:extLst>
                <a:ext uri="{FF2B5EF4-FFF2-40B4-BE49-F238E27FC236}">
                  <a16:creationId xmlns:a16="http://schemas.microsoft.com/office/drawing/2014/main" id="{A1AE6AD4-BE64-7DDE-68F6-E565EB482EA7}"/>
                </a:ext>
              </a:extLst>
            </p:cNvPr>
            <p:cNvCxnSpPr/>
            <p:nvPr/>
          </p:nvCxnSpPr>
          <p:spPr>
            <a:xfrm>
              <a:off x="8015287" y="2154363"/>
              <a:ext cx="1386290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B4D3E4F-8256-D453-D8B8-6B10965D69AE}"/>
              </a:ext>
            </a:extLst>
          </p:cNvPr>
          <p:cNvGrpSpPr/>
          <p:nvPr/>
        </p:nvGrpSpPr>
        <p:grpSpPr>
          <a:xfrm>
            <a:off x="7285444" y="1052304"/>
            <a:ext cx="2966425" cy="816522"/>
            <a:chOff x="283598" y="1906534"/>
            <a:chExt cx="2966425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D972D6F-5A71-040A-EFE6-2C0E31AB715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9448D4DC-A98E-1594-9939-BDE41E6FD09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1A9B9A1-7E22-5901-51A2-EBDBD096A9E8}"/>
              </a:ext>
            </a:extLst>
          </p:cNvPr>
          <p:cNvGrpSpPr/>
          <p:nvPr/>
        </p:nvGrpSpPr>
        <p:grpSpPr>
          <a:xfrm>
            <a:off x="1042241" y="2248313"/>
            <a:ext cx="2984539" cy="816522"/>
            <a:chOff x="283598" y="1906534"/>
            <a:chExt cx="2984539" cy="8165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7FE383C-FD92-8236-DB63-ECC38D66B05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A9E02F9-6C2B-DB5F-72FE-B95351509437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E25FE62C-F93F-677F-BC35-C73141B4016C}"/>
              </a:ext>
            </a:extLst>
          </p:cNvPr>
          <p:cNvGrpSpPr/>
          <p:nvPr/>
        </p:nvGrpSpPr>
        <p:grpSpPr>
          <a:xfrm>
            <a:off x="7124899" y="4970755"/>
            <a:ext cx="2966425" cy="816522"/>
            <a:chOff x="283598" y="1906534"/>
            <a:chExt cx="2966425" cy="81652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5A82713B-4B30-0FE9-2493-6222883D5B9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3B0719C8-D6B1-35C1-D700-06E3BE4575B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71909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平行四边形 90">
            <a:extLst>
              <a:ext uri="{FF2B5EF4-FFF2-40B4-BE49-F238E27FC236}">
                <a16:creationId xmlns:a16="http://schemas.microsoft.com/office/drawing/2014/main" id="{A5717C25-5195-6B5D-B4DB-BD0D7B0E51F2}"/>
              </a:ext>
            </a:extLst>
          </p:cNvPr>
          <p:cNvSpPr/>
          <p:nvPr/>
        </p:nvSpPr>
        <p:spPr>
          <a:xfrm rot="21040656">
            <a:off x="1043990" y="-20335"/>
            <a:ext cx="3487890" cy="547738"/>
          </a:xfrm>
          <a:prstGeom prst="parallelogram">
            <a:avLst/>
          </a:prstGeom>
          <a:gradFill>
            <a:gsLst>
              <a:gs pos="0">
                <a:srgbClr val="F5D510"/>
              </a:gs>
              <a:gs pos="100000">
                <a:srgbClr val="F5D510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FBBF31E2-BDE3-3318-FC9F-AF4F594C0C75}"/>
              </a:ext>
            </a:extLst>
          </p:cNvPr>
          <p:cNvSpPr txBox="1"/>
          <p:nvPr/>
        </p:nvSpPr>
        <p:spPr>
          <a:xfrm rot="21059786">
            <a:off x="279750" y="248205"/>
            <a:ext cx="9997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i="1" dirty="0">
                <a:solidFill>
                  <a:srgbClr val="34B7C7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03</a:t>
            </a:r>
            <a:endParaRPr lang="zh-CN" altLang="en-US" sz="4000" i="1" dirty="0">
              <a:solidFill>
                <a:srgbClr val="34B7C7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sp>
        <p:nvSpPr>
          <p:cNvPr id="94" name="平行四边形 93">
            <a:extLst>
              <a:ext uri="{FF2B5EF4-FFF2-40B4-BE49-F238E27FC236}">
                <a16:creationId xmlns:a16="http://schemas.microsoft.com/office/drawing/2014/main" id="{F2B13656-96D5-D6D1-9DE8-245D8EAC2D70}"/>
              </a:ext>
            </a:extLst>
          </p:cNvPr>
          <p:cNvSpPr/>
          <p:nvPr/>
        </p:nvSpPr>
        <p:spPr>
          <a:xfrm rot="21040656">
            <a:off x="-898508" y="489032"/>
            <a:ext cx="1142223" cy="226233"/>
          </a:xfrm>
          <a:prstGeom prst="parallelogram">
            <a:avLst/>
          </a:prstGeom>
          <a:gradFill>
            <a:gsLst>
              <a:gs pos="100000">
                <a:srgbClr val="34B7CA"/>
              </a:gs>
              <a:gs pos="0">
                <a:srgbClr val="F5D510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D6E9D81-2C2E-E10A-61EF-80ABE537BA4E}"/>
              </a:ext>
            </a:extLst>
          </p:cNvPr>
          <p:cNvSpPr txBox="1"/>
          <p:nvPr/>
        </p:nvSpPr>
        <p:spPr>
          <a:xfrm>
            <a:off x="1227213" y="387231"/>
            <a:ext cx="281830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679424B7-BD36-AD57-3C24-E6D2926E54B2}"/>
              </a:ext>
            </a:extLst>
          </p:cNvPr>
          <p:cNvGrpSpPr/>
          <p:nvPr/>
        </p:nvGrpSpPr>
        <p:grpSpPr>
          <a:xfrm>
            <a:off x="8680503" y="5108480"/>
            <a:ext cx="555584" cy="555584"/>
            <a:chOff x="4998438" y="5222980"/>
            <a:chExt cx="555584" cy="555584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4EA61A16-F9B9-18E1-C927-54B974149858}"/>
                </a:ext>
              </a:extLst>
            </p:cNvPr>
            <p:cNvSpPr/>
            <p:nvPr/>
          </p:nvSpPr>
          <p:spPr>
            <a:xfrm>
              <a:off x="4998438" y="5222980"/>
              <a:ext cx="555584" cy="55558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" name="Freeform 29">
              <a:extLst>
                <a:ext uri="{FF2B5EF4-FFF2-40B4-BE49-F238E27FC236}">
                  <a16:creationId xmlns:a16="http://schemas.microsoft.com/office/drawing/2014/main" id="{38DB78E7-FFEC-EB92-DE5B-06595F3A85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7861" y="5378614"/>
              <a:ext cx="236738" cy="244316"/>
            </a:xfrm>
            <a:custGeom>
              <a:avLst/>
              <a:gdLst>
                <a:gd name="T0" fmla="*/ 248 w 444"/>
                <a:gd name="T1" fmla="*/ 337 h 462"/>
                <a:gd name="T2" fmla="*/ 248 w 444"/>
                <a:gd name="T3" fmla="*/ 337 h 462"/>
                <a:gd name="T4" fmla="*/ 320 w 444"/>
                <a:gd name="T5" fmla="*/ 257 h 462"/>
                <a:gd name="T6" fmla="*/ 443 w 444"/>
                <a:gd name="T7" fmla="*/ 71 h 462"/>
                <a:gd name="T8" fmla="*/ 426 w 444"/>
                <a:gd name="T9" fmla="*/ 53 h 462"/>
                <a:gd name="T10" fmla="*/ 346 w 444"/>
                <a:gd name="T11" fmla="*/ 53 h 462"/>
                <a:gd name="T12" fmla="*/ 222 w 444"/>
                <a:gd name="T13" fmla="*/ 0 h 462"/>
                <a:gd name="T14" fmla="*/ 98 w 444"/>
                <a:gd name="T15" fmla="*/ 53 h 462"/>
                <a:gd name="T16" fmla="*/ 18 w 444"/>
                <a:gd name="T17" fmla="*/ 53 h 462"/>
                <a:gd name="T18" fmla="*/ 0 w 444"/>
                <a:gd name="T19" fmla="*/ 71 h 462"/>
                <a:gd name="T20" fmla="*/ 124 w 444"/>
                <a:gd name="T21" fmla="*/ 257 h 462"/>
                <a:gd name="T22" fmla="*/ 195 w 444"/>
                <a:gd name="T23" fmla="*/ 337 h 462"/>
                <a:gd name="T24" fmla="*/ 195 w 444"/>
                <a:gd name="T25" fmla="*/ 372 h 462"/>
                <a:gd name="T26" fmla="*/ 107 w 444"/>
                <a:gd name="T27" fmla="*/ 416 h 462"/>
                <a:gd name="T28" fmla="*/ 222 w 444"/>
                <a:gd name="T29" fmla="*/ 461 h 462"/>
                <a:gd name="T30" fmla="*/ 328 w 444"/>
                <a:gd name="T31" fmla="*/ 416 h 462"/>
                <a:gd name="T32" fmla="*/ 248 w 444"/>
                <a:gd name="T33" fmla="*/ 372 h 462"/>
                <a:gd name="T34" fmla="*/ 248 w 444"/>
                <a:gd name="T35" fmla="*/ 337 h 462"/>
                <a:gd name="T36" fmla="*/ 320 w 444"/>
                <a:gd name="T37" fmla="*/ 212 h 462"/>
                <a:gd name="T38" fmla="*/ 320 w 444"/>
                <a:gd name="T39" fmla="*/ 212 h 462"/>
                <a:gd name="T40" fmla="*/ 346 w 444"/>
                <a:gd name="T41" fmla="*/ 89 h 462"/>
                <a:gd name="T42" fmla="*/ 408 w 444"/>
                <a:gd name="T43" fmla="*/ 89 h 462"/>
                <a:gd name="T44" fmla="*/ 320 w 444"/>
                <a:gd name="T45" fmla="*/ 212 h 462"/>
                <a:gd name="T46" fmla="*/ 222 w 444"/>
                <a:gd name="T47" fmla="*/ 36 h 462"/>
                <a:gd name="T48" fmla="*/ 222 w 444"/>
                <a:gd name="T49" fmla="*/ 36 h 462"/>
                <a:gd name="T50" fmla="*/ 320 w 444"/>
                <a:gd name="T51" fmla="*/ 71 h 462"/>
                <a:gd name="T52" fmla="*/ 222 w 444"/>
                <a:gd name="T53" fmla="*/ 115 h 462"/>
                <a:gd name="T54" fmla="*/ 124 w 444"/>
                <a:gd name="T55" fmla="*/ 71 h 462"/>
                <a:gd name="T56" fmla="*/ 222 w 444"/>
                <a:gd name="T57" fmla="*/ 36 h 462"/>
                <a:gd name="T58" fmla="*/ 36 w 444"/>
                <a:gd name="T59" fmla="*/ 89 h 462"/>
                <a:gd name="T60" fmla="*/ 36 w 444"/>
                <a:gd name="T61" fmla="*/ 89 h 462"/>
                <a:gd name="T62" fmla="*/ 98 w 444"/>
                <a:gd name="T63" fmla="*/ 89 h 462"/>
                <a:gd name="T64" fmla="*/ 124 w 444"/>
                <a:gd name="T65" fmla="*/ 212 h 462"/>
                <a:gd name="T66" fmla="*/ 36 w 444"/>
                <a:gd name="T67" fmla="*/ 89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4" h="462">
                  <a:moveTo>
                    <a:pt x="248" y="337"/>
                  </a:moveTo>
                  <a:lnTo>
                    <a:pt x="248" y="337"/>
                  </a:lnTo>
                  <a:cubicBezTo>
                    <a:pt x="248" y="302"/>
                    <a:pt x="275" y="283"/>
                    <a:pt x="320" y="257"/>
                  </a:cubicBezTo>
                  <a:cubicBezTo>
                    <a:pt x="373" y="221"/>
                    <a:pt x="443" y="177"/>
                    <a:pt x="443" y="71"/>
                  </a:cubicBezTo>
                  <a:cubicBezTo>
                    <a:pt x="443" y="62"/>
                    <a:pt x="434" y="53"/>
                    <a:pt x="426" y="53"/>
                  </a:cubicBezTo>
                  <a:cubicBezTo>
                    <a:pt x="346" y="53"/>
                    <a:pt x="346" y="53"/>
                    <a:pt x="346" y="53"/>
                  </a:cubicBezTo>
                  <a:cubicBezTo>
                    <a:pt x="328" y="27"/>
                    <a:pt x="293" y="0"/>
                    <a:pt x="222" y="0"/>
                  </a:cubicBezTo>
                  <a:cubicBezTo>
                    <a:pt x="151" y="0"/>
                    <a:pt x="116" y="27"/>
                    <a:pt x="9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9" y="53"/>
                    <a:pt x="0" y="62"/>
                    <a:pt x="0" y="71"/>
                  </a:cubicBezTo>
                  <a:cubicBezTo>
                    <a:pt x="0" y="177"/>
                    <a:pt x="62" y="221"/>
                    <a:pt x="124" y="257"/>
                  </a:cubicBezTo>
                  <a:cubicBezTo>
                    <a:pt x="169" y="283"/>
                    <a:pt x="195" y="302"/>
                    <a:pt x="195" y="337"/>
                  </a:cubicBezTo>
                  <a:cubicBezTo>
                    <a:pt x="195" y="372"/>
                    <a:pt x="195" y="372"/>
                    <a:pt x="195" y="372"/>
                  </a:cubicBezTo>
                  <a:cubicBezTo>
                    <a:pt x="142" y="381"/>
                    <a:pt x="107" y="399"/>
                    <a:pt x="107" y="416"/>
                  </a:cubicBezTo>
                  <a:cubicBezTo>
                    <a:pt x="107" y="443"/>
                    <a:pt x="160" y="461"/>
                    <a:pt x="222" y="461"/>
                  </a:cubicBezTo>
                  <a:cubicBezTo>
                    <a:pt x="283" y="461"/>
                    <a:pt x="328" y="443"/>
                    <a:pt x="328" y="416"/>
                  </a:cubicBezTo>
                  <a:cubicBezTo>
                    <a:pt x="328" y="399"/>
                    <a:pt x="302" y="381"/>
                    <a:pt x="248" y="372"/>
                  </a:cubicBezTo>
                  <a:lnTo>
                    <a:pt x="248" y="337"/>
                  </a:lnTo>
                  <a:close/>
                  <a:moveTo>
                    <a:pt x="320" y="212"/>
                  </a:moveTo>
                  <a:lnTo>
                    <a:pt x="320" y="212"/>
                  </a:lnTo>
                  <a:cubicBezTo>
                    <a:pt x="337" y="186"/>
                    <a:pt x="346" y="142"/>
                    <a:pt x="346" y="89"/>
                  </a:cubicBezTo>
                  <a:cubicBezTo>
                    <a:pt x="408" y="89"/>
                    <a:pt x="408" y="89"/>
                    <a:pt x="408" y="89"/>
                  </a:cubicBezTo>
                  <a:cubicBezTo>
                    <a:pt x="399" y="151"/>
                    <a:pt x="364" y="186"/>
                    <a:pt x="320" y="212"/>
                  </a:cubicBezTo>
                  <a:close/>
                  <a:moveTo>
                    <a:pt x="222" y="36"/>
                  </a:moveTo>
                  <a:lnTo>
                    <a:pt x="222" y="36"/>
                  </a:lnTo>
                  <a:cubicBezTo>
                    <a:pt x="293" y="36"/>
                    <a:pt x="320" y="62"/>
                    <a:pt x="320" y="71"/>
                  </a:cubicBezTo>
                  <a:cubicBezTo>
                    <a:pt x="320" y="80"/>
                    <a:pt x="293" y="106"/>
                    <a:pt x="222" y="115"/>
                  </a:cubicBezTo>
                  <a:cubicBezTo>
                    <a:pt x="151" y="106"/>
                    <a:pt x="124" y="80"/>
                    <a:pt x="124" y="71"/>
                  </a:cubicBezTo>
                  <a:cubicBezTo>
                    <a:pt x="124" y="62"/>
                    <a:pt x="151" y="36"/>
                    <a:pt x="222" y="36"/>
                  </a:cubicBezTo>
                  <a:close/>
                  <a:moveTo>
                    <a:pt x="36" y="89"/>
                  </a:moveTo>
                  <a:lnTo>
                    <a:pt x="36" y="89"/>
                  </a:lnTo>
                  <a:cubicBezTo>
                    <a:pt x="98" y="89"/>
                    <a:pt x="98" y="89"/>
                    <a:pt x="98" y="89"/>
                  </a:cubicBezTo>
                  <a:cubicBezTo>
                    <a:pt x="98" y="142"/>
                    <a:pt x="107" y="186"/>
                    <a:pt x="124" y="212"/>
                  </a:cubicBezTo>
                  <a:cubicBezTo>
                    <a:pt x="80" y="186"/>
                    <a:pt x="36" y="151"/>
                    <a:pt x="36" y="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45712" tIns="22856" rIns="45712" bIns="22856" anchor="ctr"/>
            <a:lstStyle/>
            <a:p>
              <a:pPr>
                <a:defRPr/>
              </a:pPr>
              <a:endParaRPr lang="en-US" sz="900" dirty="0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B62B346-5CFA-FEAE-9285-FF4072F97DF0}"/>
              </a:ext>
            </a:extLst>
          </p:cNvPr>
          <p:cNvGrpSpPr/>
          <p:nvPr/>
        </p:nvGrpSpPr>
        <p:grpSpPr>
          <a:xfrm>
            <a:off x="6096000" y="5108480"/>
            <a:ext cx="555584" cy="555584"/>
            <a:chOff x="1656531" y="5222980"/>
            <a:chExt cx="555584" cy="555584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7F876132-C18C-7D17-9CD9-0080E4EA9F7C}"/>
                </a:ext>
              </a:extLst>
            </p:cNvPr>
            <p:cNvSpPr/>
            <p:nvPr/>
          </p:nvSpPr>
          <p:spPr>
            <a:xfrm>
              <a:off x="1656531" y="5222980"/>
              <a:ext cx="555584" cy="555584"/>
            </a:xfrm>
            <a:prstGeom prst="ellipse">
              <a:avLst/>
            </a:prstGeom>
            <a:solidFill>
              <a:srgbClr val="34B7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Freeform 102">
              <a:extLst>
                <a:ext uri="{FF2B5EF4-FFF2-40B4-BE49-F238E27FC236}">
                  <a16:creationId xmlns:a16="http://schemas.microsoft.com/office/drawing/2014/main" id="{D0D55AE7-8591-1790-59CD-B245ED3B80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02803" y="5382373"/>
              <a:ext cx="263040" cy="236798"/>
            </a:xfrm>
            <a:custGeom>
              <a:avLst/>
              <a:gdLst>
                <a:gd name="T0" fmla="*/ 80 w 498"/>
                <a:gd name="T1" fmla="*/ 151 h 445"/>
                <a:gd name="T2" fmla="*/ 80 w 498"/>
                <a:gd name="T3" fmla="*/ 151 h 445"/>
                <a:gd name="T4" fmla="*/ 142 w 498"/>
                <a:gd name="T5" fmla="*/ 169 h 445"/>
                <a:gd name="T6" fmla="*/ 151 w 498"/>
                <a:gd name="T7" fmla="*/ 169 h 445"/>
                <a:gd name="T8" fmla="*/ 195 w 498"/>
                <a:gd name="T9" fmla="*/ 134 h 445"/>
                <a:gd name="T10" fmla="*/ 195 w 498"/>
                <a:gd name="T11" fmla="*/ 125 h 445"/>
                <a:gd name="T12" fmla="*/ 178 w 498"/>
                <a:gd name="T13" fmla="*/ 107 h 445"/>
                <a:gd name="T14" fmla="*/ 275 w 498"/>
                <a:gd name="T15" fmla="*/ 10 h 445"/>
                <a:gd name="T16" fmla="*/ 195 w 498"/>
                <a:gd name="T17" fmla="*/ 0 h 445"/>
                <a:gd name="T18" fmla="*/ 107 w 498"/>
                <a:gd name="T19" fmla="*/ 54 h 445"/>
                <a:gd name="T20" fmla="*/ 72 w 498"/>
                <a:gd name="T21" fmla="*/ 81 h 445"/>
                <a:gd name="T22" fmla="*/ 53 w 498"/>
                <a:gd name="T23" fmla="*/ 116 h 445"/>
                <a:gd name="T24" fmla="*/ 18 w 498"/>
                <a:gd name="T25" fmla="*/ 125 h 445"/>
                <a:gd name="T26" fmla="*/ 0 w 498"/>
                <a:gd name="T27" fmla="*/ 143 h 445"/>
                <a:gd name="T28" fmla="*/ 0 w 498"/>
                <a:gd name="T29" fmla="*/ 151 h 445"/>
                <a:gd name="T30" fmla="*/ 36 w 498"/>
                <a:gd name="T31" fmla="*/ 187 h 445"/>
                <a:gd name="T32" fmla="*/ 53 w 498"/>
                <a:gd name="T33" fmla="*/ 196 h 445"/>
                <a:gd name="T34" fmla="*/ 72 w 498"/>
                <a:gd name="T35" fmla="*/ 178 h 445"/>
                <a:gd name="T36" fmla="*/ 80 w 498"/>
                <a:gd name="T37" fmla="*/ 151 h 445"/>
                <a:gd name="T38" fmla="*/ 222 w 498"/>
                <a:gd name="T39" fmla="*/ 160 h 445"/>
                <a:gd name="T40" fmla="*/ 222 w 498"/>
                <a:gd name="T41" fmla="*/ 160 h 445"/>
                <a:gd name="T42" fmla="*/ 213 w 498"/>
                <a:gd name="T43" fmla="*/ 160 h 445"/>
                <a:gd name="T44" fmla="*/ 178 w 498"/>
                <a:gd name="T45" fmla="*/ 187 h 445"/>
                <a:gd name="T46" fmla="*/ 169 w 498"/>
                <a:gd name="T47" fmla="*/ 204 h 445"/>
                <a:gd name="T48" fmla="*/ 381 w 498"/>
                <a:gd name="T49" fmla="*/ 435 h 445"/>
                <a:gd name="T50" fmla="*/ 399 w 498"/>
                <a:gd name="T51" fmla="*/ 435 h 445"/>
                <a:gd name="T52" fmla="*/ 426 w 498"/>
                <a:gd name="T53" fmla="*/ 417 h 445"/>
                <a:gd name="T54" fmla="*/ 426 w 498"/>
                <a:gd name="T55" fmla="*/ 400 h 445"/>
                <a:gd name="T56" fmla="*/ 222 w 498"/>
                <a:gd name="T57" fmla="*/ 160 h 445"/>
                <a:gd name="T58" fmla="*/ 497 w 498"/>
                <a:gd name="T59" fmla="*/ 63 h 445"/>
                <a:gd name="T60" fmla="*/ 497 w 498"/>
                <a:gd name="T61" fmla="*/ 63 h 445"/>
                <a:gd name="T62" fmla="*/ 479 w 498"/>
                <a:gd name="T63" fmla="*/ 54 h 445"/>
                <a:gd name="T64" fmla="*/ 461 w 498"/>
                <a:gd name="T65" fmla="*/ 89 h 445"/>
                <a:gd name="T66" fmla="*/ 408 w 498"/>
                <a:gd name="T67" fmla="*/ 107 h 445"/>
                <a:gd name="T68" fmla="*/ 399 w 498"/>
                <a:gd name="T69" fmla="*/ 63 h 445"/>
                <a:gd name="T70" fmla="*/ 417 w 498"/>
                <a:gd name="T71" fmla="*/ 19 h 445"/>
                <a:gd name="T72" fmla="*/ 408 w 498"/>
                <a:gd name="T73" fmla="*/ 10 h 445"/>
                <a:gd name="T74" fmla="*/ 337 w 498"/>
                <a:gd name="T75" fmla="*/ 72 h 445"/>
                <a:gd name="T76" fmla="*/ 319 w 498"/>
                <a:gd name="T77" fmla="*/ 151 h 445"/>
                <a:gd name="T78" fmla="*/ 284 w 498"/>
                <a:gd name="T79" fmla="*/ 187 h 445"/>
                <a:gd name="T80" fmla="*/ 319 w 498"/>
                <a:gd name="T81" fmla="*/ 231 h 445"/>
                <a:gd name="T82" fmla="*/ 364 w 498"/>
                <a:gd name="T83" fmla="*/ 187 h 445"/>
                <a:gd name="T84" fmla="*/ 408 w 498"/>
                <a:gd name="T85" fmla="*/ 178 h 445"/>
                <a:gd name="T86" fmla="*/ 488 w 498"/>
                <a:gd name="T87" fmla="*/ 143 h 445"/>
                <a:gd name="T88" fmla="*/ 497 w 498"/>
                <a:gd name="T89" fmla="*/ 63 h 445"/>
                <a:gd name="T90" fmla="*/ 72 w 498"/>
                <a:gd name="T91" fmla="*/ 400 h 445"/>
                <a:gd name="T92" fmla="*/ 72 w 498"/>
                <a:gd name="T93" fmla="*/ 400 h 445"/>
                <a:gd name="T94" fmla="*/ 72 w 498"/>
                <a:gd name="T95" fmla="*/ 417 h 445"/>
                <a:gd name="T96" fmla="*/ 89 w 498"/>
                <a:gd name="T97" fmla="*/ 444 h 445"/>
                <a:gd name="T98" fmla="*/ 107 w 498"/>
                <a:gd name="T99" fmla="*/ 435 h 445"/>
                <a:gd name="T100" fmla="*/ 231 w 498"/>
                <a:gd name="T101" fmla="*/ 320 h 445"/>
                <a:gd name="T102" fmla="*/ 195 w 498"/>
                <a:gd name="T103" fmla="*/ 275 h 445"/>
                <a:gd name="T104" fmla="*/ 72 w 498"/>
                <a:gd name="T105" fmla="*/ 40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98" h="445">
                  <a:moveTo>
                    <a:pt x="80" y="151"/>
                  </a:moveTo>
                  <a:lnTo>
                    <a:pt x="80" y="151"/>
                  </a:lnTo>
                  <a:cubicBezTo>
                    <a:pt x="97" y="134"/>
                    <a:pt x="116" y="143"/>
                    <a:pt x="142" y="169"/>
                  </a:cubicBezTo>
                  <a:cubicBezTo>
                    <a:pt x="151" y="178"/>
                    <a:pt x="151" y="169"/>
                    <a:pt x="151" y="169"/>
                  </a:cubicBezTo>
                  <a:cubicBezTo>
                    <a:pt x="160" y="169"/>
                    <a:pt x="186" y="134"/>
                    <a:pt x="195" y="134"/>
                  </a:cubicBezTo>
                  <a:cubicBezTo>
                    <a:pt x="195" y="134"/>
                    <a:pt x="195" y="134"/>
                    <a:pt x="195" y="125"/>
                  </a:cubicBezTo>
                  <a:cubicBezTo>
                    <a:pt x="186" y="125"/>
                    <a:pt x="178" y="116"/>
                    <a:pt x="178" y="107"/>
                  </a:cubicBezTo>
                  <a:cubicBezTo>
                    <a:pt x="133" y="45"/>
                    <a:pt x="301" y="10"/>
                    <a:pt x="275" y="10"/>
                  </a:cubicBezTo>
                  <a:cubicBezTo>
                    <a:pt x="257" y="0"/>
                    <a:pt x="204" y="0"/>
                    <a:pt x="195" y="0"/>
                  </a:cubicBezTo>
                  <a:cubicBezTo>
                    <a:pt x="169" y="10"/>
                    <a:pt x="125" y="36"/>
                    <a:pt x="107" y="54"/>
                  </a:cubicBezTo>
                  <a:cubicBezTo>
                    <a:pt x="80" y="72"/>
                    <a:pt x="72" y="81"/>
                    <a:pt x="72" y="81"/>
                  </a:cubicBezTo>
                  <a:cubicBezTo>
                    <a:pt x="62" y="89"/>
                    <a:pt x="72" y="107"/>
                    <a:pt x="53" y="116"/>
                  </a:cubicBezTo>
                  <a:cubicBezTo>
                    <a:pt x="36" y="125"/>
                    <a:pt x="27" y="116"/>
                    <a:pt x="18" y="125"/>
                  </a:cubicBezTo>
                  <a:cubicBezTo>
                    <a:pt x="18" y="134"/>
                    <a:pt x="9" y="134"/>
                    <a:pt x="0" y="143"/>
                  </a:cubicBezTo>
                  <a:lnTo>
                    <a:pt x="0" y="151"/>
                  </a:lnTo>
                  <a:lnTo>
                    <a:pt x="36" y="187"/>
                  </a:lnTo>
                  <a:cubicBezTo>
                    <a:pt x="36" y="196"/>
                    <a:pt x="44" y="196"/>
                    <a:pt x="53" y="196"/>
                  </a:cubicBezTo>
                  <a:cubicBezTo>
                    <a:pt x="53" y="187"/>
                    <a:pt x="62" y="178"/>
                    <a:pt x="72" y="178"/>
                  </a:cubicBezTo>
                  <a:cubicBezTo>
                    <a:pt x="72" y="178"/>
                    <a:pt x="72" y="151"/>
                    <a:pt x="80" y="151"/>
                  </a:cubicBezTo>
                  <a:close/>
                  <a:moveTo>
                    <a:pt x="222" y="160"/>
                  </a:moveTo>
                  <a:lnTo>
                    <a:pt x="222" y="160"/>
                  </a:lnTo>
                  <a:cubicBezTo>
                    <a:pt x="213" y="160"/>
                    <a:pt x="213" y="160"/>
                    <a:pt x="213" y="160"/>
                  </a:cubicBezTo>
                  <a:cubicBezTo>
                    <a:pt x="178" y="187"/>
                    <a:pt x="178" y="187"/>
                    <a:pt x="178" y="187"/>
                  </a:cubicBezTo>
                  <a:cubicBezTo>
                    <a:pt x="169" y="196"/>
                    <a:pt x="169" y="196"/>
                    <a:pt x="169" y="204"/>
                  </a:cubicBezTo>
                  <a:cubicBezTo>
                    <a:pt x="381" y="435"/>
                    <a:pt x="381" y="435"/>
                    <a:pt x="381" y="435"/>
                  </a:cubicBezTo>
                  <a:cubicBezTo>
                    <a:pt x="381" y="444"/>
                    <a:pt x="391" y="444"/>
                    <a:pt x="399" y="435"/>
                  </a:cubicBezTo>
                  <a:cubicBezTo>
                    <a:pt x="426" y="417"/>
                    <a:pt x="426" y="417"/>
                    <a:pt x="426" y="417"/>
                  </a:cubicBezTo>
                  <a:cubicBezTo>
                    <a:pt x="426" y="408"/>
                    <a:pt x="426" y="400"/>
                    <a:pt x="426" y="400"/>
                  </a:cubicBezTo>
                  <a:lnTo>
                    <a:pt x="222" y="160"/>
                  </a:lnTo>
                  <a:close/>
                  <a:moveTo>
                    <a:pt x="497" y="63"/>
                  </a:moveTo>
                  <a:lnTo>
                    <a:pt x="497" y="63"/>
                  </a:lnTo>
                  <a:cubicBezTo>
                    <a:pt x="488" y="45"/>
                    <a:pt x="488" y="54"/>
                    <a:pt x="479" y="54"/>
                  </a:cubicBezTo>
                  <a:cubicBezTo>
                    <a:pt x="479" y="63"/>
                    <a:pt x="461" y="81"/>
                    <a:pt x="461" y="89"/>
                  </a:cubicBezTo>
                  <a:cubicBezTo>
                    <a:pt x="452" y="107"/>
                    <a:pt x="435" y="125"/>
                    <a:pt x="408" y="107"/>
                  </a:cubicBezTo>
                  <a:cubicBezTo>
                    <a:pt x="381" y="81"/>
                    <a:pt x="391" y="72"/>
                    <a:pt x="399" y="63"/>
                  </a:cubicBezTo>
                  <a:cubicBezTo>
                    <a:pt x="399" y="54"/>
                    <a:pt x="417" y="28"/>
                    <a:pt x="417" y="19"/>
                  </a:cubicBezTo>
                  <a:cubicBezTo>
                    <a:pt x="426" y="19"/>
                    <a:pt x="417" y="10"/>
                    <a:pt x="408" y="10"/>
                  </a:cubicBezTo>
                  <a:cubicBezTo>
                    <a:pt x="399" y="19"/>
                    <a:pt x="346" y="36"/>
                    <a:pt x="337" y="72"/>
                  </a:cubicBezTo>
                  <a:cubicBezTo>
                    <a:pt x="328" y="98"/>
                    <a:pt x="346" y="125"/>
                    <a:pt x="319" y="151"/>
                  </a:cubicBezTo>
                  <a:cubicBezTo>
                    <a:pt x="284" y="187"/>
                    <a:pt x="284" y="187"/>
                    <a:pt x="284" y="187"/>
                  </a:cubicBezTo>
                  <a:cubicBezTo>
                    <a:pt x="319" y="231"/>
                    <a:pt x="319" y="231"/>
                    <a:pt x="319" y="231"/>
                  </a:cubicBezTo>
                  <a:cubicBezTo>
                    <a:pt x="364" y="187"/>
                    <a:pt x="364" y="187"/>
                    <a:pt x="364" y="187"/>
                  </a:cubicBezTo>
                  <a:cubicBezTo>
                    <a:pt x="372" y="178"/>
                    <a:pt x="391" y="169"/>
                    <a:pt x="408" y="178"/>
                  </a:cubicBezTo>
                  <a:cubicBezTo>
                    <a:pt x="452" y="187"/>
                    <a:pt x="470" y="169"/>
                    <a:pt x="488" y="143"/>
                  </a:cubicBezTo>
                  <a:cubicBezTo>
                    <a:pt x="497" y="116"/>
                    <a:pt x="497" y="72"/>
                    <a:pt x="497" y="63"/>
                  </a:cubicBezTo>
                  <a:close/>
                  <a:moveTo>
                    <a:pt x="72" y="400"/>
                  </a:moveTo>
                  <a:lnTo>
                    <a:pt x="72" y="400"/>
                  </a:lnTo>
                  <a:cubicBezTo>
                    <a:pt x="62" y="408"/>
                    <a:pt x="62" y="417"/>
                    <a:pt x="72" y="417"/>
                  </a:cubicBezTo>
                  <a:cubicBezTo>
                    <a:pt x="89" y="444"/>
                    <a:pt x="89" y="444"/>
                    <a:pt x="89" y="444"/>
                  </a:cubicBezTo>
                  <a:cubicBezTo>
                    <a:pt x="97" y="444"/>
                    <a:pt x="107" y="444"/>
                    <a:pt x="107" y="435"/>
                  </a:cubicBezTo>
                  <a:cubicBezTo>
                    <a:pt x="231" y="320"/>
                    <a:pt x="231" y="320"/>
                    <a:pt x="231" y="320"/>
                  </a:cubicBezTo>
                  <a:cubicBezTo>
                    <a:pt x="195" y="275"/>
                    <a:pt x="195" y="275"/>
                    <a:pt x="195" y="275"/>
                  </a:cubicBezTo>
                  <a:lnTo>
                    <a:pt x="72" y="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45712" tIns="22856" rIns="45712" bIns="22856" anchor="ctr"/>
            <a:lstStyle/>
            <a:p>
              <a:pPr>
                <a:defRPr/>
              </a:pPr>
              <a:endParaRPr lang="en-US" sz="900" dirty="0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1C00126-E870-98D6-CA96-87E34317FE93}"/>
              </a:ext>
            </a:extLst>
          </p:cNvPr>
          <p:cNvGrpSpPr/>
          <p:nvPr/>
        </p:nvGrpSpPr>
        <p:grpSpPr>
          <a:xfrm>
            <a:off x="7819002" y="5108480"/>
            <a:ext cx="555584" cy="555584"/>
            <a:chOff x="3884469" y="5222980"/>
            <a:chExt cx="555584" cy="555584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DFCEC402-B3B5-1379-5882-5AB2A397B3F1}"/>
                </a:ext>
              </a:extLst>
            </p:cNvPr>
            <p:cNvSpPr/>
            <p:nvPr/>
          </p:nvSpPr>
          <p:spPr>
            <a:xfrm>
              <a:off x="3884469" y="5222980"/>
              <a:ext cx="555584" cy="555584"/>
            </a:xfrm>
            <a:prstGeom prst="ellipse">
              <a:avLst/>
            </a:prstGeom>
            <a:solidFill>
              <a:srgbClr val="FA7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" name="Freeform 123">
              <a:extLst>
                <a:ext uri="{FF2B5EF4-FFF2-40B4-BE49-F238E27FC236}">
                  <a16:creationId xmlns:a16="http://schemas.microsoft.com/office/drawing/2014/main" id="{7A43522B-D01B-38D3-359F-B4DE97BE02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2014" y="5377675"/>
              <a:ext cx="240494" cy="246194"/>
            </a:xfrm>
            <a:custGeom>
              <a:avLst/>
              <a:gdLst>
                <a:gd name="T0" fmla="*/ 275 w 452"/>
                <a:gd name="T1" fmla="*/ 301 h 462"/>
                <a:gd name="T2" fmla="*/ 275 w 452"/>
                <a:gd name="T3" fmla="*/ 301 h 462"/>
                <a:gd name="T4" fmla="*/ 434 w 452"/>
                <a:gd name="T5" fmla="*/ 26 h 462"/>
                <a:gd name="T6" fmla="*/ 434 w 452"/>
                <a:gd name="T7" fmla="*/ 18 h 462"/>
                <a:gd name="T8" fmla="*/ 425 w 452"/>
                <a:gd name="T9" fmla="*/ 18 h 462"/>
                <a:gd name="T10" fmla="*/ 159 w 452"/>
                <a:gd name="T11" fmla="*/ 178 h 462"/>
                <a:gd name="T12" fmla="*/ 9 w 452"/>
                <a:gd name="T13" fmla="*/ 301 h 462"/>
                <a:gd name="T14" fmla="*/ 35 w 452"/>
                <a:gd name="T15" fmla="*/ 328 h 462"/>
                <a:gd name="T16" fmla="*/ 88 w 452"/>
                <a:gd name="T17" fmla="*/ 310 h 462"/>
                <a:gd name="T18" fmla="*/ 151 w 452"/>
                <a:gd name="T19" fmla="*/ 372 h 462"/>
                <a:gd name="T20" fmla="*/ 133 w 452"/>
                <a:gd name="T21" fmla="*/ 425 h 462"/>
                <a:gd name="T22" fmla="*/ 151 w 452"/>
                <a:gd name="T23" fmla="*/ 452 h 462"/>
                <a:gd name="T24" fmla="*/ 275 w 452"/>
                <a:gd name="T25" fmla="*/ 301 h 462"/>
                <a:gd name="T26" fmla="*/ 301 w 452"/>
                <a:gd name="T27" fmla="*/ 150 h 462"/>
                <a:gd name="T28" fmla="*/ 301 w 452"/>
                <a:gd name="T29" fmla="*/ 150 h 462"/>
                <a:gd name="T30" fmla="*/ 301 w 452"/>
                <a:gd name="T31" fmla="*/ 97 h 462"/>
                <a:gd name="T32" fmla="*/ 354 w 452"/>
                <a:gd name="T33" fmla="*/ 97 h 462"/>
                <a:gd name="T34" fmla="*/ 354 w 452"/>
                <a:gd name="T35" fmla="*/ 150 h 462"/>
                <a:gd name="T36" fmla="*/ 301 w 452"/>
                <a:gd name="T37" fmla="*/ 15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2" h="462">
                  <a:moveTo>
                    <a:pt x="275" y="301"/>
                  </a:moveTo>
                  <a:lnTo>
                    <a:pt x="275" y="301"/>
                  </a:lnTo>
                  <a:cubicBezTo>
                    <a:pt x="275" y="301"/>
                    <a:pt x="451" y="169"/>
                    <a:pt x="434" y="26"/>
                  </a:cubicBezTo>
                  <a:lnTo>
                    <a:pt x="434" y="18"/>
                  </a:lnTo>
                  <a:cubicBezTo>
                    <a:pt x="425" y="18"/>
                    <a:pt x="425" y="18"/>
                    <a:pt x="425" y="18"/>
                  </a:cubicBezTo>
                  <a:cubicBezTo>
                    <a:pt x="284" y="0"/>
                    <a:pt x="159" y="178"/>
                    <a:pt x="159" y="178"/>
                  </a:cubicBezTo>
                  <a:cubicBezTo>
                    <a:pt x="53" y="159"/>
                    <a:pt x="62" y="186"/>
                    <a:pt x="9" y="301"/>
                  </a:cubicBezTo>
                  <a:cubicBezTo>
                    <a:pt x="0" y="328"/>
                    <a:pt x="18" y="328"/>
                    <a:pt x="35" y="328"/>
                  </a:cubicBezTo>
                  <a:cubicBezTo>
                    <a:pt x="53" y="319"/>
                    <a:pt x="88" y="310"/>
                    <a:pt x="88" y="310"/>
                  </a:cubicBezTo>
                  <a:cubicBezTo>
                    <a:pt x="151" y="372"/>
                    <a:pt x="151" y="372"/>
                    <a:pt x="151" y="372"/>
                  </a:cubicBezTo>
                  <a:cubicBezTo>
                    <a:pt x="151" y="372"/>
                    <a:pt x="141" y="407"/>
                    <a:pt x="133" y="425"/>
                  </a:cubicBezTo>
                  <a:cubicBezTo>
                    <a:pt x="124" y="443"/>
                    <a:pt x="133" y="461"/>
                    <a:pt x="151" y="452"/>
                  </a:cubicBezTo>
                  <a:cubicBezTo>
                    <a:pt x="266" y="398"/>
                    <a:pt x="292" y="407"/>
                    <a:pt x="275" y="301"/>
                  </a:cubicBezTo>
                  <a:close/>
                  <a:moveTo>
                    <a:pt x="301" y="150"/>
                  </a:moveTo>
                  <a:lnTo>
                    <a:pt x="301" y="150"/>
                  </a:lnTo>
                  <a:cubicBezTo>
                    <a:pt x="284" y="133"/>
                    <a:pt x="284" y="115"/>
                    <a:pt x="301" y="97"/>
                  </a:cubicBezTo>
                  <a:cubicBezTo>
                    <a:pt x="319" y="80"/>
                    <a:pt x="345" y="80"/>
                    <a:pt x="354" y="97"/>
                  </a:cubicBezTo>
                  <a:cubicBezTo>
                    <a:pt x="372" y="115"/>
                    <a:pt x="372" y="133"/>
                    <a:pt x="354" y="150"/>
                  </a:cubicBezTo>
                  <a:cubicBezTo>
                    <a:pt x="345" y="169"/>
                    <a:pt x="319" y="169"/>
                    <a:pt x="301" y="1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45712" tIns="22856" rIns="45712" bIns="22856" anchor="ctr"/>
            <a:lstStyle/>
            <a:p>
              <a:pPr>
                <a:defRPr/>
              </a:pPr>
              <a:endParaRPr lang="en-US" sz="900" dirty="0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8D477BD-663F-558D-FA6C-7413071D9FEA}"/>
              </a:ext>
            </a:extLst>
          </p:cNvPr>
          <p:cNvGrpSpPr/>
          <p:nvPr/>
        </p:nvGrpSpPr>
        <p:grpSpPr>
          <a:xfrm>
            <a:off x="6957501" y="5108480"/>
            <a:ext cx="555584" cy="555584"/>
            <a:chOff x="2770500" y="5222980"/>
            <a:chExt cx="555584" cy="555584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608525F8-6042-0431-6013-9104F28289C3}"/>
                </a:ext>
              </a:extLst>
            </p:cNvPr>
            <p:cNvSpPr/>
            <p:nvPr/>
          </p:nvSpPr>
          <p:spPr>
            <a:xfrm>
              <a:off x="2770500" y="5222980"/>
              <a:ext cx="555584" cy="555584"/>
            </a:xfrm>
            <a:prstGeom prst="ellipse">
              <a:avLst/>
            </a:prstGeom>
            <a:solidFill>
              <a:srgbClr val="F5D5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" name="Freeform 170">
              <a:extLst>
                <a:ext uri="{FF2B5EF4-FFF2-40B4-BE49-F238E27FC236}">
                  <a16:creationId xmlns:a16="http://schemas.microsoft.com/office/drawing/2014/main" id="{6D54BB94-C01B-BB57-E4BC-E1EAE1651D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4015" y="5377674"/>
              <a:ext cx="208554" cy="246196"/>
            </a:xfrm>
            <a:custGeom>
              <a:avLst/>
              <a:gdLst>
                <a:gd name="T0" fmla="*/ 283 w 391"/>
                <a:gd name="T1" fmla="*/ 178 h 463"/>
                <a:gd name="T2" fmla="*/ 283 w 391"/>
                <a:gd name="T3" fmla="*/ 178 h 463"/>
                <a:gd name="T4" fmla="*/ 319 w 391"/>
                <a:gd name="T5" fmla="*/ 18 h 463"/>
                <a:gd name="T6" fmla="*/ 204 w 391"/>
                <a:gd name="T7" fmla="*/ 134 h 463"/>
                <a:gd name="T8" fmla="*/ 98 w 391"/>
                <a:gd name="T9" fmla="*/ 231 h 463"/>
                <a:gd name="T10" fmla="*/ 98 w 391"/>
                <a:gd name="T11" fmla="*/ 400 h 463"/>
                <a:gd name="T12" fmla="*/ 310 w 391"/>
                <a:gd name="T13" fmla="*/ 462 h 463"/>
                <a:gd name="T14" fmla="*/ 390 w 391"/>
                <a:gd name="T15" fmla="*/ 222 h 463"/>
                <a:gd name="T16" fmla="*/ 283 w 391"/>
                <a:gd name="T17" fmla="*/ 178 h 463"/>
                <a:gd name="T18" fmla="*/ 71 w 391"/>
                <a:gd name="T19" fmla="*/ 178 h 463"/>
                <a:gd name="T20" fmla="*/ 71 w 391"/>
                <a:gd name="T21" fmla="*/ 178 h 463"/>
                <a:gd name="T22" fmla="*/ 0 w 391"/>
                <a:gd name="T23" fmla="*/ 257 h 463"/>
                <a:gd name="T24" fmla="*/ 0 w 391"/>
                <a:gd name="T25" fmla="*/ 372 h 463"/>
                <a:gd name="T26" fmla="*/ 71 w 391"/>
                <a:gd name="T27" fmla="*/ 453 h 463"/>
                <a:gd name="T28" fmla="*/ 44 w 391"/>
                <a:gd name="T29" fmla="*/ 400 h 463"/>
                <a:gd name="T30" fmla="*/ 44 w 391"/>
                <a:gd name="T31" fmla="*/ 240 h 463"/>
                <a:gd name="T32" fmla="*/ 71 w 391"/>
                <a:gd name="T33" fmla="*/ 178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1" h="463">
                  <a:moveTo>
                    <a:pt x="283" y="178"/>
                  </a:moveTo>
                  <a:lnTo>
                    <a:pt x="283" y="178"/>
                  </a:lnTo>
                  <a:cubicBezTo>
                    <a:pt x="283" y="169"/>
                    <a:pt x="373" y="89"/>
                    <a:pt x="319" y="18"/>
                  </a:cubicBezTo>
                  <a:cubicBezTo>
                    <a:pt x="310" y="0"/>
                    <a:pt x="266" y="98"/>
                    <a:pt x="204" y="134"/>
                  </a:cubicBezTo>
                  <a:cubicBezTo>
                    <a:pt x="169" y="160"/>
                    <a:pt x="98" y="204"/>
                    <a:pt x="98" y="231"/>
                  </a:cubicBezTo>
                  <a:cubicBezTo>
                    <a:pt x="98" y="400"/>
                    <a:pt x="98" y="400"/>
                    <a:pt x="98" y="400"/>
                  </a:cubicBezTo>
                  <a:cubicBezTo>
                    <a:pt x="98" y="435"/>
                    <a:pt x="213" y="462"/>
                    <a:pt x="310" y="462"/>
                  </a:cubicBezTo>
                  <a:cubicBezTo>
                    <a:pt x="345" y="462"/>
                    <a:pt x="390" y="249"/>
                    <a:pt x="390" y="222"/>
                  </a:cubicBezTo>
                  <a:cubicBezTo>
                    <a:pt x="390" y="187"/>
                    <a:pt x="292" y="187"/>
                    <a:pt x="283" y="178"/>
                  </a:cubicBezTo>
                  <a:close/>
                  <a:moveTo>
                    <a:pt x="71" y="178"/>
                  </a:moveTo>
                  <a:lnTo>
                    <a:pt x="71" y="178"/>
                  </a:lnTo>
                  <a:cubicBezTo>
                    <a:pt x="54" y="178"/>
                    <a:pt x="0" y="187"/>
                    <a:pt x="0" y="257"/>
                  </a:cubicBezTo>
                  <a:cubicBezTo>
                    <a:pt x="0" y="372"/>
                    <a:pt x="0" y="372"/>
                    <a:pt x="0" y="372"/>
                  </a:cubicBezTo>
                  <a:cubicBezTo>
                    <a:pt x="0" y="444"/>
                    <a:pt x="54" y="453"/>
                    <a:pt x="71" y="453"/>
                  </a:cubicBezTo>
                  <a:cubicBezTo>
                    <a:pt x="89" y="453"/>
                    <a:pt x="44" y="435"/>
                    <a:pt x="44" y="400"/>
                  </a:cubicBezTo>
                  <a:cubicBezTo>
                    <a:pt x="44" y="240"/>
                    <a:pt x="44" y="240"/>
                    <a:pt x="44" y="240"/>
                  </a:cubicBezTo>
                  <a:cubicBezTo>
                    <a:pt x="44" y="196"/>
                    <a:pt x="89" y="178"/>
                    <a:pt x="71" y="17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45712" tIns="22856" rIns="45712" bIns="22856" anchor="ctr"/>
            <a:lstStyle/>
            <a:p>
              <a:pPr>
                <a:defRPr/>
              </a:pPr>
              <a:endParaRPr lang="en-US" sz="900" dirty="0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2A8ABAFE-5FB0-AB7C-30DC-85308E3F5619}"/>
              </a:ext>
            </a:extLst>
          </p:cNvPr>
          <p:cNvGrpSpPr/>
          <p:nvPr/>
        </p:nvGrpSpPr>
        <p:grpSpPr>
          <a:xfrm>
            <a:off x="1113376" y="1316720"/>
            <a:ext cx="3399244" cy="5053826"/>
            <a:chOff x="1113376" y="1221033"/>
            <a:chExt cx="3399244" cy="5053826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A4C4E5A5-3888-114B-95FB-979F2626C53F}"/>
                </a:ext>
              </a:extLst>
            </p:cNvPr>
            <p:cNvGrpSpPr/>
            <p:nvPr/>
          </p:nvGrpSpPr>
          <p:grpSpPr>
            <a:xfrm>
              <a:off x="1113376" y="1221033"/>
              <a:ext cx="3399244" cy="5053826"/>
              <a:chOff x="1387361" y="1102177"/>
              <a:chExt cx="3399244" cy="5053826"/>
            </a:xfrm>
          </p:grpSpPr>
          <p:sp>
            <p:nvSpPr>
              <p:cNvPr id="3" name="Freeform 416">
                <a:extLst>
                  <a:ext uri="{FF2B5EF4-FFF2-40B4-BE49-F238E27FC236}">
                    <a16:creationId xmlns:a16="http://schemas.microsoft.com/office/drawing/2014/main" id="{E270904E-64C5-A092-A50B-BE1D6C14AD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87361" y="1102177"/>
                <a:ext cx="3399244" cy="5053826"/>
              </a:xfrm>
              <a:custGeom>
                <a:avLst/>
                <a:gdLst>
                  <a:gd name="T0" fmla="*/ 8359 w 8992"/>
                  <a:gd name="T1" fmla="*/ 0 h 13368"/>
                  <a:gd name="T2" fmla="*/ 8991 w 8992"/>
                  <a:gd name="T3" fmla="*/ 639 h 13368"/>
                  <a:gd name="T4" fmla="*/ 8991 w 8992"/>
                  <a:gd name="T5" fmla="*/ 12734 h 13368"/>
                  <a:gd name="T6" fmla="*/ 8353 w 8992"/>
                  <a:gd name="T7" fmla="*/ 13367 h 13368"/>
                  <a:gd name="T8" fmla="*/ 633 w 8992"/>
                  <a:gd name="T9" fmla="*/ 13361 h 13368"/>
                  <a:gd name="T10" fmla="*/ 0 w 8992"/>
                  <a:gd name="T11" fmla="*/ 12728 h 13368"/>
                  <a:gd name="T12" fmla="*/ 0 w 8992"/>
                  <a:gd name="T13" fmla="*/ 633 h 13368"/>
                  <a:gd name="T14" fmla="*/ 639 w 8992"/>
                  <a:gd name="T15" fmla="*/ 0 h 13368"/>
                  <a:gd name="T16" fmla="*/ 8359 w 8992"/>
                  <a:gd name="T17" fmla="*/ 0 h 13368"/>
                  <a:gd name="T18" fmla="*/ 8359 w 8992"/>
                  <a:gd name="T19" fmla="*/ 0 h 13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92" h="13368">
                    <a:moveTo>
                      <a:pt x="8359" y="0"/>
                    </a:moveTo>
                    <a:cubicBezTo>
                      <a:pt x="8710" y="0"/>
                      <a:pt x="8991" y="287"/>
                      <a:pt x="8991" y="639"/>
                    </a:cubicBezTo>
                    <a:cubicBezTo>
                      <a:pt x="8991" y="639"/>
                      <a:pt x="8991" y="639"/>
                      <a:pt x="8991" y="12734"/>
                    </a:cubicBezTo>
                    <a:cubicBezTo>
                      <a:pt x="8991" y="13081"/>
                      <a:pt x="8704" y="13367"/>
                      <a:pt x="8353" y="13367"/>
                    </a:cubicBezTo>
                    <a:cubicBezTo>
                      <a:pt x="8353" y="13367"/>
                      <a:pt x="8353" y="13367"/>
                      <a:pt x="633" y="13361"/>
                    </a:cubicBezTo>
                    <a:cubicBezTo>
                      <a:pt x="281" y="13361"/>
                      <a:pt x="0" y="13081"/>
                      <a:pt x="0" y="12728"/>
                    </a:cubicBezTo>
                    <a:cubicBezTo>
                      <a:pt x="0" y="12728"/>
                      <a:pt x="0" y="12728"/>
                      <a:pt x="0" y="633"/>
                    </a:cubicBezTo>
                    <a:cubicBezTo>
                      <a:pt x="6" y="287"/>
                      <a:pt x="286" y="0"/>
                      <a:pt x="639" y="0"/>
                    </a:cubicBezTo>
                    <a:cubicBezTo>
                      <a:pt x="639" y="0"/>
                      <a:pt x="639" y="0"/>
                      <a:pt x="8359" y="0"/>
                    </a:cubicBezTo>
                    <a:lnTo>
                      <a:pt x="8359" y="0"/>
                    </a:ln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31750" cap="flat">
                <a:solidFill>
                  <a:schemeClr val="bg1">
                    <a:lumMod val="75000"/>
                  </a:schemeClr>
                </a:solidFill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" name="Freeform 417">
                <a:extLst>
                  <a:ext uri="{FF2B5EF4-FFF2-40B4-BE49-F238E27FC236}">
                    <a16:creationId xmlns:a16="http://schemas.microsoft.com/office/drawing/2014/main" id="{3EDD5C61-079A-6CA7-5C53-95B61E0714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15413" y="1597552"/>
                <a:ext cx="2943140" cy="4063077"/>
              </a:xfrm>
              <a:custGeom>
                <a:avLst/>
                <a:gdLst>
                  <a:gd name="T0" fmla="*/ 8555 w 8562"/>
                  <a:gd name="T1" fmla="*/ 10734 h 10747"/>
                  <a:gd name="T2" fmla="*/ 8555 w 8562"/>
                  <a:gd name="T3" fmla="*/ 10734 h 10747"/>
                  <a:gd name="T4" fmla="*/ 8543 w 8562"/>
                  <a:gd name="T5" fmla="*/ 10746 h 10747"/>
                  <a:gd name="T6" fmla="*/ 12 w 8562"/>
                  <a:gd name="T7" fmla="*/ 10746 h 10747"/>
                  <a:gd name="T8" fmla="*/ 0 w 8562"/>
                  <a:gd name="T9" fmla="*/ 10734 h 10747"/>
                  <a:gd name="T10" fmla="*/ 6 w 8562"/>
                  <a:gd name="T11" fmla="*/ 12 h 10747"/>
                  <a:gd name="T12" fmla="*/ 18 w 8562"/>
                  <a:gd name="T13" fmla="*/ 0 h 10747"/>
                  <a:gd name="T14" fmla="*/ 8549 w 8562"/>
                  <a:gd name="T15" fmla="*/ 0 h 10747"/>
                  <a:gd name="T16" fmla="*/ 8561 w 8562"/>
                  <a:gd name="T17" fmla="*/ 12 h 10747"/>
                  <a:gd name="T18" fmla="*/ 8555 w 8562"/>
                  <a:gd name="T19" fmla="*/ 10734 h 107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562" h="10747">
                    <a:moveTo>
                      <a:pt x="8555" y="10734"/>
                    </a:moveTo>
                    <a:lnTo>
                      <a:pt x="8555" y="10734"/>
                    </a:lnTo>
                    <a:cubicBezTo>
                      <a:pt x="8555" y="10740"/>
                      <a:pt x="8549" y="10746"/>
                      <a:pt x="8543" y="10746"/>
                    </a:cubicBezTo>
                    <a:cubicBezTo>
                      <a:pt x="12" y="10746"/>
                      <a:pt x="12" y="10746"/>
                      <a:pt x="12" y="10746"/>
                    </a:cubicBezTo>
                    <a:cubicBezTo>
                      <a:pt x="6" y="10746"/>
                      <a:pt x="0" y="10740"/>
                      <a:pt x="0" y="10734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6"/>
                      <a:pt x="12" y="0"/>
                      <a:pt x="18" y="0"/>
                    </a:cubicBezTo>
                    <a:cubicBezTo>
                      <a:pt x="8549" y="0"/>
                      <a:pt x="8549" y="0"/>
                      <a:pt x="8549" y="0"/>
                    </a:cubicBezTo>
                    <a:cubicBezTo>
                      <a:pt x="8555" y="0"/>
                      <a:pt x="8561" y="6"/>
                      <a:pt x="8561" y="12"/>
                    </a:cubicBezTo>
                    <a:lnTo>
                      <a:pt x="8555" y="10734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" name="Oval 4">
                <a:extLst>
                  <a:ext uri="{FF2B5EF4-FFF2-40B4-BE49-F238E27FC236}">
                    <a16:creationId xmlns:a16="http://schemas.microsoft.com/office/drawing/2014/main" id="{8ACF3930-E6FD-856C-3A45-66AD6A214698}"/>
                  </a:ext>
                </a:extLst>
              </p:cNvPr>
              <p:cNvSpPr/>
              <p:nvPr/>
            </p:nvSpPr>
            <p:spPr>
              <a:xfrm>
                <a:off x="3047003" y="1336656"/>
                <a:ext cx="79958" cy="7995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48E78E58-E428-49FF-38CB-88F2A727863B}"/>
                  </a:ext>
                </a:extLst>
              </p:cNvPr>
              <p:cNvSpPr/>
              <p:nvPr/>
            </p:nvSpPr>
            <p:spPr>
              <a:xfrm>
                <a:off x="2975612" y="5796009"/>
                <a:ext cx="222742" cy="22274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20" name="图片占位符 35" descr="D:\51PPT模板网\51pptmoban.com\图片.jpg">
              <a:extLst>
                <a:ext uri="{FF2B5EF4-FFF2-40B4-BE49-F238E27FC236}">
                  <a16:creationId xmlns:a16="http://schemas.microsoft.com/office/drawing/2014/main" id="{1FBF85B6-0E58-98EE-328A-289A6D6930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41428" y="1716409"/>
              <a:ext cx="2942796" cy="4062699"/>
            </a:xfrm>
            <a:custGeom>
              <a:avLst/>
              <a:gdLst>
                <a:gd name="connsiteX0" fmla="*/ 0 w 2942796"/>
                <a:gd name="connsiteY0" fmla="*/ 0 h 4062699"/>
                <a:gd name="connsiteX1" fmla="*/ 2942796 w 2942796"/>
                <a:gd name="connsiteY1" fmla="*/ 0 h 4062699"/>
                <a:gd name="connsiteX2" fmla="*/ 2942796 w 2942796"/>
                <a:gd name="connsiteY2" fmla="*/ 4062699 h 4062699"/>
                <a:gd name="connsiteX3" fmla="*/ 0 w 2942796"/>
                <a:gd name="connsiteY3" fmla="*/ 4062699 h 4062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2796" h="4062699">
                  <a:moveTo>
                    <a:pt x="0" y="0"/>
                  </a:moveTo>
                  <a:lnTo>
                    <a:pt x="2942796" y="0"/>
                  </a:lnTo>
                  <a:lnTo>
                    <a:pt x="2942796" y="4062699"/>
                  </a:lnTo>
                  <a:lnTo>
                    <a:pt x="0" y="4062699"/>
                  </a:lnTo>
                  <a:close/>
                </a:path>
              </a:pathLst>
            </a:custGeom>
          </p:spPr>
        </p:pic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C4745B40-3002-8A1E-91DC-FE663CC3008D}"/>
              </a:ext>
            </a:extLst>
          </p:cNvPr>
          <p:cNvSpPr txBox="1"/>
          <p:nvPr/>
        </p:nvSpPr>
        <p:spPr>
          <a:xfrm>
            <a:off x="5977199" y="2408834"/>
            <a:ext cx="5482964" cy="8303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1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1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100" dirty="0">
                <a:sym typeface="HarmonyOS Sans SC Light" panose="00000400000000000000" pitchFamily="2" charset="-122"/>
              </a:rPr>
              <a:t>5</a:t>
            </a:r>
            <a:r>
              <a:rPr lang="zh-CN" altLang="en-US" sz="1100" dirty="0"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  <a:endParaRPr lang="en-US" altLang="zh-CN" sz="1100" dirty="0">
              <a:sym typeface="HarmonyOS Sans SC Light" panose="00000400000000000000" pitchFamily="2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940D8620-8779-D50E-6E08-DCFDA7133026}"/>
              </a:ext>
            </a:extLst>
          </p:cNvPr>
          <p:cNvSpPr txBox="1"/>
          <p:nvPr/>
        </p:nvSpPr>
        <p:spPr>
          <a:xfrm>
            <a:off x="5977199" y="3495661"/>
            <a:ext cx="6040630" cy="3016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E960A15-E3D3-F3B3-7378-EA429A15137B}"/>
              </a:ext>
            </a:extLst>
          </p:cNvPr>
          <p:cNvGrpSpPr/>
          <p:nvPr/>
        </p:nvGrpSpPr>
        <p:grpSpPr>
          <a:xfrm>
            <a:off x="6034428" y="1551199"/>
            <a:ext cx="4519272" cy="653942"/>
            <a:chOff x="1686791" y="2142375"/>
            <a:chExt cx="6196886" cy="896694"/>
          </a:xfrm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C640DA6A-92F7-8F39-FB05-B54F12160447}"/>
                </a:ext>
              </a:extLst>
            </p:cNvPr>
            <p:cNvSpPr/>
            <p:nvPr/>
          </p:nvSpPr>
          <p:spPr>
            <a:xfrm>
              <a:off x="1865734" y="2322551"/>
              <a:ext cx="6017943" cy="716518"/>
            </a:xfrm>
            <a:custGeom>
              <a:avLst/>
              <a:gdLst>
                <a:gd name="connsiteX0" fmla="*/ 0 w 4211216"/>
                <a:gd name="connsiteY0" fmla="*/ 0 h 716518"/>
                <a:gd name="connsiteX1" fmla="*/ 644326 w 4211216"/>
                <a:gd name="connsiteY1" fmla="*/ 0 h 716518"/>
                <a:gd name="connsiteX2" fmla="*/ 4045320 w 4211216"/>
                <a:gd name="connsiteY2" fmla="*/ 0 h 716518"/>
                <a:gd name="connsiteX3" fmla="*/ 4211216 w 4211216"/>
                <a:gd name="connsiteY3" fmla="*/ 0 h 716518"/>
                <a:gd name="connsiteX4" fmla="*/ 4152133 w 4211216"/>
                <a:gd name="connsiteY4" fmla="*/ 716518 h 716518"/>
                <a:gd name="connsiteX5" fmla="*/ 3986238 w 4211216"/>
                <a:gd name="connsiteY5" fmla="*/ 716518 h 716518"/>
                <a:gd name="connsiteX6" fmla="*/ 644326 w 4211216"/>
                <a:gd name="connsiteY6" fmla="*/ 716518 h 716518"/>
                <a:gd name="connsiteX7" fmla="*/ 0 w 4211216"/>
                <a:gd name="connsiteY7" fmla="*/ 716518 h 716518"/>
                <a:gd name="connsiteX8" fmla="*/ 0 w 4211216"/>
                <a:gd name="connsiteY8" fmla="*/ 0 h 716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11216" h="716518">
                  <a:moveTo>
                    <a:pt x="0" y="0"/>
                  </a:moveTo>
                  <a:lnTo>
                    <a:pt x="644326" y="0"/>
                  </a:lnTo>
                  <a:lnTo>
                    <a:pt x="4045320" y="0"/>
                  </a:lnTo>
                  <a:lnTo>
                    <a:pt x="4211216" y="0"/>
                  </a:lnTo>
                  <a:lnTo>
                    <a:pt x="4152133" y="716518"/>
                  </a:lnTo>
                  <a:lnTo>
                    <a:pt x="3986238" y="716518"/>
                  </a:lnTo>
                  <a:lnTo>
                    <a:pt x="644326" y="716518"/>
                  </a:lnTo>
                  <a:lnTo>
                    <a:pt x="0" y="71651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>
              <a:gradFill flip="none" rotWithShape="1">
                <a:gsLst>
                  <a:gs pos="0">
                    <a:srgbClr val="34B7CA">
                      <a:alpha val="0"/>
                    </a:srgbClr>
                  </a:gs>
                  <a:gs pos="100000">
                    <a:srgbClr val="34B7CA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D2EC6CB9-8ABD-48A9-06F6-57D811EE053F}"/>
                </a:ext>
              </a:extLst>
            </p:cNvPr>
            <p:cNvSpPr/>
            <p:nvPr/>
          </p:nvSpPr>
          <p:spPr>
            <a:xfrm>
              <a:off x="1769796" y="2217182"/>
              <a:ext cx="6017943" cy="716518"/>
            </a:xfrm>
            <a:custGeom>
              <a:avLst/>
              <a:gdLst>
                <a:gd name="connsiteX0" fmla="*/ 0 w 4211216"/>
                <a:gd name="connsiteY0" fmla="*/ 0 h 716518"/>
                <a:gd name="connsiteX1" fmla="*/ 644326 w 4211216"/>
                <a:gd name="connsiteY1" fmla="*/ 0 h 716518"/>
                <a:gd name="connsiteX2" fmla="*/ 4045320 w 4211216"/>
                <a:gd name="connsiteY2" fmla="*/ 0 h 716518"/>
                <a:gd name="connsiteX3" fmla="*/ 4211216 w 4211216"/>
                <a:gd name="connsiteY3" fmla="*/ 0 h 716518"/>
                <a:gd name="connsiteX4" fmla="*/ 4152133 w 4211216"/>
                <a:gd name="connsiteY4" fmla="*/ 716518 h 716518"/>
                <a:gd name="connsiteX5" fmla="*/ 3986238 w 4211216"/>
                <a:gd name="connsiteY5" fmla="*/ 716518 h 716518"/>
                <a:gd name="connsiteX6" fmla="*/ 644326 w 4211216"/>
                <a:gd name="connsiteY6" fmla="*/ 716518 h 716518"/>
                <a:gd name="connsiteX7" fmla="*/ 0 w 4211216"/>
                <a:gd name="connsiteY7" fmla="*/ 716518 h 716518"/>
                <a:gd name="connsiteX8" fmla="*/ 0 w 4211216"/>
                <a:gd name="connsiteY8" fmla="*/ 0 h 716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11216" h="716518">
                  <a:moveTo>
                    <a:pt x="0" y="0"/>
                  </a:moveTo>
                  <a:lnTo>
                    <a:pt x="644326" y="0"/>
                  </a:lnTo>
                  <a:lnTo>
                    <a:pt x="4045320" y="0"/>
                  </a:lnTo>
                  <a:lnTo>
                    <a:pt x="4211216" y="0"/>
                  </a:lnTo>
                  <a:lnTo>
                    <a:pt x="4152133" y="716518"/>
                  </a:lnTo>
                  <a:lnTo>
                    <a:pt x="3986238" y="716518"/>
                  </a:lnTo>
                  <a:lnTo>
                    <a:pt x="644326" y="716518"/>
                  </a:lnTo>
                  <a:lnTo>
                    <a:pt x="0" y="716518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5D510"/>
                </a:gs>
                <a:gs pos="100000">
                  <a:srgbClr val="F5D510">
                    <a:alpha val="0"/>
                  </a:srgb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31" name="平行四边形 30">
              <a:extLst>
                <a:ext uri="{FF2B5EF4-FFF2-40B4-BE49-F238E27FC236}">
                  <a16:creationId xmlns:a16="http://schemas.microsoft.com/office/drawing/2014/main" id="{3C40A26B-0D59-64D1-B8E2-38A9BA215449}"/>
                </a:ext>
              </a:extLst>
            </p:cNvPr>
            <p:cNvSpPr/>
            <p:nvPr/>
          </p:nvSpPr>
          <p:spPr>
            <a:xfrm rot="21040656">
              <a:off x="1686791" y="2142375"/>
              <a:ext cx="1072669" cy="709130"/>
            </a:xfrm>
            <a:prstGeom prst="parallelogram">
              <a:avLst>
                <a:gd name="adj" fmla="val 16992"/>
              </a:avLst>
            </a:prstGeom>
            <a:solidFill>
              <a:srgbClr val="34B7C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65C1BAD-265A-CF37-8CF4-CB4006FFB16F}"/>
                </a:ext>
              </a:extLst>
            </p:cNvPr>
            <p:cNvSpPr txBox="1"/>
            <p:nvPr/>
          </p:nvSpPr>
          <p:spPr>
            <a:xfrm>
              <a:off x="2953847" y="2373582"/>
              <a:ext cx="4302911" cy="5486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r>
                <a:rPr lang="zh-CN" altLang="en-US" dirty="0"/>
                <a:t>单击此处添加标题文本</a:t>
              </a:r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9915F30A-E46E-4ADE-CE31-56FB1735F821}"/>
              </a:ext>
            </a:extLst>
          </p:cNvPr>
          <p:cNvSpPr txBox="1"/>
          <p:nvPr/>
        </p:nvSpPr>
        <p:spPr>
          <a:xfrm>
            <a:off x="5977199" y="3951976"/>
            <a:ext cx="6040630" cy="3016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BAD334AE-F26E-70FC-A6CA-29C63EBF45B3}"/>
              </a:ext>
            </a:extLst>
          </p:cNvPr>
          <p:cNvSpPr txBox="1"/>
          <p:nvPr/>
        </p:nvSpPr>
        <p:spPr>
          <a:xfrm>
            <a:off x="5977199" y="4408291"/>
            <a:ext cx="6040630" cy="3016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675435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平行四边形 90">
            <a:extLst>
              <a:ext uri="{FF2B5EF4-FFF2-40B4-BE49-F238E27FC236}">
                <a16:creationId xmlns:a16="http://schemas.microsoft.com/office/drawing/2014/main" id="{A5717C25-5195-6B5D-B4DB-BD0D7B0E51F2}"/>
              </a:ext>
            </a:extLst>
          </p:cNvPr>
          <p:cNvSpPr/>
          <p:nvPr/>
        </p:nvSpPr>
        <p:spPr>
          <a:xfrm rot="21040656">
            <a:off x="1043990" y="-20335"/>
            <a:ext cx="3487890" cy="547738"/>
          </a:xfrm>
          <a:prstGeom prst="parallelogram">
            <a:avLst/>
          </a:prstGeom>
          <a:gradFill>
            <a:gsLst>
              <a:gs pos="0">
                <a:srgbClr val="F5D510"/>
              </a:gs>
              <a:gs pos="100000">
                <a:srgbClr val="F5D510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FBBF31E2-BDE3-3318-FC9F-AF4F594C0C75}"/>
              </a:ext>
            </a:extLst>
          </p:cNvPr>
          <p:cNvSpPr txBox="1"/>
          <p:nvPr/>
        </p:nvSpPr>
        <p:spPr>
          <a:xfrm rot="21059786">
            <a:off x="279750" y="248205"/>
            <a:ext cx="9997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i="1" dirty="0">
                <a:solidFill>
                  <a:srgbClr val="34B7C7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03</a:t>
            </a:r>
            <a:endParaRPr lang="zh-CN" altLang="en-US" sz="4000" i="1" dirty="0">
              <a:solidFill>
                <a:srgbClr val="34B7C7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sp>
        <p:nvSpPr>
          <p:cNvPr id="94" name="平行四边形 93">
            <a:extLst>
              <a:ext uri="{FF2B5EF4-FFF2-40B4-BE49-F238E27FC236}">
                <a16:creationId xmlns:a16="http://schemas.microsoft.com/office/drawing/2014/main" id="{F2B13656-96D5-D6D1-9DE8-245D8EAC2D70}"/>
              </a:ext>
            </a:extLst>
          </p:cNvPr>
          <p:cNvSpPr/>
          <p:nvPr/>
        </p:nvSpPr>
        <p:spPr>
          <a:xfrm rot="21040656">
            <a:off x="-898508" y="489032"/>
            <a:ext cx="1142223" cy="226233"/>
          </a:xfrm>
          <a:prstGeom prst="parallelogram">
            <a:avLst/>
          </a:prstGeom>
          <a:gradFill>
            <a:gsLst>
              <a:gs pos="100000">
                <a:srgbClr val="34B7CA"/>
              </a:gs>
              <a:gs pos="0">
                <a:srgbClr val="F5D510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D6E9D81-2C2E-E10A-61EF-80ABE537BA4E}"/>
              </a:ext>
            </a:extLst>
          </p:cNvPr>
          <p:cNvSpPr txBox="1"/>
          <p:nvPr/>
        </p:nvSpPr>
        <p:spPr>
          <a:xfrm>
            <a:off x="1227213" y="387231"/>
            <a:ext cx="281830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sp>
        <p:nvSpPr>
          <p:cNvPr id="2" name="圆角矩形 1">
            <a:extLst>
              <a:ext uri="{FF2B5EF4-FFF2-40B4-BE49-F238E27FC236}">
                <a16:creationId xmlns:a16="http://schemas.microsoft.com/office/drawing/2014/main" id="{F4CC57DF-EB77-5A86-7964-64AF43EC03C9}"/>
              </a:ext>
            </a:extLst>
          </p:cNvPr>
          <p:cNvSpPr/>
          <p:nvPr/>
        </p:nvSpPr>
        <p:spPr>
          <a:xfrm>
            <a:off x="731837" y="1633165"/>
            <a:ext cx="10728325" cy="3589662"/>
          </a:xfrm>
          <a:prstGeom prst="roundRect">
            <a:avLst>
              <a:gd name="adj" fmla="val 0"/>
            </a:avLst>
          </a:prstGeom>
          <a:solidFill>
            <a:schemeClr val="bg1">
              <a:alpha val="60000"/>
            </a:schemeClr>
          </a:solidFill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 descr="D:\51PPT模板网\51pptmoban.com\图片.jpg">
            <a:extLst>
              <a:ext uri="{FF2B5EF4-FFF2-40B4-BE49-F238E27FC236}">
                <a16:creationId xmlns:a16="http://schemas.microsoft.com/office/drawing/2014/main" id="{98444CB0-CFED-AC70-1F9E-321905BD4872}"/>
              </a:ext>
            </a:extLst>
          </p:cNvPr>
          <p:cNvSpPr/>
          <p:nvPr/>
        </p:nvSpPr>
        <p:spPr>
          <a:xfrm>
            <a:off x="4809897" y="2154187"/>
            <a:ext cx="2603714" cy="2603711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DF86808D-680D-5772-963D-76CDBBE4D5CD}"/>
              </a:ext>
            </a:extLst>
          </p:cNvPr>
          <p:cNvGrpSpPr/>
          <p:nvPr/>
        </p:nvGrpSpPr>
        <p:grpSpPr>
          <a:xfrm>
            <a:off x="6546896" y="1578295"/>
            <a:ext cx="1681795" cy="1096827"/>
            <a:chOff x="4872056" y="1508838"/>
            <a:chExt cx="1140101" cy="743547"/>
          </a:xfrm>
        </p:grpSpPr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id="{988316B6-C573-2559-5235-731DD2587464}"/>
                </a:ext>
              </a:extLst>
            </p:cNvPr>
            <p:cNvSpPr/>
            <p:nvPr/>
          </p:nvSpPr>
          <p:spPr>
            <a:xfrm flipH="1">
              <a:off x="5580112" y="1508838"/>
              <a:ext cx="432045" cy="45719"/>
            </a:xfrm>
            <a:prstGeom prst="parallelogram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3">
              <a:extLst>
                <a:ext uri="{FF2B5EF4-FFF2-40B4-BE49-F238E27FC236}">
                  <a16:creationId xmlns:a16="http://schemas.microsoft.com/office/drawing/2014/main" id="{E1D9AD82-3EBF-7CFF-D3E6-23C3FE8B633F}"/>
                </a:ext>
              </a:extLst>
            </p:cNvPr>
            <p:cNvSpPr/>
            <p:nvPr/>
          </p:nvSpPr>
          <p:spPr>
            <a:xfrm>
              <a:off x="4872056" y="1508838"/>
              <a:ext cx="1045615" cy="743547"/>
            </a:xfrm>
            <a:custGeom>
              <a:avLst/>
              <a:gdLst>
                <a:gd name="connsiteX0" fmla="*/ 492486 w 985654"/>
                <a:gd name="connsiteY0" fmla="*/ 0 h 742040"/>
                <a:gd name="connsiteX1" fmla="*/ 985654 w 985654"/>
                <a:gd name="connsiteY1" fmla="*/ 28474 h 742040"/>
                <a:gd name="connsiteX2" fmla="*/ 400132 w 985654"/>
                <a:gd name="connsiteY2" fmla="*/ 628986 h 742040"/>
                <a:gd name="connsiteX3" fmla="*/ 513184 w 985654"/>
                <a:gd name="connsiteY3" fmla="*/ 742039 h 742040"/>
                <a:gd name="connsiteX4" fmla="*/ 287079 w 985654"/>
                <a:gd name="connsiteY4" fmla="*/ 742039 h 742040"/>
                <a:gd name="connsiteX5" fmla="*/ 287078 w 985654"/>
                <a:gd name="connsiteY5" fmla="*/ 742040 h 742040"/>
                <a:gd name="connsiteX6" fmla="*/ 287077 w 985654"/>
                <a:gd name="connsiteY6" fmla="*/ 742039 h 742040"/>
                <a:gd name="connsiteX7" fmla="*/ 0 w 985654"/>
                <a:gd name="connsiteY7" fmla="*/ 742039 h 742040"/>
                <a:gd name="connsiteX8" fmla="*/ 0 w 985654"/>
                <a:gd name="connsiteY8" fmla="*/ 228855 h 742040"/>
                <a:gd name="connsiteX9" fmla="*/ 131816 w 985654"/>
                <a:gd name="connsiteY9" fmla="*/ 360670 h 742040"/>
                <a:gd name="connsiteX10" fmla="*/ 492486 w 985654"/>
                <a:gd name="connsiteY10" fmla="*/ 0 h 742040"/>
                <a:gd name="connsiteX0" fmla="*/ 492486 w 1045615"/>
                <a:gd name="connsiteY0" fmla="*/ 1507 h 743547"/>
                <a:gd name="connsiteX1" fmla="*/ 1045615 w 1045615"/>
                <a:gd name="connsiteY1" fmla="*/ 0 h 743547"/>
                <a:gd name="connsiteX2" fmla="*/ 400132 w 1045615"/>
                <a:gd name="connsiteY2" fmla="*/ 630493 h 743547"/>
                <a:gd name="connsiteX3" fmla="*/ 513184 w 1045615"/>
                <a:gd name="connsiteY3" fmla="*/ 743546 h 743547"/>
                <a:gd name="connsiteX4" fmla="*/ 287079 w 1045615"/>
                <a:gd name="connsiteY4" fmla="*/ 743546 h 743547"/>
                <a:gd name="connsiteX5" fmla="*/ 287078 w 1045615"/>
                <a:gd name="connsiteY5" fmla="*/ 743547 h 743547"/>
                <a:gd name="connsiteX6" fmla="*/ 287077 w 1045615"/>
                <a:gd name="connsiteY6" fmla="*/ 743546 h 743547"/>
                <a:gd name="connsiteX7" fmla="*/ 0 w 1045615"/>
                <a:gd name="connsiteY7" fmla="*/ 743546 h 743547"/>
                <a:gd name="connsiteX8" fmla="*/ 0 w 1045615"/>
                <a:gd name="connsiteY8" fmla="*/ 230362 h 743547"/>
                <a:gd name="connsiteX9" fmla="*/ 131816 w 1045615"/>
                <a:gd name="connsiteY9" fmla="*/ 362177 h 743547"/>
                <a:gd name="connsiteX10" fmla="*/ 492486 w 1045615"/>
                <a:gd name="connsiteY10" fmla="*/ 1507 h 743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5615" h="743547">
                  <a:moveTo>
                    <a:pt x="492486" y="1507"/>
                  </a:moveTo>
                  <a:lnTo>
                    <a:pt x="1045615" y="0"/>
                  </a:lnTo>
                  <a:lnTo>
                    <a:pt x="400132" y="630493"/>
                  </a:lnTo>
                  <a:lnTo>
                    <a:pt x="513184" y="743546"/>
                  </a:lnTo>
                  <a:lnTo>
                    <a:pt x="287079" y="743546"/>
                  </a:lnTo>
                  <a:lnTo>
                    <a:pt x="287078" y="743547"/>
                  </a:lnTo>
                  <a:lnTo>
                    <a:pt x="287077" y="743546"/>
                  </a:lnTo>
                  <a:lnTo>
                    <a:pt x="0" y="743546"/>
                  </a:lnTo>
                  <a:lnTo>
                    <a:pt x="0" y="230362"/>
                  </a:lnTo>
                  <a:lnTo>
                    <a:pt x="131816" y="362177"/>
                  </a:lnTo>
                  <a:lnTo>
                    <a:pt x="492486" y="1507"/>
                  </a:lnTo>
                  <a:close/>
                </a:path>
              </a:pathLst>
            </a:custGeom>
            <a:solidFill>
              <a:srgbClr val="F5D5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C376BC6E-5B5B-78DD-1555-ACE28191C664}"/>
              </a:ext>
            </a:extLst>
          </p:cNvPr>
          <p:cNvGrpSpPr/>
          <p:nvPr/>
        </p:nvGrpSpPr>
        <p:grpSpPr>
          <a:xfrm flipH="1">
            <a:off x="3979854" y="1578295"/>
            <a:ext cx="1681795" cy="1096827"/>
            <a:chOff x="4872056" y="1508838"/>
            <a:chExt cx="1140101" cy="743547"/>
          </a:xfrm>
        </p:grpSpPr>
        <p:sp>
          <p:nvSpPr>
            <p:cNvPr id="8" name="平行四边形 7">
              <a:extLst>
                <a:ext uri="{FF2B5EF4-FFF2-40B4-BE49-F238E27FC236}">
                  <a16:creationId xmlns:a16="http://schemas.microsoft.com/office/drawing/2014/main" id="{C9431462-2ED9-6B9C-CE14-47F4D369250C}"/>
                </a:ext>
              </a:extLst>
            </p:cNvPr>
            <p:cNvSpPr/>
            <p:nvPr/>
          </p:nvSpPr>
          <p:spPr>
            <a:xfrm flipH="1">
              <a:off x="5580112" y="1508838"/>
              <a:ext cx="432045" cy="45719"/>
            </a:xfrm>
            <a:prstGeom prst="parallelogram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3">
              <a:extLst>
                <a:ext uri="{FF2B5EF4-FFF2-40B4-BE49-F238E27FC236}">
                  <a16:creationId xmlns:a16="http://schemas.microsoft.com/office/drawing/2014/main" id="{1DCF0F33-EBC4-184A-13E2-10B5F573B3EA}"/>
                </a:ext>
              </a:extLst>
            </p:cNvPr>
            <p:cNvSpPr/>
            <p:nvPr/>
          </p:nvSpPr>
          <p:spPr>
            <a:xfrm>
              <a:off x="4872056" y="1508838"/>
              <a:ext cx="1045615" cy="743547"/>
            </a:xfrm>
            <a:custGeom>
              <a:avLst/>
              <a:gdLst>
                <a:gd name="connsiteX0" fmla="*/ 492486 w 985654"/>
                <a:gd name="connsiteY0" fmla="*/ 0 h 742040"/>
                <a:gd name="connsiteX1" fmla="*/ 985654 w 985654"/>
                <a:gd name="connsiteY1" fmla="*/ 28474 h 742040"/>
                <a:gd name="connsiteX2" fmla="*/ 400132 w 985654"/>
                <a:gd name="connsiteY2" fmla="*/ 628986 h 742040"/>
                <a:gd name="connsiteX3" fmla="*/ 513184 w 985654"/>
                <a:gd name="connsiteY3" fmla="*/ 742039 h 742040"/>
                <a:gd name="connsiteX4" fmla="*/ 287079 w 985654"/>
                <a:gd name="connsiteY4" fmla="*/ 742039 h 742040"/>
                <a:gd name="connsiteX5" fmla="*/ 287078 w 985654"/>
                <a:gd name="connsiteY5" fmla="*/ 742040 h 742040"/>
                <a:gd name="connsiteX6" fmla="*/ 287077 w 985654"/>
                <a:gd name="connsiteY6" fmla="*/ 742039 h 742040"/>
                <a:gd name="connsiteX7" fmla="*/ 0 w 985654"/>
                <a:gd name="connsiteY7" fmla="*/ 742039 h 742040"/>
                <a:gd name="connsiteX8" fmla="*/ 0 w 985654"/>
                <a:gd name="connsiteY8" fmla="*/ 228855 h 742040"/>
                <a:gd name="connsiteX9" fmla="*/ 131816 w 985654"/>
                <a:gd name="connsiteY9" fmla="*/ 360670 h 742040"/>
                <a:gd name="connsiteX10" fmla="*/ 492486 w 985654"/>
                <a:gd name="connsiteY10" fmla="*/ 0 h 742040"/>
                <a:gd name="connsiteX0" fmla="*/ 492486 w 1045615"/>
                <a:gd name="connsiteY0" fmla="*/ 1507 h 743547"/>
                <a:gd name="connsiteX1" fmla="*/ 1045615 w 1045615"/>
                <a:gd name="connsiteY1" fmla="*/ 0 h 743547"/>
                <a:gd name="connsiteX2" fmla="*/ 400132 w 1045615"/>
                <a:gd name="connsiteY2" fmla="*/ 630493 h 743547"/>
                <a:gd name="connsiteX3" fmla="*/ 513184 w 1045615"/>
                <a:gd name="connsiteY3" fmla="*/ 743546 h 743547"/>
                <a:gd name="connsiteX4" fmla="*/ 287079 w 1045615"/>
                <a:gd name="connsiteY4" fmla="*/ 743546 h 743547"/>
                <a:gd name="connsiteX5" fmla="*/ 287078 w 1045615"/>
                <a:gd name="connsiteY5" fmla="*/ 743547 h 743547"/>
                <a:gd name="connsiteX6" fmla="*/ 287077 w 1045615"/>
                <a:gd name="connsiteY6" fmla="*/ 743546 h 743547"/>
                <a:gd name="connsiteX7" fmla="*/ 0 w 1045615"/>
                <a:gd name="connsiteY7" fmla="*/ 743546 h 743547"/>
                <a:gd name="connsiteX8" fmla="*/ 0 w 1045615"/>
                <a:gd name="connsiteY8" fmla="*/ 230362 h 743547"/>
                <a:gd name="connsiteX9" fmla="*/ 131816 w 1045615"/>
                <a:gd name="connsiteY9" fmla="*/ 362177 h 743547"/>
                <a:gd name="connsiteX10" fmla="*/ 492486 w 1045615"/>
                <a:gd name="connsiteY10" fmla="*/ 1507 h 743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5615" h="743547">
                  <a:moveTo>
                    <a:pt x="492486" y="1507"/>
                  </a:moveTo>
                  <a:lnTo>
                    <a:pt x="1045615" y="0"/>
                  </a:lnTo>
                  <a:lnTo>
                    <a:pt x="400132" y="630493"/>
                  </a:lnTo>
                  <a:lnTo>
                    <a:pt x="513184" y="743546"/>
                  </a:lnTo>
                  <a:lnTo>
                    <a:pt x="287079" y="743546"/>
                  </a:lnTo>
                  <a:lnTo>
                    <a:pt x="287078" y="743547"/>
                  </a:lnTo>
                  <a:lnTo>
                    <a:pt x="287077" y="743546"/>
                  </a:lnTo>
                  <a:lnTo>
                    <a:pt x="0" y="743546"/>
                  </a:lnTo>
                  <a:lnTo>
                    <a:pt x="0" y="230362"/>
                  </a:lnTo>
                  <a:lnTo>
                    <a:pt x="131816" y="362177"/>
                  </a:lnTo>
                  <a:lnTo>
                    <a:pt x="492486" y="1507"/>
                  </a:lnTo>
                  <a:close/>
                </a:path>
              </a:pathLst>
            </a:custGeom>
            <a:solidFill>
              <a:srgbClr val="34B7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8A679B2-835B-7420-F131-AE8A8E87B84E}"/>
              </a:ext>
            </a:extLst>
          </p:cNvPr>
          <p:cNvGrpSpPr/>
          <p:nvPr/>
        </p:nvGrpSpPr>
        <p:grpSpPr>
          <a:xfrm flipV="1">
            <a:off x="6538621" y="4214915"/>
            <a:ext cx="1681795" cy="1096827"/>
            <a:chOff x="4872056" y="1508838"/>
            <a:chExt cx="1140101" cy="743547"/>
          </a:xfrm>
        </p:grpSpPr>
        <p:sp>
          <p:nvSpPr>
            <p:cNvPr id="11" name="平行四边形 10">
              <a:extLst>
                <a:ext uri="{FF2B5EF4-FFF2-40B4-BE49-F238E27FC236}">
                  <a16:creationId xmlns:a16="http://schemas.microsoft.com/office/drawing/2014/main" id="{5E363209-3861-D7CC-859A-FB9D54AD8899}"/>
                </a:ext>
              </a:extLst>
            </p:cNvPr>
            <p:cNvSpPr/>
            <p:nvPr/>
          </p:nvSpPr>
          <p:spPr>
            <a:xfrm flipH="1">
              <a:off x="5580112" y="1508838"/>
              <a:ext cx="432045" cy="45719"/>
            </a:xfrm>
            <a:prstGeom prst="parallelogram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3">
              <a:extLst>
                <a:ext uri="{FF2B5EF4-FFF2-40B4-BE49-F238E27FC236}">
                  <a16:creationId xmlns:a16="http://schemas.microsoft.com/office/drawing/2014/main" id="{E224AA26-E9E4-0398-F04B-D756DEF80796}"/>
                </a:ext>
              </a:extLst>
            </p:cNvPr>
            <p:cNvSpPr/>
            <p:nvPr/>
          </p:nvSpPr>
          <p:spPr>
            <a:xfrm>
              <a:off x="4872056" y="1508838"/>
              <a:ext cx="1045615" cy="743547"/>
            </a:xfrm>
            <a:custGeom>
              <a:avLst/>
              <a:gdLst>
                <a:gd name="connsiteX0" fmla="*/ 492486 w 985654"/>
                <a:gd name="connsiteY0" fmla="*/ 0 h 742040"/>
                <a:gd name="connsiteX1" fmla="*/ 985654 w 985654"/>
                <a:gd name="connsiteY1" fmla="*/ 28474 h 742040"/>
                <a:gd name="connsiteX2" fmla="*/ 400132 w 985654"/>
                <a:gd name="connsiteY2" fmla="*/ 628986 h 742040"/>
                <a:gd name="connsiteX3" fmla="*/ 513184 w 985654"/>
                <a:gd name="connsiteY3" fmla="*/ 742039 h 742040"/>
                <a:gd name="connsiteX4" fmla="*/ 287079 w 985654"/>
                <a:gd name="connsiteY4" fmla="*/ 742039 h 742040"/>
                <a:gd name="connsiteX5" fmla="*/ 287078 w 985654"/>
                <a:gd name="connsiteY5" fmla="*/ 742040 h 742040"/>
                <a:gd name="connsiteX6" fmla="*/ 287077 w 985654"/>
                <a:gd name="connsiteY6" fmla="*/ 742039 h 742040"/>
                <a:gd name="connsiteX7" fmla="*/ 0 w 985654"/>
                <a:gd name="connsiteY7" fmla="*/ 742039 h 742040"/>
                <a:gd name="connsiteX8" fmla="*/ 0 w 985654"/>
                <a:gd name="connsiteY8" fmla="*/ 228855 h 742040"/>
                <a:gd name="connsiteX9" fmla="*/ 131816 w 985654"/>
                <a:gd name="connsiteY9" fmla="*/ 360670 h 742040"/>
                <a:gd name="connsiteX10" fmla="*/ 492486 w 985654"/>
                <a:gd name="connsiteY10" fmla="*/ 0 h 742040"/>
                <a:gd name="connsiteX0" fmla="*/ 492486 w 1045615"/>
                <a:gd name="connsiteY0" fmla="*/ 1507 h 743547"/>
                <a:gd name="connsiteX1" fmla="*/ 1045615 w 1045615"/>
                <a:gd name="connsiteY1" fmla="*/ 0 h 743547"/>
                <a:gd name="connsiteX2" fmla="*/ 400132 w 1045615"/>
                <a:gd name="connsiteY2" fmla="*/ 630493 h 743547"/>
                <a:gd name="connsiteX3" fmla="*/ 513184 w 1045615"/>
                <a:gd name="connsiteY3" fmla="*/ 743546 h 743547"/>
                <a:gd name="connsiteX4" fmla="*/ 287079 w 1045615"/>
                <a:gd name="connsiteY4" fmla="*/ 743546 h 743547"/>
                <a:gd name="connsiteX5" fmla="*/ 287078 w 1045615"/>
                <a:gd name="connsiteY5" fmla="*/ 743547 h 743547"/>
                <a:gd name="connsiteX6" fmla="*/ 287077 w 1045615"/>
                <a:gd name="connsiteY6" fmla="*/ 743546 h 743547"/>
                <a:gd name="connsiteX7" fmla="*/ 0 w 1045615"/>
                <a:gd name="connsiteY7" fmla="*/ 743546 h 743547"/>
                <a:gd name="connsiteX8" fmla="*/ 0 w 1045615"/>
                <a:gd name="connsiteY8" fmla="*/ 230362 h 743547"/>
                <a:gd name="connsiteX9" fmla="*/ 131816 w 1045615"/>
                <a:gd name="connsiteY9" fmla="*/ 362177 h 743547"/>
                <a:gd name="connsiteX10" fmla="*/ 492486 w 1045615"/>
                <a:gd name="connsiteY10" fmla="*/ 1507 h 743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5615" h="743547">
                  <a:moveTo>
                    <a:pt x="492486" y="1507"/>
                  </a:moveTo>
                  <a:lnTo>
                    <a:pt x="1045615" y="0"/>
                  </a:lnTo>
                  <a:lnTo>
                    <a:pt x="400132" y="630493"/>
                  </a:lnTo>
                  <a:lnTo>
                    <a:pt x="513184" y="743546"/>
                  </a:lnTo>
                  <a:lnTo>
                    <a:pt x="287079" y="743546"/>
                  </a:lnTo>
                  <a:lnTo>
                    <a:pt x="287078" y="743547"/>
                  </a:lnTo>
                  <a:lnTo>
                    <a:pt x="287077" y="743546"/>
                  </a:lnTo>
                  <a:lnTo>
                    <a:pt x="0" y="743546"/>
                  </a:lnTo>
                  <a:lnTo>
                    <a:pt x="0" y="230362"/>
                  </a:lnTo>
                  <a:lnTo>
                    <a:pt x="131816" y="362177"/>
                  </a:lnTo>
                  <a:lnTo>
                    <a:pt x="492486" y="1507"/>
                  </a:lnTo>
                  <a:close/>
                </a:path>
              </a:pathLst>
            </a:custGeom>
            <a:solidFill>
              <a:srgbClr val="34B7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1DE7D28-3FAA-DA30-C114-D182E88FA164}"/>
              </a:ext>
            </a:extLst>
          </p:cNvPr>
          <p:cNvGrpSpPr/>
          <p:nvPr/>
        </p:nvGrpSpPr>
        <p:grpSpPr>
          <a:xfrm flipH="1" flipV="1">
            <a:off x="3971579" y="4214915"/>
            <a:ext cx="1681795" cy="1096827"/>
            <a:chOff x="4872056" y="1508838"/>
            <a:chExt cx="1140101" cy="743547"/>
          </a:xfrm>
        </p:grpSpPr>
        <p:sp>
          <p:nvSpPr>
            <p:cNvPr id="14" name="平行四边形 13">
              <a:extLst>
                <a:ext uri="{FF2B5EF4-FFF2-40B4-BE49-F238E27FC236}">
                  <a16:creationId xmlns:a16="http://schemas.microsoft.com/office/drawing/2014/main" id="{11C188D5-1E2C-1D9D-0A3C-6189BAB92FE1}"/>
                </a:ext>
              </a:extLst>
            </p:cNvPr>
            <p:cNvSpPr/>
            <p:nvPr/>
          </p:nvSpPr>
          <p:spPr>
            <a:xfrm flipH="1">
              <a:off x="5580112" y="1508838"/>
              <a:ext cx="432045" cy="45719"/>
            </a:xfrm>
            <a:prstGeom prst="parallelogram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3">
              <a:extLst>
                <a:ext uri="{FF2B5EF4-FFF2-40B4-BE49-F238E27FC236}">
                  <a16:creationId xmlns:a16="http://schemas.microsoft.com/office/drawing/2014/main" id="{36ADB5B2-B1C6-1B5B-C016-DC56F8FE7ED0}"/>
                </a:ext>
              </a:extLst>
            </p:cNvPr>
            <p:cNvSpPr/>
            <p:nvPr/>
          </p:nvSpPr>
          <p:spPr>
            <a:xfrm>
              <a:off x="4872056" y="1508838"/>
              <a:ext cx="1045615" cy="743547"/>
            </a:xfrm>
            <a:custGeom>
              <a:avLst/>
              <a:gdLst>
                <a:gd name="connsiteX0" fmla="*/ 492486 w 985654"/>
                <a:gd name="connsiteY0" fmla="*/ 0 h 742040"/>
                <a:gd name="connsiteX1" fmla="*/ 985654 w 985654"/>
                <a:gd name="connsiteY1" fmla="*/ 28474 h 742040"/>
                <a:gd name="connsiteX2" fmla="*/ 400132 w 985654"/>
                <a:gd name="connsiteY2" fmla="*/ 628986 h 742040"/>
                <a:gd name="connsiteX3" fmla="*/ 513184 w 985654"/>
                <a:gd name="connsiteY3" fmla="*/ 742039 h 742040"/>
                <a:gd name="connsiteX4" fmla="*/ 287079 w 985654"/>
                <a:gd name="connsiteY4" fmla="*/ 742039 h 742040"/>
                <a:gd name="connsiteX5" fmla="*/ 287078 w 985654"/>
                <a:gd name="connsiteY5" fmla="*/ 742040 h 742040"/>
                <a:gd name="connsiteX6" fmla="*/ 287077 w 985654"/>
                <a:gd name="connsiteY6" fmla="*/ 742039 h 742040"/>
                <a:gd name="connsiteX7" fmla="*/ 0 w 985654"/>
                <a:gd name="connsiteY7" fmla="*/ 742039 h 742040"/>
                <a:gd name="connsiteX8" fmla="*/ 0 w 985654"/>
                <a:gd name="connsiteY8" fmla="*/ 228855 h 742040"/>
                <a:gd name="connsiteX9" fmla="*/ 131816 w 985654"/>
                <a:gd name="connsiteY9" fmla="*/ 360670 h 742040"/>
                <a:gd name="connsiteX10" fmla="*/ 492486 w 985654"/>
                <a:gd name="connsiteY10" fmla="*/ 0 h 742040"/>
                <a:gd name="connsiteX0" fmla="*/ 492486 w 1045615"/>
                <a:gd name="connsiteY0" fmla="*/ 1507 h 743547"/>
                <a:gd name="connsiteX1" fmla="*/ 1045615 w 1045615"/>
                <a:gd name="connsiteY1" fmla="*/ 0 h 743547"/>
                <a:gd name="connsiteX2" fmla="*/ 400132 w 1045615"/>
                <a:gd name="connsiteY2" fmla="*/ 630493 h 743547"/>
                <a:gd name="connsiteX3" fmla="*/ 513184 w 1045615"/>
                <a:gd name="connsiteY3" fmla="*/ 743546 h 743547"/>
                <a:gd name="connsiteX4" fmla="*/ 287079 w 1045615"/>
                <a:gd name="connsiteY4" fmla="*/ 743546 h 743547"/>
                <a:gd name="connsiteX5" fmla="*/ 287078 w 1045615"/>
                <a:gd name="connsiteY5" fmla="*/ 743547 h 743547"/>
                <a:gd name="connsiteX6" fmla="*/ 287077 w 1045615"/>
                <a:gd name="connsiteY6" fmla="*/ 743546 h 743547"/>
                <a:gd name="connsiteX7" fmla="*/ 0 w 1045615"/>
                <a:gd name="connsiteY7" fmla="*/ 743546 h 743547"/>
                <a:gd name="connsiteX8" fmla="*/ 0 w 1045615"/>
                <a:gd name="connsiteY8" fmla="*/ 230362 h 743547"/>
                <a:gd name="connsiteX9" fmla="*/ 131816 w 1045615"/>
                <a:gd name="connsiteY9" fmla="*/ 362177 h 743547"/>
                <a:gd name="connsiteX10" fmla="*/ 492486 w 1045615"/>
                <a:gd name="connsiteY10" fmla="*/ 1507 h 743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5615" h="743547">
                  <a:moveTo>
                    <a:pt x="492486" y="1507"/>
                  </a:moveTo>
                  <a:lnTo>
                    <a:pt x="1045615" y="0"/>
                  </a:lnTo>
                  <a:lnTo>
                    <a:pt x="400132" y="630493"/>
                  </a:lnTo>
                  <a:lnTo>
                    <a:pt x="513184" y="743546"/>
                  </a:lnTo>
                  <a:lnTo>
                    <a:pt x="287079" y="743546"/>
                  </a:lnTo>
                  <a:lnTo>
                    <a:pt x="287078" y="743547"/>
                  </a:lnTo>
                  <a:lnTo>
                    <a:pt x="287077" y="743546"/>
                  </a:lnTo>
                  <a:lnTo>
                    <a:pt x="0" y="743546"/>
                  </a:lnTo>
                  <a:lnTo>
                    <a:pt x="0" y="230362"/>
                  </a:lnTo>
                  <a:lnTo>
                    <a:pt x="131816" y="362177"/>
                  </a:lnTo>
                  <a:lnTo>
                    <a:pt x="492486" y="1507"/>
                  </a:lnTo>
                  <a:close/>
                </a:path>
              </a:pathLst>
            </a:custGeom>
            <a:solidFill>
              <a:srgbClr val="F5D5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TextBox 35">
            <a:extLst>
              <a:ext uri="{FF2B5EF4-FFF2-40B4-BE49-F238E27FC236}">
                <a16:creationId xmlns:a16="http://schemas.microsoft.com/office/drawing/2014/main" id="{5E1C2C56-84A7-3C9F-346C-2CCC1C621870}"/>
              </a:ext>
            </a:extLst>
          </p:cNvPr>
          <p:cNvSpPr txBox="1"/>
          <p:nvPr/>
        </p:nvSpPr>
        <p:spPr>
          <a:xfrm rot="18800644">
            <a:off x="6793107" y="1882856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17" name="TextBox 36">
            <a:extLst>
              <a:ext uri="{FF2B5EF4-FFF2-40B4-BE49-F238E27FC236}">
                <a16:creationId xmlns:a16="http://schemas.microsoft.com/office/drawing/2014/main" id="{40C869BA-AE71-1616-AA0E-6F9195E44E53}"/>
              </a:ext>
            </a:extLst>
          </p:cNvPr>
          <p:cNvSpPr txBox="1"/>
          <p:nvPr/>
        </p:nvSpPr>
        <p:spPr>
          <a:xfrm rot="2799356" flipH="1">
            <a:off x="4605652" y="192583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18" name="TextBox 37">
            <a:extLst>
              <a:ext uri="{FF2B5EF4-FFF2-40B4-BE49-F238E27FC236}">
                <a16:creationId xmlns:a16="http://schemas.microsoft.com/office/drawing/2014/main" id="{79555F59-4B9E-FFF1-D4FD-69CD17729490}"/>
              </a:ext>
            </a:extLst>
          </p:cNvPr>
          <p:cNvSpPr txBox="1"/>
          <p:nvPr/>
        </p:nvSpPr>
        <p:spPr>
          <a:xfrm rot="2554730">
            <a:off x="6710274" y="465827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20" name="TextBox 38">
            <a:extLst>
              <a:ext uri="{FF2B5EF4-FFF2-40B4-BE49-F238E27FC236}">
                <a16:creationId xmlns:a16="http://schemas.microsoft.com/office/drawing/2014/main" id="{27DA28F0-B9E4-C102-5720-17729186546F}"/>
              </a:ext>
            </a:extLst>
          </p:cNvPr>
          <p:cNvSpPr txBox="1"/>
          <p:nvPr/>
        </p:nvSpPr>
        <p:spPr>
          <a:xfrm rot="18929976" flipH="1">
            <a:off x="4383100" y="4585154"/>
            <a:ext cx="1331762" cy="4540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FEB2D141-041A-0D3B-C6B2-F52C13854B1B}"/>
              </a:ext>
            </a:extLst>
          </p:cNvPr>
          <p:cNvGrpSpPr/>
          <p:nvPr/>
        </p:nvGrpSpPr>
        <p:grpSpPr>
          <a:xfrm>
            <a:off x="8073654" y="2154187"/>
            <a:ext cx="2966425" cy="816522"/>
            <a:chOff x="283598" y="1906534"/>
            <a:chExt cx="2966425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1F60584-38E8-4322-D8D9-917F3E42102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C05F325-174B-93DB-8FC4-9AE6824B8A8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143CCED5-36D3-8422-D653-C8E0B02D96B6}"/>
              </a:ext>
            </a:extLst>
          </p:cNvPr>
          <p:cNvGrpSpPr/>
          <p:nvPr/>
        </p:nvGrpSpPr>
        <p:grpSpPr>
          <a:xfrm>
            <a:off x="1093420" y="2149374"/>
            <a:ext cx="2984539" cy="816522"/>
            <a:chOff x="283598" y="1906534"/>
            <a:chExt cx="2984539" cy="8165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8192324-FA8F-4FC0-BD74-0D0DCEBA45B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C3AA06A-91D5-7038-3AD7-D075CC77087F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F27DC6F-7E10-23D9-1879-2AA89E627958}"/>
              </a:ext>
            </a:extLst>
          </p:cNvPr>
          <p:cNvGrpSpPr/>
          <p:nvPr/>
        </p:nvGrpSpPr>
        <p:grpSpPr>
          <a:xfrm>
            <a:off x="8073654" y="3970034"/>
            <a:ext cx="2966425" cy="816522"/>
            <a:chOff x="283598" y="1906534"/>
            <a:chExt cx="2966425" cy="8165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6F56E053-3A5A-B2C5-9FFA-751263BB19A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92C9A0A-29A2-A09F-4004-8A041D090DD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8727D4E3-B06F-7F43-362C-46EE88113BFD}"/>
              </a:ext>
            </a:extLst>
          </p:cNvPr>
          <p:cNvGrpSpPr/>
          <p:nvPr/>
        </p:nvGrpSpPr>
        <p:grpSpPr>
          <a:xfrm>
            <a:off x="1093420" y="3965221"/>
            <a:ext cx="2984539" cy="816522"/>
            <a:chOff x="283598" y="1906534"/>
            <a:chExt cx="2984539" cy="8165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01B52DDA-A23F-0FB2-AA03-1E69CA4B605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92A0981A-0BB6-A517-71F9-E621AD49C049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60352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平行四边形 90">
            <a:extLst>
              <a:ext uri="{FF2B5EF4-FFF2-40B4-BE49-F238E27FC236}">
                <a16:creationId xmlns:a16="http://schemas.microsoft.com/office/drawing/2014/main" id="{A5717C25-5195-6B5D-B4DB-BD0D7B0E51F2}"/>
              </a:ext>
            </a:extLst>
          </p:cNvPr>
          <p:cNvSpPr/>
          <p:nvPr/>
        </p:nvSpPr>
        <p:spPr>
          <a:xfrm rot="21040656">
            <a:off x="2033969" y="4139729"/>
            <a:ext cx="3487890" cy="547738"/>
          </a:xfrm>
          <a:prstGeom prst="parallelogram">
            <a:avLst/>
          </a:prstGeom>
          <a:gradFill>
            <a:gsLst>
              <a:gs pos="0">
                <a:srgbClr val="F5D510"/>
              </a:gs>
              <a:gs pos="100000">
                <a:srgbClr val="F5D510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69" name="组合 68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383D2A07-F3EB-7F1F-A76D-0ED8F0C71DC0}"/>
              </a:ext>
            </a:extLst>
          </p:cNvPr>
          <p:cNvGrpSpPr/>
          <p:nvPr/>
        </p:nvGrpSpPr>
        <p:grpSpPr>
          <a:xfrm>
            <a:off x="600713" y="558800"/>
            <a:ext cx="1547396" cy="638624"/>
            <a:chOff x="8244408" y="263825"/>
            <a:chExt cx="575796" cy="237636"/>
          </a:xfrm>
          <a:solidFill>
            <a:srgbClr val="34B7CA"/>
          </a:solidFill>
        </p:grpSpPr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D4FA4080-FE85-8A92-C1F5-15EC935FFD4C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64711960-F425-3AE0-3511-54FDF43713D4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bg1"/>
                </a:solidFill>
              </a:endParaRPr>
            </a:p>
          </p:txBody>
        </p:sp>
        <p:grpSp>
          <p:nvGrpSpPr>
            <p:cNvPr id="72" name="文本框-2_矢量">
              <a:extLst>
                <a:ext uri="{FF2B5EF4-FFF2-40B4-BE49-F238E27FC236}">
                  <a16:creationId xmlns:a16="http://schemas.microsoft.com/office/drawing/2014/main" id="{D64EDC05-18A6-86B2-D85C-3153AF9666EA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id="{D39EA375-9EE8-ACF1-77A3-F5EB7178B468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id="{D0C69B10-6137-6709-EE60-3CD3BE36E26D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id="{C929FDF7-A5D5-7493-B5CD-7F660C50099B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79" name="文本框 78">
            <a:extLst>
              <a:ext uri="{FF2B5EF4-FFF2-40B4-BE49-F238E27FC236}">
                <a16:creationId xmlns:a16="http://schemas.microsoft.com/office/drawing/2014/main" id="{FBBF31E2-BDE3-3318-FC9F-AF4F594C0C75}"/>
              </a:ext>
            </a:extLst>
          </p:cNvPr>
          <p:cNvSpPr txBox="1"/>
          <p:nvPr/>
        </p:nvSpPr>
        <p:spPr>
          <a:xfrm rot="21059786">
            <a:off x="1863826" y="1118963"/>
            <a:ext cx="3765774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i="1" dirty="0">
                <a:solidFill>
                  <a:srgbClr val="34B7C7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04</a:t>
            </a:r>
            <a:endParaRPr lang="zh-CN" altLang="en-US" sz="23900" i="1" dirty="0">
              <a:solidFill>
                <a:srgbClr val="34B7C7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sp>
        <p:nvSpPr>
          <p:cNvPr id="94" name="平行四边形 93">
            <a:extLst>
              <a:ext uri="{FF2B5EF4-FFF2-40B4-BE49-F238E27FC236}">
                <a16:creationId xmlns:a16="http://schemas.microsoft.com/office/drawing/2014/main" id="{F2B13656-96D5-D6D1-9DE8-245D8EAC2D70}"/>
              </a:ext>
            </a:extLst>
          </p:cNvPr>
          <p:cNvSpPr/>
          <p:nvPr/>
        </p:nvSpPr>
        <p:spPr>
          <a:xfrm rot="21040656">
            <a:off x="1311292" y="4127989"/>
            <a:ext cx="1142223" cy="226233"/>
          </a:xfrm>
          <a:prstGeom prst="parallelogram">
            <a:avLst/>
          </a:prstGeom>
          <a:gradFill>
            <a:gsLst>
              <a:gs pos="100000">
                <a:srgbClr val="F5D510">
                  <a:alpha val="31000"/>
                </a:srgbClr>
              </a:gs>
              <a:gs pos="0">
                <a:srgbClr val="F5D510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EFB2851-A923-23A7-5996-6EAC41C02EF9}"/>
              </a:ext>
            </a:extLst>
          </p:cNvPr>
          <p:cNvSpPr txBox="1"/>
          <p:nvPr/>
        </p:nvSpPr>
        <p:spPr>
          <a:xfrm rot="21059786">
            <a:off x="2109704" y="4314278"/>
            <a:ext cx="13564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i="1" dirty="0">
                <a:solidFill>
                  <a:srgbClr val="34B7C7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PART</a:t>
            </a:r>
            <a:endParaRPr lang="zh-CN" altLang="en-US" sz="3200" i="1" dirty="0">
              <a:solidFill>
                <a:srgbClr val="34B7C7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4D2C4FD-B399-DC40-CEC8-CAC958A3E95C}"/>
              </a:ext>
            </a:extLst>
          </p:cNvPr>
          <p:cNvGrpSpPr/>
          <p:nvPr/>
        </p:nvGrpSpPr>
        <p:grpSpPr>
          <a:xfrm>
            <a:off x="6034427" y="2128993"/>
            <a:ext cx="4390159" cy="896694"/>
            <a:chOff x="1686791" y="2142375"/>
            <a:chExt cx="4390159" cy="896694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11AD15A6-5793-9C0C-CC8B-17B731DD0525}"/>
                </a:ext>
              </a:extLst>
            </p:cNvPr>
            <p:cNvSpPr/>
            <p:nvPr/>
          </p:nvSpPr>
          <p:spPr>
            <a:xfrm>
              <a:off x="1865734" y="2322551"/>
              <a:ext cx="4211216" cy="716518"/>
            </a:xfrm>
            <a:custGeom>
              <a:avLst/>
              <a:gdLst>
                <a:gd name="connsiteX0" fmla="*/ 0 w 4211216"/>
                <a:gd name="connsiteY0" fmla="*/ 0 h 716518"/>
                <a:gd name="connsiteX1" fmla="*/ 644326 w 4211216"/>
                <a:gd name="connsiteY1" fmla="*/ 0 h 716518"/>
                <a:gd name="connsiteX2" fmla="*/ 4045320 w 4211216"/>
                <a:gd name="connsiteY2" fmla="*/ 0 h 716518"/>
                <a:gd name="connsiteX3" fmla="*/ 4211216 w 4211216"/>
                <a:gd name="connsiteY3" fmla="*/ 0 h 716518"/>
                <a:gd name="connsiteX4" fmla="*/ 4152133 w 4211216"/>
                <a:gd name="connsiteY4" fmla="*/ 716518 h 716518"/>
                <a:gd name="connsiteX5" fmla="*/ 3986238 w 4211216"/>
                <a:gd name="connsiteY5" fmla="*/ 716518 h 716518"/>
                <a:gd name="connsiteX6" fmla="*/ 644326 w 4211216"/>
                <a:gd name="connsiteY6" fmla="*/ 716518 h 716518"/>
                <a:gd name="connsiteX7" fmla="*/ 0 w 4211216"/>
                <a:gd name="connsiteY7" fmla="*/ 716518 h 716518"/>
                <a:gd name="connsiteX8" fmla="*/ 0 w 4211216"/>
                <a:gd name="connsiteY8" fmla="*/ 0 h 716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11216" h="716518">
                  <a:moveTo>
                    <a:pt x="0" y="0"/>
                  </a:moveTo>
                  <a:lnTo>
                    <a:pt x="644326" y="0"/>
                  </a:lnTo>
                  <a:lnTo>
                    <a:pt x="4045320" y="0"/>
                  </a:lnTo>
                  <a:lnTo>
                    <a:pt x="4211216" y="0"/>
                  </a:lnTo>
                  <a:lnTo>
                    <a:pt x="4152133" y="716518"/>
                  </a:lnTo>
                  <a:lnTo>
                    <a:pt x="3986238" y="716518"/>
                  </a:lnTo>
                  <a:lnTo>
                    <a:pt x="644326" y="716518"/>
                  </a:lnTo>
                  <a:lnTo>
                    <a:pt x="0" y="71651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>
              <a:gradFill flip="none" rotWithShape="1">
                <a:gsLst>
                  <a:gs pos="0">
                    <a:srgbClr val="34B7CA">
                      <a:alpha val="0"/>
                    </a:srgbClr>
                  </a:gs>
                  <a:gs pos="100000">
                    <a:srgbClr val="34B7CA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9C52F341-3F89-EDC4-F5A2-F2BB34BF397F}"/>
                </a:ext>
              </a:extLst>
            </p:cNvPr>
            <p:cNvSpPr/>
            <p:nvPr/>
          </p:nvSpPr>
          <p:spPr>
            <a:xfrm>
              <a:off x="1769796" y="2217182"/>
              <a:ext cx="4211216" cy="716518"/>
            </a:xfrm>
            <a:custGeom>
              <a:avLst/>
              <a:gdLst>
                <a:gd name="connsiteX0" fmla="*/ 0 w 4211216"/>
                <a:gd name="connsiteY0" fmla="*/ 0 h 716518"/>
                <a:gd name="connsiteX1" fmla="*/ 644326 w 4211216"/>
                <a:gd name="connsiteY1" fmla="*/ 0 h 716518"/>
                <a:gd name="connsiteX2" fmla="*/ 4045320 w 4211216"/>
                <a:gd name="connsiteY2" fmla="*/ 0 h 716518"/>
                <a:gd name="connsiteX3" fmla="*/ 4211216 w 4211216"/>
                <a:gd name="connsiteY3" fmla="*/ 0 h 716518"/>
                <a:gd name="connsiteX4" fmla="*/ 4152133 w 4211216"/>
                <a:gd name="connsiteY4" fmla="*/ 716518 h 716518"/>
                <a:gd name="connsiteX5" fmla="*/ 3986238 w 4211216"/>
                <a:gd name="connsiteY5" fmla="*/ 716518 h 716518"/>
                <a:gd name="connsiteX6" fmla="*/ 644326 w 4211216"/>
                <a:gd name="connsiteY6" fmla="*/ 716518 h 716518"/>
                <a:gd name="connsiteX7" fmla="*/ 0 w 4211216"/>
                <a:gd name="connsiteY7" fmla="*/ 716518 h 716518"/>
                <a:gd name="connsiteX8" fmla="*/ 0 w 4211216"/>
                <a:gd name="connsiteY8" fmla="*/ 0 h 716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11216" h="716518">
                  <a:moveTo>
                    <a:pt x="0" y="0"/>
                  </a:moveTo>
                  <a:lnTo>
                    <a:pt x="644326" y="0"/>
                  </a:lnTo>
                  <a:lnTo>
                    <a:pt x="4045320" y="0"/>
                  </a:lnTo>
                  <a:lnTo>
                    <a:pt x="4211216" y="0"/>
                  </a:lnTo>
                  <a:lnTo>
                    <a:pt x="4152133" y="716518"/>
                  </a:lnTo>
                  <a:lnTo>
                    <a:pt x="3986238" y="716518"/>
                  </a:lnTo>
                  <a:lnTo>
                    <a:pt x="644326" y="716518"/>
                  </a:lnTo>
                  <a:lnTo>
                    <a:pt x="0" y="716518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5D510"/>
                </a:gs>
                <a:gs pos="100000">
                  <a:srgbClr val="F5D510">
                    <a:alpha val="0"/>
                  </a:srgb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id="{DA28C5DE-217D-E690-FECC-9090FEAF990B}"/>
                </a:ext>
              </a:extLst>
            </p:cNvPr>
            <p:cNvSpPr/>
            <p:nvPr/>
          </p:nvSpPr>
          <p:spPr>
            <a:xfrm rot="21040656">
              <a:off x="1686791" y="2142375"/>
              <a:ext cx="1072669" cy="709130"/>
            </a:xfrm>
            <a:prstGeom prst="parallelogram">
              <a:avLst>
                <a:gd name="adj" fmla="val 16992"/>
              </a:avLst>
            </a:prstGeom>
            <a:solidFill>
              <a:srgbClr val="34B7C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D6E9D81-2C2E-E10A-61EF-80ABE537BA4E}"/>
                </a:ext>
              </a:extLst>
            </p:cNvPr>
            <p:cNvSpPr txBox="1"/>
            <p:nvPr/>
          </p:nvSpPr>
          <p:spPr>
            <a:xfrm>
              <a:off x="2953847" y="2438886"/>
              <a:ext cx="281830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r>
                <a:rPr lang="zh-CN" altLang="en-US" dirty="0"/>
                <a:t>单击此处添加标题文本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C1FC8604-7567-5371-02B2-CD6AA10BEF1C}"/>
              </a:ext>
            </a:extLst>
          </p:cNvPr>
          <p:cNvSpPr txBox="1"/>
          <p:nvPr/>
        </p:nvSpPr>
        <p:spPr>
          <a:xfrm>
            <a:off x="6045200" y="3206612"/>
            <a:ext cx="4049187" cy="830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547440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平行四边形 90">
            <a:extLst>
              <a:ext uri="{FF2B5EF4-FFF2-40B4-BE49-F238E27FC236}">
                <a16:creationId xmlns:a16="http://schemas.microsoft.com/office/drawing/2014/main" id="{A5717C25-5195-6B5D-B4DB-BD0D7B0E51F2}"/>
              </a:ext>
            </a:extLst>
          </p:cNvPr>
          <p:cNvSpPr/>
          <p:nvPr/>
        </p:nvSpPr>
        <p:spPr>
          <a:xfrm rot="21040656">
            <a:off x="1043990" y="-20335"/>
            <a:ext cx="3487890" cy="547738"/>
          </a:xfrm>
          <a:prstGeom prst="parallelogram">
            <a:avLst/>
          </a:prstGeom>
          <a:gradFill>
            <a:gsLst>
              <a:gs pos="0">
                <a:srgbClr val="F5D510"/>
              </a:gs>
              <a:gs pos="100000">
                <a:srgbClr val="F5D510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FBBF31E2-BDE3-3318-FC9F-AF4F594C0C75}"/>
              </a:ext>
            </a:extLst>
          </p:cNvPr>
          <p:cNvSpPr txBox="1"/>
          <p:nvPr/>
        </p:nvSpPr>
        <p:spPr>
          <a:xfrm rot="21059786">
            <a:off x="279750" y="248205"/>
            <a:ext cx="9997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i="1" dirty="0">
                <a:solidFill>
                  <a:srgbClr val="34B7C7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04</a:t>
            </a:r>
            <a:endParaRPr lang="zh-CN" altLang="en-US" sz="4000" i="1" dirty="0">
              <a:solidFill>
                <a:srgbClr val="34B7C7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sp>
        <p:nvSpPr>
          <p:cNvPr id="94" name="平行四边形 93">
            <a:extLst>
              <a:ext uri="{FF2B5EF4-FFF2-40B4-BE49-F238E27FC236}">
                <a16:creationId xmlns:a16="http://schemas.microsoft.com/office/drawing/2014/main" id="{F2B13656-96D5-D6D1-9DE8-245D8EAC2D70}"/>
              </a:ext>
            </a:extLst>
          </p:cNvPr>
          <p:cNvSpPr/>
          <p:nvPr/>
        </p:nvSpPr>
        <p:spPr>
          <a:xfrm rot="21040656">
            <a:off x="-898508" y="489032"/>
            <a:ext cx="1142223" cy="226233"/>
          </a:xfrm>
          <a:prstGeom prst="parallelogram">
            <a:avLst/>
          </a:prstGeom>
          <a:gradFill>
            <a:gsLst>
              <a:gs pos="100000">
                <a:srgbClr val="34B7CA"/>
              </a:gs>
              <a:gs pos="0">
                <a:srgbClr val="F5D510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D6E9D81-2C2E-E10A-61EF-80ABE537BA4E}"/>
              </a:ext>
            </a:extLst>
          </p:cNvPr>
          <p:cNvSpPr txBox="1"/>
          <p:nvPr/>
        </p:nvSpPr>
        <p:spPr>
          <a:xfrm>
            <a:off x="1227213" y="387231"/>
            <a:ext cx="281830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A4A04DB1-8841-E5F2-90A3-63370A7271A0}"/>
              </a:ext>
            </a:extLst>
          </p:cNvPr>
          <p:cNvSpPr/>
          <p:nvPr/>
        </p:nvSpPr>
        <p:spPr>
          <a:xfrm>
            <a:off x="1022659" y="1581975"/>
            <a:ext cx="4739512" cy="1911331"/>
          </a:xfrm>
          <a:prstGeom prst="rect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平行四边形 30">
            <a:extLst>
              <a:ext uri="{FF2B5EF4-FFF2-40B4-BE49-F238E27FC236}">
                <a16:creationId xmlns:a16="http://schemas.microsoft.com/office/drawing/2014/main" id="{4DF2C51F-CE8B-FFBB-B90B-C00A2F022E83}"/>
              </a:ext>
            </a:extLst>
          </p:cNvPr>
          <p:cNvSpPr/>
          <p:nvPr/>
        </p:nvSpPr>
        <p:spPr>
          <a:xfrm rot="21040656">
            <a:off x="658472" y="1424521"/>
            <a:ext cx="2146265" cy="709130"/>
          </a:xfrm>
          <a:prstGeom prst="parallelogram">
            <a:avLst>
              <a:gd name="adj" fmla="val 16992"/>
            </a:avLst>
          </a:prstGeom>
          <a:solidFill>
            <a:srgbClr val="34B7C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4F9622A6-9614-1B32-32C1-527FDEFDAC13}"/>
              </a:ext>
            </a:extLst>
          </p:cNvPr>
          <p:cNvSpPr txBox="1"/>
          <p:nvPr/>
        </p:nvSpPr>
        <p:spPr>
          <a:xfrm>
            <a:off x="1428093" y="2286212"/>
            <a:ext cx="3928643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ym typeface="HarmonyOS Sans SC Light" panose="00000400000000000000" pitchFamily="2" charset="-122"/>
              </a:rPr>
              <a:t>分钟之内。</a:t>
            </a:r>
            <a:endParaRPr lang="en-US" altLang="zh-CN" sz="1000" dirty="0">
              <a:sym typeface="HarmonyOS Sans SC Light" panose="00000400000000000000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3FB13FDC-2C61-9341-C62C-2397187ED582}"/>
              </a:ext>
            </a:extLst>
          </p:cNvPr>
          <p:cNvSpPr txBox="1"/>
          <p:nvPr/>
        </p:nvSpPr>
        <p:spPr>
          <a:xfrm rot="21062498">
            <a:off x="1093980" y="1605820"/>
            <a:ext cx="14019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6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23D496DF-45B6-850E-21FA-B22A56C555C7}"/>
              </a:ext>
            </a:extLst>
          </p:cNvPr>
          <p:cNvSpPr/>
          <p:nvPr/>
        </p:nvSpPr>
        <p:spPr>
          <a:xfrm>
            <a:off x="6720651" y="1581975"/>
            <a:ext cx="4739512" cy="1911331"/>
          </a:xfrm>
          <a:prstGeom prst="rect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平行四边形 36">
            <a:extLst>
              <a:ext uri="{FF2B5EF4-FFF2-40B4-BE49-F238E27FC236}">
                <a16:creationId xmlns:a16="http://schemas.microsoft.com/office/drawing/2014/main" id="{B2756BC6-929F-0B25-A1E8-42FF749639BA}"/>
              </a:ext>
            </a:extLst>
          </p:cNvPr>
          <p:cNvSpPr/>
          <p:nvPr/>
        </p:nvSpPr>
        <p:spPr>
          <a:xfrm rot="21040656">
            <a:off x="6356464" y="1424521"/>
            <a:ext cx="2146265" cy="709130"/>
          </a:xfrm>
          <a:prstGeom prst="parallelogram">
            <a:avLst>
              <a:gd name="adj" fmla="val 16992"/>
            </a:avLst>
          </a:prstGeom>
          <a:solidFill>
            <a:srgbClr val="F5D51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3A3D7C6B-6DDD-53C1-B5EE-1BBAED6290B6}"/>
              </a:ext>
            </a:extLst>
          </p:cNvPr>
          <p:cNvSpPr txBox="1"/>
          <p:nvPr/>
        </p:nvSpPr>
        <p:spPr>
          <a:xfrm>
            <a:off x="7126085" y="2286212"/>
            <a:ext cx="3928643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ym typeface="HarmonyOS Sans SC Light" panose="00000400000000000000" pitchFamily="2" charset="-122"/>
              </a:rPr>
              <a:t>分钟之内。</a:t>
            </a:r>
            <a:endParaRPr lang="en-US" altLang="zh-CN" sz="1000" dirty="0">
              <a:sym typeface="HarmonyOS Sans SC Light" panose="00000400000000000000" pitchFamily="2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338B804E-A76D-2171-C268-D6B272121A39}"/>
              </a:ext>
            </a:extLst>
          </p:cNvPr>
          <p:cNvSpPr txBox="1"/>
          <p:nvPr/>
        </p:nvSpPr>
        <p:spPr>
          <a:xfrm rot="21062498">
            <a:off x="6791972" y="1605820"/>
            <a:ext cx="14019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6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391C3F12-ADF9-7D6E-2AAF-F29B3427E6CC}"/>
              </a:ext>
            </a:extLst>
          </p:cNvPr>
          <p:cNvSpPr/>
          <p:nvPr/>
        </p:nvSpPr>
        <p:spPr>
          <a:xfrm>
            <a:off x="1022659" y="3872310"/>
            <a:ext cx="4739512" cy="1911331"/>
          </a:xfrm>
          <a:prstGeom prst="rect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平行四边形 40">
            <a:extLst>
              <a:ext uri="{FF2B5EF4-FFF2-40B4-BE49-F238E27FC236}">
                <a16:creationId xmlns:a16="http://schemas.microsoft.com/office/drawing/2014/main" id="{6E5A10EE-4F3F-0E8A-CC83-BFBDD651069F}"/>
              </a:ext>
            </a:extLst>
          </p:cNvPr>
          <p:cNvSpPr/>
          <p:nvPr/>
        </p:nvSpPr>
        <p:spPr>
          <a:xfrm rot="21040656">
            <a:off x="658472" y="3714856"/>
            <a:ext cx="2146265" cy="709130"/>
          </a:xfrm>
          <a:prstGeom prst="parallelogram">
            <a:avLst>
              <a:gd name="adj" fmla="val 16992"/>
            </a:avLst>
          </a:prstGeom>
          <a:solidFill>
            <a:srgbClr val="FA781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BC26A8C1-F0F2-38E2-B66B-7F9718C83F89}"/>
              </a:ext>
            </a:extLst>
          </p:cNvPr>
          <p:cNvSpPr txBox="1"/>
          <p:nvPr/>
        </p:nvSpPr>
        <p:spPr>
          <a:xfrm>
            <a:off x="1428093" y="4576547"/>
            <a:ext cx="3928643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ym typeface="HarmonyOS Sans SC Light" panose="00000400000000000000" pitchFamily="2" charset="-122"/>
              </a:rPr>
              <a:t>分钟之内。</a:t>
            </a:r>
            <a:endParaRPr lang="en-US" altLang="zh-CN" sz="1000" dirty="0">
              <a:sym typeface="HarmonyOS Sans SC Light" panose="00000400000000000000" pitchFamily="2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3DD107EE-25A5-55AD-58B4-DBB375DDB744}"/>
              </a:ext>
            </a:extLst>
          </p:cNvPr>
          <p:cNvSpPr txBox="1"/>
          <p:nvPr/>
        </p:nvSpPr>
        <p:spPr>
          <a:xfrm rot="21062498">
            <a:off x="1093980" y="3896155"/>
            <a:ext cx="14019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6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7385D7B3-007C-2785-B44C-3774F024B376}"/>
              </a:ext>
            </a:extLst>
          </p:cNvPr>
          <p:cNvSpPr/>
          <p:nvPr/>
        </p:nvSpPr>
        <p:spPr>
          <a:xfrm>
            <a:off x="6720651" y="3872310"/>
            <a:ext cx="4739512" cy="1911331"/>
          </a:xfrm>
          <a:prstGeom prst="rect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平行四边形 44">
            <a:extLst>
              <a:ext uri="{FF2B5EF4-FFF2-40B4-BE49-F238E27FC236}">
                <a16:creationId xmlns:a16="http://schemas.microsoft.com/office/drawing/2014/main" id="{1B2B39A1-D8F7-145F-FAD3-2CFB95ECF957}"/>
              </a:ext>
            </a:extLst>
          </p:cNvPr>
          <p:cNvSpPr/>
          <p:nvPr/>
        </p:nvSpPr>
        <p:spPr>
          <a:xfrm rot="21040656">
            <a:off x="6356464" y="3714856"/>
            <a:ext cx="2146265" cy="709130"/>
          </a:xfrm>
          <a:prstGeom prst="parallelogram">
            <a:avLst>
              <a:gd name="adj" fmla="val 16992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BD172A80-1471-A95E-CA1C-7E0E439C8FBD}"/>
              </a:ext>
            </a:extLst>
          </p:cNvPr>
          <p:cNvSpPr txBox="1"/>
          <p:nvPr/>
        </p:nvSpPr>
        <p:spPr>
          <a:xfrm>
            <a:off x="7126085" y="4576547"/>
            <a:ext cx="3928643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ym typeface="HarmonyOS Sans SC Light" panose="00000400000000000000" pitchFamily="2" charset="-122"/>
              </a:rPr>
              <a:t>分钟之内。</a:t>
            </a:r>
            <a:endParaRPr lang="en-US" altLang="zh-CN" sz="1000" dirty="0">
              <a:sym typeface="HarmonyOS Sans SC Light" panose="00000400000000000000" pitchFamily="2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7E1E6962-7C1F-DBD8-6AC0-D4FD01943661}"/>
              </a:ext>
            </a:extLst>
          </p:cNvPr>
          <p:cNvSpPr txBox="1"/>
          <p:nvPr/>
        </p:nvSpPr>
        <p:spPr>
          <a:xfrm rot="21062498">
            <a:off x="6791972" y="3896155"/>
            <a:ext cx="14019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6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217640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6" grpId="0" animBg="1"/>
      <p:bldP spid="40" grpId="0" animBg="1"/>
      <p:bldP spid="4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平行四边形 90">
            <a:extLst>
              <a:ext uri="{FF2B5EF4-FFF2-40B4-BE49-F238E27FC236}">
                <a16:creationId xmlns:a16="http://schemas.microsoft.com/office/drawing/2014/main" id="{A5717C25-5195-6B5D-B4DB-BD0D7B0E51F2}"/>
              </a:ext>
            </a:extLst>
          </p:cNvPr>
          <p:cNvSpPr/>
          <p:nvPr/>
        </p:nvSpPr>
        <p:spPr>
          <a:xfrm rot="21040656">
            <a:off x="5104129" y="837684"/>
            <a:ext cx="3487890" cy="547738"/>
          </a:xfrm>
          <a:prstGeom prst="parallelogram">
            <a:avLst/>
          </a:prstGeom>
          <a:gradFill>
            <a:gsLst>
              <a:gs pos="0">
                <a:srgbClr val="F5D510"/>
              </a:gs>
              <a:gs pos="100000">
                <a:srgbClr val="F5D510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69" name="组合 68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383D2A07-F3EB-7F1F-A76D-0ED8F0C71DC0}"/>
              </a:ext>
            </a:extLst>
          </p:cNvPr>
          <p:cNvGrpSpPr/>
          <p:nvPr/>
        </p:nvGrpSpPr>
        <p:grpSpPr>
          <a:xfrm>
            <a:off x="600713" y="558800"/>
            <a:ext cx="1547396" cy="638624"/>
            <a:chOff x="8244408" y="263825"/>
            <a:chExt cx="575796" cy="237636"/>
          </a:xfrm>
          <a:solidFill>
            <a:srgbClr val="34B7CA"/>
          </a:solidFill>
        </p:grpSpPr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D4FA4080-FE85-8A92-C1F5-15EC935FFD4C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64711960-F425-3AE0-3511-54FDF43713D4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bg1"/>
                </a:solidFill>
              </a:endParaRPr>
            </a:p>
          </p:txBody>
        </p:sp>
        <p:grpSp>
          <p:nvGrpSpPr>
            <p:cNvPr id="72" name="文本框-2_矢量">
              <a:extLst>
                <a:ext uri="{FF2B5EF4-FFF2-40B4-BE49-F238E27FC236}">
                  <a16:creationId xmlns:a16="http://schemas.microsoft.com/office/drawing/2014/main" id="{D64EDC05-18A6-86B2-D85C-3153AF9666EA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id="{D39EA375-9EE8-ACF1-77A3-F5EB7178B468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id="{D0C69B10-6137-6709-EE60-3CD3BE36E26D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id="{C929FDF7-A5D5-7493-B5CD-7F660C50099B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79" name="文本框 78">
            <a:extLst>
              <a:ext uri="{FF2B5EF4-FFF2-40B4-BE49-F238E27FC236}">
                <a16:creationId xmlns:a16="http://schemas.microsoft.com/office/drawing/2014/main" id="{FBBF31E2-BDE3-3318-FC9F-AF4F594C0C75}"/>
              </a:ext>
            </a:extLst>
          </p:cNvPr>
          <p:cNvSpPr txBox="1"/>
          <p:nvPr/>
        </p:nvSpPr>
        <p:spPr>
          <a:xfrm rot="21059786">
            <a:off x="5510093" y="313302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i="1" dirty="0">
                <a:solidFill>
                  <a:srgbClr val="34B7C7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目录</a:t>
            </a:r>
          </a:p>
        </p:txBody>
      </p:sp>
      <p:sp>
        <p:nvSpPr>
          <p:cNvPr id="94" name="平行四边形 93">
            <a:extLst>
              <a:ext uri="{FF2B5EF4-FFF2-40B4-BE49-F238E27FC236}">
                <a16:creationId xmlns:a16="http://schemas.microsoft.com/office/drawing/2014/main" id="{F2B13656-96D5-D6D1-9DE8-245D8EAC2D70}"/>
              </a:ext>
            </a:extLst>
          </p:cNvPr>
          <p:cNvSpPr/>
          <p:nvPr/>
        </p:nvSpPr>
        <p:spPr>
          <a:xfrm rot="21040656">
            <a:off x="4381452" y="825944"/>
            <a:ext cx="1142223" cy="226233"/>
          </a:xfrm>
          <a:prstGeom prst="parallelogram">
            <a:avLst/>
          </a:prstGeom>
          <a:gradFill>
            <a:gsLst>
              <a:gs pos="100000">
                <a:srgbClr val="F5D510">
                  <a:alpha val="31000"/>
                </a:srgbClr>
              </a:gs>
              <a:gs pos="0">
                <a:srgbClr val="F5D510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EFB2851-A923-23A7-5996-6EAC41C02EF9}"/>
              </a:ext>
            </a:extLst>
          </p:cNvPr>
          <p:cNvSpPr txBox="1"/>
          <p:nvPr/>
        </p:nvSpPr>
        <p:spPr>
          <a:xfrm rot="21059786">
            <a:off x="4583547" y="1012233"/>
            <a:ext cx="25490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i="1" dirty="0">
                <a:solidFill>
                  <a:srgbClr val="34B7C7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CONTENTS</a:t>
            </a:r>
            <a:endParaRPr lang="zh-CN" altLang="en-US" sz="3200" i="1" dirty="0">
              <a:solidFill>
                <a:srgbClr val="34B7C7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4D2C4FD-B399-DC40-CEC8-CAC958A3E95C}"/>
              </a:ext>
            </a:extLst>
          </p:cNvPr>
          <p:cNvGrpSpPr/>
          <p:nvPr/>
        </p:nvGrpSpPr>
        <p:grpSpPr>
          <a:xfrm>
            <a:off x="1481858" y="2193175"/>
            <a:ext cx="4390159" cy="896694"/>
            <a:chOff x="1686791" y="2142375"/>
            <a:chExt cx="4390159" cy="896694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11AD15A6-5793-9C0C-CC8B-17B731DD0525}"/>
                </a:ext>
              </a:extLst>
            </p:cNvPr>
            <p:cNvSpPr/>
            <p:nvPr/>
          </p:nvSpPr>
          <p:spPr>
            <a:xfrm>
              <a:off x="1865734" y="2322551"/>
              <a:ext cx="4211216" cy="716518"/>
            </a:xfrm>
            <a:custGeom>
              <a:avLst/>
              <a:gdLst>
                <a:gd name="connsiteX0" fmla="*/ 0 w 4211216"/>
                <a:gd name="connsiteY0" fmla="*/ 0 h 716518"/>
                <a:gd name="connsiteX1" fmla="*/ 644326 w 4211216"/>
                <a:gd name="connsiteY1" fmla="*/ 0 h 716518"/>
                <a:gd name="connsiteX2" fmla="*/ 4045320 w 4211216"/>
                <a:gd name="connsiteY2" fmla="*/ 0 h 716518"/>
                <a:gd name="connsiteX3" fmla="*/ 4211216 w 4211216"/>
                <a:gd name="connsiteY3" fmla="*/ 0 h 716518"/>
                <a:gd name="connsiteX4" fmla="*/ 4152133 w 4211216"/>
                <a:gd name="connsiteY4" fmla="*/ 716518 h 716518"/>
                <a:gd name="connsiteX5" fmla="*/ 3986238 w 4211216"/>
                <a:gd name="connsiteY5" fmla="*/ 716518 h 716518"/>
                <a:gd name="connsiteX6" fmla="*/ 644326 w 4211216"/>
                <a:gd name="connsiteY6" fmla="*/ 716518 h 716518"/>
                <a:gd name="connsiteX7" fmla="*/ 0 w 4211216"/>
                <a:gd name="connsiteY7" fmla="*/ 716518 h 716518"/>
                <a:gd name="connsiteX8" fmla="*/ 0 w 4211216"/>
                <a:gd name="connsiteY8" fmla="*/ 0 h 716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11216" h="716518">
                  <a:moveTo>
                    <a:pt x="0" y="0"/>
                  </a:moveTo>
                  <a:lnTo>
                    <a:pt x="644326" y="0"/>
                  </a:lnTo>
                  <a:lnTo>
                    <a:pt x="4045320" y="0"/>
                  </a:lnTo>
                  <a:lnTo>
                    <a:pt x="4211216" y="0"/>
                  </a:lnTo>
                  <a:lnTo>
                    <a:pt x="4152133" y="716518"/>
                  </a:lnTo>
                  <a:lnTo>
                    <a:pt x="3986238" y="716518"/>
                  </a:lnTo>
                  <a:lnTo>
                    <a:pt x="644326" y="716518"/>
                  </a:lnTo>
                  <a:lnTo>
                    <a:pt x="0" y="71651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>
              <a:gradFill flip="none" rotWithShape="1">
                <a:gsLst>
                  <a:gs pos="0">
                    <a:srgbClr val="34B7CA">
                      <a:alpha val="0"/>
                    </a:srgbClr>
                  </a:gs>
                  <a:gs pos="100000">
                    <a:srgbClr val="34B7CA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9C52F341-3F89-EDC4-F5A2-F2BB34BF397F}"/>
                </a:ext>
              </a:extLst>
            </p:cNvPr>
            <p:cNvSpPr/>
            <p:nvPr/>
          </p:nvSpPr>
          <p:spPr>
            <a:xfrm>
              <a:off x="1769796" y="2217182"/>
              <a:ext cx="4211216" cy="716518"/>
            </a:xfrm>
            <a:custGeom>
              <a:avLst/>
              <a:gdLst>
                <a:gd name="connsiteX0" fmla="*/ 0 w 4211216"/>
                <a:gd name="connsiteY0" fmla="*/ 0 h 716518"/>
                <a:gd name="connsiteX1" fmla="*/ 644326 w 4211216"/>
                <a:gd name="connsiteY1" fmla="*/ 0 h 716518"/>
                <a:gd name="connsiteX2" fmla="*/ 4045320 w 4211216"/>
                <a:gd name="connsiteY2" fmla="*/ 0 h 716518"/>
                <a:gd name="connsiteX3" fmla="*/ 4211216 w 4211216"/>
                <a:gd name="connsiteY3" fmla="*/ 0 h 716518"/>
                <a:gd name="connsiteX4" fmla="*/ 4152133 w 4211216"/>
                <a:gd name="connsiteY4" fmla="*/ 716518 h 716518"/>
                <a:gd name="connsiteX5" fmla="*/ 3986238 w 4211216"/>
                <a:gd name="connsiteY5" fmla="*/ 716518 h 716518"/>
                <a:gd name="connsiteX6" fmla="*/ 644326 w 4211216"/>
                <a:gd name="connsiteY6" fmla="*/ 716518 h 716518"/>
                <a:gd name="connsiteX7" fmla="*/ 0 w 4211216"/>
                <a:gd name="connsiteY7" fmla="*/ 716518 h 716518"/>
                <a:gd name="connsiteX8" fmla="*/ 0 w 4211216"/>
                <a:gd name="connsiteY8" fmla="*/ 0 h 716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11216" h="716518">
                  <a:moveTo>
                    <a:pt x="0" y="0"/>
                  </a:moveTo>
                  <a:lnTo>
                    <a:pt x="644326" y="0"/>
                  </a:lnTo>
                  <a:lnTo>
                    <a:pt x="4045320" y="0"/>
                  </a:lnTo>
                  <a:lnTo>
                    <a:pt x="4211216" y="0"/>
                  </a:lnTo>
                  <a:lnTo>
                    <a:pt x="4152133" y="716518"/>
                  </a:lnTo>
                  <a:lnTo>
                    <a:pt x="3986238" y="716518"/>
                  </a:lnTo>
                  <a:lnTo>
                    <a:pt x="644326" y="716518"/>
                  </a:lnTo>
                  <a:lnTo>
                    <a:pt x="0" y="716518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5D510"/>
                </a:gs>
                <a:gs pos="100000">
                  <a:srgbClr val="F5D510">
                    <a:alpha val="0"/>
                  </a:srgb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id="{DA28C5DE-217D-E690-FECC-9090FEAF990B}"/>
                </a:ext>
              </a:extLst>
            </p:cNvPr>
            <p:cNvSpPr/>
            <p:nvPr/>
          </p:nvSpPr>
          <p:spPr>
            <a:xfrm rot="21040656">
              <a:off x="1686791" y="2142375"/>
              <a:ext cx="1072669" cy="709130"/>
            </a:xfrm>
            <a:prstGeom prst="parallelogram">
              <a:avLst>
                <a:gd name="adj" fmla="val 16992"/>
              </a:avLst>
            </a:prstGeom>
            <a:solidFill>
              <a:srgbClr val="34B7C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F91E0DD-6726-2394-655F-61AFD020748B}"/>
                </a:ext>
              </a:extLst>
            </p:cNvPr>
            <p:cNvSpPr txBox="1"/>
            <p:nvPr/>
          </p:nvSpPr>
          <p:spPr>
            <a:xfrm rot="21059786">
              <a:off x="1831031" y="2168814"/>
              <a:ext cx="78418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i="1" dirty="0">
                  <a:solidFill>
                    <a:schemeClr val="bg1"/>
                  </a:solidFill>
                  <a:latin typeface="江城律动宋" panose="02020700000000000000" pitchFamily="18" charset="-122"/>
                  <a:ea typeface="江城律动宋" panose="02020700000000000000" pitchFamily="18" charset="-122"/>
                </a:rPr>
                <a:t>01</a:t>
              </a:r>
              <a:endParaRPr lang="zh-CN" altLang="en-US" sz="4000" i="1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D6E9D81-2C2E-E10A-61EF-80ABE537BA4E}"/>
                </a:ext>
              </a:extLst>
            </p:cNvPr>
            <p:cNvSpPr txBox="1"/>
            <p:nvPr/>
          </p:nvSpPr>
          <p:spPr>
            <a:xfrm>
              <a:off x="2953847" y="2438886"/>
              <a:ext cx="281830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C3E858D7-0B9E-FFAA-5375-B99C19104656}"/>
              </a:ext>
            </a:extLst>
          </p:cNvPr>
          <p:cNvGrpSpPr/>
          <p:nvPr/>
        </p:nvGrpSpPr>
        <p:grpSpPr>
          <a:xfrm>
            <a:off x="6339608" y="2193175"/>
            <a:ext cx="4390159" cy="896694"/>
            <a:chOff x="1686791" y="2142375"/>
            <a:chExt cx="4390159" cy="896694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E7060869-6722-9BDB-5FCE-06F3CCDEE8DC}"/>
                </a:ext>
              </a:extLst>
            </p:cNvPr>
            <p:cNvSpPr/>
            <p:nvPr/>
          </p:nvSpPr>
          <p:spPr>
            <a:xfrm>
              <a:off x="1865734" y="2322551"/>
              <a:ext cx="4211216" cy="716518"/>
            </a:xfrm>
            <a:custGeom>
              <a:avLst/>
              <a:gdLst>
                <a:gd name="connsiteX0" fmla="*/ 0 w 4211216"/>
                <a:gd name="connsiteY0" fmla="*/ 0 h 716518"/>
                <a:gd name="connsiteX1" fmla="*/ 644326 w 4211216"/>
                <a:gd name="connsiteY1" fmla="*/ 0 h 716518"/>
                <a:gd name="connsiteX2" fmla="*/ 4045320 w 4211216"/>
                <a:gd name="connsiteY2" fmla="*/ 0 h 716518"/>
                <a:gd name="connsiteX3" fmla="*/ 4211216 w 4211216"/>
                <a:gd name="connsiteY3" fmla="*/ 0 h 716518"/>
                <a:gd name="connsiteX4" fmla="*/ 4152133 w 4211216"/>
                <a:gd name="connsiteY4" fmla="*/ 716518 h 716518"/>
                <a:gd name="connsiteX5" fmla="*/ 3986238 w 4211216"/>
                <a:gd name="connsiteY5" fmla="*/ 716518 h 716518"/>
                <a:gd name="connsiteX6" fmla="*/ 644326 w 4211216"/>
                <a:gd name="connsiteY6" fmla="*/ 716518 h 716518"/>
                <a:gd name="connsiteX7" fmla="*/ 0 w 4211216"/>
                <a:gd name="connsiteY7" fmla="*/ 716518 h 716518"/>
                <a:gd name="connsiteX8" fmla="*/ 0 w 4211216"/>
                <a:gd name="connsiteY8" fmla="*/ 0 h 716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11216" h="716518">
                  <a:moveTo>
                    <a:pt x="0" y="0"/>
                  </a:moveTo>
                  <a:lnTo>
                    <a:pt x="644326" y="0"/>
                  </a:lnTo>
                  <a:lnTo>
                    <a:pt x="4045320" y="0"/>
                  </a:lnTo>
                  <a:lnTo>
                    <a:pt x="4211216" y="0"/>
                  </a:lnTo>
                  <a:lnTo>
                    <a:pt x="4152133" y="716518"/>
                  </a:lnTo>
                  <a:lnTo>
                    <a:pt x="3986238" y="716518"/>
                  </a:lnTo>
                  <a:lnTo>
                    <a:pt x="644326" y="716518"/>
                  </a:lnTo>
                  <a:lnTo>
                    <a:pt x="0" y="71651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>
              <a:gradFill flip="none" rotWithShape="1">
                <a:gsLst>
                  <a:gs pos="0">
                    <a:srgbClr val="34B7CA">
                      <a:alpha val="0"/>
                    </a:srgbClr>
                  </a:gs>
                  <a:gs pos="100000">
                    <a:srgbClr val="34B7CA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63183DD6-81A6-4A6E-D096-C821005AC634}"/>
                </a:ext>
              </a:extLst>
            </p:cNvPr>
            <p:cNvSpPr/>
            <p:nvPr/>
          </p:nvSpPr>
          <p:spPr>
            <a:xfrm>
              <a:off x="1769796" y="2217182"/>
              <a:ext cx="4211216" cy="716518"/>
            </a:xfrm>
            <a:custGeom>
              <a:avLst/>
              <a:gdLst>
                <a:gd name="connsiteX0" fmla="*/ 0 w 4211216"/>
                <a:gd name="connsiteY0" fmla="*/ 0 h 716518"/>
                <a:gd name="connsiteX1" fmla="*/ 644326 w 4211216"/>
                <a:gd name="connsiteY1" fmla="*/ 0 h 716518"/>
                <a:gd name="connsiteX2" fmla="*/ 4045320 w 4211216"/>
                <a:gd name="connsiteY2" fmla="*/ 0 h 716518"/>
                <a:gd name="connsiteX3" fmla="*/ 4211216 w 4211216"/>
                <a:gd name="connsiteY3" fmla="*/ 0 h 716518"/>
                <a:gd name="connsiteX4" fmla="*/ 4152133 w 4211216"/>
                <a:gd name="connsiteY4" fmla="*/ 716518 h 716518"/>
                <a:gd name="connsiteX5" fmla="*/ 3986238 w 4211216"/>
                <a:gd name="connsiteY5" fmla="*/ 716518 h 716518"/>
                <a:gd name="connsiteX6" fmla="*/ 644326 w 4211216"/>
                <a:gd name="connsiteY6" fmla="*/ 716518 h 716518"/>
                <a:gd name="connsiteX7" fmla="*/ 0 w 4211216"/>
                <a:gd name="connsiteY7" fmla="*/ 716518 h 716518"/>
                <a:gd name="connsiteX8" fmla="*/ 0 w 4211216"/>
                <a:gd name="connsiteY8" fmla="*/ 0 h 716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11216" h="716518">
                  <a:moveTo>
                    <a:pt x="0" y="0"/>
                  </a:moveTo>
                  <a:lnTo>
                    <a:pt x="644326" y="0"/>
                  </a:lnTo>
                  <a:lnTo>
                    <a:pt x="4045320" y="0"/>
                  </a:lnTo>
                  <a:lnTo>
                    <a:pt x="4211216" y="0"/>
                  </a:lnTo>
                  <a:lnTo>
                    <a:pt x="4152133" y="716518"/>
                  </a:lnTo>
                  <a:lnTo>
                    <a:pt x="3986238" y="716518"/>
                  </a:lnTo>
                  <a:lnTo>
                    <a:pt x="644326" y="716518"/>
                  </a:lnTo>
                  <a:lnTo>
                    <a:pt x="0" y="716518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5D510"/>
                </a:gs>
                <a:gs pos="100000">
                  <a:srgbClr val="F5D510">
                    <a:alpha val="0"/>
                  </a:srgb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7" name="平行四边形 36">
              <a:extLst>
                <a:ext uri="{FF2B5EF4-FFF2-40B4-BE49-F238E27FC236}">
                  <a16:creationId xmlns:a16="http://schemas.microsoft.com/office/drawing/2014/main" id="{03881BF2-B95C-5789-6A0E-3100BFBFFC58}"/>
                </a:ext>
              </a:extLst>
            </p:cNvPr>
            <p:cNvSpPr/>
            <p:nvPr/>
          </p:nvSpPr>
          <p:spPr>
            <a:xfrm rot="21040656">
              <a:off x="1686791" y="2142375"/>
              <a:ext cx="1072669" cy="709130"/>
            </a:xfrm>
            <a:prstGeom prst="parallelogram">
              <a:avLst>
                <a:gd name="adj" fmla="val 16992"/>
              </a:avLst>
            </a:prstGeom>
            <a:solidFill>
              <a:srgbClr val="34B7C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50F7746A-5867-2673-FCBC-99B4EAD70354}"/>
                </a:ext>
              </a:extLst>
            </p:cNvPr>
            <p:cNvSpPr txBox="1"/>
            <p:nvPr/>
          </p:nvSpPr>
          <p:spPr>
            <a:xfrm rot="21059786">
              <a:off x="1831031" y="2168814"/>
              <a:ext cx="78418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i="1" dirty="0">
                  <a:solidFill>
                    <a:schemeClr val="bg1"/>
                  </a:solidFill>
                  <a:latin typeface="江城律动宋" panose="02020700000000000000" pitchFamily="18" charset="-122"/>
                  <a:ea typeface="江城律动宋" panose="02020700000000000000" pitchFamily="18" charset="-122"/>
                </a:rPr>
                <a:t>02</a:t>
              </a:r>
              <a:endParaRPr lang="zh-CN" altLang="en-US" sz="4000" i="1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A2294A5-87F5-2168-A7EA-708C22B9FCB2}"/>
                </a:ext>
              </a:extLst>
            </p:cNvPr>
            <p:cNvSpPr txBox="1"/>
            <p:nvPr/>
          </p:nvSpPr>
          <p:spPr>
            <a:xfrm>
              <a:off x="2953847" y="2438886"/>
              <a:ext cx="281830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r>
                <a:rPr lang="zh-CN" altLang="en-US" dirty="0"/>
                <a:t>单击此处添加标题文本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45876931-7FD0-2C42-1C00-CFF943B32769}"/>
              </a:ext>
            </a:extLst>
          </p:cNvPr>
          <p:cNvGrpSpPr/>
          <p:nvPr/>
        </p:nvGrpSpPr>
        <p:grpSpPr>
          <a:xfrm>
            <a:off x="1481858" y="3752100"/>
            <a:ext cx="4390159" cy="896694"/>
            <a:chOff x="1686791" y="2142375"/>
            <a:chExt cx="4390159" cy="896694"/>
          </a:xfrm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D39DEBEA-508D-6BB2-4A73-E8A0DF537E96}"/>
                </a:ext>
              </a:extLst>
            </p:cNvPr>
            <p:cNvSpPr/>
            <p:nvPr/>
          </p:nvSpPr>
          <p:spPr>
            <a:xfrm>
              <a:off x="1865734" y="2322551"/>
              <a:ext cx="4211216" cy="716518"/>
            </a:xfrm>
            <a:custGeom>
              <a:avLst/>
              <a:gdLst>
                <a:gd name="connsiteX0" fmla="*/ 0 w 4211216"/>
                <a:gd name="connsiteY0" fmla="*/ 0 h 716518"/>
                <a:gd name="connsiteX1" fmla="*/ 644326 w 4211216"/>
                <a:gd name="connsiteY1" fmla="*/ 0 h 716518"/>
                <a:gd name="connsiteX2" fmla="*/ 4045320 w 4211216"/>
                <a:gd name="connsiteY2" fmla="*/ 0 h 716518"/>
                <a:gd name="connsiteX3" fmla="*/ 4211216 w 4211216"/>
                <a:gd name="connsiteY3" fmla="*/ 0 h 716518"/>
                <a:gd name="connsiteX4" fmla="*/ 4152133 w 4211216"/>
                <a:gd name="connsiteY4" fmla="*/ 716518 h 716518"/>
                <a:gd name="connsiteX5" fmla="*/ 3986238 w 4211216"/>
                <a:gd name="connsiteY5" fmla="*/ 716518 h 716518"/>
                <a:gd name="connsiteX6" fmla="*/ 644326 w 4211216"/>
                <a:gd name="connsiteY6" fmla="*/ 716518 h 716518"/>
                <a:gd name="connsiteX7" fmla="*/ 0 w 4211216"/>
                <a:gd name="connsiteY7" fmla="*/ 716518 h 716518"/>
                <a:gd name="connsiteX8" fmla="*/ 0 w 4211216"/>
                <a:gd name="connsiteY8" fmla="*/ 0 h 716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11216" h="716518">
                  <a:moveTo>
                    <a:pt x="0" y="0"/>
                  </a:moveTo>
                  <a:lnTo>
                    <a:pt x="644326" y="0"/>
                  </a:lnTo>
                  <a:lnTo>
                    <a:pt x="4045320" y="0"/>
                  </a:lnTo>
                  <a:lnTo>
                    <a:pt x="4211216" y="0"/>
                  </a:lnTo>
                  <a:lnTo>
                    <a:pt x="4152133" y="716518"/>
                  </a:lnTo>
                  <a:lnTo>
                    <a:pt x="3986238" y="716518"/>
                  </a:lnTo>
                  <a:lnTo>
                    <a:pt x="644326" y="716518"/>
                  </a:lnTo>
                  <a:lnTo>
                    <a:pt x="0" y="71651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>
              <a:gradFill flip="none" rotWithShape="1">
                <a:gsLst>
                  <a:gs pos="0">
                    <a:srgbClr val="34B7CA">
                      <a:alpha val="0"/>
                    </a:srgbClr>
                  </a:gs>
                  <a:gs pos="100000">
                    <a:srgbClr val="34B7CA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B0B575B6-505F-2C00-B8B4-91AA2FEAD948}"/>
                </a:ext>
              </a:extLst>
            </p:cNvPr>
            <p:cNvSpPr/>
            <p:nvPr/>
          </p:nvSpPr>
          <p:spPr>
            <a:xfrm>
              <a:off x="1769796" y="2217182"/>
              <a:ext cx="4211216" cy="716518"/>
            </a:xfrm>
            <a:custGeom>
              <a:avLst/>
              <a:gdLst>
                <a:gd name="connsiteX0" fmla="*/ 0 w 4211216"/>
                <a:gd name="connsiteY0" fmla="*/ 0 h 716518"/>
                <a:gd name="connsiteX1" fmla="*/ 644326 w 4211216"/>
                <a:gd name="connsiteY1" fmla="*/ 0 h 716518"/>
                <a:gd name="connsiteX2" fmla="*/ 4045320 w 4211216"/>
                <a:gd name="connsiteY2" fmla="*/ 0 h 716518"/>
                <a:gd name="connsiteX3" fmla="*/ 4211216 w 4211216"/>
                <a:gd name="connsiteY3" fmla="*/ 0 h 716518"/>
                <a:gd name="connsiteX4" fmla="*/ 4152133 w 4211216"/>
                <a:gd name="connsiteY4" fmla="*/ 716518 h 716518"/>
                <a:gd name="connsiteX5" fmla="*/ 3986238 w 4211216"/>
                <a:gd name="connsiteY5" fmla="*/ 716518 h 716518"/>
                <a:gd name="connsiteX6" fmla="*/ 644326 w 4211216"/>
                <a:gd name="connsiteY6" fmla="*/ 716518 h 716518"/>
                <a:gd name="connsiteX7" fmla="*/ 0 w 4211216"/>
                <a:gd name="connsiteY7" fmla="*/ 716518 h 716518"/>
                <a:gd name="connsiteX8" fmla="*/ 0 w 4211216"/>
                <a:gd name="connsiteY8" fmla="*/ 0 h 716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11216" h="716518">
                  <a:moveTo>
                    <a:pt x="0" y="0"/>
                  </a:moveTo>
                  <a:lnTo>
                    <a:pt x="644326" y="0"/>
                  </a:lnTo>
                  <a:lnTo>
                    <a:pt x="4045320" y="0"/>
                  </a:lnTo>
                  <a:lnTo>
                    <a:pt x="4211216" y="0"/>
                  </a:lnTo>
                  <a:lnTo>
                    <a:pt x="4152133" y="716518"/>
                  </a:lnTo>
                  <a:lnTo>
                    <a:pt x="3986238" y="716518"/>
                  </a:lnTo>
                  <a:lnTo>
                    <a:pt x="644326" y="716518"/>
                  </a:lnTo>
                  <a:lnTo>
                    <a:pt x="0" y="716518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5D510"/>
                </a:gs>
                <a:gs pos="100000">
                  <a:srgbClr val="F5D510">
                    <a:alpha val="0"/>
                  </a:srgb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3" name="平行四边形 42">
              <a:extLst>
                <a:ext uri="{FF2B5EF4-FFF2-40B4-BE49-F238E27FC236}">
                  <a16:creationId xmlns:a16="http://schemas.microsoft.com/office/drawing/2014/main" id="{E84293E6-BCE4-C0A8-F1CF-16BB61DA7DDC}"/>
                </a:ext>
              </a:extLst>
            </p:cNvPr>
            <p:cNvSpPr/>
            <p:nvPr/>
          </p:nvSpPr>
          <p:spPr>
            <a:xfrm rot="21040656">
              <a:off x="1686791" y="2142375"/>
              <a:ext cx="1072669" cy="709130"/>
            </a:xfrm>
            <a:prstGeom prst="parallelogram">
              <a:avLst>
                <a:gd name="adj" fmla="val 16992"/>
              </a:avLst>
            </a:prstGeom>
            <a:solidFill>
              <a:srgbClr val="34B7C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8F30C3F-37D4-7AF6-0487-6F4380AF7F14}"/>
                </a:ext>
              </a:extLst>
            </p:cNvPr>
            <p:cNvSpPr txBox="1"/>
            <p:nvPr/>
          </p:nvSpPr>
          <p:spPr>
            <a:xfrm rot="21059786">
              <a:off x="1831031" y="2168814"/>
              <a:ext cx="78418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i="1" dirty="0">
                  <a:solidFill>
                    <a:schemeClr val="bg1"/>
                  </a:solidFill>
                  <a:latin typeface="江城律动宋" panose="02020700000000000000" pitchFamily="18" charset="-122"/>
                  <a:ea typeface="江城律动宋" panose="02020700000000000000" pitchFamily="18" charset="-122"/>
                </a:rPr>
                <a:t>03</a:t>
              </a:r>
              <a:endParaRPr lang="zh-CN" altLang="en-US" sz="4000" i="1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0F42AADF-830B-DA5F-1D7B-28DCC9A2675B}"/>
                </a:ext>
              </a:extLst>
            </p:cNvPr>
            <p:cNvSpPr txBox="1"/>
            <p:nvPr/>
          </p:nvSpPr>
          <p:spPr>
            <a:xfrm>
              <a:off x="2953847" y="2438886"/>
              <a:ext cx="281830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r>
                <a:rPr lang="zh-CN" altLang="en-US" dirty="0"/>
                <a:t>单击此处添加标题文本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F7CA2C02-0787-154E-748B-B214F8F44EE3}"/>
              </a:ext>
            </a:extLst>
          </p:cNvPr>
          <p:cNvGrpSpPr/>
          <p:nvPr/>
        </p:nvGrpSpPr>
        <p:grpSpPr>
          <a:xfrm>
            <a:off x="6339608" y="3752100"/>
            <a:ext cx="4390159" cy="896694"/>
            <a:chOff x="1686791" y="2142375"/>
            <a:chExt cx="4390159" cy="896694"/>
          </a:xfrm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6A56937A-E14C-4B88-EBD6-806B2ACE089A}"/>
                </a:ext>
              </a:extLst>
            </p:cNvPr>
            <p:cNvSpPr/>
            <p:nvPr/>
          </p:nvSpPr>
          <p:spPr>
            <a:xfrm>
              <a:off x="1865734" y="2322551"/>
              <a:ext cx="4211216" cy="716518"/>
            </a:xfrm>
            <a:custGeom>
              <a:avLst/>
              <a:gdLst>
                <a:gd name="connsiteX0" fmla="*/ 0 w 4211216"/>
                <a:gd name="connsiteY0" fmla="*/ 0 h 716518"/>
                <a:gd name="connsiteX1" fmla="*/ 644326 w 4211216"/>
                <a:gd name="connsiteY1" fmla="*/ 0 h 716518"/>
                <a:gd name="connsiteX2" fmla="*/ 4045320 w 4211216"/>
                <a:gd name="connsiteY2" fmla="*/ 0 h 716518"/>
                <a:gd name="connsiteX3" fmla="*/ 4211216 w 4211216"/>
                <a:gd name="connsiteY3" fmla="*/ 0 h 716518"/>
                <a:gd name="connsiteX4" fmla="*/ 4152133 w 4211216"/>
                <a:gd name="connsiteY4" fmla="*/ 716518 h 716518"/>
                <a:gd name="connsiteX5" fmla="*/ 3986238 w 4211216"/>
                <a:gd name="connsiteY5" fmla="*/ 716518 h 716518"/>
                <a:gd name="connsiteX6" fmla="*/ 644326 w 4211216"/>
                <a:gd name="connsiteY6" fmla="*/ 716518 h 716518"/>
                <a:gd name="connsiteX7" fmla="*/ 0 w 4211216"/>
                <a:gd name="connsiteY7" fmla="*/ 716518 h 716518"/>
                <a:gd name="connsiteX8" fmla="*/ 0 w 4211216"/>
                <a:gd name="connsiteY8" fmla="*/ 0 h 716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11216" h="716518">
                  <a:moveTo>
                    <a:pt x="0" y="0"/>
                  </a:moveTo>
                  <a:lnTo>
                    <a:pt x="644326" y="0"/>
                  </a:lnTo>
                  <a:lnTo>
                    <a:pt x="4045320" y="0"/>
                  </a:lnTo>
                  <a:lnTo>
                    <a:pt x="4211216" y="0"/>
                  </a:lnTo>
                  <a:lnTo>
                    <a:pt x="4152133" y="716518"/>
                  </a:lnTo>
                  <a:lnTo>
                    <a:pt x="3986238" y="716518"/>
                  </a:lnTo>
                  <a:lnTo>
                    <a:pt x="644326" y="716518"/>
                  </a:lnTo>
                  <a:lnTo>
                    <a:pt x="0" y="71651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>
              <a:gradFill flip="none" rotWithShape="1">
                <a:gsLst>
                  <a:gs pos="0">
                    <a:srgbClr val="34B7CA">
                      <a:alpha val="0"/>
                    </a:srgbClr>
                  </a:gs>
                  <a:gs pos="100000">
                    <a:srgbClr val="34B7CA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649A1FBC-C55C-EB89-A685-B3DBA6283F5D}"/>
                </a:ext>
              </a:extLst>
            </p:cNvPr>
            <p:cNvSpPr/>
            <p:nvPr/>
          </p:nvSpPr>
          <p:spPr>
            <a:xfrm>
              <a:off x="1769796" y="2217182"/>
              <a:ext cx="4211216" cy="716518"/>
            </a:xfrm>
            <a:custGeom>
              <a:avLst/>
              <a:gdLst>
                <a:gd name="connsiteX0" fmla="*/ 0 w 4211216"/>
                <a:gd name="connsiteY0" fmla="*/ 0 h 716518"/>
                <a:gd name="connsiteX1" fmla="*/ 644326 w 4211216"/>
                <a:gd name="connsiteY1" fmla="*/ 0 h 716518"/>
                <a:gd name="connsiteX2" fmla="*/ 4045320 w 4211216"/>
                <a:gd name="connsiteY2" fmla="*/ 0 h 716518"/>
                <a:gd name="connsiteX3" fmla="*/ 4211216 w 4211216"/>
                <a:gd name="connsiteY3" fmla="*/ 0 h 716518"/>
                <a:gd name="connsiteX4" fmla="*/ 4152133 w 4211216"/>
                <a:gd name="connsiteY4" fmla="*/ 716518 h 716518"/>
                <a:gd name="connsiteX5" fmla="*/ 3986238 w 4211216"/>
                <a:gd name="connsiteY5" fmla="*/ 716518 h 716518"/>
                <a:gd name="connsiteX6" fmla="*/ 644326 w 4211216"/>
                <a:gd name="connsiteY6" fmla="*/ 716518 h 716518"/>
                <a:gd name="connsiteX7" fmla="*/ 0 w 4211216"/>
                <a:gd name="connsiteY7" fmla="*/ 716518 h 716518"/>
                <a:gd name="connsiteX8" fmla="*/ 0 w 4211216"/>
                <a:gd name="connsiteY8" fmla="*/ 0 h 716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11216" h="716518">
                  <a:moveTo>
                    <a:pt x="0" y="0"/>
                  </a:moveTo>
                  <a:lnTo>
                    <a:pt x="644326" y="0"/>
                  </a:lnTo>
                  <a:lnTo>
                    <a:pt x="4045320" y="0"/>
                  </a:lnTo>
                  <a:lnTo>
                    <a:pt x="4211216" y="0"/>
                  </a:lnTo>
                  <a:lnTo>
                    <a:pt x="4152133" y="716518"/>
                  </a:lnTo>
                  <a:lnTo>
                    <a:pt x="3986238" y="716518"/>
                  </a:lnTo>
                  <a:lnTo>
                    <a:pt x="644326" y="716518"/>
                  </a:lnTo>
                  <a:lnTo>
                    <a:pt x="0" y="716518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5D510"/>
                </a:gs>
                <a:gs pos="100000">
                  <a:srgbClr val="F5D510">
                    <a:alpha val="0"/>
                  </a:srgb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0" name="平行四边形 49">
              <a:extLst>
                <a:ext uri="{FF2B5EF4-FFF2-40B4-BE49-F238E27FC236}">
                  <a16:creationId xmlns:a16="http://schemas.microsoft.com/office/drawing/2014/main" id="{B864F282-2137-CCEB-D760-98E1CDDC912E}"/>
                </a:ext>
              </a:extLst>
            </p:cNvPr>
            <p:cNvSpPr/>
            <p:nvPr/>
          </p:nvSpPr>
          <p:spPr>
            <a:xfrm rot="21040656">
              <a:off x="1686791" y="2142375"/>
              <a:ext cx="1072669" cy="709130"/>
            </a:xfrm>
            <a:prstGeom prst="parallelogram">
              <a:avLst>
                <a:gd name="adj" fmla="val 16992"/>
              </a:avLst>
            </a:prstGeom>
            <a:solidFill>
              <a:srgbClr val="34B7C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0E75B82C-8EC3-CF0F-06A0-15FAF6DAD114}"/>
                </a:ext>
              </a:extLst>
            </p:cNvPr>
            <p:cNvSpPr txBox="1"/>
            <p:nvPr/>
          </p:nvSpPr>
          <p:spPr>
            <a:xfrm rot="21059786">
              <a:off x="1831031" y="2168814"/>
              <a:ext cx="78418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i="1" dirty="0">
                  <a:solidFill>
                    <a:schemeClr val="bg1"/>
                  </a:solidFill>
                  <a:latin typeface="江城律动宋" panose="02020700000000000000" pitchFamily="18" charset="-122"/>
                  <a:ea typeface="江城律动宋" panose="02020700000000000000" pitchFamily="18" charset="-122"/>
                </a:rPr>
                <a:t>04</a:t>
              </a:r>
              <a:endParaRPr lang="zh-CN" altLang="en-US" sz="4000" i="1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45450F59-418D-9843-A331-EA0C2E554CE7}"/>
                </a:ext>
              </a:extLst>
            </p:cNvPr>
            <p:cNvSpPr txBox="1"/>
            <p:nvPr/>
          </p:nvSpPr>
          <p:spPr>
            <a:xfrm>
              <a:off x="2953847" y="2438886"/>
              <a:ext cx="281830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r>
                <a:rPr lang="zh-CN" altLang="en-US" dirty="0"/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30714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平行四边形 90">
            <a:extLst>
              <a:ext uri="{FF2B5EF4-FFF2-40B4-BE49-F238E27FC236}">
                <a16:creationId xmlns:a16="http://schemas.microsoft.com/office/drawing/2014/main" id="{A5717C25-5195-6B5D-B4DB-BD0D7B0E51F2}"/>
              </a:ext>
            </a:extLst>
          </p:cNvPr>
          <p:cNvSpPr/>
          <p:nvPr/>
        </p:nvSpPr>
        <p:spPr>
          <a:xfrm rot="21040656">
            <a:off x="1043990" y="-20335"/>
            <a:ext cx="3487890" cy="547738"/>
          </a:xfrm>
          <a:prstGeom prst="parallelogram">
            <a:avLst/>
          </a:prstGeom>
          <a:gradFill>
            <a:gsLst>
              <a:gs pos="0">
                <a:srgbClr val="F5D510"/>
              </a:gs>
              <a:gs pos="100000">
                <a:srgbClr val="F5D510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FBBF31E2-BDE3-3318-FC9F-AF4F594C0C75}"/>
              </a:ext>
            </a:extLst>
          </p:cNvPr>
          <p:cNvSpPr txBox="1"/>
          <p:nvPr/>
        </p:nvSpPr>
        <p:spPr>
          <a:xfrm rot="21059786">
            <a:off x="279750" y="248205"/>
            <a:ext cx="9997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i="1" dirty="0">
                <a:solidFill>
                  <a:srgbClr val="34B7C7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04</a:t>
            </a:r>
            <a:endParaRPr lang="zh-CN" altLang="en-US" sz="4000" i="1" dirty="0">
              <a:solidFill>
                <a:srgbClr val="34B7C7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sp>
        <p:nvSpPr>
          <p:cNvPr id="94" name="平行四边形 93">
            <a:extLst>
              <a:ext uri="{FF2B5EF4-FFF2-40B4-BE49-F238E27FC236}">
                <a16:creationId xmlns:a16="http://schemas.microsoft.com/office/drawing/2014/main" id="{F2B13656-96D5-D6D1-9DE8-245D8EAC2D70}"/>
              </a:ext>
            </a:extLst>
          </p:cNvPr>
          <p:cNvSpPr/>
          <p:nvPr/>
        </p:nvSpPr>
        <p:spPr>
          <a:xfrm rot="21040656">
            <a:off x="-898508" y="489032"/>
            <a:ext cx="1142223" cy="226233"/>
          </a:xfrm>
          <a:prstGeom prst="parallelogram">
            <a:avLst/>
          </a:prstGeom>
          <a:gradFill>
            <a:gsLst>
              <a:gs pos="100000">
                <a:srgbClr val="34B7CA"/>
              </a:gs>
              <a:gs pos="0">
                <a:srgbClr val="F5D510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D6E9D81-2C2E-E10A-61EF-80ABE537BA4E}"/>
              </a:ext>
            </a:extLst>
          </p:cNvPr>
          <p:cNvSpPr txBox="1"/>
          <p:nvPr/>
        </p:nvSpPr>
        <p:spPr>
          <a:xfrm>
            <a:off x="1227213" y="387231"/>
            <a:ext cx="281830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807032D-751E-8F19-E508-55CB9409315E}"/>
              </a:ext>
            </a:extLst>
          </p:cNvPr>
          <p:cNvGrpSpPr/>
          <p:nvPr/>
        </p:nvGrpSpPr>
        <p:grpSpPr>
          <a:xfrm>
            <a:off x="5283200" y="2247900"/>
            <a:ext cx="1066800" cy="2628900"/>
            <a:chOff x="5270500" y="2476500"/>
            <a:chExt cx="1066800" cy="2628900"/>
          </a:xfrm>
        </p:grpSpPr>
        <p:sp>
          <p:nvSpPr>
            <p:cNvPr id="3" name="立方体 2">
              <a:extLst>
                <a:ext uri="{FF2B5EF4-FFF2-40B4-BE49-F238E27FC236}">
                  <a16:creationId xmlns:a16="http://schemas.microsoft.com/office/drawing/2014/main" id="{5D27CE16-F9BC-4BAD-5C3C-2D02361B566B}"/>
                </a:ext>
              </a:extLst>
            </p:cNvPr>
            <p:cNvSpPr/>
            <p:nvPr/>
          </p:nvSpPr>
          <p:spPr>
            <a:xfrm>
              <a:off x="5270500" y="2476500"/>
              <a:ext cx="1066800" cy="2628900"/>
            </a:xfrm>
            <a:prstGeom prst="cube">
              <a:avLst/>
            </a:prstGeom>
            <a:solidFill>
              <a:srgbClr val="34B7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BF96F65B-89ED-0EDF-8F51-CB41F643D650}"/>
                </a:ext>
              </a:extLst>
            </p:cNvPr>
            <p:cNvGrpSpPr/>
            <p:nvPr/>
          </p:nvGrpSpPr>
          <p:grpSpPr>
            <a:xfrm>
              <a:off x="5499100" y="3043238"/>
              <a:ext cx="366450" cy="195262"/>
              <a:chOff x="5662613" y="3195638"/>
              <a:chExt cx="869951" cy="463551"/>
            </a:xfrm>
          </p:grpSpPr>
          <p:sp>
            <p:nvSpPr>
              <p:cNvPr id="5" name="Freeform 5">
                <a:extLst>
                  <a:ext uri="{FF2B5EF4-FFF2-40B4-BE49-F238E27FC236}">
                    <a16:creationId xmlns:a16="http://schemas.microsoft.com/office/drawing/2014/main" id="{DC012338-D1D0-674E-10B7-097C8B9BCD9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62613" y="3492501"/>
                <a:ext cx="163513" cy="166688"/>
              </a:xfrm>
              <a:custGeom>
                <a:avLst/>
                <a:gdLst>
                  <a:gd name="T0" fmla="*/ 22 w 43"/>
                  <a:gd name="T1" fmla="*/ 43 h 43"/>
                  <a:gd name="T2" fmla="*/ 22 w 43"/>
                  <a:gd name="T3" fmla="*/ 43 h 43"/>
                  <a:gd name="T4" fmla="*/ 6 w 43"/>
                  <a:gd name="T5" fmla="*/ 35 h 43"/>
                  <a:gd name="T6" fmla="*/ 2 w 43"/>
                  <a:gd name="T7" fmla="*/ 18 h 43"/>
                  <a:gd name="T8" fmla="*/ 17 w 43"/>
                  <a:gd name="T9" fmla="*/ 2 h 43"/>
                  <a:gd name="T10" fmla="*/ 38 w 43"/>
                  <a:gd name="T11" fmla="*/ 9 h 43"/>
                  <a:gd name="T12" fmla="*/ 42 w 43"/>
                  <a:gd name="T13" fmla="*/ 27 h 43"/>
                  <a:gd name="T14" fmla="*/ 26 w 43"/>
                  <a:gd name="T15" fmla="*/ 42 h 43"/>
                  <a:gd name="T16" fmla="*/ 22 w 43"/>
                  <a:gd name="T17" fmla="*/ 43 h 43"/>
                  <a:gd name="T18" fmla="*/ 22 w 43"/>
                  <a:gd name="T19" fmla="*/ 10 h 43"/>
                  <a:gd name="T20" fmla="*/ 19 w 43"/>
                  <a:gd name="T21" fmla="*/ 10 h 43"/>
                  <a:gd name="T22" fmla="*/ 9 w 43"/>
                  <a:gd name="T23" fmla="*/ 19 h 43"/>
                  <a:gd name="T24" fmla="*/ 12 w 43"/>
                  <a:gd name="T25" fmla="*/ 30 h 43"/>
                  <a:gd name="T26" fmla="*/ 22 w 43"/>
                  <a:gd name="T27" fmla="*/ 35 h 43"/>
                  <a:gd name="T28" fmla="*/ 25 w 43"/>
                  <a:gd name="T29" fmla="*/ 35 h 43"/>
                  <a:gd name="T30" fmla="*/ 34 w 43"/>
                  <a:gd name="T31" fmla="*/ 25 h 43"/>
                  <a:gd name="T32" fmla="*/ 32 w 43"/>
                  <a:gd name="T33" fmla="*/ 14 h 43"/>
                  <a:gd name="T34" fmla="*/ 22 w 43"/>
                  <a:gd name="T35" fmla="*/ 1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3" h="43">
                    <a:moveTo>
                      <a:pt x="22" y="43"/>
                    </a:moveTo>
                    <a:cubicBezTo>
                      <a:pt x="22" y="43"/>
                      <a:pt x="22" y="43"/>
                      <a:pt x="22" y="43"/>
                    </a:cubicBezTo>
                    <a:cubicBezTo>
                      <a:pt x="15" y="43"/>
                      <a:pt x="10" y="40"/>
                      <a:pt x="6" y="35"/>
                    </a:cubicBezTo>
                    <a:cubicBezTo>
                      <a:pt x="2" y="30"/>
                      <a:pt x="0" y="24"/>
                      <a:pt x="2" y="18"/>
                    </a:cubicBezTo>
                    <a:cubicBezTo>
                      <a:pt x="3" y="10"/>
                      <a:pt x="9" y="4"/>
                      <a:pt x="17" y="2"/>
                    </a:cubicBezTo>
                    <a:cubicBezTo>
                      <a:pt x="25" y="0"/>
                      <a:pt x="33" y="3"/>
                      <a:pt x="38" y="9"/>
                    </a:cubicBezTo>
                    <a:cubicBezTo>
                      <a:pt x="42" y="14"/>
                      <a:pt x="43" y="21"/>
                      <a:pt x="42" y="27"/>
                    </a:cubicBezTo>
                    <a:cubicBezTo>
                      <a:pt x="40" y="35"/>
                      <a:pt x="34" y="41"/>
                      <a:pt x="26" y="42"/>
                    </a:cubicBezTo>
                    <a:cubicBezTo>
                      <a:pt x="25" y="43"/>
                      <a:pt x="23" y="43"/>
                      <a:pt x="22" y="43"/>
                    </a:cubicBezTo>
                    <a:moveTo>
                      <a:pt x="22" y="10"/>
                    </a:moveTo>
                    <a:cubicBezTo>
                      <a:pt x="21" y="10"/>
                      <a:pt x="20" y="10"/>
                      <a:pt x="19" y="10"/>
                    </a:cubicBezTo>
                    <a:cubicBezTo>
                      <a:pt x="14" y="11"/>
                      <a:pt x="10" y="15"/>
                      <a:pt x="9" y="19"/>
                    </a:cubicBezTo>
                    <a:cubicBezTo>
                      <a:pt x="9" y="23"/>
                      <a:pt x="9" y="27"/>
                      <a:pt x="12" y="30"/>
                    </a:cubicBezTo>
                    <a:cubicBezTo>
                      <a:pt x="14" y="33"/>
                      <a:pt x="18" y="35"/>
                      <a:pt x="22" y="35"/>
                    </a:cubicBezTo>
                    <a:cubicBezTo>
                      <a:pt x="23" y="35"/>
                      <a:pt x="24" y="35"/>
                      <a:pt x="25" y="35"/>
                    </a:cubicBezTo>
                    <a:cubicBezTo>
                      <a:pt x="29" y="34"/>
                      <a:pt x="33" y="30"/>
                      <a:pt x="34" y="25"/>
                    </a:cubicBezTo>
                    <a:cubicBezTo>
                      <a:pt x="35" y="21"/>
                      <a:pt x="34" y="17"/>
                      <a:pt x="32" y="14"/>
                    </a:cubicBezTo>
                    <a:cubicBezTo>
                      <a:pt x="29" y="11"/>
                      <a:pt x="26" y="10"/>
                      <a:pt x="22" y="1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6">
                <a:extLst>
                  <a:ext uri="{FF2B5EF4-FFF2-40B4-BE49-F238E27FC236}">
                    <a16:creationId xmlns:a16="http://schemas.microsoft.com/office/drawing/2014/main" id="{4514D449-04A8-5AD3-7B17-9E0A57813FD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83276" y="3273426"/>
                <a:ext cx="163513" cy="165100"/>
              </a:xfrm>
              <a:custGeom>
                <a:avLst/>
                <a:gdLst>
                  <a:gd name="T0" fmla="*/ 21 w 43"/>
                  <a:gd name="T1" fmla="*/ 43 h 43"/>
                  <a:gd name="T2" fmla="*/ 21 w 43"/>
                  <a:gd name="T3" fmla="*/ 43 h 43"/>
                  <a:gd name="T4" fmla="*/ 5 w 43"/>
                  <a:gd name="T5" fmla="*/ 35 h 43"/>
                  <a:gd name="T6" fmla="*/ 1 w 43"/>
                  <a:gd name="T7" fmla="*/ 17 h 43"/>
                  <a:gd name="T8" fmla="*/ 16 w 43"/>
                  <a:gd name="T9" fmla="*/ 2 h 43"/>
                  <a:gd name="T10" fmla="*/ 37 w 43"/>
                  <a:gd name="T11" fmla="*/ 9 h 43"/>
                  <a:gd name="T12" fmla="*/ 41 w 43"/>
                  <a:gd name="T13" fmla="*/ 27 h 43"/>
                  <a:gd name="T14" fmla="*/ 26 w 43"/>
                  <a:gd name="T15" fmla="*/ 42 h 43"/>
                  <a:gd name="T16" fmla="*/ 21 w 43"/>
                  <a:gd name="T17" fmla="*/ 43 h 43"/>
                  <a:gd name="T18" fmla="*/ 21 w 43"/>
                  <a:gd name="T19" fmla="*/ 9 h 43"/>
                  <a:gd name="T20" fmla="*/ 18 w 43"/>
                  <a:gd name="T21" fmla="*/ 10 h 43"/>
                  <a:gd name="T22" fmla="*/ 9 w 43"/>
                  <a:gd name="T23" fmla="*/ 19 h 43"/>
                  <a:gd name="T24" fmla="*/ 11 w 43"/>
                  <a:gd name="T25" fmla="*/ 30 h 43"/>
                  <a:gd name="T26" fmla="*/ 21 w 43"/>
                  <a:gd name="T27" fmla="*/ 35 h 43"/>
                  <a:gd name="T28" fmla="*/ 24 w 43"/>
                  <a:gd name="T29" fmla="*/ 34 h 43"/>
                  <a:gd name="T30" fmla="*/ 33 w 43"/>
                  <a:gd name="T31" fmla="*/ 25 h 43"/>
                  <a:gd name="T32" fmla="*/ 31 w 43"/>
                  <a:gd name="T33" fmla="*/ 14 h 43"/>
                  <a:gd name="T34" fmla="*/ 21 w 43"/>
                  <a:gd name="T35" fmla="*/ 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3" h="43">
                    <a:moveTo>
                      <a:pt x="21" y="43"/>
                    </a:moveTo>
                    <a:cubicBezTo>
                      <a:pt x="21" y="43"/>
                      <a:pt x="21" y="43"/>
                      <a:pt x="21" y="43"/>
                    </a:cubicBezTo>
                    <a:cubicBezTo>
                      <a:pt x="15" y="43"/>
                      <a:pt x="9" y="40"/>
                      <a:pt x="5" y="35"/>
                    </a:cubicBezTo>
                    <a:cubicBezTo>
                      <a:pt x="1" y="30"/>
                      <a:pt x="0" y="24"/>
                      <a:pt x="1" y="17"/>
                    </a:cubicBezTo>
                    <a:cubicBezTo>
                      <a:pt x="3" y="10"/>
                      <a:pt x="9" y="4"/>
                      <a:pt x="16" y="2"/>
                    </a:cubicBezTo>
                    <a:cubicBezTo>
                      <a:pt x="24" y="0"/>
                      <a:pt x="32" y="3"/>
                      <a:pt x="37" y="9"/>
                    </a:cubicBezTo>
                    <a:cubicBezTo>
                      <a:pt x="41" y="14"/>
                      <a:pt x="43" y="20"/>
                      <a:pt x="41" y="27"/>
                    </a:cubicBezTo>
                    <a:cubicBezTo>
                      <a:pt x="40" y="34"/>
                      <a:pt x="33" y="41"/>
                      <a:pt x="26" y="42"/>
                    </a:cubicBezTo>
                    <a:cubicBezTo>
                      <a:pt x="24" y="43"/>
                      <a:pt x="23" y="43"/>
                      <a:pt x="21" y="43"/>
                    </a:cubicBezTo>
                    <a:moveTo>
                      <a:pt x="21" y="9"/>
                    </a:moveTo>
                    <a:cubicBezTo>
                      <a:pt x="20" y="9"/>
                      <a:pt x="19" y="10"/>
                      <a:pt x="18" y="10"/>
                    </a:cubicBezTo>
                    <a:cubicBezTo>
                      <a:pt x="14" y="11"/>
                      <a:pt x="10" y="15"/>
                      <a:pt x="9" y="19"/>
                    </a:cubicBezTo>
                    <a:cubicBezTo>
                      <a:pt x="8" y="23"/>
                      <a:pt x="9" y="27"/>
                      <a:pt x="11" y="30"/>
                    </a:cubicBezTo>
                    <a:cubicBezTo>
                      <a:pt x="14" y="33"/>
                      <a:pt x="17" y="35"/>
                      <a:pt x="21" y="35"/>
                    </a:cubicBezTo>
                    <a:cubicBezTo>
                      <a:pt x="22" y="35"/>
                      <a:pt x="23" y="35"/>
                      <a:pt x="24" y="34"/>
                    </a:cubicBezTo>
                    <a:cubicBezTo>
                      <a:pt x="29" y="33"/>
                      <a:pt x="32" y="30"/>
                      <a:pt x="33" y="25"/>
                    </a:cubicBezTo>
                    <a:cubicBezTo>
                      <a:pt x="34" y="21"/>
                      <a:pt x="33" y="17"/>
                      <a:pt x="31" y="14"/>
                    </a:cubicBezTo>
                    <a:cubicBezTo>
                      <a:pt x="29" y="11"/>
                      <a:pt x="25" y="9"/>
                      <a:pt x="21" y="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7">
                <a:extLst>
                  <a:ext uri="{FF2B5EF4-FFF2-40B4-BE49-F238E27FC236}">
                    <a16:creationId xmlns:a16="http://schemas.microsoft.com/office/drawing/2014/main" id="{F2D056C3-E162-1198-8601-729272908C5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69051" y="3195638"/>
                <a:ext cx="163513" cy="166688"/>
              </a:xfrm>
              <a:custGeom>
                <a:avLst/>
                <a:gdLst>
                  <a:gd name="T0" fmla="*/ 22 w 43"/>
                  <a:gd name="T1" fmla="*/ 43 h 43"/>
                  <a:gd name="T2" fmla="*/ 22 w 43"/>
                  <a:gd name="T3" fmla="*/ 43 h 43"/>
                  <a:gd name="T4" fmla="*/ 6 w 43"/>
                  <a:gd name="T5" fmla="*/ 35 h 43"/>
                  <a:gd name="T6" fmla="*/ 2 w 43"/>
                  <a:gd name="T7" fmla="*/ 17 h 43"/>
                  <a:gd name="T8" fmla="*/ 17 w 43"/>
                  <a:gd name="T9" fmla="*/ 2 h 43"/>
                  <a:gd name="T10" fmla="*/ 38 w 43"/>
                  <a:gd name="T11" fmla="*/ 9 h 43"/>
                  <a:gd name="T12" fmla="*/ 42 w 43"/>
                  <a:gd name="T13" fmla="*/ 27 h 43"/>
                  <a:gd name="T14" fmla="*/ 26 w 43"/>
                  <a:gd name="T15" fmla="*/ 42 h 43"/>
                  <a:gd name="T16" fmla="*/ 22 w 43"/>
                  <a:gd name="T17" fmla="*/ 43 h 43"/>
                  <a:gd name="T18" fmla="*/ 22 w 43"/>
                  <a:gd name="T19" fmla="*/ 9 h 43"/>
                  <a:gd name="T20" fmla="*/ 19 w 43"/>
                  <a:gd name="T21" fmla="*/ 10 h 43"/>
                  <a:gd name="T22" fmla="*/ 9 w 43"/>
                  <a:gd name="T23" fmla="*/ 19 h 43"/>
                  <a:gd name="T24" fmla="*/ 12 w 43"/>
                  <a:gd name="T25" fmla="*/ 30 h 43"/>
                  <a:gd name="T26" fmla="*/ 22 w 43"/>
                  <a:gd name="T27" fmla="*/ 35 h 43"/>
                  <a:gd name="T28" fmla="*/ 25 w 43"/>
                  <a:gd name="T29" fmla="*/ 34 h 43"/>
                  <a:gd name="T30" fmla="*/ 34 w 43"/>
                  <a:gd name="T31" fmla="*/ 25 h 43"/>
                  <a:gd name="T32" fmla="*/ 32 w 43"/>
                  <a:gd name="T33" fmla="*/ 14 h 43"/>
                  <a:gd name="T34" fmla="*/ 22 w 43"/>
                  <a:gd name="T35" fmla="*/ 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3" h="43">
                    <a:moveTo>
                      <a:pt x="22" y="43"/>
                    </a:moveTo>
                    <a:cubicBezTo>
                      <a:pt x="22" y="43"/>
                      <a:pt x="22" y="43"/>
                      <a:pt x="22" y="43"/>
                    </a:cubicBezTo>
                    <a:cubicBezTo>
                      <a:pt x="15" y="43"/>
                      <a:pt x="10" y="40"/>
                      <a:pt x="6" y="35"/>
                    </a:cubicBezTo>
                    <a:cubicBezTo>
                      <a:pt x="2" y="30"/>
                      <a:pt x="0" y="24"/>
                      <a:pt x="2" y="17"/>
                    </a:cubicBezTo>
                    <a:cubicBezTo>
                      <a:pt x="3" y="10"/>
                      <a:pt x="9" y="4"/>
                      <a:pt x="17" y="2"/>
                    </a:cubicBezTo>
                    <a:cubicBezTo>
                      <a:pt x="25" y="0"/>
                      <a:pt x="33" y="3"/>
                      <a:pt x="38" y="9"/>
                    </a:cubicBezTo>
                    <a:cubicBezTo>
                      <a:pt x="42" y="14"/>
                      <a:pt x="43" y="20"/>
                      <a:pt x="42" y="27"/>
                    </a:cubicBezTo>
                    <a:cubicBezTo>
                      <a:pt x="40" y="34"/>
                      <a:pt x="34" y="40"/>
                      <a:pt x="26" y="42"/>
                    </a:cubicBezTo>
                    <a:cubicBezTo>
                      <a:pt x="25" y="43"/>
                      <a:pt x="23" y="43"/>
                      <a:pt x="22" y="43"/>
                    </a:cubicBezTo>
                    <a:moveTo>
                      <a:pt x="22" y="9"/>
                    </a:moveTo>
                    <a:cubicBezTo>
                      <a:pt x="21" y="9"/>
                      <a:pt x="20" y="9"/>
                      <a:pt x="19" y="10"/>
                    </a:cubicBezTo>
                    <a:cubicBezTo>
                      <a:pt x="14" y="11"/>
                      <a:pt x="10" y="14"/>
                      <a:pt x="9" y="19"/>
                    </a:cubicBezTo>
                    <a:cubicBezTo>
                      <a:pt x="9" y="23"/>
                      <a:pt x="9" y="27"/>
                      <a:pt x="12" y="30"/>
                    </a:cubicBezTo>
                    <a:cubicBezTo>
                      <a:pt x="14" y="33"/>
                      <a:pt x="18" y="35"/>
                      <a:pt x="22" y="35"/>
                    </a:cubicBezTo>
                    <a:cubicBezTo>
                      <a:pt x="23" y="35"/>
                      <a:pt x="24" y="35"/>
                      <a:pt x="25" y="34"/>
                    </a:cubicBezTo>
                    <a:cubicBezTo>
                      <a:pt x="29" y="33"/>
                      <a:pt x="33" y="30"/>
                      <a:pt x="34" y="25"/>
                    </a:cubicBezTo>
                    <a:cubicBezTo>
                      <a:pt x="35" y="21"/>
                      <a:pt x="34" y="17"/>
                      <a:pt x="32" y="14"/>
                    </a:cubicBezTo>
                    <a:cubicBezTo>
                      <a:pt x="29" y="11"/>
                      <a:pt x="26" y="9"/>
                      <a:pt x="22" y="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8">
                <a:extLst>
                  <a:ext uri="{FF2B5EF4-FFF2-40B4-BE49-F238E27FC236}">
                    <a16:creationId xmlns:a16="http://schemas.microsoft.com/office/drawing/2014/main" id="{E6A1B200-45FD-A9B6-41DC-1BA7E9F9311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45213" y="3492501"/>
                <a:ext cx="168275" cy="161925"/>
              </a:xfrm>
              <a:custGeom>
                <a:avLst/>
                <a:gdLst>
                  <a:gd name="T0" fmla="*/ 22 w 44"/>
                  <a:gd name="T1" fmla="*/ 42 h 42"/>
                  <a:gd name="T2" fmla="*/ 22 w 44"/>
                  <a:gd name="T3" fmla="*/ 42 h 42"/>
                  <a:gd name="T4" fmla="*/ 4 w 44"/>
                  <a:gd name="T5" fmla="*/ 31 h 42"/>
                  <a:gd name="T6" fmla="*/ 4 w 44"/>
                  <a:gd name="T7" fmla="*/ 9 h 42"/>
                  <a:gd name="T8" fmla="*/ 10 w 44"/>
                  <a:gd name="T9" fmla="*/ 4 h 42"/>
                  <a:gd name="T10" fmla="*/ 22 w 44"/>
                  <a:gd name="T11" fmla="*/ 0 h 42"/>
                  <a:gd name="T12" fmla="*/ 40 w 44"/>
                  <a:gd name="T13" fmla="*/ 11 h 42"/>
                  <a:gd name="T14" fmla="*/ 39 w 44"/>
                  <a:gd name="T15" fmla="*/ 33 h 42"/>
                  <a:gd name="T16" fmla="*/ 33 w 44"/>
                  <a:gd name="T17" fmla="*/ 38 h 42"/>
                  <a:gd name="T18" fmla="*/ 22 w 44"/>
                  <a:gd name="T19" fmla="*/ 42 h 42"/>
                  <a:gd name="T20" fmla="*/ 22 w 44"/>
                  <a:gd name="T21" fmla="*/ 8 h 42"/>
                  <a:gd name="T22" fmla="*/ 14 w 44"/>
                  <a:gd name="T23" fmla="*/ 11 h 42"/>
                  <a:gd name="T24" fmla="*/ 11 w 44"/>
                  <a:gd name="T25" fmla="*/ 13 h 42"/>
                  <a:gd name="T26" fmla="*/ 11 w 44"/>
                  <a:gd name="T27" fmla="*/ 27 h 42"/>
                  <a:gd name="T28" fmla="*/ 22 w 44"/>
                  <a:gd name="T29" fmla="*/ 34 h 42"/>
                  <a:gd name="T30" fmla="*/ 29 w 44"/>
                  <a:gd name="T31" fmla="*/ 31 h 42"/>
                  <a:gd name="T32" fmla="*/ 32 w 44"/>
                  <a:gd name="T33" fmla="*/ 29 h 42"/>
                  <a:gd name="T34" fmla="*/ 33 w 44"/>
                  <a:gd name="T35" fmla="*/ 15 h 42"/>
                  <a:gd name="T36" fmla="*/ 22 w 44"/>
                  <a:gd name="T37" fmla="*/ 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4" h="42">
                    <a:moveTo>
                      <a:pt x="22" y="42"/>
                    </a:moveTo>
                    <a:cubicBezTo>
                      <a:pt x="22" y="42"/>
                      <a:pt x="22" y="42"/>
                      <a:pt x="22" y="42"/>
                    </a:cubicBezTo>
                    <a:cubicBezTo>
                      <a:pt x="14" y="42"/>
                      <a:pt x="8" y="38"/>
                      <a:pt x="4" y="31"/>
                    </a:cubicBezTo>
                    <a:cubicBezTo>
                      <a:pt x="0" y="25"/>
                      <a:pt x="0" y="17"/>
                      <a:pt x="4" y="9"/>
                    </a:cubicBezTo>
                    <a:cubicBezTo>
                      <a:pt x="6" y="7"/>
                      <a:pt x="8" y="5"/>
                      <a:pt x="10" y="4"/>
                    </a:cubicBezTo>
                    <a:cubicBezTo>
                      <a:pt x="14" y="1"/>
                      <a:pt x="18" y="0"/>
                      <a:pt x="22" y="0"/>
                    </a:cubicBezTo>
                    <a:cubicBezTo>
                      <a:pt x="29" y="0"/>
                      <a:pt x="36" y="4"/>
                      <a:pt x="40" y="11"/>
                    </a:cubicBezTo>
                    <a:cubicBezTo>
                      <a:pt x="44" y="17"/>
                      <a:pt x="43" y="25"/>
                      <a:pt x="39" y="33"/>
                    </a:cubicBezTo>
                    <a:cubicBezTo>
                      <a:pt x="38" y="35"/>
                      <a:pt x="36" y="37"/>
                      <a:pt x="33" y="38"/>
                    </a:cubicBezTo>
                    <a:cubicBezTo>
                      <a:pt x="30" y="41"/>
                      <a:pt x="26" y="42"/>
                      <a:pt x="22" y="42"/>
                    </a:cubicBezTo>
                    <a:moveTo>
                      <a:pt x="22" y="8"/>
                    </a:moveTo>
                    <a:cubicBezTo>
                      <a:pt x="19" y="8"/>
                      <a:pt x="17" y="9"/>
                      <a:pt x="14" y="11"/>
                    </a:cubicBezTo>
                    <a:cubicBezTo>
                      <a:pt x="13" y="11"/>
                      <a:pt x="12" y="12"/>
                      <a:pt x="11" y="13"/>
                    </a:cubicBezTo>
                    <a:cubicBezTo>
                      <a:pt x="9" y="18"/>
                      <a:pt x="8" y="23"/>
                      <a:pt x="11" y="27"/>
                    </a:cubicBezTo>
                    <a:cubicBezTo>
                      <a:pt x="13" y="31"/>
                      <a:pt x="17" y="34"/>
                      <a:pt x="22" y="34"/>
                    </a:cubicBezTo>
                    <a:cubicBezTo>
                      <a:pt x="24" y="34"/>
                      <a:pt x="27" y="33"/>
                      <a:pt x="29" y="31"/>
                    </a:cubicBezTo>
                    <a:cubicBezTo>
                      <a:pt x="31" y="31"/>
                      <a:pt x="32" y="30"/>
                      <a:pt x="32" y="29"/>
                    </a:cubicBezTo>
                    <a:cubicBezTo>
                      <a:pt x="35" y="24"/>
                      <a:pt x="35" y="19"/>
                      <a:pt x="33" y="15"/>
                    </a:cubicBezTo>
                    <a:cubicBezTo>
                      <a:pt x="31" y="11"/>
                      <a:pt x="26" y="8"/>
                      <a:pt x="22" y="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9">
                <a:extLst>
                  <a:ext uri="{FF2B5EF4-FFF2-40B4-BE49-F238E27FC236}">
                    <a16:creationId xmlns:a16="http://schemas.microsoft.com/office/drawing/2014/main" id="{6F767CA0-CBD3-8731-F52D-C6920CB7F4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67451" y="3346451"/>
                <a:ext cx="128588" cy="142875"/>
              </a:xfrm>
              <a:custGeom>
                <a:avLst/>
                <a:gdLst>
                  <a:gd name="T0" fmla="*/ 14 w 81"/>
                  <a:gd name="T1" fmla="*/ 90 h 90"/>
                  <a:gd name="T2" fmla="*/ 0 w 81"/>
                  <a:gd name="T3" fmla="*/ 78 h 90"/>
                  <a:gd name="T4" fmla="*/ 67 w 81"/>
                  <a:gd name="T5" fmla="*/ 0 h 90"/>
                  <a:gd name="T6" fmla="*/ 81 w 81"/>
                  <a:gd name="T7" fmla="*/ 12 h 90"/>
                  <a:gd name="T8" fmla="*/ 14 w 81"/>
                  <a:gd name="T9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90">
                    <a:moveTo>
                      <a:pt x="14" y="90"/>
                    </a:moveTo>
                    <a:lnTo>
                      <a:pt x="0" y="78"/>
                    </a:lnTo>
                    <a:lnTo>
                      <a:pt x="67" y="0"/>
                    </a:lnTo>
                    <a:lnTo>
                      <a:pt x="81" y="12"/>
                    </a:lnTo>
                    <a:lnTo>
                      <a:pt x="14" y="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0">
                <a:extLst>
                  <a:ext uri="{FF2B5EF4-FFF2-40B4-BE49-F238E27FC236}">
                    <a16:creationId xmlns:a16="http://schemas.microsoft.com/office/drawing/2014/main" id="{39FE37BE-5496-8B13-C951-A442990315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27738" y="3419476"/>
                <a:ext cx="125413" cy="115888"/>
              </a:xfrm>
              <a:custGeom>
                <a:avLst/>
                <a:gdLst>
                  <a:gd name="T0" fmla="*/ 67 w 79"/>
                  <a:gd name="T1" fmla="*/ 73 h 73"/>
                  <a:gd name="T2" fmla="*/ 0 w 79"/>
                  <a:gd name="T3" fmla="*/ 15 h 73"/>
                  <a:gd name="T4" fmla="*/ 12 w 79"/>
                  <a:gd name="T5" fmla="*/ 0 h 73"/>
                  <a:gd name="T6" fmla="*/ 79 w 79"/>
                  <a:gd name="T7" fmla="*/ 58 h 73"/>
                  <a:gd name="T8" fmla="*/ 67 w 79"/>
                  <a:gd name="T9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73">
                    <a:moveTo>
                      <a:pt x="67" y="73"/>
                    </a:moveTo>
                    <a:lnTo>
                      <a:pt x="0" y="15"/>
                    </a:lnTo>
                    <a:lnTo>
                      <a:pt x="12" y="0"/>
                    </a:lnTo>
                    <a:lnTo>
                      <a:pt x="79" y="58"/>
                    </a:lnTo>
                    <a:lnTo>
                      <a:pt x="67" y="7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1">
                <a:extLst>
                  <a:ext uri="{FF2B5EF4-FFF2-40B4-BE49-F238E27FC236}">
                    <a16:creationId xmlns:a16="http://schemas.microsoft.com/office/drawing/2014/main" id="{40B3E8E9-9346-AA65-92CA-CFE8A6DE8E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99138" y="3419476"/>
                <a:ext cx="111125" cy="100013"/>
              </a:xfrm>
              <a:custGeom>
                <a:avLst/>
                <a:gdLst>
                  <a:gd name="T0" fmla="*/ 12 w 70"/>
                  <a:gd name="T1" fmla="*/ 63 h 63"/>
                  <a:gd name="T2" fmla="*/ 0 w 70"/>
                  <a:gd name="T3" fmla="*/ 49 h 63"/>
                  <a:gd name="T4" fmla="*/ 58 w 70"/>
                  <a:gd name="T5" fmla="*/ 0 h 63"/>
                  <a:gd name="T6" fmla="*/ 70 w 70"/>
                  <a:gd name="T7" fmla="*/ 15 h 63"/>
                  <a:gd name="T8" fmla="*/ 12 w 70"/>
                  <a:gd name="T9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63">
                    <a:moveTo>
                      <a:pt x="12" y="63"/>
                    </a:moveTo>
                    <a:lnTo>
                      <a:pt x="0" y="49"/>
                    </a:lnTo>
                    <a:lnTo>
                      <a:pt x="58" y="0"/>
                    </a:lnTo>
                    <a:lnTo>
                      <a:pt x="70" y="15"/>
                    </a:lnTo>
                    <a:lnTo>
                      <a:pt x="12" y="6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974C31B-C4ED-8421-4873-6F27B82F8F3F}"/>
              </a:ext>
            </a:extLst>
          </p:cNvPr>
          <p:cNvGrpSpPr/>
          <p:nvPr/>
        </p:nvGrpSpPr>
        <p:grpSpPr>
          <a:xfrm>
            <a:off x="6096000" y="3060700"/>
            <a:ext cx="1066800" cy="1854200"/>
            <a:chOff x="6083300" y="3289300"/>
            <a:chExt cx="1066800" cy="1854200"/>
          </a:xfrm>
        </p:grpSpPr>
        <p:sp>
          <p:nvSpPr>
            <p:cNvPr id="13" name="立方体 12">
              <a:extLst>
                <a:ext uri="{FF2B5EF4-FFF2-40B4-BE49-F238E27FC236}">
                  <a16:creationId xmlns:a16="http://schemas.microsoft.com/office/drawing/2014/main" id="{27146F4A-134F-3273-2E92-6A62B300B31D}"/>
                </a:ext>
              </a:extLst>
            </p:cNvPr>
            <p:cNvSpPr/>
            <p:nvPr/>
          </p:nvSpPr>
          <p:spPr>
            <a:xfrm>
              <a:off x="6083300" y="3289300"/>
              <a:ext cx="1066800" cy="1854200"/>
            </a:xfrm>
            <a:prstGeom prst="cube">
              <a:avLst/>
            </a:prstGeom>
            <a:solidFill>
              <a:srgbClr val="F5D5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4D8BD601-A7BB-FDAE-D407-E5FDC0F26D73}"/>
                </a:ext>
              </a:extLst>
            </p:cNvPr>
            <p:cNvGrpSpPr/>
            <p:nvPr/>
          </p:nvGrpSpPr>
          <p:grpSpPr>
            <a:xfrm>
              <a:off x="6345823" y="3719512"/>
              <a:ext cx="270877" cy="257175"/>
              <a:chOff x="5688013" y="3038475"/>
              <a:chExt cx="815976" cy="774700"/>
            </a:xfrm>
          </p:grpSpPr>
          <p:sp>
            <p:nvSpPr>
              <p:cNvPr id="15" name="Freeform 15">
                <a:extLst>
                  <a:ext uri="{FF2B5EF4-FFF2-40B4-BE49-F238E27FC236}">
                    <a16:creationId xmlns:a16="http://schemas.microsoft.com/office/drawing/2014/main" id="{9CBE9645-B67A-941E-E585-AD4A6478888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88013" y="3155950"/>
                <a:ext cx="725488" cy="398463"/>
              </a:xfrm>
              <a:custGeom>
                <a:avLst/>
                <a:gdLst>
                  <a:gd name="T0" fmla="*/ 426 w 457"/>
                  <a:gd name="T1" fmla="*/ 251 h 251"/>
                  <a:gd name="T2" fmla="*/ 83 w 457"/>
                  <a:gd name="T3" fmla="*/ 242 h 251"/>
                  <a:gd name="T4" fmla="*/ 0 w 457"/>
                  <a:gd name="T5" fmla="*/ 31 h 251"/>
                  <a:gd name="T6" fmla="*/ 457 w 457"/>
                  <a:gd name="T7" fmla="*/ 0 h 251"/>
                  <a:gd name="T8" fmla="*/ 426 w 457"/>
                  <a:gd name="T9" fmla="*/ 251 h 251"/>
                  <a:gd name="T10" fmla="*/ 98 w 457"/>
                  <a:gd name="T11" fmla="*/ 222 h 251"/>
                  <a:gd name="T12" fmla="*/ 409 w 457"/>
                  <a:gd name="T13" fmla="*/ 232 h 251"/>
                  <a:gd name="T14" fmla="*/ 435 w 457"/>
                  <a:gd name="T15" fmla="*/ 21 h 251"/>
                  <a:gd name="T16" fmla="*/ 28 w 457"/>
                  <a:gd name="T17" fmla="*/ 48 h 251"/>
                  <a:gd name="T18" fmla="*/ 98 w 457"/>
                  <a:gd name="T19" fmla="*/ 222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7" h="251">
                    <a:moveTo>
                      <a:pt x="426" y="251"/>
                    </a:moveTo>
                    <a:lnTo>
                      <a:pt x="83" y="242"/>
                    </a:lnTo>
                    <a:lnTo>
                      <a:pt x="0" y="31"/>
                    </a:lnTo>
                    <a:lnTo>
                      <a:pt x="457" y="0"/>
                    </a:lnTo>
                    <a:lnTo>
                      <a:pt x="426" y="251"/>
                    </a:lnTo>
                    <a:close/>
                    <a:moveTo>
                      <a:pt x="98" y="222"/>
                    </a:moveTo>
                    <a:lnTo>
                      <a:pt x="409" y="232"/>
                    </a:lnTo>
                    <a:lnTo>
                      <a:pt x="435" y="21"/>
                    </a:lnTo>
                    <a:lnTo>
                      <a:pt x="28" y="48"/>
                    </a:lnTo>
                    <a:lnTo>
                      <a:pt x="98" y="22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6">
                <a:extLst>
                  <a:ext uri="{FF2B5EF4-FFF2-40B4-BE49-F238E27FC236}">
                    <a16:creationId xmlns:a16="http://schemas.microsoft.com/office/drawing/2014/main" id="{63A25912-8229-D4ED-9E15-DE259A100A5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42051" y="3660775"/>
                <a:ext cx="152400" cy="152400"/>
              </a:xfrm>
              <a:custGeom>
                <a:avLst/>
                <a:gdLst>
                  <a:gd name="T0" fmla="*/ 20 w 40"/>
                  <a:gd name="T1" fmla="*/ 40 h 40"/>
                  <a:gd name="T2" fmla="*/ 0 w 40"/>
                  <a:gd name="T3" fmla="*/ 20 h 40"/>
                  <a:gd name="T4" fmla="*/ 20 w 40"/>
                  <a:gd name="T5" fmla="*/ 0 h 40"/>
                  <a:gd name="T6" fmla="*/ 40 w 40"/>
                  <a:gd name="T7" fmla="*/ 20 h 40"/>
                  <a:gd name="T8" fmla="*/ 20 w 40"/>
                  <a:gd name="T9" fmla="*/ 40 h 40"/>
                  <a:gd name="T10" fmla="*/ 20 w 40"/>
                  <a:gd name="T11" fmla="*/ 8 h 40"/>
                  <a:gd name="T12" fmla="*/ 8 w 40"/>
                  <a:gd name="T13" fmla="*/ 20 h 40"/>
                  <a:gd name="T14" fmla="*/ 20 w 40"/>
                  <a:gd name="T15" fmla="*/ 32 h 40"/>
                  <a:gd name="T16" fmla="*/ 32 w 40"/>
                  <a:gd name="T17" fmla="*/ 20 h 40"/>
                  <a:gd name="T18" fmla="*/ 20 w 40"/>
                  <a:gd name="T19" fmla="*/ 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moveTo>
                      <a:pt x="20" y="8"/>
                    </a:moveTo>
                    <a:cubicBezTo>
                      <a:pt x="13" y="8"/>
                      <a:pt x="8" y="13"/>
                      <a:pt x="8" y="20"/>
                    </a:cubicBezTo>
                    <a:cubicBezTo>
                      <a:pt x="8" y="26"/>
                      <a:pt x="13" y="32"/>
                      <a:pt x="20" y="32"/>
                    </a:cubicBezTo>
                    <a:cubicBezTo>
                      <a:pt x="27" y="32"/>
                      <a:pt x="32" y="26"/>
                      <a:pt x="32" y="20"/>
                    </a:cubicBezTo>
                    <a:cubicBezTo>
                      <a:pt x="32" y="13"/>
                      <a:pt x="27" y="8"/>
                      <a:pt x="20" y="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7">
                <a:extLst>
                  <a:ext uri="{FF2B5EF4-FFF2-40B4-BE49-F238E27FC236}">
                    <a16:creationId xmlns:a16="http://schemas.microsoft.com/office/drawing/2014/main" id="{A6D533EF-0EB6-B9BD-47DE-80845292695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00726" y="3660775"/>
                <a:ext cx="152400" cy="152400"/>
              </a:xfrm>
              <a:custGeom>
                <a:avLst/>
                <a:gdLst>
                  <a:gd name="T0" fmla="*/ 20 w 40"/>
                  <a:gd name="T1" fmla="*/ 40 h 40"/>
                  <a:gd name="T2" fmla="*/ 0 w 40"/>
                  <a:gd name="T3" fmla="*/ 20 h 40"/>
                  <a:gd name="T4" fmla="*/ 20 w 40"/>
                  <a:gd name="T5" fmla="*/ 0 h 40"/>
                  <a:gd name="T6" fmla="*/ 40 w 40"/>
                  <a:gd name="T7" fmla="*/ 20 h 40"/>
                  <a:gd name="T8" fmla="*/ 20 w 40"/>
                  <a:gd name="T9" fmla="*/ 40 h 40"/>
                  <a:gd name="T10" fmla="*/ 20 w 40"/>
                  <a:gd name="T11" fmla="*/ 8 h 40"/>
                  <a:gd name="T12" fmla="*/ 8 w 40"/>
                  <a:gd name="T13" fmla="*/ 20 h 40"/>
                  <a:gd name="T14" fmla="*/ 20 w 40"/>
                  <a:gd name="T15" fmla="*/ 32 h 40"/>
                  <a:gd name="T16" fmla="*/ 32 w 40"/>
                  <a:gd name="T17" fmla="*/ 20 h 40"/>
                  <a:gd name="T18" fmla="*/ 20 w 40"/>
                  <a:gd name="T19" fmla="*/ 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moveTo>
                      <a:pt x="20" y="8"/>
                    </a:moveTo>
                    <a:cubicBezTo>
                      <a:pt x="13" y="8"/>
                      <a:pt x="8" y="13"/>
                      <a:pt x="8" y="20"/>
                    </a:cubicBezTo>
                    <a:cubicBezTo>
                      <a:pt x="8" y="26"/>
                      <a:pt x="13" y="32"/>
                      <a:pt x="20" y="32"/>
                    </a:cubicBezTo>
                    <a:cubicBezTo>
                      <a:pt x="27" y="32"/>
                      <a:pt x="32" y="26"/>
                      <a:pt x="32" y="20"/>
                    </a:cubicBezTo>
                    <a:cubicBezTo>
                      <a:pt x="32" y="13"/>
                      <a:pt x="27" y="8"/>
                      <a:pt x="20" y="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8">
                <a:extLst>
                  <a:ext uri="{FF2B5EF4-FFF2-40B4-BE49-F238E27FC236}">
                    <a16:creationId xmlns:a16="http://schemas.microsoft.com/office/drawing/2014/main" id="{61E04F7F-A02F-4195-5CE7-0462EABF30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78576" y="3038475"/>
                <a:ext cx="125413" cy="136525"/>
              </a:xfrm>
              <a:custGeom>
                <a:avLst/>
                <a:gdLst>
                  <a:gd name="T0" fmla="*/ 19 w 79"/>
                  <a:gd name="T1" fmla="*/ 86 h 86"/>
                  <a:gd name="T2" fmla="*/ 0 w 79"/>
                  <a:gd name="T3" fmla="*/ 84 h 86"/>
                  <a:gd name="T4" fmla="*/ 12 w 79"/>
                  <a:gd name="T5" fmla="*/ 21 h 86"/>
                  <a:gd name="T6" fmla="*/ 75 w 79"/>
                  <a:gd name="T7" fmla="*/ 0 h 86"/>
                  <a:gd name="T8" fmla="*/ 79 w 79"/>
                  <a:gd name="T9" fmla="*/ 17 h 86"/>
                  <a:gd name="T10" fmla="*/ 29 w 79"/>
                  <a:gd name="T11" fmla="*/ 36 h 86"/>
                  <a:gd name="T12" fmla="*/ 19 w 79"/>
                  <a:gd name="T13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86">
                    <a:moveTo>
                      <a:pt x="19" y="86"/>
                    </a:moveTo>
                    <a:lnTo>
                      <a:pt x="0" y="84"/>
                    </a:lnTo>
                    <a:lnTo>
                      <a:pt x="12" y="21"/>
                    </a:lnTo>
                    <a:lnTo>
                      <a:pt x="75" y="0"/>
                    </a:lnTo>
                    <a:lnTo>
                      <a:pt x="79" y="17"/>
                    </a:lnTo>
                    <a:lnTo>
                      <a:pt x="29" y="36"/>
                    </a:lnTo>
                    <a:lnTo>
                      <a:pt x="19" y="8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9">
                <a:extLst>
                  <a:ext uri="{FF2B5EF4-FFF2-40B4-BE49-F238E27FC236}">
                    <a16:creationId xmlns:a16="http://schemas.microsoft.com/office/drawing/2014/main" id="{05D5A146-065F-5450-755C-94F2873700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2376" y="3554413"/>
                <a:ext cx="61913" cy="84138"/>
              </a:xfrm>
              <a:custGeom>
                <a:avLst/>
                <a:gdLst>
                  <a:gd name="T0" fmla="*/ 10 w 39"/>
                  <a:gd name="T1" fmla="*/ 53 h 53"/>
                  <a:gd name="T2" fmla="*/ 0 w 39"/>
                  <a:gd name="T3" fmla="*/ 34 h 53"/>
                  <a:gd name="T4" fmla="*/ 15 w 39"/>
                  <a:gd name="T5" fmla="*/ 0 h 53"/>
                  <a:gd name="T6" fmla="*/ 39 w 39"/>
                  <a:gd name="T7" fmla="*/ 0 h 53"/>
                  <a:gd name="T8" fmla="*/ 10 w 39"/>
                  <a:gd name="T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53">
                    <a:moveTo>
                      <a:pt x="10" y="53"/>
                    </a:moveTo>
                    <a:lnTo>
                      <a:pt x="0" y="34"/>
                    </a:lnTo>
                    <a:lnTo>
                      <a:pt x="15" y="0"/>
                    </a:lnTo>
                    <a:lnTo>
                      <a:pt x="39" y="0"/>
                    </a:lnTo>
                    <a:lnTo>
                      <a:pt x="10" y="5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20">
                <a:extLst>
                  <a:ext uri="{FF2B5EF4-FFF2-40B4-BE49-F238E27FC236}">
                    <a16:creationId xmlns:a16="http://schemas.microsoft.com/office/drawing/2014/main" id="{472F7D0B-B899-03AE-F580-24959BAB0C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97551" y="3611563"/>
                <a:ext cx="517525" cy="41275"/>
              </a:xfrm>
              <a:custGeom>
                <a:avLst/>
                <a:gdLst>
                  <a:gd name="T0" fmla="*/ 5 w 326"/>
                  <a:gd name="T1" fmla="*/ 26 h 26"/>
                  <a:gd name="T2" fmla="*/ 0 w 326"/>
                  <a:gd name="T3" fmla="*/ 10 h 26"/>
                  <a:gd name="T4" fmla="*/ 41 w 326"/>
                  <a:gd name="T5" fmla="*/ 0 h 26"/>
                  <a:gd name="T6" fmla="*/ 326 w 326"/>
                  <a:gd name="T7" fmla="*/ 0 h 26"/>
                  <a:gd name="T8" fmla="*/ 326 w 326"/>
                  <a:gd name="T9" fmla="*/ 19 h 26"/>
                  <a:gd name="T10" fmla="*/ 43 w 326"/>
                  <a:gd name="T11" fmla="*/ 19 h 26"/>
                  <a:gd name="T12" fmla="*/ 5 w 326"/>
                  <a:gd name="T1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6" h="26">
                    <a:moveTo>
                      <a:pt x="5" y="26"/>
                    </a:moveTo>
                    <a:lnTo>
                      <a:pt x="0" y="10"/>
                    </a:lnTo>
                    <a:lnTo>
                      <a:pt x="41" y="0"/>
                    </a:lnTo>
                    <a:lnTo>
                      <a:pt x="326" y="0"/>
                    </a:lnTo>
                    <a:lnTo>
                      <a:pt x="326" y="19"/>
                    </a:lnTo>
                    <a:lnTo>
                      <a:pt x="43" y="19"/>
                    </a:lnTo>
                    <a:lnTo>
                      <a:pt x="5" y="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035A2F5-E73A-2857-CEEF-909D006FF96B}"/>
              </a:ext>
            </a:extLst>
          </p:cNvPr>
          <p:cNvGrpSpPr/>
          <p:nvPr/>
        </p:nvGrpSpPr>
        <p:grpSpPr>
          <a:xfrm>
            <a:off x="5029200" y="3327400"/>
            <a:ext cx="1066800" cy="1841500"/>
            <a:chOff x="5016500" y="3556000"/>
            <a:chExt cx="1066800" cy="1841500"/>
          </a:xfrm>
        </p:grpSpPr>
        <p:sp>
          <p:nvSpPr>
            <p:cNvPr id="23" name="立方体 22">
              <a:extLst>
                <a:ext uri="{FF2B5EF4-FFF2-40B4-BE49-F238E27FC236}">
                  <a16:creationId xmlns:a16="http://schemas.microsoft.com/office/drawing/2014/main" id="{D0DD5674-91BE-DC37-275B-FCA947725465}"/>
                </a:ext>
              </a:extLst>
            </p:cNvPr>
            <p:cNvSpPr/>
            <p:nvPr/>
          </p:nvSpPr>
          <p:spPr>
            <a:xfrm>
              <a:off x="5016500" y="3556000"/>
              <a:ext cx="1066800" cy="1841500"/>
            </a:xfrm>
            <a:prstGeom prst="cube">
              <a:avLst/>
            </a:prstGeom>
            <a:solidFill>
              <a:srgbClr val="FA7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EA5E15A7-CE34-D49D-530F-8E9EE06BDA8D}"/>
                </a:ext>
              </a:extLst>
            </p:cNvPr>
            <p:cNvGrpSpPr/>
            <p:nvPr/>
          </p:nvGrpSpPr>
          <p:grpSpPr>
            <a:xfrm>
              <a:off x="5262597" y="4431881"/>
              <a:ext cx="331775" cy="330619"/>
              <a:chOff x="5643563" y="2976563"/>
              <a:chExt cx="911225" cy="908050"/>
            </a:xfrm>
          </p:grpSpPr>
          <p:sp>
            <p:nvSpPr>
              <p:cNvPr id="25" name="Freeform 24">
                <a:extLst>
                  <a:ext uri="{FF2B5EF4-FFF2-40B4-BE49-F238E27FC236}">
                    <a16:creationId xmlns:a16="http://schemas.microsoft.com/office/drawing/2014/main" id="{B34C58AC-957C-C213-3D9A-A6360A2ADE1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43563" y="2976563"/>
                <a:ext cx="911225" cy="908050"/>
              </a:xfrm>
              <a:custGeom>
                <a:avLst/>
                <a:gdLst>
                  <a:gd name="T0" fmla="*/ 226 w 240"/>
                  <a:gd name="T1" fmla="*/ 239 h 239"/>
                  <a:gd name="T2" fmla="*/ 13 w 240"/>
                  <a:gd name="T3" fmla="*/ 239 h 239"/>
                  <a:gd name="T4" fmla="*/ 2 w 240"/>
                  <a:gd name="T5" fmla="*/ 233 h 239"/>
                  <a:gd name="T6" fmla="*/ 2 w 240"/>
                  <a:gd name="T7" fmla="*/ 220 h 239"/>
                  <a:gd name="T8" fmla="*/ 108 w 240"/>
                  <a:gd name="T9" fmla="*/ 7 h 239"/>
                  <a:gd name="T10" fmla="*/ 120 w 240"/>
                  <a:gd name="T11" fmla="*/ 0 h 239"/>
                  <a:gd name="T12" fmla="*/ 131 w 240"/>
                  <a:gd name="T13" fmla="*/ 7 h 239"/>
                  <a:gd name="T14" fmla="*/ 238 w 240"/>
                  <a:gd name="T15" fmla="*/ 220 h 239"/>
                  <a:gd name="T16" fmla="*/ 237 w 240"/>
                  <a:gd name="T17" fmla="*/ 233 h 239"/>
                  <a:gd name="T18" fmla="*/ 226 w 240"/>
                  <a:gd name="T19" fmla="*/ 239 h 239"/>
                  <a:gd name="T20" fmla="*/ 120 w 240"/>
                  <a:gd name="T21" fmla="*/ 8 h 239"/>
                  <a:gd name="T22" fmla="*/ 115 w 240"/>
                  <a:gd name="T23" fmla="*/ 11 h 239"/>
                  <a:gd name="T24" fmla="*/ 9 w 240"/>
                  <a:gd name="T25" fmla="*/ 223 h 239"/>
                  <a:gd name="T26" fmla="*/ 9 w 240"/>
                  <a:gd name="T27" fmla="*/ 228 h 239"/>
                  <a:gd name="T28" fmla="*/ 13 w 240"/>
                  <a:gd name="T29" fmla="*/ 231 h 239"/>
                  <a:gd name="T30" fmla="*/ 226 w 240"/>
                  <a:gd name="T31" fmla="*/ 231 h 239"/>
                  <a:gd name="T32" fmla="*/ 230 w 240"/>
                  <a:gd name="T33" fmla="*/ 228 h 239"/>
                  <a:gd name="T34" fmla="*/ 231 w 240"/>
                  <a:gd name="T35" fmla="*/ 223 h 239"/>
                  <a:gd name="T36" fmla="*/ 124 w 240"/>
                  <a:gd name="T37" fmla="*/ 11 h 239"/>
                  <a:gd name="T38" fmla="*/ 120 w 240"/>
                  <a:gd name="T39" fmla="*/ 8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40" h="239">
                    <a:moveTo>
                      <a:pt x="226" y="239"/>
                    </a:moveTo>
                    <a:cubicBezTo>
                      <a:pt x="13" y="239"/>
                      <a:pt x="13" y="239"/>
                      <a:pt x="13" y="239"/>
                    </a:cubicBezTo>
                    <a:cubicBezTo>
                      <a:pt x="9" y="239"/>
                      <a:pt x="5" y="236"/>
                      <a:pt x="2" y="233"/>
                    </a:cubicBezTo>
                    <a:cubicBezTo>
                      <a:pt x="0" y="229"/>
                      <a:pt x="0" y="224"/>
                      <a:pt x="2" y="220"/>
                    </a:cubicBezTo>
                    <a:cubicBezTo>
                      <a:pt x="108" y="7"/>
                      <a:pt x="108" y="7"/>
                      <a:pt x="108" y="7"/>
                    </a:cubicBezTo>
                    <a:cubicBezTo>
                      <a:pt x="110" y="3"/>
                      <a:pt x="115" y="0"/>
                      <a:pt x="120" y="0"/>
                    </a:cubicBezTo>
                    <a:cubicBezTo>
                      <a:pt x="125" y="0"/>
                      <a:pt x="129" y="3"/>
                      <a:pt x="131" y="7"/>
                    </a:cubicBezTo>
                    <a:cubicBezTo>
                      <a:pt x="238" y="220"/>
                      <a:pt x="238" y="220"/>
                      <a:pt x="238" y="220"/>
                    </a:cubicBezTo>
                    <a:cubicBezTo>
                      <a:pt x="240" y="224"/>
                      <a:pt x="240" y="229"/>
                      <a:pt x="237" y="233"/>
                    </a:cubicBezTo>
                    <a:cubicBezTo>
                      <a:pt x="235" y="236"/>
                      <a:pt x="231" y="239"/>
                      <a:pt x="226" y="239"/>
                    </a:cubicBezTo>
                    <a:moveTo>
                      <a:pt x="120" y="8"/>
                    </a:moveTo>
                    <a:cubicBezTo>
                      <a:pt x="118" y="8"/>
                      <a:pt x="116" y="9"/>
                      <a:pt x="115" y="11"/>
                    </a:cubicBezTo>
                    <a:cubicBezTo>
                      <a:pt x="9" y="223"/>
                      <a:pt x="9" y="223"/>
                      <a:pt x="9" y="223"/>
                    </a:cubicBezTo>
                    <a:cubicBezTo>
                      <a:pt x="8" y="225"/>
                      <a:pt x="8" y="227"/>
                      <a:pt x="9" y="228"/>
                    </a:cubicBezTo>
                    <a:cubicBezTo>
                      <a:pt x="10" y="230"/>
                      <a:pt x="12" y="231"/>
                      <a:pt x="13" y="231"/>
                    </a:cubicBezTo>
                    <a:cubicBezTo>
                      <a:pt x="226" y="231"/>
                      <a:pt x="226" y="231"/>
                      <a:pt x="226" y="231"/>
                    </a:cubicBezTo>
                    <a:cubicBezTo>
                      <a:pt x="228" y="231"/>
                      <a:pt x="230" y="230"/>
                      <a:pt x="230" y="228"/>
                    </a:cubicBezTo>
                    <a:cubicBezTo>
                      <a:pt x="231" y="227"/>
                      <a:pt x="231" y="225"/>
                      <a:pt x="231" y="223"/>
                    </a:cubicBezTo>
                    <a:cubicBezTo>
                      <a:pt x="124" y="11"/>
                      <a:pt x="124" y="11"/>
                      <a:pt x="124" y="11"/>
                    </a:cubicBezTo>
                    <a:cubicBezTo>
                      <a:pt x="123" y="9"/>
                      <a:pt x="122" y="8"/>
                      <a:pt x="120" y="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25">
                <a:extLst>
                  <a:ext uri="{FF2B5EF4-FFF2-40B4-BE49-F238E27FC236}">
                    <a16:creationId xmlns:a16="http://schemas.microsoft.com/office/drawing/2014/main" id="{6E4DBFB4-FFD4-485D-96FE-02ED495389A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22976" y="3619501"/>
                <a:ext cx="152400" cy="150813"/>
              </a:xfrm>
              <a:custGeom>
                <a:avLst/>
                <a:gdLst>
                  <a:gd name="T0" fmla="*/ 20 w 40"/>
                  <a:gd name="T1" fmla="*/ 40 h 40"/>
                  <a:gd name="T2" fmla="*/ 0 w 40"/>
                  <a:gd name="T3" fmla="*/ 20 h 40"/>
                  <a:gd name="T4" fmla="*/ 20 w 40"/>
                  <a:gd name="T5" fmla="*/ 0 h 40"/>
                  <a:gd name="T6" fmla="*/ 40 w 40"/>
                  <a:gd name="T7" fmla="*/ 20 h 40"/>
                  <a:gd name="T8" fmla="*/ 20 w 40"/>
                  <a:gd name="T9" fmla="*/ 40 h 40"/>
                  <a:gd name="T10" fmla="*/ 20 w 40"/>
                  <a:gd name="T11" fmla="*/ 8 h 40"/>
                  <a:gd name="T12" fmla="*/ 8 w 40"/>
                  <a:gd name="T13" fmla="*/ 20 h 40"/>
                  <a:gd name="T14" fmla="*/ 20 w 40"/>
                  <a:gd name="T15" fmla="*/ 32 h 40"/>
                  <a:gd name="T16" fmla="*/ 32 w 40"/>
                  <a:gd name="T17" fmla="*/ 20 h 40"/>
                  <a:gd name="T18" fmla="*/ 20 w 40"/>
                  <a:gd name="T19" fmla="*/ 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moveTo>
                      <a:pt x="20" y="8"/>
                    </a:moveTo>
                    <a:cubicBezTo>
                      <a:pt x="13" y="8"/>
                      <a:pt x="8" y="13"/>
                      <a:pt x="8" y="20"/>
                    </a:cubicBezTo>
                    <a:cubicBezTo>
                      <a:pt x="8" y="26"/>
                      <a:pt x="13" y="32"/>
                      <a:pt x="20" y="32"/>
                    </a:cubicBezTo>
                    <a:cubicBezTo>
                      <a:pt x="26" y="32"/>
                      <a:pt x="32" y="26"/>
                      <a:pt x="32" y="20"/>
                    </a:cubicBezTo>
                    <a:cubicBezTo>
                      <a:pt x="32" y="13"/>
                      <a:pt x="26" y="8"/>
                      <a:pt x="20" y="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26">
                <a:extLst>
                  <a:ext uri="{FF2B5EF4-FFF2-40B4-BE49-F238E27FC236}">
                    <a16:creationId xmlns:a16="http://schemas.microsoft.com/office/drawing/2014/main" id="{6F1C3D49-245E-7AA4-5BD7-0B721D9F491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19801" y="3303588"/>
                <a:ext cx="155575" cy="273050"/>
              </a:xfrm>
              <a:custGeom>
                <a:avLst/>
                <a:gdLst>
                  <a:gd name="T0" fmla="*/ 77 w 98"/>
                  <a:gd name="T1" fmla="*/ 172 h 172"/>
                  <a:gd name="T2" fmla="*/ 22 w 98"/>
                  <a:gd name="T3" fmla="*/ 172 h 172"/>
                  <a:gd name="T4" fmla="*/ 0 w 98"/>
                  <a:gd name="T5" fmla="*/ 0 h 172"/>
                  <a:gd name="T6" fmla="*/ 98 w 98"/>
                  <a:gd name="T7" fmla="*/ 0 h 172"/>
                  <a:gd name="T8" fmla="*/ 77 w 98"/>
                  <a:gd name="T9" fmla="*/ 172 h 172"/>
                  <a:gd name="T10" fmla="*/ 38 w 98"/>
                  <a:gd name="T11" fmla="*/ 153 h 172"/>
                  <a:gd name="T12" fmla="*/ 60 w 98"/>
                  <a:gd name="T13" fmla="*/ 153 h 172"/>
                  <a:gd name="T14" fmla="*/ 77 w 98"/>
                  <a:gd name="T15" fmla="*/ 19 h 172"/>
                  <a:gd name="T16" fmla="*/ 22 w 98"/>
                  <a:gd name="T17" fmla="*/ 19 h 172"/>
                  <a:gd name="T18" fmla="*/ 38 w 98"/>
                  <a:gd name="T19" fmla="*/ 153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172">
                    <a:moveTo>
                      <a:pt x="77" y="172"/>
                    </a:moveTo>
                    <a:lnTo>
                      <a:pt x="22" y="172"/>
                    </a:lnTo>
                    <a:lnTo>
                      <a:pt x="0" y="0"/>
                    </a:lnTo>
                    <a:lnTo>
                      <a:pt x="98" y="0"/>
                    </a:lnTo>
                    <a:lnTo>
                      <a:pt x="77" y="172"/>
                    </a:lnTo>
                    <a:close/>
                    <a:moveTo>
                      <a:pt x="38" y="153"/>
                    </a:moveTo>
                    <a:lnTo>
                      <a:pt x="60" y="153"/>
                    </a:lnTo>
                    <a:lnTo>
                      <a:pt x="77" y="19"/>
                    </a:lnTo>
                    <a:lnTo>
                      <a:pt x="22" y="19"/>
                    </a:lnTo>
                    <a:lnTo>
                      <a:pt x="38" y="15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169F06B-D53E-2BFD-8B21-0A4B273552B1}"/>
              </a:ext>
            </a:extLst>
          </p:cNvPr>
          <p:cNvGrpSpPr/>
          <p:nvPr/>
        </p:nvGrpSpPr>
        <p:grpSpPr>
          <a:xfrm>
            <a:off x="5829300" y="3898900"/>
            <a:ext cx="1066800" cy="1270000"/>
            <a:chOff x="5816600" y="4127500"/>
            <a:chExt cx="1066800" cy="1270000"/>
          </a:xfrm>
        </p:grpSpPr>
        <p:sp>
          <p:nvSpPr>
            <p:cNvPr id="29" name="立方体 28">
              <a:extLst>
                <a:ext uri="{FF2B5EF4-FFF2-40B4-BE49-F238E27FC236}">
                  <a16:creationId xmlns:a16="http://schemas.microsoft.com/office/drawing/2014/main" id="{753E20E8-BBA4-A2E1-0C3C-C9C00F5F05FF}"/>
                </a:ext>
              </a:extLst>
            </p:cNvPr>
            <p:cNvSpPr/>
            <p:nvPr/>
          </p:nvSpPr>
          <p:spPr>
            <a:xfrm>
              <a:off x="5816600" y="4127500"/>
              <a:ext cx="1066800" cy="1270000"/>
            </a:xfrm>
            <a:prstGeom prst="cub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BD78A90B-CB07-4714-0222-E298C9641837}"/>
                </a:ext>
              </a:extLst>
            </p:cNvPr>
            <p:cNvGrpSpPr/>
            <p:nvPr/>
          </p:nvGrpSpPr>
          <p:grpSpPr>
            <a:xfrm>
              <a:off x="6085958" y="4736511"/>
              <a:ext cx="266602" cy="261665"/>
              <a:chOff x="5756275" y="3090863"/>
              <a:chExt cx="685800" cy="673101"/>
            </a:xfrm>
          </p:grpSpPr>
          <p:sp>
            <p:nvSpPr>
              <p:cNvPr id="31" name="Freeform 30">
                <a:extLst>
                  <a:ext uri="{FF2B5EF4-FFF2-40B4-BE49-F238E27FC236}">
                    <a16:creationId xmlns:a16="http://schemas.microsoft.com/office/drawing/2014/main" id="{5F64E0BF-62C6-37B0-AAA6-C6BE374F533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56275" y="3136901"/>
                <a:ext cx="685800" cy="627063"/>
              </a:xfrm>
              <a:custGeom>
                <a:avLst/>
                <a:gdLst>
                  <a:gd name="T0" fmla="*/ 168 w 180"/>
                  <a:gd name="T1" fmla="*/ 164 h 164"/>
                  <a:gd name="T2" fmla="*/ 12 w 180"/>
                  <a:gd name="T3" fmla="*/ 164 h 164"/>
                  <a:gd name="T4" fmla="*/ 0 w 180"/>
                  <a:gd name="T5" fmla="*/ 152 h 164"/>
                  <a:gd name="T6" fmla="*/ 0 w 180"/>
                  <a:gd name="T7" fmla="*/ 12 h 164"/>
                  <a:gd name="T8" fmla="*/ 12 w 180"/>
                  <a:gd name="T9" fmla="*/ 0 h 164"/>
                  <a:gd name="T10" fmla="*/ 167 w 180"/>
                  <a:gd name="T11" fmla="*/ 0 h 164"/>
                  <a:gd name="T12" fmla="*/ 180 w 180"/>
                  <a:gd name="T13" fmla="*/ 12 h 164"/>
                  <a:gd name="T14" fmla="*/ 180 w 180"/>
                  <a:gd name="T15" fmla="*/ 152 h 164"/>
                  <a:gd name="T16" fmla="*/ 168 w 180"/>
                  <a:gd name="T17" fmla="*/ 164 h 164"/>
                  <a:gd name="T18" fmla="*/ 12 w 180"/>
                  <a:gd name="T19" fmla="*/ 8 h 164"/>
                  <a:gd name="T20" fmla="*/ 8 w 180"/>
                  <a:gd name="T21" fmla="*/ 12 h 164"/>
                  <a:gd name="T22" fmla="*/ 8 w 180"/>
                  <a:gd name="T23" fmla="*/ 152 h 164"/>
                  <a:gd name="T24" fmla="*/ 12 w 180"/>
                  <a:gd name="T25" fmla="*/ 156 h 164"/>
                  <a:gd name="T26" fmla="*/ 168 w 180"/>
                  <a:gd name="T27" fmla="*/ 156 h 164"/>
                  <a:gd name="T28" fmla="*/ 172 w 180"/>
                  <a:gd name="T29" fmla="*/ 152 h 164"/>
                  <a:gd name="T30" fmla="*/ 172 w 180"/>
                  <a:gd name="T31" fmla="*/ 12 h 164"/>
                  <a:gd name="T32" fmla="*/ 168 w 180"/>
                  <a:gd name="T33" fmla="*/ 8 h 164"/>
                  <a:gd name="T34" fmla="*/ 12 w 180"/>
                  <a:gd name="T35" fmla="*/ 8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64">
                    <a:moveTo>
                      <a:pt x="168" y="164"/>
                    </a:moveTo>
                    <a:cubicBezTo>
                      <a:pt x="12" y="164"/>
                      <a:pt x="12" y="164"/>
                      <a:pt x="12" y="164"/>
                    </a:cubicBezTo>
                    <a:cubicBezTo>
                      <a:pt x="5" y="164"/>
                      <a:pt x="0" y="158"/>
                      <a:pt x="0" y="15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74" y="0"/>
                      <a:pt x="180" y="5"/>
                      <a:pt x="180" y="12"/>
                    </a:cubicBezTo>
                    <a:cubicBezTo>
                      <a:pt x="180" y="152"/>
                      <a:pt x="180" y="152"/>
                      <a:pt x="180" y="152"/>
                    </a:cubicBezTo>
                    <a:cubicBezTo>
                      <a:pt x="180" y="158"/>
                      <a:pt x="175" y="164"/>
                      <a:pt x="168" y="164"/>
                    </a:cubicBezTo>
                    <a:moveTo>
                      <a:pt x="12" y="8"/>
                    </a:moveTo>
                    <a:cubicBezTo>
                      <a:pt x="10" y="8"/>
                      <a:pt x="8" y="9"/>
                      <a:pt x="8" y="12"/>
                    </a:cubicBezTo>
                    <a:cubicBezTo>
                      <a:pt x="8" y="152"/>
                      <a:pt x="8" y="152"/>
                      <a:pt x="8" y="152"/>
                    </a:cubicBezTo>
                    <a:cubicBezTo>
                      <a:pt x="8" y="154"/>
                      <a:pt x="10" y="156"/>
                      <a:pt x="12" y="156"/>
                    </a:cubicBezTo>
                    <a:cubicBezTo>
                      <a:pt x="168" y="156"/>
                      <a:pt x="168" y="156"/>
                      <a:pt x="168" y="156"/>
                    </a:cubicBezTo>
                    <a:cubicBezTo>
                      <a:pt x="170" y="156"/>
                      <a:pt x="172" y="154"/>
                      <a:pt x="172" y="152"/>
                    </a:cubicBezTo>
                    <a:cubicBezTo>
                      <a:pt x="172" y="12"/>
                      <a:pt x="172" y="12"/>
                      <a:pt x="172" y="12"/>
                    </a:cubicBezTo>
                    <a:cubicBezTo>
                      <a:pt x="172" y="9"/>
                      <a:pt x="170" y="8"/>
                      <a:pt x="168" y="8"/>
                    </a:cubicBezTo>
                    <a:lnTo>
                      <a:pt x="12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31">
                <a:extLst>
                  <a:ext uri="{FF2B5EF4-FFF2-40B4-BE49-F238E27FC236}">
                    <a16:creationId xmlns:a16="http://schemas.microsoft.com/office/drawing/2014/main" id="{6E6C43A6-55D9-31BF-D1FB-B088872431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64225" y="3090863"/>
                <a:ext cx="30163" cy="122238"/>
              </a:xfrm>
              <a:custGeom>
                <a:avLst/>
                <a:gdLst>
                  <a:gd name="T0" fmla="*/ 4 w 8"/>
                  <a:gd name="T1" fmla="*/ 32 h 32"/>
                  <a:gd name="T2" fmla="*/ 0 w 8"/>
                  <a:gd name="T3" fmla="*/ 28 h 32"/>
                  <a:gd name="T4" fmla="*/ 0 w 8"/>
                  <a:gd name="T5" fmla="*/ 4 h 32"/>
                  <a:gd name="T6" fmla="*/ 4 w 8"/>
                  <a:gd name="T7" fmla="*/ 0 h 32"/>
                  <a:gd name="T8" fmla="*/ 8 w 8"/>
                  <a:gd name="T9" fmla="*/ 4 h 32"/>
                  <a:gd name="T10" fmla="*/ 8 w 8"/>
                  <a:gd name="T11" fmla="*/ 28 h 32"/>
                  <a:gd name="T12" fmla="*/ 4 w 8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2">
                    <a:moveTo>
                      <a:pt x="4" y="32"/>
                    </a:moveTo>
                    <a:cubicBezTo>
                      <a:pt x="2" y="32"/>
                      <a:pt x="0" y="30"/>
                      <a:pt x="0" y="2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4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30"/>
                      <a:pt x="6" y="32"/>
                      <a:pt x="4" y="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32">
                <a:extLst>
                  <a:ext uri="{FF2B5EF4-FFF2-40B4-BE49-F238E27FC236}">
                    <a16:creationId xmlns:a16="http://schemas.microsoft.com/office/drawing/2014/main" id="{A9351D2D-9EFD-196C-BC51-8110F6CCC7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6950" y="3090863"/>
                <a:ext cx="30163" cy="122238"/>
              </a:xfrm>
              <a:custGeom>
                <a:avLst/>
                <a:gdLst>
                  <a:gd name="T0" fmla="*/ 4 w 8"/>
                  <a:gd name="T1" fmla="*/ 32 h 32"/>
                  <a:gd name="T2" fmla="*/ 0 w 8"/>
                  <a:gd name="T3" fmla="*/ 28 h 32"/>
                  <a:gd name="T4" fmla="*/ 0 w 8"/>
                  <a:gd name="T5" fmla="*/ 4 h 32"/>
                  <a:gd name="T6" fmla="*/ 4 w 8"/>
                  <a:gd name="T7" fmla="*/ 0 h 32"/>
                  <a:gd name="T8" fmla="*/ 8 w 8"/>
                  <a:gd name="T9" fmla="*/ 4 h 32"/>
                  <a:gd name="T10" fmla="*/ 8 w 8"/>
                  <a:gd name="T11" fmla="*/ 28 h 32"/>
                  <a:gd name="T12" fmla="*/ 4 w 8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2">
                    <a:moveTo>
                      <a:pt x="4" y="32"/>
                    </a:moveTo>
                    <a:cubicBezTo>
                      <a:pt x="2" y="32"/>
                      <a:pt x="0" y="30"/>
                      <a:pt x="0" y="2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4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30"/>
                      <a:pt x="6" y="32"/>
                      <a:pt x="4" y="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33">
                <a:extLst>
                  <a:ext uri="{FF2B5EF4-FFF2-40B4-BE49-F238E27FC236}">
                    <a16:creationId xmlns:a16="http://schemas.microsoft.com/office/drawing/2014/main" id="{5854B7AD-C0BD-F99F-6967-576480713F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9675" y="3090863"/>
                <a:ext cx="31750" cy="122238"/>
              </a:xfrm>
              <a:custGeom>
                <a:avLst/>
                <a:gdLst>
                  <a:gd name="T0" fmla="*/ 4 w 8"/>
                  <a:gd name="T1" fmla="*/ 32 h 32"/>
                  <a:gd name="T2" fmla="*/ 0 w 8"/>
                  <a:gd name="T3" fmla="*/ 28 h 32"/>
                  <a:gd name="T4" fmla="*/ 0 w 8"/>
                  <a:gd name="T5" fmla="*/ 4 h 32"/>
                  <a:gd name="T6" fmla="*/ 4 w 8"/>
                  <a:gd name="T7" fmla="*/ 0 h 32"/>
                  <a:gd name="T8" fmla="*/ 8 w 8"/>
                  <a:gd name="T9" fmla="*/ 4 h 32"/>
                  <a:gd name="T10" fmla="*/ 8 w 8"/>
                  <a:gd name="T11" fmla="*/ 28 h 32"/>
                  <a:gd name="T12" fmla="*/ 4 w 8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2">
                    <a:moveTo>
                      <a:pt x="4" y="32"/>
                    </a:moveTo>
                    <a:cubicBezTo>
                      <a:pt x="2" y="32"/>
                      <a:pt x="0" y="30"/>
                      <a:pt x="0" y="2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4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30"/>
                      <a:pt x="6" y="32"/>
                      <a:pt x="4" y="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D7A3BB2B-A875-91BC-1F62-37835D6FE8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8025" y="3324226"/>
                <a:ext cx="623888" cy="301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6" name="Group 13">
            <a:extLst>
              <a:ext uri="{FF2B5EF4-FFF2-40B4-BE49-F238E27FC236}">
                <a16:creationId xmlns:a16="http://schemas.microsoft.com/office/drawing/2014/main" id="{64943A13-F11C-3D72-0148-A651F46981C0}"/>
              </a:ext>
            </a:extLst>
          </p:cNvPr>
          <p:cNvGrpSpPr/>
          <p:nvPr/>
        </p:nvGrpSpPr>
        <p:grpSpPr>
          <a:xfrm flipH="1">
            <a:off x="4373128" y="1866958"/>
            <a:ext cx="1266060" cy="440697"/>
            <a:chOff x="7794624" y="2150772"/>
            <a:chExt cx="1606953" cy="515155"/>
          </a:xfrm>
        </p:grpSpPr>
        <p:cxnSp>
          <p:nvCxnSpPr>
            <p:cNvPr id="37" name="Straight Connector 15">
              <a:extLst>
                <a:ext uri="{FF2B5EF4-FFF2-40B4-BE49-F238E27FC236}">
                  <a16:creationId xmlns:a16="http://schemas.microsoft.com/office/drawing/2014/main" id="{7EC6F648-8E1D-AF46-F13E-254F523FC4F9}"/>
                </a:ext>
              </a:extLst>
            </p:cNvPr>
            <p:cNvCxnSpPr/>
            <p:nvPr/>
          </p:nvCxnSpPr>
          <p:spPr>
            <a:xfrm flipV="1">
              <a:off x="7794624" y="2150772"/>
              <a:ext cx="220663" cy="51515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16">
              <a:extLst>
                <a:ext uri="{FF2B5EF4-FFF2-40B4-BE49-F238E27FC236}">
                  <a16:creationId xmlns:a16="http://schemas.microsoft.com/office/drawing/2014/main" id="{538E3330-8EE3-07E9-FC4E-C01DF7B6BEBB}"/>
                </a:ext>
              </a:extLst>
            </p:cNvPr>
            <p:cNvCxnSpPr/>
            <p:nvPr/>
          </p:nvCxnSpPr>
          <p:spPr>
            <a:xfrm>
              <a:off x="8015287" y="2154363"/>
              <a:ext cx="1386290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oup 26">
            <a:extLst>
              <a:ext uri="{FF2B5EF4-FFF2-40B4-BE49-F238E27FC236}">
                <a16:creationId xmlns:a16="http://schemas.microsoft.com/office/drawing/2014/main" id="{90763CB9-57BB-4F5F-6403-12AAF4FB1742}"/>
              </a:ext>
            </a:extLst>
          </p:cNvPr>
          <p:cNvGrpSpPr/>
          <p:nvPr/>
        </p:nvGrpSpPr>
        <p:grpSpPr>
          <a:xfrm flipH="1">
            <a:off x="4443415" y="3086167"/>
            <a:ext cx="983176" cy="440697"/>
            <a:chOff x="7794624" y="2150772"/>
            <a:chExt cx="1369551" cy="515155"/>
          </a:xfrm>
        </p:grpSpPr>
        <p:cxnSp>
          <p:nvCxnSpPr>
            <p:cNvPr id="40" name="Straight Connector 28">
              <a:extLst>
                <a:ext uri="{FF2B5EF4-FFF2-40B4-BE49-F238E27FC236}">
                  <a16:creationId xmlns:a16="http://schemas.microsoft.com/office/drawing/2014/main" id="{5D220759-01D7-131E-BF6A-67A6AE0EB85F}"/>
                </a:ext>
              </a:extLst>
            </p:cNvPr>
            <p:cNvCxnSpPr/>
            <p:nvPr/>
          </p:nvCxnSpPr>
          <p:spPr>
            <a:xfrm flipV="1">
              <a:off x="7794624" y="2150772"/>
              <a:ext cx="220663" cy="51515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29">
              <a:extLst>
                <a:ext uri="{FF2B5EF4-FFF2-40B4-BE49-F238E27FC236}">
                  <a16:creationId xmlns:a16="http://schemas.microsoft.com/office/drawing/2014/main" id="{30B214C7-C249-79AD-AD4B-7A659B30D34C}"/>
                </a:ext>
              </a:extLst>
            </p:cNvPr>
            <p:cNvCxnSpPr>
              <a:cxnSpLocks/>
            </p:cNvCxnSpPr>
            <p:nvPr/>
          </p:nvCxnSpPr>
          <p:spPr>
            <a:xfrm>
              <a:off x="8015287" y="2154363"/>
              <a:ext cx="1148888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oup 13">
            <a:extLst>
              <a:ext uri="{FF2B5EF4-FFF2-40B4-BE49-F238E27FC236}">
                <a16:creationId xmlns:a16="http://schemas.microsoft.com/office/drawing/2014/main" id="{A7D3EE49-ADEF-E595-5AC0-F0423437E4E4}"/>
              </a:ext>
            </a:extLst>
          </p:cNvPr>
          <p:cNvGrpSpPr/>
          <p:nvPr/>
        </p:nvGrpSpPr>
        <p:grpSpPr>
          <a:xfrm>
            <a:off x="6752874" y="2307655"/>
            <a:ext cx="1374692" cy="996739"/>
            <a:chOff x="7794624" y="1500784"/>
            <a:chExt cx="1606953" cy="1165143"/>
          </a:xfrm>
        </p:grpSpPr>
        <p:cxnSp>
          <p:nvCxnSpPr>
            <p:cNvPr id="43" name="Straight Connector 15">
              <a:extLst>
                <a:ext uri="{FF2B5EF4-FFF2-40B4-BE49-F238E27FC236}">
                  <a16:creationId xmlns:a16="http://schemas.microsoft.com/office/drawing/2014/main" id="{028E0882-37AE-7E4D-0456-D0F3477C621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794624" y="1500784"/>
              <a:ext cx="412379" cy="1165143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16">
              <a:extLst>
                <a:ext uri="{FF2B5EF4-FFF2-40B4-BE49-F238E27FC236}">
                  <a16:creationId xmlns:a16="http://schemas.microsoft.com/office/drawing/2014/main" id="{217CFFD8-07D3-41D6-0BA3-BE8B06F8AD83}"/>
                </a:ext>
              </a:extLst>
            </p:cNvPr>
            <p:cNvCxnSpPr>
              <a:cxnSpLocks/>
            </p:cNvCxnSpPr>
            <p:nvPr/>
          </p:nvCxnSpPr>
          <p:spPr>
            <a:xfrm>
              <a:off x="8207003" y="1500784"/>
              <a:ext cx="1194574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oup 13">
            <a:extLst>
              <a:ext uri="{FF2B5EF4-FFF2-40B4-BE49-F238E27FC236}">
                <a16:creationId xmlns:a16="http://schemas.microsoft.com/office/drawing/2014/main" id="{95E8F0F6-AFBB-FC8C-052D-FF0A6C2E9EEA}"/>
              </a:ext>
            </a:extLst>
          </p:cNvPr>
          <p:cNvGrpSpPr/>
          <p:nvPr/>
        </p:nvGrpSpPr>
        <p:grpSpPr>
          <a:xfrm>
            <a:off x="6506811" y="3653945"/>
            <a:ext cx="1374692" cy="440697"/>
            <a:chOff x="7794624" y="2150772"/>
            <a:chExt cx="1606953" cy="515155"/>
          </a:xfrm>
        </p:grpSpPr>
        <p:cxnSp>
          <p:nvCxnSpPr>
            <p:cNvPr id="46" name="Straight Connector 15">
              <a:extLst>
                <a:ext uri="{FF2B5EF4-FFF2-40B4-BE49-F238E27FC236}">
                  <a16:creationId xmlns:a16="http://schemas.microsoft.com/office/drawing/2014/main" id="{59B63320-9185-749A-46FD-9FF017CC641C}"/>
                </a:ext>
              </a:extLst>
            </p:cNvPr>
            <p:cNvCxnSpPr/>
            <p:nvPr/>
          </p:nvCxnSpPr>
          <p:spPr>
            <a:xfrm flipV="1">
              <a:off x="7794624" y="2150772"/>
              <a:ext cx="220663" cy="51515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16">
              <a:extLst>
                <a:ext uri="{FF2B5EF4-FFF2-40B4-BE49-F238E27FC236}">
                  <a16:creationId xmlns:a16="http://schemas.microsoft.com/office/drawing/2014/main" id="{06F05C35-83D2-E9EE-95C4-24419C55DB03}"/>
                </a:ext>
              </a:extLst>
            </p:cNvPr>
            <p:cNvCxnSpPr/>
            <p:nvPr/>
          </p:nvCxnSpPr>
          <p:spPr>
            <a:xfrm>
              <a:off x="8015287" y="2154363"/>
              <a:ext cx="1386290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4B40439-ED00-7004-932F-C2F2D93A2D16}"/>
              </a:ext>
            </a:extLst>
          </p:cNvPr>
          <p:cNvGrpSpPr/>
          <p:nvPr/>
        </p:nvGrpSpPr>
        <p:grpSpPr>
          <a:xfrm>
            <a:off x="8162925" y="1998116"/>
            <a:ext cx="2966425" cy="816522"/>
            <a:chOff x="283598" y="1906534"/>
            <a:chExt cx="2966425" cy="81652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73EE5CD5-DE69-BB63-F63C-6A39E0F38A5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0B39668E-85CE-AD8E-9C15-4D61A2FFDDE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07AB2818-E09F-C993-0299-5AB54380B88B}"/>
              </a:ext>
            </a:extLst>
          </p:cNvPr>
          <p:cNvGrpSpPr/>
          <p:nvPr/>
        </p:nvGrpSpPr>
        <p:grpSpPr>
          <a:xfrm>
            <a:off x="1337837" y="1539502"/>
            <a:ext cx="2984539" cy="816522"/>
            <a:chOff x="283598" y="1906534"/>
            <a:chExt cx="2984539" cy="81652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80516E6F-E9D9-DF5B-D4CD-4B17B1E1A33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1EE32C93-4A23-3AF0-963C-ABCB59C20EAB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A8762759-8CA1-90EA-D843-EB793FE0F408}"/>
              </a:ext>
            </a:extLst>
          </p:cNvPr>
          <p:cNvGrpSpPr/>
          <p:nvPr/>
        </p:nvGrpSpPr>
        <p:grpSpPr>
          <a:xfrm>
            <a:off x="1302065" y="2965047"/>
            <a:ext cx="2984539" cy="816522"/>
            <a:chOff x="283598" y="1906534"/>
            <a:chExt cx="2984539" cy="816522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83670D5A-C48B-CD34-2239-9B484FAD865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D8BA42F9-8E08-613A-1A8D-A8160BE12D4F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EF5AF3CC-6C1A-DF9E-D529-201BFC1D40D9}"/>
              </a:ext>
            </a:extLst>
          </p:cNvPr>
          <p:cNvGrpSpPr/>
          <p:nvPr/>
        </p:nvGrpSpPr>
        <p:grpSpPr>
          <a:xfrm>
            <a:off x="7923510" y="3429000"/>
            <a:ext cx="2966425" cy="816522"/>
            <a:chOff x="283598" y="1906534"/>
            <a:chExt cx="2966425" cy="816522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7530A891-8B57-71DF-CB97-861E75A07F8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B230849C-4965-DD06-769B-103B641EEDE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03011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平行四边形 90">
            <a:extLst>
              <a:ext uri="{FF2B5EF4-FFF2-40B4-BE49-F238E27FC236}">
                <a16:creationId xmlns:a16="http://schemas.microsoft.com/office/drawing/2014/main" id="{A5717C25-5195-6B5D-B4DB-BD0D7B0E51F2}"/>
              </a:ext>
            </a:extLst>
          </p:cNvPr>
          <p:cNvSpPr/>
          <p:nvPr/>
        </p:nvSpPr>
        <p:spPr>
          <a:xfrm rot="21040656">
            <a:off x="1043990" y="-20335"/>
            <a:ext cx="3487890" cy="547738"/>
          </a:xfrm>
          <a:prstGeom prst="parallelogram">
            <a:avLst/>
          </a:prstGeom>
          <a:gradFill>
            <a:gsLst>
              <a:gs pos="0">
                <a:srgbClr val="F5D510"/>
              </a:gs>
              <a:gs pos="100000">
                <a:srgbClr val="F5D510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FBBF31E2-BDE3-3318-FC9F-AF4F594C0C75}"/>
              </a:ext>
            </a:extLst>
          </p:cNvPr>
          <p:cNvSpPr txBox="1"/>
          <p:nvPr/>
        </p:nvSpPr>
        <p:spPr>
          <a:xfrm rot="21059786">
            <a:off x="279750" y="248205"/>
            <a:ext cx="9997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i="1" dirty="0">
                <a:solidFill>
                  <a:srgbClr val="34B7C7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04</a:t>
            </a:r>
            <a:endParaRPr lang="zh-CN" altLang="en-US" sz="4000" i="1" dirty="0">
              <a:solidFill>
                <a:srgbClr val="34B7C7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sp>
        <p:nvSpPr>
          <p:cNvPr id="94" name="平行四边形 93">
            <a:extLst>
              <a:ext uri="{FF2B5EF4-FFF2-40B4-BE49-F238E27FC236}">
                <a16:creationId xmlns:a16="http://schemas.microsoft.com/office/drawing/2014/main" id="{F2B13656-96D5-D6D1-9DE8-245D8EAC2D70}"/>
              </a:ext>
            </a:extLst>
          </p:cNvPr>
          <p:cNvSpPr/>
          <p:nvPr/>
        </p:nvSpPr>
        <p:spPr>
          <a:xfrm rot="21040656">
            <a:off x="-898508" y="489032"/>
            <a:ext cx="1142223" cy="226233"/>
          </a:xfrm>
          <a:prstGeom prst="parallelogram">
            <a:avLst/>
          </a:prstGeom>
          <a:gradFill>
            <a:gsLst>
              <a:gs pos="100000">
                <a:srgbClr val="34B7CA"/>
              </a:gs>
              <a:gs pos="0">
                <a:srgbClr val="F5D510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D6E9D81-2C2E-E10A-61EF-80ABE537BA4E}"/>
              </a:ext>
            </a:extLst>
          </p:cNvPr>
          <p:cNvSpPr txBox="1"/>
          <p:nvPr/>
        </p:nvSpPr>
        <p:spPr>
          <a:xfrm>
            <a:off x="1227213" y="387231"/>
            <a:ext cx="281830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sp>
        <p:nvSpPr>
          <p:cNvPr id="3" name="Shape 333">
            <a:extLst>
              <a:ext uri="{FF2B5EF4-FFF2-40B4-BE49-F238E27FC236}">
                <a16:creationId xmlns:a16="http://schemas.microsoft.com/office/drawing/2014/main" id="{1F375404-8E2C-A029-3D85-E3B811ABB5D1}"/>
              </a:ext>
            </a:extLst>
          </p:cNvPr>
          <p:cNvSpPr/>
          <p:nvPr/>
        </p:nvSpPr>
        <p:spPr>
          <a:xfrm>
            <a:off x="731838" y="2042487"/>
            <a:ext cx="2940452" cy="14655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5030" y="10904"/>
                </a:lnTo>
                <a:lnTo>
                  <a:pt x="0" y="21600"/>
                </a:lnTo>
                <a:lnTo>
                  <a:pt x="16497" y="21600"/>
                </a:lnTo>
                <a:lnTo>
                  <a:pt x="21600" y="10886"/>
                </a:lnTo>
                <a:lnTo>
                  <a:pt x="16483" y="28"/>
                </a:lnTo>
                <a:lnTo>
                  <a:pt x="0" y="0"/>
                </a:lnTo>
                <a:close/>
              </a:path>
            </a:pathLst>
          </a:custGeom>
          <a:solidFill>
            <a:srgbClr val="34B7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6" name="Shape 338">
            <a:extLst>
              <a:ext uri="{FF2B5EF4-FFF2-40B4-BE49-F238E27FC236}">
                <a16:creationId xmlns:a16="http://schemas.microsoft.com/office/drawing/2014/main" id="{368DF473-DDEC-D5EB-3E5F-5C4C89574D8C}"/>
              </a:ext>
            </a:extLst>
          </p:cNvPr>
          <p:cNvSpPr/>
          <p:nvPr/>
        </p:nvSpPr>
        <p:spPr>
          <a:xfrm>
            <a:off x="3292822" y="2042487"/>
            <a:ext cx="2940452" cy="14655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5030" y="10904"/>
                </a:lnTo>
                <a:lnTo>
                  <a:pt x="0" y="21600"/>
                </a:lnTo>
                <a:lnTo>
                  <a:pt x="16497" y="21600"/>
                </a:lnTo>
                <a:lnTo>
                  <a:pt x="21600" y="10886"/>
                </a:lnTo>
                <a:lnTo>
                  <a:pt x="16483" y="28"/>
                </a:lnTo>
                <a:lnTo>
                  <a:pt x="0" y="0"/>
                </a:lnTo>
                <a:close/>
              </a:path>
            </a:pathLst>
          </a:custGeom>
          <a:solidFill>
            <a:srgbClr val="F5D5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9" name="Shape 343">
            <a:extLst>
              <a:ext uri="{FF2B5EF4-FFF2-40B4-BE49-F238E27FC236}">
                <a16:creationId xmlns:a16="http://schemas.microsoft.com/office/drawing/2014/main" id="{B271AFF2-2D79-E4A5-C446-E2B8EC8CFBB9}"/>
              </a:ext>
            </a:extLst>
          </p:cNvPr>
          <p:cNvSpPr/>
          <p:nvPr/>
        </p:nvSpPr>
        <p:spPr>
          <a:xfrm>
            <a:off x="5917076" y="2042487"/>
            <a:ext cx="2940452" cy="14655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5030" y="10904"/>
                </a:lnTo>
                <a:lnTo>
                  <a:pt x="0" y="21600"/>
                </a:lnTo>
                <a:lnTo>
                  <a:pt x="16497" y="21600"/>
                </a:lnTo>
                <a:lnTo>
                  <a:pt x="21600" y="10886"/>
                </a:lnTo>
                <a:lnTo>
                  <a:pt x="16483" y="28"/>
                </a:lnTo>
                <a:lnTo>
                  <a:pt x="0" y="0"/>
                </a:lnTo>
                <a:close/>
              </a:path>
            </a:pathLst>
          </a:custGeom>
          <a:solidFill>
            <a:srgbClr val="FA78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12" name="Shape 348">
            <a:extLst>
              <a:ext uri="{FF2B5EF4-FFF2-40B4-BE49-F238E27FC236}">
                <a16:creationId xmlns:a16="http://schemas.microsoft.com/office/drawing/2014/main" id="{6FB332C7-0597-E401-BD1A-3E190D0F9664}"/>
              </a:ext>
            </a:extLst>
          </p:cNvPr>
          <p:cNvSpPr/>
          <p:nvPr/>
        </p:nvSpPr>
        <p:spPr>
          <a:xfrm>
            <a:off x="8519714" y="2042487"/>
            <a:ext cx="2940449" cy="14655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5030" y="10904"/>
                </a:lnTo>
                <a:lnTo>
                  <a:pt x="0" y="21600"/>
                </a:lnTo>
                <a:lnTo>
                  <a:pt x="16497" y="21600"/>
                </a:lnTo>
                <a:lnTo>
                  <a:pt x="21600" y="10886"/>
                </a:lnTo>
                <a:lnTo>
                  <a:pt x="16483" y="28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grpSp>
        <p:nvGrpSpPr>
          <p:cNvPr id="14" name="Group 360">
            <a:extLst>
              <a:ext uri="{FF2B5EF4-FFF2-40B4-BE49-F238E27FC236}">
                <a16:creationId xmlns:a16="http://schemas.microsoft.com/office/drawing/2014/main" id="{7595F112-8E54-3BE8-9E1A-5CF6CAE29429}"/>
              </a:ext>
            </a:extLst>
          </p:cNvPr>
          <p:cNvGrpSpPr/>
          <p:nvPr/>
        </p:nvGrpSpPr>
        <p:grpSpPr>
          <a:xfrm>
            <a:off x="1917383" y="3233251"/>
            <a:ext cx="569364" cy="569363"/>
            <a:chOff x="0" y="0"/>
            <a:chExt cx="850594" cy="850594"/>
          </a:xfrm>
        </p:grpSpPr>
        <p:sp>
          <p:nvSpPr>
            <p:cNvPr id="15" name="Shape 358">
              <a:extLst>
                <a:ext uri="{FF2B5EF4-FFF2-40B4-BE49-F238E27FC236}">
                  <a16:creationId xmlns:a16="http://schemas.microsoft.com/office/drawing/2014/main" id="{A9C9EB04-0D9C-ADD8-823A-39186372A5D7}"/>
                </a:ext>
              </a:extLst>
            </p:cNvPr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34B7CA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8800" b="1">
                <a:solidFill>
                  <a:schemeClr val="bg1"/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Shape 359">
              <a:extLst>
                <a:ext uri="{FF2B5EF4-FFF2-40B4-BE49-F238E27FC236}">
                  <a16:creationId xmlns:a16="http://schemas.microsoft.com/office/drawing/2014/main" id="{DAC8641C-56F9-04EC-4A1B-48AAFD6B2140}"/>
                </a:ext>
              </a:extLst>
            </p:cNvPr>
            <p:cNvSpPr/>
            <p:nvPr/>
          </p:nvSpPr>
          <p:spPr>
            <a:xfrm>
              <a:off x="300082" y="114147"/>
              <a:ext cx="250430" cy="622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17" name="Group 363">
            <a:extLst>
              <a:ext uri="{FF2B5EF4-FFF2-40B4-BE49-F238E27FC236}">
                <a16:creationId xmlns:a16="http://schemas.microsoft.com/office/drawing/2014/main" id="{882E2CCF-9247-A9CC-800C-3CC9EE582BD9}"/>
              </a:ext>
            </a:extLst>
          </p:cNvPr>
          <p:cNvGrpSpPr/>
          <p:nvPr/>
        </p:nvGrpSpPr>
        <p:grpSpPr>
          <a:xfrm>
            <a:off x="4483770" y="3233251"/>
            <a:ext cx="569364" cy="569363"/>
            <a:chOff x="0" y="0"/>
            <a:chExt cx="850594" cy="850594"/>
          </a:xfrm>
          <a:solidFill>
            <a:srgbClr val="E60000"/>
          </a:solidFill>
        </p:grpSpPr>
        <p:sp>
          <p:nvSpPr>
            <p:cNvPr id="18" name="Shape 361">
              <a:extLst>
                <a:ext uri="{FF2B5EF4-FFF2-40B4-BE49-F238E27FC236}">
                  <a16:creationId xmlns:a16="http://schemas.microsoft.com/office/drawing/2014/main" id="{9A6F42A1-CDBA-EB35-189B-69199D92AAE8}"/>
                </a:ext>
              </a:extLst>
            </p:cNvPr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5D510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8800" b="1">
                <a:solidFill>
                  <a:schemeClr val="bg1"/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Shape 362">
              <a:extLst>
                <a:ext uri="{FF2B5EF4-FFF2-40B4-BE49-F238E27FC236}">
                  <a16:creationId xmlns:a16="http://schemas.microsoft.com/office/drawing/2014/main" id="{09F4151D-A804-D95A-6635-751F54018202}"/>
                </a:ext>
              </a:extLst>
            </p:cNvPr>
            <p:cNvSpPr/>
            <p:nvPr/>
          </p:nvSpPr>
          <p:spPr>
            <a:xfrm>
              <a:off x="315327" y="162544"/>
              <a:ext cx="220320" cy="5255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21" name="Group 366">
            <a:extLst>
              <a:ext uri="{FF2B5EF4-FFF2-40B4-BE49-F238E27FC236}">
                <a16:creationId xmlns:a16="http://schemas.microsoft.com/office/drawing/2014/main" id="{BF7C1092-07F0-E211-5222-FEF041FB4ABA}"/>
              </a:ext>
            </a:extLst>
          </p:cNvPr>
          <p:cNvGrpSpPr/>
          <p:nvPr/>
        </p:nvGrpSpPr>
        <p:grpSpPr>
          <a:xfrm>
            <a:off x="7102622" y="3233251"/>
            <a:ext cx="569364" cy="569363"/>
            <a:chOff x="0" y="0"/>
            <a:chExt cx="850594" cy="850594"/>
          </a:xfrm>
        </p:grpSpPr>
        <p:sp>
          <p:nvSpPr>
            <p:cNvPr id="22" name="Shape 364">
              <a:extLst>
                <a:ext uri="{FF2B5EF4-FFF2-40B4-BE49-F238E27FC236}">
                  <a16:creationId xmlns:a16="http://schemas.microsoft.com/office/drawing/2014/main" id="{09BF873E-13BB-8432-821E-5E6BA6905E6A}"/>
                </a:ext>
              </a:extLst>
            </p:cNvPr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A7815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8800" b="1">
                <a:solidFill>
                  <a:schemeClr val="bg1"/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Shape 365">
              <a:extLst>
                <a:ext uri="{FF2B5EF4-FFF2-40B4-BE49-F238E27FC236}">
                  <a16:creationId xmlns:a16="http://schemas.microsoft.com/office/drawing/2014/main" id="{C39CD9CC-2C0F-1264-63AE-D93595954B04}"/>
                </a:ext>
              </a:extLst>
            </p:cNvPr>
            <p:cNvSpPr/>
            <p:nvPr/>
          </p:nvSpPr>
          <p:spPr>
            <a:xfrm>
              <a:off x="315327" y="162544"/>
              <a:ext cx="220320" cy="5255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24" name="Group 369">
            <a:extLst>
              <a:ext uri="{FF2B5EF4-FFF2-40B4-BE49-F238E27FC236}">
                <a16:creationId xmlns:a16="http://schemas.microsoft.com/office/drawing/2014/main" id="{FDE535D2-C4B0-7CE7-EA1A-4B9C213FB091}"/>
              </a:ext>
            </a:extLst>
          </p:cNvPr>
          <p:cNvGrpSpPr/>
          <p:nvPr/>
        </p:nvGrpSpPr>
        <p:grpSpPr>
          <a:xfrm>
            <a:off x="9705257" y="3233251"/>
            <a:ext cx="569364" cy="569363"/>
            <a:chOff x="0" y="0"/>
            <a:chExt cx="850594" cy="850594"/>
          </a:xfrm>
          <a:solidFill>
            <a:srgbClr val="E60000"/>
          </a:solidFill>
        </p:grpSpPr>
        <p:sp>
          <p:nvSpPr>
            <p:cNvPr id="25" name="Shape 367">
              <a:extLst>
                <a:ext uri="{FF2B5EF4-FFF2-40B4-BE49-F238E27FC236}">
                  <a16:creationId xmlns:a16="http://schemas.microsoft.com/office/drawing/2014/main" id="{EC7A9A56-6322-AA23-036B-8F3F9280C936}"/>
                </a:ext>
              </a:extLst>
            </p:cNvPr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8800" b="1">
                <a:solidFill>
                  <a:schemeClr val="bg1"/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Shape 368">
              <a:extLst>
                <a:ext uri="{FF2B5EF4-FFF2-40B4-BE49-F238E27FC236}">
                  <a16:creationId xmlns:a16="http://schemas.microsoft.com/office/drawing/2014/main" id="{8DD1DD2B-5F11-96D4-42F7-9B23F752B73A}"/>
                </a:ext>
              </a:extLst>
            </p:cNvPr>
            <p:cNvSpPr/>
            <p:nvPr/>
          </p:nvSpPr>
          <p:spPr>
            <a:xfrm>
              <a:off x="243825" y="114147"/>
              <a:ext cx="362944" cy="622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DC3F6356-9586-2EB2-98F9-7E4D8633A47B}"/>
              </a:ext>
            </a:extLst>
          </p:cNvPr>
          <p:cNvGrpSpPr/>
          <p:nvPr/>
        </p:nvGrpSpPr>
        <p:grpSpPr>
          <a:xfrm>
            <a:off x="4560882" y="2381093"/>
            <a:ext cx="569363" cy="513553"/>
            <a:chOff x="5321300" y="431800"/>
            <a:chExt cx="1603375" cy="1446213"/>
          </a:xfrm>
          <a:solidFill>
            <a:schemeClr val="bg1"/>
          </a:solidFill>
        </p:grpSpPr>
        <p:sp>
          <p:nvSpPr>
            <p:cNvPr id="29" name="Freeform 21">
              <a:extLst>
                <a:ext uri="{FF2B5EF4-FFF2-40B4-BE49-F238E27FC236}">
                  <a16:creationId xmlns:a16="http://schemas.microsoft.com/office/drawing/2014/main" id="{D3F03EC1-AC1F-20FE-199D-830D8412E7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1300" y="1555750"/>
              <a:ext cx="1603375" cy="322263"/>
            </a:xfrm>
            <a:custGeom>
              <a:avLst/>
              <a:gdLst>
                <a:gd name="T0" fmla="*/ 517 w 551"/>
                <a:gd name="T1" fmla="*/ 0 h 111"/>
                <a:gd name="T2" fmla="*/ 496 w 551"/>
                <a:gd name="T3" fmla="*/ 0 h 111"/>
                <a:gd name="T4" fmla="*/ 496 w 551"/>
                <a:gd name="T5" fmla="*/ 23 h 111"/>
                <a:gd name="T6" fmla="*/ 454 w 551"/>
                <a:gd name="T7" fmla="*/ 66 h 111"/>
                <a:gd name="T8" fmla="*/ 97 w 551"/>
                <a:gd name="T9" fmla="*/ 66 h 111"/>
                <a:gd name="T10" fmla="*/ 54 w 551"/>
                <a:gd name="T11" fmla="*/ 23 h 111"/>
                <a:gd name="T12" fmla="*/ 54 w 551"/>
                <a:gd name="T13" fmla="*/ 0 h 111"/>
                <a:gd name="T14" fmla="*/ 34 w 551"/>
                <a:gd name="T15" fmla="*/ 0 h 111"/>
                <a:gd name="T16" fmla="*/ 0 w 551"/>
                <a:gd name="T17" fmla="*/ 35 h 111"/>
                <a:gd name="T18" fmla="*/ 0 w 551"/>
                <a:gd name="T19" fmla="*/ 77 h 111"/>
                <a:gd name="T20" fmla="*/ 34 w 551"/>
                <a:gd name="T21" fmla="*/ 111 h 111"/>
                <a:gd name="T22" fmla="*/ 517 w 551"/>
                <a:gd name="T23" fmla="*/ 111 h 111"/>
                <a:gd name="T24" fmla="*/ 551 w 551"/>
                <a:gd name="T25" fmla="*/ 77 h 111"/>
                <a:gd name="T26" fmla="*/ 551 w 551"/>
                <a:gd name="T27" fmla="*/ 35 h 111"/>
                <a:gd name="T28" fmla="*/ 517 w 551"/>
                <a:gd name="T2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1" h="111">
                  <a:moveTo>
                    <a:pt x="517" y="0"/>
                  </a:moveTo>
                  <a:cubicBezTo>
                    <a:pt x="496" y="0"/>
                    <a:pt x="496" y="0"/>
                    <a:pt x="496" y="0"/>
                  </a:cubicBezTo>
                  <a:cubicBezTo>
                    <a:pt x="496" y="23"/>
                    <a:pt x="496" y="23"/>
                    <a:pt x="496" y="23"/>
                  </a:cubicBezTo>
                  <a:cubicBezTo>
                    <a:pt x="496" y="47"/>
                    <a:pt x="477" y="66"/>
                    <a:pt x="454" y="66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74" y="66"/>
                    <a:pt x="54" y="47"/>
                    <a:pt x="54" y="23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6"/>
                    <a:pt x="0" y="35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96"/>
                    <a:pt x="15" y="111"/>
                    <a:pt x="34" y="111"/>
                  </a:cubicBezTo>
                  <a:cubicBezTo>
                    <a:pt x="517" y="111"/>
                    <a:pt x="517" y="111"/>
                    <a:pt x="517" y="111"/>
                  </a:cubicBezTo>
                  <a:cubicBezTo>
                    <a:pt x="536" y="111"/>
                    <a:pt x="551" y="96"/>
                    <a:pt x="551" y="77"/>
                  </a:cubicBezTo>
                  <a:cubicBezTo>
                    <a:pt x="551" y="35"/>
                    <a:pt x="551" y="35"/>
                    <a:pt x="551" y="35"/>
                  </a:cubicBezTo>
                  <a:cubicBezTo>
                    <a:pt x="551" y="16"/>
                    <a:pt x="536" y="0"/>
                    <a:pt x="5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Freeform 22">
              <a:extLst>
                <a:ext uri="{FF2B5EF4-FFF2-40B4-BE49-F238E27FC236}">
                  <a16:creationId xmlns:a16="http://schemas.microsoft.com/office/drawing/2014/main" id="{4AB4CA4A-73F4-9168-0913-D7059FA148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1250" y="431800"/>
              <a:ext cx="555625" cy="474663"/>
            </a:xfrm>
            <a:custGeom>
              <a:avLst/>
              <a:gdLst>
                <a:gd name="T0" fmla="*/ 78 w 191"/>
                <a:gd name="T1" fmla="*/ 158 h 163"/>
                <a:gd name="T2" fmla="*/ 188 w 191"/>
                <a:gd name="T3" fmla="*/ 5 h 163"/>
                <a:gd name="T4" fmla="*/ 186 w 191"/>
                <a:gd name="T5" fmla="*/ 3 h 163"/>
                <a:gd name="T6" fmla="*/ 83 w 191"/>
                <a:gd name="T7" fmla="*/ 87 h 163"/>
                <a:gd name="T8" fmla="*/ 66 w 191"/>
                <a:gd name="T9" fmla="*/ 90 h 163"/>
                <a:gd name="T10" fmla="*/ 7 w 191"/>
                <a:gd name="T11" fmla="*/ 66 h 163"/>
                <a:gd name="T12" fmla="*/ 3 w 191"/>
                <a:gd name="T13" fmla="*/ 70 h 163"/>
                <a:gd name="T14" fmla="*/ 67 w 191"/>
                <a:gd name="T15" fmla="*/ 158 h 163"/>
                <a:gd name="T16" fmla="*/ 78 w 191"/>
                <a:gd name="T17" fmla="*/ 15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" h="163">
                  <a:moveTo>
                    <a:pt x="78" y="158"/>
                  </a:moveTo>
                  <a:cubicBezTo>
                    <a:pt x="188" y="5"/>
                    <a:pt x="188" y="5"/>
                    <a:pt x="188" y="5"/>
                  </a:cubicBezTo>
                  <a:cubicBezTo>
                    <a:pt x="191" y="1"/>
                    <a:pt x="190" y="0"/>
                    <a:pt x="186" y="3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78" y="91"/>
                    <a:pt x="71" y="92"/>
                    <a:pt x="66" y="90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2" y="64"/>
                    <a:pt x="0" y="66"/>
                    <a:pt x="3" y="70"/>
                  </a:cubicBezTo>
                  <a:cubicBezTo>
                    <a:pt x="67" y="158"/>
                    <a:pt x="67" y="158"/>
                    <a:pt x="67" y="158"/>
                  </a:cubicBezTo>
                  <a:cubicBezTo>
                    <a:pt x="70" y="163"/>
                    <a:pt x="75" y="163"/>
                    <a:pt x="78" y="1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Freeform 23">
              <a:extLst>
                <a:ext uri="{FF2B5EF4-FFF2-40B4-BE49-F238E27FC236}">
                  <a16:creationId xmlns:a16="http://schemas.microsoft.com/office/drawing/2014/main" id="{2F61A30A-8DDC-11C9-5FC6-625A5A1DD0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40363" y="819150"/>
              <a:ext cx="1362075" cy="971550"/>
            </a:xfrm>
            <a:custGeom>
              <a:avLst/>
              <a:gdLst>
                <a:gd name="T0" fmla="*/ 409 w 468"/>
                <a:gd name="T1" fmla="*/ 0 h 334"/>
                <a:gd name="T2" fmla="*/ 372 w 468"/>
                <a:gd name="T3" fmla="*/ 0 h 334"/>
                <a:gd name="T4" fmla="*/ 347 w 468"/>
                <a:gd name="T5" fmla="*/ 34 h 334"/>
                <a:gd name="T6" fmla="*/ 347 w 468"/>
                <a:gd name="T7" fmla="*/ 34 h 334"/>
                <a:gd name="T8" fmla="*/ 347 w 468"/>
                <a:gd name="T9" fmla="*/ 34 h 334"/>
                <a:gd name="T10" fmla="*/ 408 w 468"/>
                <a:gd name="T11" fmla="*/ 34 h 334"/>
                <a:gd name="T12" fmla="*/ 249 w 468"/>
                <a:gd name="T13" fmla="*/ 174 h 334"/>
                <a:gd name="T14" fmla="*/ 249 w 468"/>
                <a:gd name="T15" fmla="*/ 174 h 334"/>
                <a:gd name="T16" fmla="*/ 234 w 468"/>
                <a:gd name="T17" fmla="*/ 181 h 334"/>
                <a:gd name="T18" fmla="*/ 218 w 468"/>
                <a:gd name="T19" fmla="*/ 175 h 334"/>
                <a:gd name="T20" fmla="*/ 218 w 468"/>
                <a:gd name="T21" fmla="*/ 174 h 334"/>
                <a:gd name="T22" fmla="*/ 59 w 468"/>
                <a:gd name="T23" fmla="*/ 34 h 334"/>
                <a:gd name="T24" fmla="*/ 59 w 468"/>
                <a:gd name="T25" fmla="*/ 34 h 334"/>
                <a:gd name="T26" fmla="*/ 277 w 468"/>
                <a:gd name="T27" fmla="*/ 34 h 334"/>
                <a:gd name="T28" fmla="*/ 287 w 468"/>
                <a:gd name="T29" fmla="*/ 34 h 334"/>
                <a:gd name="T30" fmla="*/ 314 w 468"/>
                <a:gd name="T31" fmla="*/ 34 h 334"/>
                <a:gd name="T32" fmla="*/ 313 w 468"/>
                <a:gd name="T33" fmla="*/ 34 h 334"/>
                <a:gd name="T34" fmla="*/ 289 w 468"/>
                <a:gd name="T35" fmla="*/ 0 h 334"/>
                <a:gd name="T36" fmla="*/ 287 w 468"/>
                <a:gd name="T37" fmla="*/ 0 h 334"/>
                <a:gd name="T38" fmla="*/ 277 w 468"/>
                <a:gd name="T39" fmla="*/ 0 h 334"/>
                <a:gd name="T40" fmla="*/ 59 w 468"/>
                <a:gd name="T41" fmla="*/ 0 h 334"/>
                <a:gd name="T42" fmla="*/ 0 w 468"/>
                <a:gd name="T43" fmla="*/ 59 h 334"/>
                <a:gd name="T44" fmla="*/ 0 w 468"/>
                <a:gd name="T45" fmla="*/ 275 h 334"/>
                <a:gd name="T46" fmla="*/ 59 w 468"/>
                <a:gd name="T47" fmla="*/ 334 h 334"/>
                <a:gd name="T48" fmla="*/ 409 w 468"/>
                <a:gd name="T49" fmla="*/ 334 h 334"/>
                <a:gd name="T50" fmla="*/ 468 w 468"/>
                <a:gd name="T51" fmla="*/ 275 h 334"/>
                <a:gd name="T52" fmla="*/ 468 w 468"/>
                <a:gd name="T53" fmla="*/ 59 h 334"/>
                <a:gd name="T54" fmla="*/ 409 w 468"/>
                <a:gd name="T55" fmla="*/ 0 h 334"/>
                <a:gd name="T56" fmla="*/ 431 w 468"/>
                <a:gd name="T57" fmla="*/ 48 h 334"/>
                <a:gd name="T58" fmla="*/ 434 w 468"/>
                <a:gd name="T59" fmla="*/ 59 h 334"/>
                <a:gd name="T60" fmla="*/ 434 w 468"/>
                <a:gd name="T61" fmla="*/ 275 h 334"/>
                <a:gd name="T62" fmla="*/ 434 w 468"/>
                <a:gd name="T63" fmla="*/ 277 h 334"/>
                <a:gd name="T64" fmla="*/ 303 w 468"/>
                <a:gd name="T65" fmla="*/ 161 h 334"/>
                <a:gd name="T66" fmla="*/ 431 w 468"/>
                <a:gd name="T67" fmla="*/ 48 h 334"/>
                <a:gd name="T68" fmla="*/ 35 w 468"/>
                <a:gd name="T69" fmla="*/ 276 h 334"/>
                <a:gd name="T70" fmla="*/ 35 w 468"/>
                <a:gd name="T71" fmla="*/ 275 h 334"/>
                <a:gd name="T72" fmla="*/ 35 w 468"/>
                <a:gd name="T73" fmla="*/ 59 h 334"/>
                <a:gd name="T74" fmla="*/ 37 w 468"/>
                <a:gd name="T75" fmla="*/ 49 h 334"/>
                <a:gd name="T76" fmla="*/ 164 w 468"/>
                <a:gd name="T77" fmla="*/ 161 h 334"/>
                <a:gd name="T78" fmla="*/ 35 w 468"/>
                <a:gd name="T79" fmla="*/ 276 h 334"/>
                <a:gd name="T80" fmla="*/ 59 w 468"/>
                <a:gd name="T81" fmla="*/ 300 h 334"/>
                <a:gd name="T82" fmla="*/ 49 w 468"/>
                <a:gd name="T83" fmla="*/ 297 h 334"/>
                <a:gd name="T84" fmla="*/ 184 w 468"/>
                <a:gd name="T85" fmla="*/ 179 h 334"/>
                <a:gd name="T86" fmla="*/ 200 w 468"/>
                <a:gd name="T87" fmla="*/ 193 h 334"/>
                <a:gd name="T88" fmla="*/ 234 w 468"/>
                <a:gd name="T89" fmla="*/ 207 h 334"/>
                <a:gd name="T90" fmla="*/ 234 w 468"/>
                <a:gd name="T91" fmla="*/ 207 h 334"/>
                <a:gd name="T92" fmla="*/ 267 w 468"/>
                <a:gd name="T93" fmla="*/ 193 h 334"/>
                <a:gd name="T94" fmla="*/ 283 w 468"/>
                <a:gd name="T95" fmla="*/ 179 h 334"/>
                <a:gd name="T96" fmla="*/ 419 w 468"/>
                <a:gd name="T97" fmla="*/ 298 h 334"/>
                <a:gd name="T98" fmla="*/ 409 w 468"/>
                <a:gd name="T99" fmla="*/ 300 h 334"/>
                <a:gd name="T100" fmla="*/ 59 w 468"/>
                <a:gd name="T101" fmla="*/ 300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68" h="334">
                  <a:moveTo>
                    <a:pt x="409" y="0"/>
                  </a:moveTo>
                  <a:cubicBezTo>
                    <a:pt x="372" y="0"/>
                    <a:pt x="372" y="0"/>
                    <a:pt x="372" y="0"/>
                  </a:cubicBezTo>
                  <a:cubicBezTo>
                    <a:pt x="347" y="34"/>
                    <a:pt x="347" y="34"/>
                    <a:pt x="347" y="34"/>
                  </a:cubicBezTo>
                  <a:cubicBezTo>
                    <a:pt x="347" y="34"/>
                    <a:pt x="347" y="34"/>
                    <a:pt x="347" y="34"/>
                  </a:cubicBezTo>
                  <a:cubicBezTo>
                    <a:pt x="347" y="34"/>
                    <a:pt x="347" y="34"/>
                    <a:pt x="347" y="34"/>
                  </a:cubicBezTo>
                  <a:cubicBezTo>
                    <a:pt x="408" y="34"/>
                    <a:pt x="408" y="34"/>
                    <a:pt x="408" y="34"/>
                  </a:cubicBezTo>
                  <a:cubicBezTo>
                    <a:pt x="249" y="174"/>
                    <a:pt x="249" y="174"/>
                    <a:pt x="249" y="174"/>
                  </a:cubicBezTo>
                  <a:cubicBezTo>
                    <a:pt x="249" y="174"/>
                    <a:pt x="249" y="174"/>
                    <a:pt x="249" y="174"/>
                  </a:cubicBezTo>
                  <a:cubicBezTo>
                    <a:pt x="245" y="179"/>
                    <a:pt x="239" y="181"/>
                    <a:pt x="234" y="181"/>
                  </a:cubicBezTo>
                  <a:cubicBezTo>
                    <a:pt x="228" y="181"/>
                    <a:pt x="222" y="179"/>
                    <a:pt x="218" y="175"/>
                  </a:cubicBezTo>
                  <a:cubicBezTo>
                    <a:pt x="218" y="174"/>
                    <a:pt x="218" y="174"/>
                    <a:pt x="218" y="174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277" y="34"/>
                    <a:pt x="277" y="34"/>
                    <a:pt x="277" y="34"/>
                  </a:cubicBezTo>
                  <a:cubicBezTo>
                    <a:pt x="287" y="34"/>
                    <a:pt x="287" y="34"/>
                    <a:pt x="287" y="34"/>
                  </a:cubicBezTo>
                  <a:cubicBezTo>
                    <a:pt x="314" y="34"/>
                    <a:pt x="314" y="34"/>
                    <a:pt x="314" y="34"/>
                  </a:cubicBezTo>
                  <a:cubicBezTo>
                    <a:pt x="314" y="34"/>
                    <a:pt x="314" y="34"/>
                    <a:pt x="313" y="34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87" y="0"/>
                    <a:pt x="287" y="0"/>
                    <a:pt x="287" y="0"/>
                  </a:cubicBezTo>
                  <a:cubicBezTo>
                    <a:pt x="277" y="0"/>
                    <a:pt x="277" y="0"/>
                    <a:pt x="277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27" y="0"/>
                    <a:pt x="0" y="26"/>
                    <a:pt x="0" y="59"/>
                  </a:cubicBezTo>
                  <a:cubicBezTo>
                    <a:pt x="0" y="275"/>
                    <a:pt x="0" y="275"/>
                    <a:pt x="0" y="275"/>
                  </a:cubicBezTo>
                  <a:cubicBezTo>
                    <a:pt x="0" y="308"/>
                    <a:pt x="27" y="334"/>
                    <a:pt x="59" y="334"/>
                  </a:cubicBezTo>
                  <a:cubicBezTo>
                    <a:pt x="409" y="334"/>
                    <a:pt x="409" y="334"/>
                    <a:pt x="409" y="334"/>
                  </a:cubicBezTo>
                  <a:cubicBezTo>
                    <a:pt x="442" y="334"/>
                    <a:pt x="468" y="308"/>
                    <a:pt x="468" y="275"/>
                  </a:cubicBezTo>
                  <a:cubicBezTo>
                    <a:pt x="468" y="59"/>
                    <a:pt x="468" y="59"/>
                    <a:pt x="468" y="59"/>
                  </a:cubicBezTo>
                  <a:cubicBezTo>
                    <a:pt x="468" y="26"/>
                    <a:pt x="442" y="0"/>
                    <a:pt x="409" y="0"/>
                  </a:cubicBezTo>
                  <a:close/>
                  <a:moveTo>
                    <a:pt x="431" y="48"/>
                  </a:moveTo>
                  <a:cubicBezTo>
                    <a:pt x="433" y="51"/>
                    <a:pt x="434" y="55"/>
                    <a:pt x="434" y="59"/>
                  </a:cubicBezTo>
                  <a:cubicBezTo>
                    <a:pt x="434" y="275"/>
                    <a:pt x="434" y="275"/>
                    <a:pt x="434" y="275"/>
                  </a:cubicBezTo>
                  <a:cubicBezTo>
                    <a:pt x="434" y="276"/>
                    <a:pt x="434" y="276"/>
                    <a:pt x="434" y="277"/>
                  </a:cubicBezTo>
                  <a:cubicBezTo>
                    <a:pt x="303" y="161"/>
                    <a:pt x="303" y="161"/>
                    <a:pt x="303" y="161"/>
                  </a:cubicBezTo>
                  <a:lnTo>
                    <a:pt x="431" y="48"/>
                  </a:lnTo>
                  <a:close/>
                  <a:moveTo>
                    <a:pt x="35" y="276"/>
                  </a:moveTo>
                  <a:cubicBezTo>
                    <a:pt x="35" y="275"/>
                    <a:pt x="35" y="275"/>
                    <a:pt x="35" y="275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5" y="55"/>
                    <a:pt x="35" y="52"/>
                    <a:pt x="37" y="49"/>
                  </a:cubicBezTo>
                  <a:cubicBezTo>
                    <a:pt x="164" y="161"/>
                    <a:pt x="164" y="161"/>
                    <a:pt x="164" y="161"/>
                  </a:cubicBezTo>
                  <a:lnTo>
                    <a:pt x="35" y="276"/>
                  </a:lnTo>
                  <a:close/>
                  <a:moveTo>
                    <a:pt x="59" y="300"/>
                  </a:moveTo>
                  <a:cubicBezTo>
                    <a:pt x="56" y="300"/>
                    <a:pt x="52" y="299"/>
                    <a:pt x="49" y="297"/>
                  </a:cubicBezTo>
                  <a:cubicBezTo>
                    <a:pt x="184" y="179"/>
                    <a:pt x="184" y="179"/>
                    <a:pt x="184" y="179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10" y="202"/>
                    <a:pt x="222" y="207"/>
                    <a:pt x="234" y="207"/>
                  </a:cubicBezTo>
                  <a:cubicBezTo>
                    <a:pt x="234" y="207"/>
                    <a:pt x="234" y="207"/>
                    <a:pt x="234" y="207"/>
                  </a:cubicBezTo>
                  <a:cubicBezTo>
                    <a:pt x="246" y="207"/>
                    <a:pt x="258" y="202"/>
                    <a:pt x="267" y="193"/>
                  </a:cubicBezTo>
                  <a:cubicBezTo>
                    <a:pt x="283" y="179"/>
                    <a:pt x="283" y="179"/>
                    <a:pt x="283" y="179"/>
                  </a:cubicBezTo>
                  <a:cubicBezTo>
                    <a:pt x="419" y="298"/>
                    <a:pt x="419" y="298"/>
                    <a:pt x="419" y="298"/>
                  </a:cubicBezTo>
                  <a:cubicBezTo>
                    <a:pt x="416" y="299"/>
                    <a:pt x="413" y="300"/>
                    <a:pt x="409" y="300"/>
                  </a:cubicBezTo>
                  <a:lnTo>
                    <a:pt x="59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D2699301-EB73-6DB7-9DBD-62D017F6570E}"/>
              </a:ext>
            </a:extLst>
          </p:cNvPr>
          <p:cNvGrpSpPr/>
          <p:nvPr/>
        </p:nvGrpSpPr>
        <p:grpSpPr>
          <a:xfrm>
            <a:off x="2118250" y="2443584"/>
            <a:ext cx="495183" cy="539350"/>
            <a:chOff x="6169025" y="6338888"/>
            <a:chExt cx="338138" cy="368300"/>
          </a:xfrm>
          <a:solidFill>
            <a:schemeClr val="bg1"/>
          </a:solidFill>
        </p:grpSpPr>
        <p:sp>
          <p:nvSpPr>
            <p:cNvPr id="33" name="Oval 5">
              <a:extLst>
                <a:ext uri="{FF2B5EF4-FFF2-40B4-BE49-F238E27FC236}">
                  <a16:creationId xmlns:a16="http://schemas.microsoft.com/office/drawing/2014/main" id="{D539454A-2384-E4BB-10A8-E5492B48BE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6025" y="6338888"/>
              <a:ext cx="79375" cy="809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Freeform 6">
              <a:extLst>
                <a:ext uri="{FF2B5EF4-FFF2-40B4-BE49-F238E27FC236}">
                  <a16:creationId xmlns:a16="http://schemas.microsoft.com/office/drawing/2014/main" id="{E8B136BA-898A-A018-5434-B6C980A839C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2688" y="6435725"/>
              <a:ext cx="146050" cy="271463"/>
            </a:xfrm>
            <a:custGeom>
              <a:avLst/>
              <a:gdLst>
                <a:gd name="T0" fmla="*/ 31 w 39"/>
                <a:gd name="T1" fmla="*/ 0 h 71"/>
                <a:gd name="T2" fmla="*/ 28 w 39"/>
                <a:gd name="T3" fmla="*/ 0 h 71"/>
                <a:gd name="T4" fmla="*/ 19 w 39"/>
                <a:gd name="T5" fmla="*/ 8 h 71"/>
                <a:gd name="T6" fmla="*/ 11 w 39"/>
                <a:gd name="T7" fmla="*/ 0 h 71"/>
                <a:gd name="T8" fmla="*/ 8 w 39"/>
                <a:gd name="T9" fmla="*/ 0 h 71"/>
                <a:gd name="T10" fmla="*/ 0 w 39"/>
                <a:gd name="T11" fmla="*/ 8 h 71"/>
                <a:gd name="T12" fmla="*/ 0 w 39"/>
                <a:gd name="T13" fmla="*/ 26 h 71"/>
                <a:gd name="T14" fmla="*/ 8 w 39"/>
                <a:gd name="T15" fmla="*/ 34 h 71"/>
                <a:gd name="T16" fmla="*/ 8 w 39"/>
                <a:gd name="T17" fmla="*/ 34 h 71"/>
                <a:gd name="T18" fmla="*/ 8 w 39"/>
                <a:gd name="T19" fmla="*/ 36 h 71"/>
                <a:gd name="T20" fmla="*/ 8 w 39"/>
                <a:gd name="T21" fmla="*/ 65 h 71"/>
                <a:gd name="T22" fmla="*/ 14 w 39"/>
                <a:gd name="T23" fmla="*/ 71 h 71"/>
                <a:gd name="T24" fmla="*/ 20 w 39"/>
                <a:gd name="T25" fmla="*/ 65 h 71"/>
                <a:gd name="T26" fmla="*/ 26 w 39"/>
                <a:gd name="T27" fmla="*/ 71 h 71"/>
                <a:gd name="T28" fmla="*/ 31 w 39"/>
                <a:gd name="T29" fmla="*/ 65 h 71"/>
                <a:gd name="T30" fmla="*/ 31 w 39"/>
                <a:gd name="T31" fmla="*/ 36 h 71"/>
                <a:gd name="T32" fmla="*/ 31 w 39"/>
                <a:gd name="T33" fmla="*/ 34 h 71"/>
                <a:gd name="T34" fmla="*/ 31 w 39"/>
                <a:gd name="T35" fmla="*/ 34 h 71"/>
                <a:gd name="T36" fmla="*/ 39 w 39"/>
                <a:gd name="T37" fmla="*/ 26 h 71"/>
                <a:gd name="T38" fmla="*/ 39 w 39"/>
                <a:gd name="T39" fmla="*/ 8 h 71"/>
                <a:gd name="T40" fmla="*/ 31 w 39"/>
                <a:gd name="T4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9" h="71">
                  <a:moveTo>
                    <a:pt x="31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5"/>
                    <a:pt x="8" y="36"/>
                    <a:pt x="8" y="36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8" y="69"/>
                    <a:pt x="11" y="71"/>
                    <a:pt x="14" y="71"/>
                  </a:cubicBezTo>
                  <a:cubicBezTo>
                    <a:pt x="17" y="71"/>
                    <a:pt x="20" y="69"/>
                    <a:pt x="20" y="65"/>
                  </a:cubicBezTo>
                  <a:cubicBezTo>
                    <a:pt x="20" y="69"/>
                    <a:pt x="22" y="71"/>
                    <a:pt x="26" y="71"/>
                  </a:cubicBezTo>
                  <a:cubicBezTo>
                    <a:pt x="29" y="71"/>
                    <a:pt x="31" y="69"/>
                    <a:pt x="31" y="65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5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6" y="34"/>
                    <a:pt x="39" y="30"/>
                    <a:pt x="39" y="26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3"/>
                    <a:pt x="36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Oval 7">
              <a:extLst>
                <a:ext uri="{FF2B5EF4-FFF2-40B4-BE49-F238E27FC236}">
                  <a16:creationId xmlns:a16="http://schemas.microsoft.com/office/drawing/2014/main" id="{6225147B-DAF2-624F-09E7-B6AB555337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850" y="6362700"/>
              <a:ext cx="57150" cy="571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Freeform 8">
              <a:extLst>
                <a:ext uri="{FF2B5EF4-FFF2-40B4-BE49-F238E27FC236}">
                  <a16:creationId xmlns:a16="http://schemas.microsoft.com/office/drawing/2014/main" id="{9F682667-DBF0-9B05-0FDD-52B4F90034C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6675" y="6430963"/>
              <a:ext cx="90488" cy="227013"/>
            </a:xfrm>
            <a:custGeom>
              <a:avLst/>
              <a:gdLst>
                <a:gd name="T0" fmla="*/ 18 w 24"/>
                <a:gd name="T1" fmla="*/ 0 h 59"/>
                <a:gd name="T2" fmla="*/ 15 w 24"/>
                <a:gd name="T3" fmla="*/ 0 h 59"/>
                <a:gd name="T4" fmla="*/ 8 w 24"/>
                <a:gd name="T5" fmla="*/ 7 h 59"/>
                <a:gd name="T6" fmla="*/ 2 w 24"/>
                <a:gd name="T7" fmla="*/ 0 h 59"/>
                <a:gd name="T8" fmla="*/ 1 w 24"/>
                <a:gd name="T9" fmla="*/ 0 h 59"/>
                <a:gd name="T10" fmla="*/ 4 w 24"/>
                <a:gd name="T11" fmla="*/ 7 h 59"/>
                <a:gd name="T12" fmla="*/ 4 w 24"/>
                <a:gd name="T13" fmla="*/ 30 h 59"/>
                <a:gd name="T14" fmla="*/ 0 w 24"/>
                <a:gd name="T15" fmla="*/ 38 h 59"/>
                <a:gd name="T16" fmla="*/ 0 w 24"/>
                <a:gd name="T17" fmla="*/ 54 h 59"/>
                <a:gd name="T18" fmla="*/ 4 w 24"/>
                <a:gd name="T19" fmla="*/ 59 h 59"/>
                <a:gd name="T20" fmla="*/ 9 w 24"/>
                <a:gd name="T21" fmla="*/ 54 h 59"/>
                <a:gd name="T22" fmla="*/ 13 w 24"/>
                <a:gd name="T23" fmla="*/ 59 h 59"/>
                <a:gd name="T24" fmla="*/ 18 w 24"/>
                <a:gd name="T25" fmla="*/ 54 h 59"/>
                <a:gd name="T26" fmla="*/ 18 w 24"/>
                <a:gd name="T27" fmla="*/ 29 h 59"/>
                <a:gd name="T28" fmla="*/ 18 w 24"/>
                <a:gd name="T29" fmla="*/ 27 h 59"/>
                <a:gd name="T30" fmla="*/ 18 w 24"/>
                <a:gd name="T31" fmla="*/ 27 h 59"/>
                <a:gd name="T32" fmla="*/ 24 w 24"/>
                <a:gd name="T33" fmla="*/ 21 h 59"/>
                <a:gd name="T34" fmla="*/ 24 w 24"/>
                <a:gd name="T35" fmla="*/ 7 h 59"/>
                <a:gd name="T36" fmla="*/ 18 w 24"/>
                <a:gd name="T3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" h="59">
                  <a:moveTo>
                    <a:pt x="18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2"/>
                    <a:pt x="4" y="4"/>
                    <a:pt x="4" y="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4"/>
                    <a:pt x="2" y="36"/>
                    <a:pt x="0" y="38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7"/>
                    <a:pt x="2" y="59"/>
                    <a:pt x="4" y="59"/>
                  </a:cubicBezTo>
                  <a:cubicBezTo>
                    <a:pt x="7" y="59"/>
                    <a:pt x="9" y="57"/>
                    <a:pt x="9" y="54"/>
                  </a:cubicBezTo>
                  <a:cubicBezTo>
                    <a:pt x="9" y="57"/>
                    <a:pt x="11" y="59"/>
                    <a:pt x="13" y="59"/>
                  </a:cubicBezTo>
                  <a:cubicBezTo>
                    <a:pt x="16" y="59"/>
                    <a:pt x="18" y="57"/>
                    <a:pt x="18" y="54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8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21" y="27"/>
                    <a:pt x="24" y="24"/>
                    <a:pt x="24" y="21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1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Oval 9">
              <a:extLst>
                <a:ext uri="{FF2B5EF4-FFF2-40B4-BE49-F238E27FC236}">
                  <a16:creationId xmlns:a16="http://schemas.microsoft.com/office/drawing/2014/main" id="{EDC755DD-D601-0D4B-29F0-EA0D2C6F11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94425" y="6362700"/>
              <a:ext cx="60325" cy="571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Freeform 10">
              <a:extLst>
                <a:ext uri="{FF2B5EF4-FFF2-40B4-BE49-F238E27FC236}">
                  <a16:creationId xmlns:a16="http://schemas.microsoft.com/office/drawing/2014/main" id="{18E98AA4-33AD-3092-D498-90F24D85537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9025" y="6430963"/>
              <a:ext cx="88900" cy="227013"/>
            </a:xfrm>
            <a:custGeom>
              <a:avLst/>
              <a:gdLst>
                <a:gd name="T0" fmla="*/ 6 w 24"/>
                <a:gd name="T1" fmla="*/ 0 h 59"/>
                <a:gd name="T2" fmla="*/ 9 w 24"/>
                <a:gd name="T3" fmla="*/ 0 h 59"/>
                <a:gd name="T4" fmla="*/ 15 w 24"/>
                <a:gd name="T5" fmla="*/ 7 h 59"/>
                <a:gd name="T6" fmla="*/ 22 w 24"/>
                <a:gd name="T7" fmla="*/ 0 h 59"/>
                <a:gd name="T8" fmla="*/ 23 w 24"/>
                <a:gd name="T9" fmla="*/ 0 h 59"/>
                <a:gd name="T10" fmla="*/ 20 w 24"/>
                <a:gd name="T11" fmla="*/ 7 h 59"/>
                <a:gd name="T12" fmla="*/ 20 w 24"/>
                <a:gd name="T13" fmla="*/ 30 h 59"/>
                <a:gd name="T14" fmla="*/ 24 w 24"/>
                <a:gd name="T15" fmla="*/ 38 h 59"/>
                <a:gd name="T16" fmla="*/ 24 w 24"/>
                <a:gd name="T17" fmla="*/ 54 h 59"/>
                <a:gd name="T18" fmla="*/ 20 w 24"/>
                <a:gd name="T19" fmla="*/ 59 h 59"/>
                <a:gd name="T20" fmla="*/ 15 w 24"/>
                <a:gd name="T21" fmla="*/ 54 h 59"/>
                <a:gd name="T22" fmla="*/ 10 w 24"/>
                <a:gd name="T23" fmla="*/ 59 h 59"/>
                <a:gd name="T24" fmla="*/ 6 w 24"/>
                <a:gd name="T25" fmla="*/ 54 h 59"/>
                <a:gd name="T26" fmla="*/ 6 w 24"/>
                <a:gd name="T27" fmla="*/ 29 h 59"/>
                <a:gd name="T28" fmla="*/ 6 w 24"/>
                <a:gd name="T29" fmla="*/ 27 h 59"/>
                <a:gd name="T30" fmla="*/ 6 w 24"/>
                <a:gd name="T31" fmla="*/ 27 h 59"/>
                <a:gd name="T32" fmla="*/ 0 w 24"/>
                <a:gd name="T33" fmla="*/ 21 h 59"/>
                <a:gd name="T34" fmla="*/ 0 w 24"/>
                <a:gd name="T35" fmla="*/ 7 h 59"/>
                <a:gd name="T36" fmla="*/ 6 w 24"/>
                <a:gd name="T3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" h="59">
                  <a:moveTo>
                    <a:pt x="6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1" y="2"/>
                    <a:pt x="20" y="4"/>
                    <a:pt x="20" y="7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4"/>
                    <a:pt x="22" y="36"/>
                    <a:pt x="24" y="38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7"/>
                    <a:pt x="22" y="59"/>
                    <a:pt x="20" y="59"/>
                  </a:cubicBezTo>
                  <a:cubicBezTo>
                    <a:pt x="17" y="59"/>
                    <a:pt x="15" y="57"/>
                    <a:pt x="15" y="54"/>
                  </a:cubicBezTo>
                  <a:cubicBezTo>
                    <a:pt x="15" y="57"/>
                    <a:pt x="13" y="59"/>
                    <a:pt x="10" y="59"/>
                  </a:cubicBezTo>
                  <a:cubicBezTo>
                    <a:pt x="8" y="59"/>
                    <a:pt x="6" y="57"/>
                    <a:pt x="6" y="54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8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3" y="27"/>
                    <a:pt x="0" y="24"/>
                    <a:pt x="0" y="2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9" name="Freeform 129" descr="D:\51PPT模板网\51pptmoban.com\图片.jpg">
            <a:extLst>
              <a:ext uri="{FF2B5EF4-FFF2-40B4-BE49-F238E27FC236}">
                <a16:creationId xmlns:a16="http://schemas.microsoft.com/office/drawing/2014/main" id="{0AA8DF2C-8E9A-9FFD-4A75-A2B48811F89A}"/>
              </a:ext>
            </a:extLst>
          </p:cNvPr>
          <p:cNvSpPr>
            <a:spLocks noEditPoints="1"/>
          </p:cNvSpPr>
          <p:nvPr/>
        </p:nvSpPr>
        <p:spPr bwMode="auto">
          <a:xfrm>
            <a:off x="7224481" y="2465289"/>
            <a:ext cx="473375" cy="473375"/>
          </a:xfrm>
          <a:custGeom>
            <a:avLst/>
            <a:gdLst>
              <a:gd name="T0" fmla="*/ 78 w 201"/>
              <a:gd name="T1" fmla="*/ 194 h 201"/>
              <a:gd name="T2" fmla="*/ 91 w 201"/>
              <a:gd name="T3" fmla="*/ 164 h 201"/>
              <a:gd name="T4" fmla="*/ 154 w 201"/>
              <a:gd name="T5" fmla="*/ 123 h 201"/>
              <a:gd name="T6" fmla="*/ 150 w 201"/>
              <a:gd name="T7" fmla="*/ 168 h 201"/>
              <a:gd name="T8" fmla="*/ 78 w 201"/>
              <a:gd name="T9" fmla="*/ 194 h 201"/>
              <a:gd name="T10" fmla="*/ 35 w 201"/>
              <a:gd name="T11" fmla="*/ 128 h 201"/>
              <a:gd name="T12" fmla="*/ 82 w 201"/>
              <a:gd name="T13" fmla="*/ 54 h 201"/>
              <a:gd name="T14" fmla="*/ 106 w 201"/>
              <a:gd name="T15" fmla="*/ 35 h 201"/>
              <a:gd name="T16" fmla="*/ 167 w 201"/>
              <a:gd name="T17" fmla="*/ 95 h 201"/>
              <a:gd name="T18" fmla="*/ 148 w 201"/>
              <a:gd name="T19" fmla="*/ 119 h 201"/>
              <a:gd name="T20" fmla="*/ 74 w 201"/>
              <a:gd name="T21" fmla="*/ 166 h 201"/>
              <a:gd name="T22" fmla="*/ 35 w 201"/>
              <a:gd name="T23" fmla="*/ 128 h 201"/>
              <a:gd name="T24" fmla="*/ 127 w 201"/>
              <a:gd name="T25" fmla="*/ 75 h 201"/>
              <a:gd name="T26" fmla="*/ 102 w 201"/>
              <a:gd name="T27" fmla="*/ 75 h 201"/>
              <a:gd name="T28" fmla="*/ 102 w 201"/>
              <a:gd name="T29" fmla="*/ 99 h 201"/>
              <a:gd name="T30" fmla="*/ 127 w 201"/>
              <a:gd name="T31" fmla="*/ 99 h 201"/>
              <a:gd name="T32" fmla="*/ 127 w 201"/>
              <a:gd name="T33" fmla="*/ 75 h 201"/>
              <a:gd name="T34" fmla="*/ 179 w 201"/>
              <a:gd name="T35" fmla="*/ 17 h 201"/>
              <a:gd name="T36" fmla="*/ 196 w 201"/>
              <a:gd name="T37" fmla="*/ 0 h 201"/>
              <a:gd name="T38" fmla="*/ 201 w 201"/>
              <a:gd name="T39" fmla="*/ 5 h 201"/>
              <a:gd name="T40" fmla="*/ 184 w 201"/>
              <a:gd name="T41" fmla="*/ 21 h 201"/>
              <a:gd name="T42" fmla="*/ 170 w 201"/>
              <a:gd name="T43" fmla="*/ 90 h 201"/>
              <a:gd name="T44" fmla="*/ 112 w 201"/>
              <a:gd name="T45" fmla="*/ 31 h 201"/>
              <a:gd name="T46" fmla="*/ 179 w 201"/>
              <a:gd name="T47" fmla="*/ 17 h 201"/>
              <a:gd name="T48" fmla="*/ 7 w 201"/>
              <a:gd name="T49" fmla="*/ 123 h 201"/>
              <a:gd name="T50" fmla="*/ 34 w 201"/>
              <a:gd name="T51" fmla="*/ 51 h 201"/>
              <a:gd name="T52" fmla="*/ 78 w 201"/>
              <a:gd name="T53" fmla="*/ 47 h 201"/>
              <a:gd name="T54" fmla="*/ 37 w 201"/>
              <a:gd name="T55" fmla="*/ 110 h 201"/>
              <a:gd name="T56" fmla="*/ 7 w 201"/>
              <a:gd name="T57" fmla="*/ 123 h 201"/>
              <a:gd name="T58" fmla="*/ 48 w 201"/>
              <a:gd name="T59" fmla="*/ 169 h 201"/>
              <a:gd name="T60" fmla="*/ 48 w 201"/>
              <a:gd name="T61" fmla="*/ 161 h 201"/>
              <a:gd name="T62" fmla="*/ 31 w 201"/>
              <a:gd name="T63" fmla="*/ 170 h 201"/>
              <a:gd name="T64" fmla="*/ 39 w 201"/>
              <a:gd name="T65" fmla="*/ 152 h 201"/>
              <a:gd name="T66" fmla="*/ 29 w 201"/>
              <a:gd name="T67" fmla="*/ 155 h 201"/>
              <a:gd name="T68" fmla="*/ 36 w 201"/>
              <a:gd name="T69" fmla="*/ 138 h 201"/>
              <a:gd name="T70" fmla="*/ 64 w 201"/>
              <a:gd name="T71" fmla="*/ 165 h 201"/>
              <a:gd name="T72" fmla="*/ 48 w 201"/>
              <a:gd name="T73" fmla="*/ 169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1" h="201">
                <a:moveTo>
                  <a:pt x="78" y="194"/>
                </a:moveTo>
                <a:cubicBezTo>
                  <a:pt x="78" y="194"/>
                  <a:pt x="89" y="186"/>
                  <a:pt x="91" y="164"/>
                </a:cubicBezTo>
                <a:cubicBezTo>
                  <a:pt x="128" y="147"/>
                  <a:pt x="154" y="123"/>
                  <a:pt x="154" y="123"/>
                </a:cubicBezTo>
                <a:cubicBezTo>
                  <a:pt x="154" y="123"/>
                  <a:pt x="170" y="148"/>
                  <a:pt x="150" y="168"/>
                </a:cubicBezTo>
                <a:cubicBezTo>
                  <a:pt x="116" y="201"/>
                  <a:pt x="78" y="194"/>
                  <a:pt x="78" y="194"/>
                </a:cubicBezTo>
                <a:close/>
                <a:moveTo>
                  <a:pt x="35" y="128"/>
                </a:moveTo>
                <a:cubicBezTo>
                  <a:pt x="35" y="128"/>
                  <a:pt x="65" y="71"/>
                  <a:pt x="82" y="54"/>
                </a:cubicBezTo>
                <a:cubicBezTo>
                  <a:pt x="90" y="46"/>
                  <a:pt x="98" y="40"/>
                  <a:pt x="106" y="35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2" y="103"/>
                  <a:pt x="156" y="111"/>
                  <a:pt x="148" y="119"/>
                </a:cubicBezTo>
                <a:cubicBezTo>
                  <a:pt x="130" y="137"/>
                  <a:pt x="74" y="166"/>
                  <a:pt x="74" y="166"/>
                </a:cubicBezTo>
                <a:lnTo>
                  <a:pt x="35" y="128"/>
                </a:lnTo>
                <a:close/>
                <a:moveTo>
                  <a:pt x="127" y="75"/>
                </a:moveTo>
                <a:cubicBezTo>
                  <a:pt x="120" y="68"/>
                  <a:pt x="109" y="68"/>
                  <a:pt x="102" y="75"/>
                </a:cubicBezTo>
                <a:cubicBezTo>
                  <a:pt x="95" y="81"/>
                  <a:pt x="95" y="93"/>
                  <a:pt x="102" y="99"/>
                </a:cubicBezTo>
                <a:cubicBezTo>
                  <a:pt x="109" y="106"/>
                  <a:pt x="120" y="106"/>
                  <a:pt x="127" y="99"/>
                </a:cubicBezTo>
                <a:cubicBezTo>
                  <a:pt x="134" y="93"/>
                  <a:pt x="134" y="81"/>
                  <a:pt x="127" y="75"/>
                </a:cubicBezTo>
                <a:close/>
                <a:moveTo>
                  <a:pt x="179" y="17"/>
                </a:moveTo>
                <a:cubicBezTo>
                  <a:pt x="196" y="0"/>
                  <a:pt x="196" y="0"/>
                  <a:pt x="196" y="0"/>
                </a:cubicBezTo>
                <a:cubicBezTo>
                  <a:pt x="201" y="5"/>
                  <a:pt x="201" y="5"/>
                  <a:pt x="201" y="5"/>
                </a:cubicBezTo>
                <a:cubicBezTo>
                  <a:pt x="184" y="21"/>
                  <a:pt x="184" y="21"/>
                  <a:pt x="184" y="21"/>
                </a:cubicBezTo>
                <a:cubicBezTo>
                  <a:pt x="186" y="31"/>
                  <a:pt x="188" y="58"/>
                  <a:pt x="170" y="90"/>
                </a:cubicBezTo>
                <a:cubicBezTo>
                  <a:pt x="112" y="31"/>
                  <a:pt x="112" y="31"/>
                  <a:pt x="112" y="31"/>
                </a:cubicBezTo>
                <a:cubicBezTo>
                  <a:pt x="142" y="14"/>
                  <a:pt x="169" y="15"/>
                  <a:pt x="179" y="17"/>
                </a:cubicBezTo>
                <a:close/>
                <a:moveTo>
                  <a:pt x="7" y="123"/>
                </a:moveTo>
                <a:cubicBezTo>
                  <a:pt x="7" y="123"/>
                  <a:pt x="0" y="85"/>
                  <a:pt x="34" y="51"/>
                </a:cubicBezTo>
                <a:cubicBezTo>
                  <a:pt x="53" y="32"/>
                  <a:pt x="78" y="47"/>
                  <a:pt x="78" y="47"/>
                </a:cubicBezTo>
                <a:cubicBezTo>
                  <a:pt x="78" y="47"/>
                  <a:pt x="55" y="73"/>
                  <a:pt x="37" y="110"/>
                </a:cubicBezTo>
                <a:cubicBezTo>
                  <a:pt x="15" y="112"/>
                  <a:pt x="7" y="123"/>
                  <a:pt x="7" y="123"/>
                </a:cubicBezTo>
                <a:close/>
                <a:moveTo>
                  <a:pt x="48" y="169"/>
                </a:moveTo>
                <a:cubicBezTo>
                  <a:pt x="48" y="161"/>
                  <a:pt x="48" y="161"/>
                  <a:pt x="48" y="161"/>
                </a:cubicBezTo>
                <a:cubicBezTo>
                  <a:pt x="31" y="170"/>
                  <a:pt x="31" y="170"/>
                  <a:pt x="31" y="170"/>
                </a:cubicBezTo>
                <a:cubicBezTo>
                  <a:pt x="39" y="152"/>
                  <a:pt x="39" y="152"/>
                  <a:pt x="39" y="152"/>
                </a:cubicBezTo>
                <a:cubicBezTo>
                  <a:pt x="29" y="155"/>
                  <a:pt x="29" y="155"/>
                  <a:pt x="29" y="155"/>
                </a:cubicBezTo>
                <a:cubicBezTo>
                  <a:pt x="36" y="138"/>
                  <a:pt x="36" y="138"/>
                  <a:pt x="36" y="138"/>
                </a:cubicBezTo>
                <a:cubicBezTo>
                  <a:pt x="64" y="165"/>
                  <a:pt x="64" y="165"/>
                  <a:pt x="64" y="165"/>
                </a:cubicBezTo>
                <a:lnTo>
                  <a:pt x="48" y="1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60958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Freeform 46">
            <a:extLst>
              <a:ext uri="{FF2B5EF4-FFF2-40B4-BE49-F238E27FC236}">
                <a16:creationId xmlns:a16="http://schemas.microsoft.com/office/drawing/2014/main" id="{7C8943C9-19F0-99AF-8F9C-AF2E1E72734E}"/>
              </a:ext>
            </a:extLst>
          </p:cNvPr>
          <p:cNvSpPr>
            <a:spLocks noEditPoints="1"/>
          </p:cNvSpPr>
          <p:nvPr/>
        </p:nvSpPr>
        <p:spPr bwMode="auto">
          <a:xfrm>
            <a:off x="9740032" y="2455744"/>
            <a:ext cx="488527" cy="492869"/>
          </a:xfrm>
          <a:custGeom>
            <a:avLst/>
            <a:gdLst>
              <a:gd name="T0" fmla="*/ 198 w 201"/>
              <a:gd name="T1" fmla="*/ 35 h 202"/>
              <a:gd name="T2" fmla="*/ 188 w 201"/>
              <a:gd name="T3" fmla="*/ 44 h 202"/>
              <a:gd name="T4" fmla="*/ 157 w 201"/>
              <a:gd name="T5" fmla="*/ 13 h 202"/>
              <a:gd name="T6" fmla="*/ 167 w 201"/>
              <a:gd name="T7" fmla="*/ 4 h 202"/>
              <a:gd name="T8" fmla="*/ 179 w 201"/>
              <a:gd name="T9" fmla="*/ 3 h 202"/>
              <a:gd name="T10" fmla="*/ 198 w 201"/>
              <a:gd name="T11" fmla="*/ 23 h 202"/>
              <a:gd name="T12" fmla="*/ 198 w 201"/>
              <a:gd name="T13" fmla="*/ 35 h 202"/>
              <a:gd name="T14" fmla="*/ 115 w 201"/>
              <a:gd name="T15" fmla="*/ 117 h 202"/>
              <a:gd name="T16" fmla="*/ 84 w 201"/>
              <a:gd name="T17" fmla="*/ 86 h 202"/>
              <a:gd name="T18" fmla="*/ 153 w 201"/>
              <a:gd name="T19" fmla="*/ 18 h 202"/>
              <a:gd name="T20" fmla="*/ 184 w 201"/>
              <a:gd name="T21" fmla="*/ 49 h 202"/>
              <a:gd name="T22" fmla="*/ 115 w 201"/>
              <a:gd name="T23" fmla="*/ 117 h 202"/>
              <a:gd name="T24" fmla="*/ 111 w 201"/>
              <a:gd name="T25" fmla="*/ 121 h 202"/>
              <a:gd name="T26" fmla="*/ 67 w 201"/>
              <a:gd name="T27" fmla="*/ 133 h 202"/>
              <a:gd name="T28" fmla="*/ 80 w 201"/>
              <a:gd name="T29" fmla="*/ 90 h 202"/>
              <a:gd name="T30" fmla="*/ 111 w 201"/>
              <a:gd name="T31" fmla="*/ 121 h 202"/>
              <a:gd name="T32" fmla="*/ 39 w 201"/>
              <a:gd name="T33" fmla="*/ 26 h 202"/>
              <a:gd name="T34" fmla="*/ 20 w 201"/>
              <a:gd name="T35" fmla="*/ 45 h 202"/>
              <a:gd name="T36" fmla="*/ 20 w 201"/>
              <a:gd name="T37" fmla="*/ 162 h 202"/>
              <a:gd name="T38" fmla="*/ 39 w 201"/>
              <a:gd name="T39" fmla="*/ 182 h 202"/>
              <a:gd name="T40" fmla="*/ 156 w 201"/>
              <a:gd name="T41" fmla="*/ 182 h 202"/>
              <a:gd name="T42" fmla="*/ 176 w 201"/>
              <a:gd name="T43" fmla="*/ 162 h 202"/>
              <a:gd name="T44" fmla="*/ 176 w 201"/>
              <a:gd name="T45" fmla="*/ 85 h 202"/>
              <a:gd name="T46" fmla="*/ 196 w 201"/>
              <a:gd name="T47" fmla="*/ 66 h 202"/>
              <a:gd name="T48" fmla="*/ 196 w 201"/>
              <a:gd name="T49" fmla="*/ 169 h 202"/>
              <a:gd name="T50" fmla="*/ 163 w 201"/>
              <a:gd name="T51" fmla="*/ 202 h 202"/>
              <a:gd name="T52" fmla="*/ 32 w 201"/>
              <a:gd name="T53" fmla="*/ 202 h 202"/>
              <a:gd name="T54" fmla="*/ 0 w 201"/>
              <a:gd name="T55" fmla="*/ 169 h 202"/>
              <a:gd name="T56" fmla="*/ 0 w 201"/>
              <a:gd name="T57" fmla="*/ 40 h 202"/>
              <a:gd name="T58" fmla="*/ 32 w 201"/>
              <a:gd name="T59" fmla="*/ 6 h 202"/>
              <a:gd name="T60" fmla="*/ 136 w 201"/>
              <a:gd name="T61" fmla="*/ 6 h 202"/>
              <a:gd name="T62" fmla="*/ 116 w 201"/>
              <a:gd name="T63" fmla="*/ 26 h 202"/>
              <a:gd name="T64" fmla="*/ 39 w 201"/>
              <a:gd name="T65" fmla="*/ 26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01" h="202">
                <a:moveTo>
                  <a:pt x="198" y="35"/>
                </a:moveTo>
                <a:cubicBezTo>
                  <a:pt x="188" y="44"/>
                  <a:pt x="188" y="44"/>
                  <a:pt x="188" y="44"/>
                </a:cubicBezTo>
                <a:cubicBezTo>
                  <a:pt x="157" y="13"/>
                  <a:pt x="157" y="13"/>
                  <a:pt x="157" y="13"/>
                </a:cubicBezTo>
                <a:cubicBezTo>
                  <a:pt x="167" y="4"/>
                  <a:pt x="167" y="4"/>
                  <a:pt x="167" y="4"/>
                </a:cubicBezTo>
                <a:cubicBezTo>
                  <a:pt x="170" y="0"/>
                  <a:pt x="175" y="0"/>
                  <a:pt x="179" y="3"/>
                </a:cubicBezTo>
                <a:cubicBezTo>
                  <a:pt x="198" y="23"/>
                  <a:pt x="198" y="23"/>
                  <a:pt x="198" y="23"/>
                </a:cubicBezTo>
                <a:cubicBezTo>
                  <a:pt x="201" y="26"/>
                  <a:pt x="201" y="31"/>
                  <a:pt x="198" y="35"/>
                </a:cubicBezTo>
                <a:close/>
                <a:moveTo>
                  <a:pt x="115" y="117"/>
                </a:moveTo>
                <a:cubicBezTo>
                  <a:pt x="84" y="86"/>
                  <a:pt x="84" y="86"/>
                  <a:pt x="84" y="86"/>
                </a:cubicBezTo>
                <a:cubicBezTo>
                  <a:pt x="153" y="18"/>
                  <a:pt x="153" y="18"/>
                  <a:pt x="153" y="18"/>
                </a:cubicBezTo>
                <a:cubicBezTo>
                  <a:pt x="184" y="49"/>
                  <a:pt x="184" y="49"/>
                  <a:pt x="184" y="49"/>
                </a:cubicBezTo>
                <a:lnTo>
                  <a:pt x="115" y="117"/>
                </a:lnTo>
                <a:close/>
                <a:moveTo>
                  <a:pt x="111" y="121"/>
                </a:moveTo>
                <a:cubicBezTo>
                  <a:pt x="67" y="133"/>
                  <a:pt x="67" y="133"/>
                  <a:pt x="67" y="133"/>
                </a:cubicBezTo>
                <a:cubicBezTo>
                  <a:pt x="80" y="90"/>
                  <a:pt x="80" y="90"/>
                  <a:pt x="80" y="90"/>
                </a:cubicBezTo>
                <a:lnTo>
                  <a:pt x="111" y="121"/>
                </a:lnTo>
                <a:close/>
                <a:moveTo>
                  <a:pt x="39" y="26"/>
                </a:moveTo>
                <a:cubicBezTo>
                  <a:pt x="28" y="26"/>
                  <a:pt x="20" y="34"/>
                  <a:pt x="20" y="45"/>
                </a:cubicBezTo>
                <a:cubicBezTo>
                  <a:pt x="20" y="162"/>
                  <a:pt x="20" y="162"/>
                  <a:pt x="20" y="162"/>
                </a:cubicBezTo>
                <a:cubicBezTo>
                  <a:pt x="20" y="173"/>
                  <a:pt x="28" y="182"/>
                  <a:pt x="39" y="182"/>
                </a:cubicBezTo>
                <a:cubicBezTo>
                  <a:pt x="156" y="182"/>
                  <a:pt x="156" y="182"/>
                  <a:pt x="156" y="182"/>
                </a:cubicBezTo>
                <a:cubicBezTo>
                  <a:pt x="167" y="182"/>
                  <a:pt x="176" y="173"/>
                  <a:pt x="176" y="162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196" y="66"/>
                  <a:pt x="196" y="66"/>
                  <a:pt x="196" y="66"/>
                </a:cubicBezTo>
                <a:cubicBezTo>
                  <a:pt x="196" y="169"/>
                  <a:pt x="196" y="169"/>
                  <a:pt x="196" y="169"/>
                </a:cubicBezTo>
                <a:cubicBezTo>
                  <a:pt x="196" y="187"/>
                  <a:pt x="181" y="202"/>
                  <a:pt x="163" y="202"/>
                </a:cubicBezTo>
                <a:cubicBezTo>
                  <a:pt x="32" y="202"/>
                  <a:pt x="32" y="202"/>
                  <a:pt x="32" y="202"/>
                </a:cubicBezTo>
                <a:cubicBezTo>
                  <a:pt x="14" y="202"/>
                  <a:pt x="0" y="187"/>
                  <a:pt x="0" y="169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22"/>
                  <a:pt x="14" y="6"/>
                  <a:pt x="32" y="6"/>
                </a:cubicBezTo>
                <a:cubicBezTo>
                  <a:pt x="136" y="6"/>
                  <a:pt x="136" y="6"/>
                  <a:pt x="136" y="6"/>
                </a:cubicBezTo>
                <a:cubicBezTo>
                  <a:pt x="116" y="26"/>
                  <a:pt x="116" y="26"/>
                  <a:pt x="116" y="26"/>
                </a:cubicBezTo>
                <a:lnTo>
                  <a:pt x="39" y="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60958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EB587EAC-B621-65B5-27B8-4C18D099E8DA}"/>
              </a:ext>
            </a:extLst>
          </p:cNvPr>
          <p:cNvGrpSpPr/>
          <p:nvPr/>
        </p:nvGrpSpPr>
        <p:grpSpPr>
          <a:xfrm>
            <a:off x="1106414" y="4020470"/>
            <a:ext cx="2186408" cy="1125810"/>
            <a:chOff x="155202" y="1906534"/>
            <a:chExt cx="2186408" cy="1125810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063F5263-22C2-8172-6952-09F9DCBF4CF0}"/>
                </a:ext>
              </a:extLst>
            </p:cNvPr>
            <p:cNvSpPr txBox="1"/>
            <p:nvPr/>
          </p:nvSpPr>
          <p:spPr>
            <a:xfrm>
              <a:off x="155202" y="2269058"/>
              <a:ext cx="218640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C9A3104D-BA4A-55EF-48FC-3C874CC4AF65}"/>
                </a:ext>
              </a:extLst>
            </p:cNvPr>
            <p:cNvSpPr txBox="1"/>
            <p:nvPr/>
          </p:nvSpPr>
          <p:spPr>
            <a:xfrm>
              <a:off x="464574" y="1906534"/>
              <a:ext cx="15676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E5BF1BCB-643A-B4C2-574E-4F15E8F01343}"/>
              </a:ext>
            </a:extLst>
          </p:cNvPr>
          <p:cNvGrpSpPr/>
          <p:nvPr/>
        </p:nvGrpSpPr>
        <p:grpSpPr>
          <a:xfrm>
            <a:off x="3647298" y="4020470"/>
            <a:ext cx="2186408" cy="1125810"/>
            <a:chOff x="155202" y="1906534"/>
            <a:chExt cx="2186408" cy="1125810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04E8026F-243C-7E66-3BDE-E768A6D127B1}"/>
                </a:ext>
              </a:extLst>
            </p:cNvPr>
            <p:cNvSpPr txBox="1"/>
            <p:nvPr/>
          </p:nvSpPr>
          <p:spPr>
            <a:xfrm>
              <a:off x="155202" y="2269058"/>
              <a:ext cx="218640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FE8BE8A5-99C1-0F06-C12E-D5ABEF399963}"/>
                </a:ext>
              </a:extLst>
            </p:cNvPr>
            <p:cNvSpPr txBox="1"/>
            <p:nvPr/>
          </p:nvSpPr>
          <p:spPr>
            <a:xfrm>
              <a:off x="464574" y="1906534"/>
              <a:ext cx="15676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09857D0C-C38C-50E7-BBC1-CFFD5BFF9215}"/>
              </a:ext>
            </a:extLst>
          </p:cNvPr>
          <p:cNvGrpSpPr/>
          <p:nvPr/>
        </p:nvGrpSpPr>
        <p:grpSpPr>
          <a:xfrm>
            <a:off x="6294098" y="4020470"/>
            <a:ext cx="2186408" cy="1125810"/>
            <a:chOff x="155202" y="1906534"/>
            <a:chExt cx="2186408" cy="1125810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89A33E71-9F12-56E9-51AD-32615C45DFAE}"/>
                </a:ext>
              </a:extLst>
            </p:cNvPr>
            <p:cNvSpPr txBox="1"/>
            <p:nvPr/>
          </p:nvSpPr>
          <p:spPr>
            <a:xfrm>
              <a:off x="155202" y="2269058"/>
              <a:ext cx="218640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74091B13-570E-F0C6-5B5A-08682FAC10C4}"/>
                </a:ext>
              </a:extLst>
            </p:cNvPr>
            <p:cNvSpPr txBox="1"/>
            <p:nvPr/>
          </p:nvSpPr>
          <p:spPr>
            <a:xfrm>
              <a:off x="464574" y="1906534"/>
              <a:ext cx="15676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81E69B99-297E-CE82-5515-B69172676CBF}"/>
              </a:ext>
            </a:extLst>
          </p:cNvPr>
          <p:cNvGrpSpPr/>
          <p:nvPr/>
        </p:nvGrpSpPr>
        <p:grpSpPr>
          <a:xfrm>
            <a:off x="8899180" y="4020470"/>
            <a:ext cx="2186408" cy="1125810"/>
            <a:chOff x="155202" y="1906534"/>
            <a:chExt cx="2186408" cy="1125810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4F608FB4-882B-5D04-0DE5-1CD88A69DFFB}"/>
                </a:ext>
              </a:extLst>
            </p:cNvPr>
            <p:cNvSpPr txBox="1"/>
            <p:nvPr/>
          </p:nvSpPr>
          <p:spPr>
            <a:xfrm>
              <a:off x="155202" y="2269058"/>
              <a:ext cx="218640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EBD3CBFE-3DF0-0CCE-B1B3-BAC74564E3C5}"/>
                </a:ext>
              </a:extLst>
            </p:cNvPr>
            <p:cNvSpPr txBox="1"/>
            <p:nvPr/>
          </p:nvSpPr>
          <p:spPr>
            <a:xfrm>
              <a:off x="464574" y="1906534"/>
              <a:ext cx="15676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76958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平行四边形 90">
            <a:extLst>
              <a:ext uri="{FF2B5EF4-FFF2-40B4-BE49-F238E27FC236}">
                <a16:creationId xmlns:a16="http://schemas.microsoft.com/office/drawing/2014/main" id="{A5717C25-5195-6B5D-B4DB-BD0D7B0E51F2}"/>
              </a:ext>
            </a:extLst>
          </p:cNvPr>
          <p:cNvSpPr/>
          <p:nvPr/>
        </p:nvSpPr>
        <p:spPr>
          <a:xfrm rot="21040656">
            <a:off x="1043990" y="-20335"/>
            <a:ext cx="3487890" cy="547738"/>
          </a:xfrm>
          <a:prstGeom prst="parallelogram">
            <a:avLst/>
          </a:prstGeom>
          <a:gradFill>
            <a:gsLst>
              <a:gs pos="0">
                <a:srgbClr val="F5D510"/>
              </a:gs>
              <a:gs pos="100000">
                <a:srgbClr val="F5D510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FBBF31E2-BDE3-3318-FC9F-AF4F594C0C75}"/>
              </a:ext>
            </a:extLst>
          </p:cNvPr>
          <p:cNvSpPr txBox="1"/>
          <p:nvPr/>
        </p:nvSpPr>
        <p:spPr>
          <a:xfrm rot="21059786">
            <a:off x="279750" y="248205"/>
            <a:ext cx="9997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i="1" dirty="0">
                <a:solidFill>
                  <a:srgbClr val="34B7C7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04</a:t>
            </a:r>
            <a:endParaRPr lang="zh-CN" altLang="en-US" sz="4000" i="1" dirty="0">
              <a:solidFill>
                <a:srgbClr val="34B7C7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sp>
        <p:nvSpPr>
          <p:cNvPr id="94" name="平行四边形 93">
            <a:extLst>
              <a:ext uri="{FF2B5EF4-FFF2-40B4-BE49-F238E27FC236}">
                <a16:creationId xmlns:a16="http://schemas.microsoft.com/office/drawing/2014/main" id="{F2B13656-96D5-D6D1-9DE8-245D8EAC2D70}"/>
              </a:ext>
            </a:extLst>
          </p:cNvPr>
          <p:cNvSpPr/>
          <p:nvPr/>
        </p:nvSpPr>
        <p:spPr>
          <a:xfrm rot="21040656">
            <a:off x="-898508" y="489032"/>
            <a:ext cx="1142223" cy="226233"/>
          </a:xfrm>
          <a:prstGeom prst="parallelogram">
            <a:avLst/>
          </a:prstGeom>
          <a:gradFill>
            <a:gsLst>
              <a:gs pos="100000">
                <a:srgbClr val="34B7CA"/>
              </a:gs>
              <a:gs pos="0">
                <a:srgbClr val="F5D510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D6E9D81-2C2E-E10A-61EF-80ABE537BA4E}"/>
              </a:ext>
            </a:extLst>
          </p:cNvPr>
          <p:cNvSpPr txBox="1"/>
          <p:nvPr/>
        </p:nvSpPr>
        <p:spPr>
          <a:xfrm>
            <a:off x="1227213" y="387231"/>
            <a:ext cx="281830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sp>
        <p:nvSpPr>
          <p:cNvPr id="2" name="空心弧 1">
            <a:extLst>
              <a:ext uri="{FF2B5EF4-FFF2-40B4-BE49-F238E27FC236}">
                <a16:creationId xmlns:a16="http://schemas.microsoft.com/office/drawing/2014/main" id="{E688555A-1CF9-5294-1749-8BC1E2DC3A0B}"/>
              </a:ext>
            </a:extLst>
          </p:cNvPr>
          <p:cNvSpPr/>
          <p:nvPr/>
        </p:nvSpPr>
        <p:spPr>
          <a:xfrm>
            <a:off x="5153025" y="2530475"/>
            <a:ext cx="1885950" cy="1885950"/>
          </a:xfrm>
          <a:prstGeom prst="blockArc">
            <a:avLst>
              <a:gd name="adj1" fmla="val 10800000"/>
              <a:gd name="adj2" fmla="val 21547217"/>
              <a:gd name="adj3" fmla="val 614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空心弧 2">
            <a:extLst>
              <a:ext uri="{FF2B5EF4-FFF2-40B4-BE49-F238E27FC236}">
                <a16:creationId xmlns:a16="http://schemas.microsoft.com/office/drawing/2014/main" id="{DBEDAB35-ADB8-CC21-141B-4CB2E6201AB6}"/>
              </a:ext>
            </a:extLst>
          </p:cNvPr>
          <p:cNvSpPr/>
          <p:nvPr/>
        </p:nvSpPr>
        <p:spPr>
          <a:xfrm flipV="1">
            <a:off x="6922294" y="2486025"/>
            <a:ext cx="1885950" cy="1885950"/>
          </a:xfrm>
          <a:prstGeom prst="blockArc">
            <a:avLst>
              <a:gd name="adj1" fmla="val 10800000"/>
              <a:gd name="adj2" fmla="val 21547217"/>
              <a:gd name="adj3" fmla="val 614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空心弧 3">
            <a:extLst>
              <a:ext uri="{FF2B5EF4-FFF2-40B4-BE49-F238E27FC236}">
                <a16:creationId xmlns:a16="http://schemas.microsoft.com/office/drawing/2014/main" id="{94159D16-A144-FD4C-91CF-AC603216EA73}"/>
              </a:ext>
            </a:extLst>
          </p:cNvPr>
          <p:cNvSpPr/>
          <p:nvPr/>
        </p:nvSpPr>
        <p:spPr>
          <a:xfrm flipV="1">
            <a:off x="3381375" y="2509837"/>
            <a:ext cx="1885950" cy="1885950"/>
          </a:xfrm>
          <a:prstGeom prst="blockArc">
            <a:avLst>
              <a:gd name="adj1" fmla="val 10800000"/>
              <a:gd name="adj2" fmla="val 21547217"/>
              <a:gd name="adj3" fmla="val 614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空心弧 4">
            <a:extLst>
              <a:ext uri="{FF2B5EF4-FFF2-40B4-BE49-F238E27FC236}">
                <a16:creationId xmlns:a16="http://schemas.microsoft.com/office/drawing/2014/main" id="{A932E88B-30AB-DF1F-0A2C-1F8CD62114BA}"/>
              </a:ext>
            </a:extLst>
          </p:cNvPr>
          <p:cNvSpPr/>
          <p:nvPr/>
        </p:nvSpPr>
        <p:spPr>
          <a:xfrm>
            <a:off x="1612106" y="2535237"/>
            <a:ext cx="1885950" cy="1885950"/>
          </a:xfrm>
          <a:prstGeom prst="blockArc">
            <a:avLst>
              <a:gd name="adj1" fmla="val 10800000"/>
              <a:gd name="adj2" fmla="val 21547217"/>
              <a:gd name="adj3" fmla="val 614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空心弧 5">
            <a:extLst>
              <a:ext uri="{FF2B5EF4-FFF2-40B4-BE49-F238E27FC236}">
                <a16:creationId xmlns:a16="http://schemas.microsoft.com/office/drawing/2014/main" id="{EA6315AF-230A-0FC5-53B5-A54002ED88E7}"/>
              </a:ext>
            </a:extLst>
          </p:cNvPr>
          <p:cNvSpPr/>
          <p:nvPr/>
        </p:nvSpPr>
        <p:spPr>
          <a:xfrm>
            <a:off x="8691563" y="2530475"/>
            <a:ext cx="1885950" cy="1885950"/>
          </a:xfrm>
          <a:prstGeom prst="blockArc">
            <a:avLst>
              <a:gd name="adj1" fmla="val 10800000"/>
              <a:gd name="adj2" fmla="val 21547217"/>
              <a:gd name="adj3" fmla="val 614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D8DF84A6-9E73-AD96-B15C-10B8ECD298C9}"/>
              </a:ext>
            </a:extLst>
          </p:cNvPr>
          <p:cNvSpPr/>
          <p:nvPr/>
        </p:nvSpPr>
        <p:spPr>
          <a:xfrm>
            <a:off x="1845468" y="2766219"/>
            <a:ext cx="1414463" cy="1414463"/>
          </a:xfrm>
          <a:prstGeom prst="ellipse">
            <a:avLst/>
          </a:prstGeom>
          <a:solidFill>
            <a:srgbClr val="34B7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CCD428C-56C6-6F77-62AB-C3ED88368B79}"/>
              </a:ext>
            </a:extLst>
          </p:cNvPr>
          <p:cNvSpPr txBox="1"/>
          <p:nvPr/>
        </p:nvSpPr>
        <p:spPr>
          <a:xfrm>
            <a:off x="1962149" y="3288785"/>
            <a:ext cx="117234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+mn-ea"/>
              </a:rPr>
              <a:t>关键词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CA15FFED-3E30-00F3-5B07-7EAC87E93B42}"/>
              </a:ext>
            </a:extLst>
          </p:cNvPr>
          <p:cNvSpPr/>
          <p:nvPr/>
        </p:nvSpPr>
        <p:spPr>
          <a:xfrm>
            <a:off x="3617118" y="2766219"/>
            <a:ext cx="1414463" cy="1414463"/>
          </a:xfrm>
          <a:prstGeom prst="ellipse">
            <a:avLst/>
          </a:prstGeom>
          <a:solidFill>
            <a:srgbClr val="F5D5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9363199-EFDA-C3A0-BAE3-9FAAD7EA71F7}"/>
              </a:ext>
            </a:extLst>
          </p:cNvPr>
          <p:cNvSpPr txBox="1"/>
          <p:nvPr/>
        </p:nvSpPr>
        <p:spPr>
          <a:xfrm>
            <a:off x="3742552" y="3288785"/>
            <a:ext cx="117234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+mn-ea"/>
              </a:rPr>
              <a:t>关键词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8CAE3CBF-5972-D51A-0A37-82FD8BB11FF7}"/>
              </a:ext>
            </a:extLst>
          </p:cNvPr>
          <p:cNvSpPr/>
          <p:nvPr/>
        </p:nvSpPr>
        <p:spPr>
          <a:xfrm>
            <a:off x="5388769" y="2766219"/>
            <a:ext cx="1414463" cy="1414463"/>
          </a:xfrm>
          <a:prstGeom prst="ellipse">
            <a:avLst/>
          </a:prstGeom>
          <a:solidFill>
            <a:srgbClr val="34B7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A22AF31-5BF5-8AC9-1536-0AABCA3E049D}"/>
              </a:ext>
            </a:extLst>
          </p:cNvPr>
          <p:cNvSpPr txBox="1"/>
          <p:nvPr/>
        </p:nvSpPr>
        <p:spPr>
          <a:xfrm>
            <a:off x="5508635" y="3288785"/>
            <a:ext cx="117234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+mn-ea"/>
              </a:rPr>
              <a:t>关键词</a:t>
            </a: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360F5F92-2C0A-8DFD-F162-89C29D100F5A}"/>
              </a:ext>
            </a:extLst>
          </p:cNvPr>
          <p:cNvSpPr/>
          <p:nvPr/>
        </p:nvSpPr>
        <p:spPr>
          <a:xfrm>
            <a:off x="7158037" y="2766219"/>
            <a:ext cx="1414463" cy="1414463"/>
          </a:xfrm>
          <a:prstGeom prst="ellipse">
            <a:avLst/>
          </a:prstGeom>
          <a:solidFill>
            <a:srgbClr val="F5D5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0394151-92B1-5DF5-D5E7-83E7C60ABFF5}"/>
              </a:ext>
            </a:extLst>
          </p:cNvPr>
          <p:cNvSpPr txBox="1"/>
          <p:nvPr/>
        </p:nvSpPr>
        <p:spPr>
          <a:xfrm>
            <a:off x="7276714" y="3288785"/>
            <a:ext cx="117234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+mn-ea"/>
              </a:rPr>
              <a:t>关键词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0ED949D3-0758-CE7F-19C2-77B4EC565845}"/>
              </a:ext>
            </a:extLst>
          </p:cNvPr>
          <p:cNvSpPr/>
          <p:nvPr/>
        </p:nvSpPr>
        <p:spPr>
          <a:xfrm>
            <a:off x="8929687" y="2766219"/>
            <a:ext cx="1414463" cy="1414463"/>
          </a:xfrm>
          <a:prstGeom prst="ellipse">
            <a:avLst/>
          </a:prstGeom>
          <a:solidFill>
            <a:srgbClr val="34B7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517A254-6495-72F0-947E-47E6C89D9C66}"/>
              </a:ext>
            </a:extLst>
          </p:cNvPr>
          <p:cNvSpPr txBox="1"/>
          <p:nvPr/>
        </p:nvSpPr>
        <p:spPr>
          <a:xfrm>
            <a:off x="9048364" y="3273085"/>
            <a:ext cx="117234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+mn-ea"/>
              </a:rPr>
              <a:t>关键词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8001F4CD-C505-6B4D-FE49-DC2CEAA023C9}"/>
              </a:ext>
            </a:extLst>
          </p:cNvPr>
          <p:cNvSpPr txBox="1"/>
          <p:nvPr/>
        </p:nvSpPr>
        <p:spPr>
          <a:xfrm>
            <a:off x="1771249" y="4395787"/>
            <a:ext cx="1567664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51AF27C6-47DE-7DAD-0FAC-CB360A09729D}"/>
              </a:ext>
            </a:extLst>
          </p:cNvPr>
          <p:cNvSpPr txBox="1"/>
          <p:nvPr/>
        </p:nvSpPr>
        <p:spPr>
          <a:xfrm>
            <a:off x="5352249" y="4395787"/>
            <a:ext cx="1567664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43DC07EE-3396-6647-3765-B1DDE38E9AA3}"/>
              </a:ext>
            </a:extLst>
          </p:cNvPr>
          <p:cNvSpPr txBox="1"/>
          <p:nvPr/>
        </p:nvSpPr>
        <p:spPr>
          <a:xfrm>
            <a:off x="8853087" y="4395787"/>
            <a:ext cx="1567664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F823E10-344F-98B4-19B5-1B1CDE7E71CF}"/>
              </a:ext>
            </a:extLst>
          </p:cNvPr>
          <p:cNvSpPr txBox="1"/>
          <p:nvPr/>
        </p:nvSpPr>
        <p:spPr>
          <a:xfrm>
            <a:off x="3582980" y="1643910"/>
            <a:ext cx="1567664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465EF450-E69A-99BA-1990-CEA24EFBDC13}"/>
              </a:ext>
            </a:extLst>
          </p:cNvPr>
          <p:cNvSpPr txBox="1"/>
          <p:nvPr/>
        </p:nvSpPr>
        <p:spPr>
          <a:xfrm>
            <a:off x="7081437" y="1643910"/>
            <a:ext cx="1567664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4002832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E3A5DA9D-A468-3566-3C90-A64DCB19A5B7}"/>
              </a:ext>
            </a:extLst>
          </p:cNvPr>
          <p:cNvSpPr/>
          <p:nvPr/>
        </p:nvSpPr>
        <p:spPr>
          <a:xfrm rot="10800000">
            <a:off x="4070383" y="4315342"/>
            <a:ext cx="4051234" cy="332959"/>
          </a:xfrm>
          <a:custGeom>
            <a:avLst/>
            <a:gdLst>
              <a:gd name="connsiteX0" fmla="*/ 4051234 w 4051234"/>
              <a:gd name="connsiteY0" fmla="*/ 332959 h 332959"/>
              <a:gd name="connsiteX1" fmla="*/ 3757755 w 4051234"/>
              <a:gd name="connsiteY1" fmla="*/ 332959 h 332959"/>
              <a:gd name="connsiteX2" fmla="*/ 3544679 w 4051234"/>
              <a:gd name="connsiteY2" fmla="*/ 332959 h 332959"/>
              <a:gd name="connsiteX3" fmla="*/ 3251200 w 4051234"/>
              <a:gd name="connsiteY3" fmla="*/ 332959 h 332959"/>
              <a:gd name="connsiteX4" fmla="*/ 2259155 w 4051234"/>
              <a:gd name="connsiteY4" fmla="*/ 332959 h 332959"/>
              <a:gd name="connsiteX5" fmla="*/ 1752600 w 4051234"/>
              <a:gd name="connsiteY5" fmla="*/ 332959 h 332959"/>
              <a:gd name="connsiteX6" fmla="*/ 673034 w 4051234"/>
              <a:gd name="connsiteY6" fmla="*/ 332959 h 332959"/>
              <a:gd name="connsiteX7" fmla="*/ 166479 w 4051234"/>
              <a:gd name="connsiteY7" fmla="*/ 332959 h 332959"/>
              <a:gd name="connsiteX8" fmla="*/ 0 w 4051234"/>
              <a:gd name="connsiteY8" fmla="*/ 166479 h 332959"/>
              <a:gd name="connsiteX9" fmla="*/ 166479 w 4051234"/>
              <a:gd name="connsiteY9" fmla="*/ 0 h 332959"/>
              <a:gd name="connsiteX10" fmla="*/ 673034 w 4051234"/>
              <a:gd name="connsiteY10" fmla="*/ 0 h 332959"/>
              <a:gd name="connsiteX11" fmla="*/ 1752600 w 4051234"/>
              <a:gd name="connsiteY11" fmla="*/ 0 h 332959"/>
              <a:gd name="connsiteX12" fmla="*/ 2259155 w 4051234"/>
              <a:gd name="connsiteY12" fmla="*/ 0 h 332959"/>
              <a:gd name="connsiteX13" fmla="*/ 3251200 w 4051234"/>
              <a:gd name="connsiteY13" fmla="*/ 0 h 332959"/>
              <a:gd name="connsiteX14" fmla="*/ 3544679 w 4051234"/>
              <a:gd name="connsiteY14" fmla="*/ 0 h 332959"/>
              <a:gd name="connsiteX15" fmla="*/ 3757755 w 4051234"/>
              <a:gd name="connsiteY15" fmla="*/ 0 h 332959"/>
              <a:gd name="connsiteX16" fmla="*/ 4051234 w 4051234"/>
              <a:gd name="connsiteY16" fmla="*/ 0 h 332959"/>
              <a:gd name="connsiteX17" fmla="*/ 3884755 w 4051234"/>
              <a:gd name="connsiteY17" fmla="*/ 166479 h 332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051234" h="332959">
                <a:moveTo>
                  <a:pt x="4051234" y="332959"/>
                </a:moveTo>
                <a:lnTo>
                  <a:pt x="3757755" y="332959"/>
                </a:lnTo>
                <a:lnTo>
                  <a:pt x="3544679" y="332959"/>
                </a:lnTo>
                <a:lnTo>
                  <a:pt x="3251200" y="332959"/>
                </a:lnTo>
                <a:lnTo>
                  <a:pt x="2259155" y="332959"/>
                </a:lnTo>
                <a:lnTo>
                  <a:pt x="1752600" y="332959"/>
                </a:lnTo>
                <a:lnTo>
                  <a:pt x="673034" y="332959"/>
                </a:lnTo>
                <a:lnTo>
                  <a:pt x="166479" y="332959"/>
                </a:lnTo>
                <a:lnTo>
                  <a:pt x="0" y="166479"/>
                </a:lnTo>
                <a:lnTo>
                  <a:pt x="166479" y="0"/>
                </a:lnTo>
                <a:lnTo>
                  <a:pt x="673034" y="0"/>
                </a:lnTo>
                <a:lnTo>
                  <a:pt x="1752600" y="0"/>
                </a:lnTo>
                <a:lnTo>
                  <a:pt x="2259155" y="0"/>
                </a:lnTo>
                <a:lnTo>
                  <a:pt x="3251200" y="0"/>
                </a:lnTo>
                <a:lnTo>
                  <a:pt x="3544679" y="0"/>
                </a:lnTo>
                <a:lnTo>
                  <a:pt x="3757755" y="0"/>
                </a:lnTo>
                <a:lnTo>
                  <a:pt x="4051234" y="0"/>
                </a:lnTo>
                <a:lnTo>
                  <a:pt x="3884755" y="166479"/>
                </a:lnTo>
                <a:close/>
              </a:path>
            </a:pathLst>
          </a:custGeom>
          <a:solidFill>
            <a:srgbClr val="34B7C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1" name="平行四边形 90">
            <a:extLst>
              <a:ext uri="{FF2B5EF4-FFF2-40B4-BE49-F238E27FC236}">
                <a16:creationId xmlns:a16="http://schemas.microsoft.com/office/drawing/2014/main" id="{A5717C25-5195-6B5D-B4DB-BD0D7B0E51F2}"/>
              </a:ext>
            </a:extLst>
          </p:cNvPr>
          <p:cNvSpPr/>
          <p:nvPr/>
        </p:nvSpPr>
        <p:spPr>
          <a:xfrm rot="21040656">
            <a:off x="6377672" y="3025973"/>
            <a:ext cx="3487890" cy="426261"/>
          </a:xfrm>
          <a:prstGeom prst="parallelogram">
            <a:avLst/>
          </a:prstGeom>
          <a:gradFill>
            <a:gsLst>
              <a:gs pos="0">
                <a:srgbClr val="F5D510"/>
              </a:gs>
              <a:gs pos="100000">
                <a:srgbClr val="F5D510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DE6A6D5C-217B-2060-BAAA-1D5C5F0A6DAA}"/>
              </a:ext>
            </a:extLst>
          </p:cNvPr>
          <p:cNvSpPr txBox="1"/>
          <p:nvPr/>
        </p:nvSpPr>
        <p:spPr>
          <a:xfrm rot="21059786">
            <a:off x="3192802" y="1733157"/>
            <a:ext cx="580639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i="1" dirty="0">
                <a:solidFill>
                  <a:srgbClr val="34B7CA"/>
                </a:solidFill>
                <a:latin typeface="瀞ノクーゲル明朝" pitchFamily="50" charset="-122"/>
                <a:ea typeface="瀞ノクーゲル明朝" pitchFamily="50" charset="-122"/>
              </a:rPr>
              <a:t>THANKS</a:t>
            </a:r>
            <a:endParaRPr lang="zh-CN" altLang="en-US" sz="9600" i="1" dirty="0">
              <a:solidFill>
                <a:srgbClr val="34B7CA"/>
              </a:solidFill>
              <a:latin typeface="瀞ノクーゲル明朝" pitchFamily="50" charset="-122"/>
              <a:ea typeface="瀞ノクーゲル明朝" pitchFamily="50" charset="-122"/>
            </a:endParaRPr>
          </a:p>
        </p:txBody>
      </p:sp>
      <p:grpSp>
        <p:nvGrpSpPr>
          <p:cNvPr id="69" name="组合 68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383D2A07-F3EB-7F1F-A76D-0ED8F0C71DC0}"/>
              </a:ext>
            </a:extLst>
          </p:cNvPr>
          <p:cNvGrpSpPr/>
          <p:nvPr/>
        </p:nvGrpSpPr>
        <p:grpSpPr>
          <a:xfrm>
            <a:off x="600713" y="558800"/>
            <a:ext cx="1547396" cy="638624"/>
            <a:chOff x="8244408" y="263825"/>
            <a:chExt cx="575796" cy="237636"/>
          </a:xfrm>
          <a:solidFill>
            <a:srgbClr val="34B7CA"/>
          </a:solidFill>
        </p:grpSpPr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D4FA4080-FE85-8A92-C1F5-15EC935FFD4C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64711960-F425-3AE0-3511-54FDF43713D4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bg1"/>
                </a:solidFill>
              </a:endParaRPr>
            </a:p>
          </p:txBody>
        </p:sp>
        <p:grpSp>
          <p:nvGrpSpPr>
            <p:cNvPr id="72" name="文本框-2_矢量">
              <a:extLst>
                <a:ext uri="{FF2B5EF4-FFF2-40B4-BE49-F238E27FC236}">
                  <a16:creationId xmlns:a16="http://schemas.microsoft.com/office/drawing/2014/main" id="{D64EDC05-18A6-86B2-D85C-3153AF9666EA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id="{D39EA375-9EE8-ACF1-77A3-F5EB7178B468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id="{D0C69B10-6137-6709-EE60-3CD3BE36E26D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id="{C929FDF7-A5D5-7493-B5CD-7F660C50099B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78" name="文本框 77">
            <a:extLst>
              <a:ext uri="{FF2B5EF4-FFF2-40B4-BE49-F238E27FC236}">
                <a16:creationId xmlns:a16="http://schemas.microsoft.com/office/drawing/2014/main" id="{BF092D89-81B9-55B6-ABCA-5EFD6A3BE60E}"/>
              </a:ext>
            </a:extLst>
          </p:cNvPr>
          <p:cNvSpPr txBox="1"/>
          <p:nvPr/>
        </p:nvSpPr>
        <p:spPr>
          <a:xfrm rot="21059786">
            <a:off x="3016619" y="803978"/>
            <a:ext cx="317907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i="1" dirty="0">
                <a:solidFill>
                  <a:srgbClr val="F5D510"/>
                </a:solidFill>
                <a:latin typeface="瀞ノクーゲル明朝" pitchFamily="50" charset="-122"/>
                <a:ea typeface="瀞ノクーゲル明朝" pitchFamily="50" charset="-122"/>
              </a:rPr>
              <a:t>2024</a:t>
            </a:r>
            <a:endParaRPr lang="zh-CN" altLang="en-US" sz="9600" i="1" dirty="0">
              <a:solidFill>
                <a:srgbClr val="F5D510"/>
              </a:solidFill>
              <a:latin typeface="瀞ノクーゲル明朝" pitchFamily="50" charset="-122"/>
              <a:ea typeface="瀞ノクーゲル明朝" pitchFamily="50" charset="-122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FBBF31E2-BDE3-3318-FC9F-AF4F594C0C75}"/>
              </a:ext>
            </a:extLst>
          </p:cNvPr>
          <p:cNvSpPr txBox="1"/>
          <p:nvPr/>
        </p:nvSpPr>
        <p:spPr>
          <a:xfrm rot="21059786">
            <a:off x="6163315" y="127232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i="1" dirty="0">
                <a:solidFill>
                  <a:srgbClr val="34B7C7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工作计划</a:t>
            </a: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672E46C7-CF1F-8564-A3B7-76D9C9BE7A46}"/>
              </a:ext>
            </a:extLst>
          </p:cNvPr>
          <p:cNvSpPr txBox="1"/>
          <p:nvPr/>
        </p:nvSpPr>
        <p:spPr>
          <a:xfrm rot="21059786">
            <a:off x="6865879" y="3144577"/>
            <a:ext cx="1933543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33" i="1" dirty="0">
                <a:solidFill>
                  <a:srgbClr val="34B7CA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汇报人：</a:t>
            </a:r>
            <a:r>
              <a:rPr lang="en-US" altLang="zh-CN" sz="1333" i="1" dirty="0">
                <a:solidFill>
                  <a:srgbClr val="34B7CA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51PPT</a:t>
            </a:r>
            <a:r>
              <a:rPr lang="zh-CN" altLang="en-US" sz="1333" i="1" dirty="0">
                <a:solidFill>
                  <a:srgbClr val="34B7CA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模板网</a:t>
            </a:r>
          </a:p>
        </p:txBody>
      </p:sp>
      <p:sp>
        <p:nvSpPr>
          <p:cNvPr id="92" name="平行四边形 91">
            <a:extLst>
              <a:ext uri="{FF2B5EF4-FFF2-40B4-BE49-F238E27FC236}">
                <a16:creationId xmlns:a16="http://schemas.microsoft.com/office/drawing/2014/main" id="{1F38A727-44D0-CF51-FA0B-74EB3F8A048C}"/>
              </a:ext>
            </a:extLst>
          </p:cNvPr>
          <p:cNvSpPr/>
          <p:nvPr/>
        </p:nvSpPr>
        <p:spPr>
          <a:xfrm rot="21040656">
            <a:off x="6136948" y="3758429"/>
            <a:ext cx="323967" cy="284233"/>
          </a:xfrm>
          <a:prstGeom prst="parallelogram">
            <a:avLst/>
          </a:prstGeom>
          <a:solidFill>
            <a:srgbClr val="34B7C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94" name="平行四边形 93">
            <a:extLst>
              <a:ext uri="{FF2B5EF4-FFF2-40B4-BE49-F238E27FC236}">
                <a16:creationId xmlns:a16="http://schemas.microsoft.com/office/drawing/2014/main" id="{F2B13656-96D5-D6D1-9DE8-245D8EAC2D70}"/>
              </a:ext>
            </a:extLst>
          </p:cNvPr>
          <p:cNvSpPr/>
          <p:nvPr/>
        </p:nvSpPr>
        <p:spPr>
          <a:xfrm rot="21040656">
            <a:off x="2000994" y="2278618"/>
            <a:ext cx="1142223" cy="226233"/>
          </a:xfrm>
          <a:prstGeom prst="parallelogram">
            <a:avLst/>
          </a:prstGeom>
          <a:gradFill>
            <a:gsLst>
              <a:gs pos="100000">
                <a:srgbClr val="F5D510">
                  <a:alpha val="31000"/>
                </a:srgbClr>
              </a:gs>
              <a:gs pos="0">
                <a:srgbClr val="F5D510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AC761B0-54DA-AFAA-4C87-EF6E1A990BC9}"/>
              </a:ext>
            </a:extLst>
          </p:cNvPr>
          <p:cNvSpPr txBox="1"/>
          <p:nvPr/>
        </p:nvSpPr>
        <p:spPr>
          <a:xfrm>
            <a:off x="4419600" y="4337212"/>
            <a:ext cx="3352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个人年终汇报计划</a:t>
            </a:r>
            <a:r>
              <a:rPr lang="en-US" altLang="zh-CN" sz="1400" b="1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模板</a:t>
            </a:r>
          </a:p>
        </p:txBody>
      </p:sp>
    </p:spTree>
    <p:extLst>
      <p:ext uri="{BB962C8B-B14F-4D97-AF65-F5344CB8AC3E}">
        <p14:creationId xmlns:p14="http://schemas.microsoft.com/office/powerpoint/2010/main" val="2061409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平行四边形 90">
            <a:extLst>
              <a:ext uri="{FF2B5EF4-FFF2-40B4-BE49-F238E27FC236}">
                <a16:creationId xmlns:a16="http://schemas.microsoft.com/office/drawing/2014/main" id="{A5717C25-5195-6B5D-B4DB-BD0D7B0E51F2}"/>
              </a:ext>
            </a:extLst>
          </p:cNvPr>
          <p:cNvSpPr/>
          <p:nvPr/>
        </p:nvSpPr>
        <p:spPr>
          <a:xfrm rot="21040656">
            <a:off x="2033969" y="4139729"/>
            <a:ext cx="3487890" cy="547738"/>
          </a:xfrm>
          <a:prstGeom prst="parallelogram">
            <a:avLst/>
          </a:prstGeom>
          <a:gradFill>
            <a:gsLst>
              <a:gs pos="0">
                <a:srgbClr val="F5D510"/>
              </a:gs>
              <a:gs pos="100000">
                <a:srgbClr val="F5D510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69" name="组合 68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383D2A07-F3EB-7F1F-A76D-0ED8F0C71DC0}"/>
              </a:ext>
            </a:extLst>
          </p:cNvPr>
          <p:cNvGrpSpPr/>
          <p:nvPr/>
        </p:nvGrpSpPr>
        <p:grpSpPr>
          <a:xfrm>
            <a:off x="600713" y="558800"/>
            <a:ext cx="1547396" cy="638624"/>
            <a:chOff x="8244408" y="263825"/>
            <a:chExt cx="575796" cy="237636"/>
          </a:xfrm>
          <a:solidFill>
            <a:srgbClr val="34B7CA"/>
          </a:solidFill>
        </p:grpSpPr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D4FA4080-FE85-8A92-C1F5-15EC935FFD4C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64711960-F425-3AE0-3511-54FDF43713D4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bg1"/>
                </a:solidFill>
              </a:endParaRPr>
            </a:p>
          </p:txBody>
        </p:sp>
        <p:grpSp>
          <p:nvGrpSpPr>
            <p:cNvPr id="72" name="文本框-2_矢量">
              <a:extLst>
                <a:ext uri="{FF2B5EF4-FFF2-40B4-BE49-F238E27FC236}">
                  <a16:creationId xmlns:a16="http://schemas.microsoft.com/office/drawing/2014/main" id="{D64EDC05-18A6-86B2-D85C-3153AF9666EA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id="{D39EA375-9EE8-ACF1-77A3-F5EB7178B468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id="{D0C69B10-6137-6709-EE60-3CD3BE36E26D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id="{C929FDF7-A5D5-7493-B5CD-7F660C50099B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79" name="文本框 78">
            <a:extLst>
              <a:ext uri="{FF2B5EF4-FFF2-40B4-BE49-F238E27FC236}">
                <a16:creationId xmlns:a16="http://schemas.microsoft.com/office/drawing/2014/main" id="{FBBF31E2-BDE3-3318-FC9F-AF4F594C0C75}"/>
              </a:ext>
            </a:extLst>
          </p:cNvPr>
          <p:cNvSpPr txBox="1"/>
          <p:nvPr/>
        </p:nvSpPr>
        <p:spPr>
          <a:xfrm rot="21059786">
            <a:off x="1863826" y="1118963"/>
            <a:ext cx="3765774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i="1" dirty="0">
                <a:solidFill>
                  <a:srgbClr val="34B7C7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01</a:t>
            </a:r>
            <a:endParaRPr lang="zh-CN" altLang="en-US" sz="23900" i="1" dirty="0">
              <a:solidFill>
                <a:srgbClr val="34B7C7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sp>
        <p:nvSpPr>
          <p:cNvPr id="94" name="平行四边形 93">
            <a:extLst>
              <a:ext uri="{FF2B5EF4-FFF2-40B4-BE49-F238E27FC236}">
                <a16:creationId xmlns:a16="http://schemas.microsoft.com/office/drawing/2014/main" id="{F2B13656-96D5-D6D1-9DE8-245D8EAC2D70}"/>
              </a:ext>
            </a:extLst>
          </p:cNvPr>
          <p:cNvSpPr/>
          <p:nvPr/>
        </p:nvSpPr>
        <p:spPr>
          <a:xfrm rot="21040656">
            <a:off x="1311292" y="4127989"/>
            <a:ext cx="1142223" cy="226233"/>
          </a:xfrm>
          <a:prstGeom prst="parallelogram">
            <a:avLst/>
          </a:prstGeom>
          <a:gradFill>
            <a:gsLst>
              <a:gs pos="100000">
                <a:srgbClr val="F5D510">
                  <a:alpha val="31000"/>
                </a:srgbClr>
              </a:gs>
              <a:gs pos="0">
                <a:srgbClr val="F5D510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EFB2851-A923-23A7-5996-6EAC41C02EF9}"/>
              </a:ext>
            </a:extLst>
          </p:cNvPr>
          <p:cNvSpPr txBox="1"/>
          <p:nvPr/>
        </p:nvSpPr>
        <p:spPr>
          <a:xfrm rot="21059786">
            <a:off x="2109704" y="4314278"/>
            <a:ext cx="13564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i="1" dirty="0">
                <a:solidFill>
                  <a:srgbClr val="34B7C7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PART</a:t>
            </a:r>
            <a:endParaRPr lang="zh-CN" altLang="en-US" sz="3200" i="1" dirty="0">
              <a:solidFill>
                <a:srgbClr val="34B7C7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4D2C4FD-B399-DC40-CEC8-CAC958A3E95C}"/>
              </a:ext>
            </a:extLst>
          </p:cNvPr>
          <p:cNvGrpSpPr/>
          <p:nvPr/>
        </p:nvGrpSpPr>
        <p:grpSpPr>
          <a:xfrm>
            <a:off x="6034427" y="2128993"/>
            <a:ext cx="4390159" cy="896694"/>
            <a:chOff x="1686791" y="2142375"/>
            <a:chExt cx="4390159" cy="896694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11AD15A6-5793-9C0C-CC8B-17B731DD0525}"/>
                </a:ext>
              </a:extLst>
            </p:cNvPr>
            <p:cNvSpPr/>
            <p:nvPr/>
          </p:nvSpPr>
          <p:spPr>
            <a:xfrm>
              <a:off x="1865734" y="2322551"/>
              <a:ext cx="4211216" cy="716518"/>
            </a:xfrm>
            <a:custGeom>
              <a:avLst/>
              <a:gdLst>
                <a:gd name="connsiteX0" fmla="*/ 0 w 4211216"/>
                <a:gd name="connsiteY0" fmla="*/ 0 h 716518"/>
                <a:gd name="connsiteX1" fmla="*/ 644326 w 4211216"/>
                <a:gd name="connsiteY1" fmla="*/ 0 h 716518"/>
                <a:gd name="connsiteX2" fmla="*/ 4045320 w 4211216"/>
                <a:gd name="connsiteY2" fmla="*/ 0 h 716518"/>
                <a:gd name="connsiteX3" fmla="*/ 4211216 w 4211216"/>
                <a:gd name="connsiteY3" fmla="*/ 0 h 716518"/>
                <a:gd name="connsiteX4" fmla="*/ 4152133 w 4211216"/>
                <a:gd name="connsiteY4" fmla="*/ 716518 h 716518"/>
                <a:gd name="connsiteX5" fmla="*/ 3986238 w 4211216"/>
                <a:gd name="connsiteY5" fmla="*/ 716518 h 716518"/>
                <a:gd name="connsiteX6" fmla="*/ 644326 w 4211216"/>
                <a:gd name="connsiteY6" fmla="*/ 716518 h 716518"/>
                <a:gd name="connsiteX7" fmla="*/ 0 w 4211216"/>
                <a:gd name="connsiteY7" fmla="*/ 716518 h 716518"/>
                <a:gd name="connsiteX8" fmla="*/ 0 w 4211216"/>
                <a:gd name="connsiteY8" fmla="*/ 0 h 716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11216" h="716518">
                  <a:moveTo>
                    <a:pt x="0" y="0"/>
                  </a:moveTo>
                  <a:lnTo>
                    <a:pt x="644326" y="0"/>
                  </a:lnTo>
                  <a:lnTo>
                    <a:pt x="4045320" y="0"/>
                  </a:lnTo>
                  <a:lnTo>
                    <a:pt x="4211216" y="0"/>
                  </a:lnTo>
                  <a:lnTo>
                    <a:pt x="4152133" y="716518"/>
                  </a:lnTo>
                  <a:lnTo>
                    <a:pt x="3986238" y="716518"/>
                  </a:lnTo>
                  <a:lnTo>
                    <a:pt x="644326" y="716518"/>
                  </a:lnTo>
                  <a:lnTo>
                    <a:pt x="0" y="71651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>
              <a:gradFill flip="none" rotWithShape="1">
                <a:gsLst>
                  <a:gs pos="0">
                    <a:srgbClr val="34B7CA">
                      <a:alpha val="0"/>
                    </a:srgbClr>
                  </a:gs>
                  <a:gs pos="100000">
                    <a:srgbClr val="34B7CA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9C52F341-3F89-EDC4-F5A2-F2BB34BF397F}"/>
                </a:ext>
              </a:extLst>
            </p:cNvPr>
            <p:cNvSpPr/>
            <p:nvPr/>
          </p:nvSpPr>
          <p:spPr>
            <a:xfrm>
              <a:off x="1769796" y="2217182"/>
              <a:ext cx="4211216" cy="716518"/>
            </a:xfrm>
            <a:custGeom>
              <a:avLst/>
              <a:gdLst>
                <a:gd name="connsiteX0" fmla="*/ 0 w 4211216"/>
                <a:gd name="connsiteY0" fmla="*/ 0 h 716518"/>
                <a:gd name="connsiteX1" fmla="*/ 644326 w 4211216"/>
                <a:gd name="connsiteY1" fmla="*/ 0 h 716518"/>
                <a:gd name="connsiteX2" fmla="*/ 4045320 w 4211216"/>
                <a:gd name="connsiteY2" fmla="*/ 0 h 716518"/>
                <a:gd name="connsiteX3" fmla="*/ 4211216 w 4211216"/>
                <a:gd name="connsiteY3" fmla="*/ 0 h 716518"/>
                <a:gd name="connsiteX4" fmla="*/ 4152133 w 4211216"/>
                <a:gd name="connsiteY4" fmla="*/ 716518 h 716518"/>
                <a:gd name="connsiteX5" fmla="*/ 3986238 w 4211216"/>
                <a:gd name="connsiteY5" fmla="*/ 716518 h 716518"/>
                <a:gd name="connsiteX6" fmla="*/ 644326 w 4211216"/>
                <a:gd name="connsiteY6" fmla="*/ 716518 h 716518"/>
                <a:gd name="connsiteX7" fmla="*/ 0 w 4211216"/>
                <a:gd name="connsiteY7" fmla="*/ 716518 h 716518"/>
                <a:gd name="connsiteX8" fmla="*/ 0 w 4211216"/>
                <a:gd name="connsiteY8" fmla="*/ 0 h 716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11216" h="716518">
                  <a:moveTo>
                    <a:pt x="0" y="0"/>
                  </a:moveTo>
                  <a:lnTo>
                    <a:pt x="644326" y="0"/>
                  </a:lnTo>
                  <a:lnTo>
                    <a:pt x="4045320" y="0"/>
                  </a:lnTo>
                  <a:lnTo>
                    <a:pt x="4211216" y="0"/>
                  </a:lnTo>
                  <a:lnTo>
                    <a:pt x="4152133" y="716518"/>
                  </a:lnTo>
                  <a:lnTo>
                    <a:pt x="3986238" y="716518"/>
                  </a:lnTo>
                  <a:lnTo>
                    <a:pt x="644326" y="716518"/>
                  </a:lnTo>
                  <a:lnTo>
                    <a:pt x="0" y="716518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5D510"/>
                </a:gs>
                <a:gs pos="100000">
                  <a:srgbClr val="F5D510">
                    <a:alpha val="0"/>
                  </a:srgb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id="{DA28C5DE-217D-E690-FECC-9090FEAF990B}"/>
                </a:ext>
              </a:extLst>
            </p:cNvPr>
            <p:cNvSpPr/>
            <p:nvPr/>
          </p:nvSpPr>
          <p:spPr>
            <a:xfrm rot="21040656">
              <a:off x="1686791" y="2142375"/>
              <a:ext cx="1072669" cy="709130"/>
            </a:xfrm>
            <a:prstGeom prst="parallelogram">
              <a:avLst>
                <a:gd name="adj" fmla="val 16992"/>
              </a:avLst>
            </a:prstGeom>
            <a:solidFill>
              <a:srgbClr val="34B7C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D6E9D81-2C2E-E10A-61EF-80ABE537BA4E}"/>
                </a:ext>
              </a:extLst>
            </p:cNvPr>
            <p:cNvSpPr txBox="1"/>
            <p:nvPr/>
          </p:nvSpPr>
          <p:spPr>
            <a:xfrm>
              <a:off x="2953847" y="2438886"/>
              <a:ext cx="281830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r>
                <a:rPr lang="zh-CN" altLang="en-US" dirty="0"/>
                <a:t>单击此处添加标题文本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C1FC8604-7567-5371-02B2-CD6AA10BEF1C}"/>
              </a:ext>
            </a:extLst>
          </p:cNvPr>
          <p:cNvSpPr txBox="1"/>
          <p:nvPr/>
        </p:nvSpPr>
        <p:spPr>
          <a:xfrm>
            <a:off x="6045200" y="3206612"/>
            <a:ext cx="4049187" cy="830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345003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 descr="D:\51PPT模板网\51pptmoban.com\图片.jpg">
            <a:extLst>
              <a:ext uri="{FF2B5EF4-FFF2-40B4-BE49-F238E27FC236}">
                <a16:creationId xmlns:a16="http://schemas.microsoft.com/office/drawing/2014/main" id="{31E79E7A-9D13-8299-CE14-F169A5E87796}"/>
              </a:ext>
            </a:extLst>
          </p:cNvPr>
          <p:cNvSpPr/>
          <p:nvPr/>
        </p:nvSpPr>
        <p:spPr>
          <a:xfrm>
            <a:off x="731838" y="1600200"/>
            <a:ext cx="4782977" cy="3323372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平行四边形 90">
            <a:extLst>
              <a:ext uri="{FF2B5EF4-FFF2-40B4-BE49-F238E27FC236}">
                <a16:creationId xmlns:a16="http://schemas.microsoft.com/office/drawing/2014/main" id="{A5717C25-5195-6B5D-B4DB-BD0D7B0E51F2}"/>
              </a:ext>
            </a:extLst>
          </p:cNvPr>
          <p:cNvSpPr/>
          <p:nvPr/>
        </p:nvSpPr>
        <p:spPr>
          <a:xfrm rot="21040656">
            <a:off x="1043990" y="-20335"/>
            <a:ext cx="3487890" cy="547738"/>
          </a:xfrm>
          <a:prstGeom prst="parallelogram">
            <a:avLst/>
          </a:prstGeom>
          <a:gradFill>
            <a:gsLst>
              <a:gs pos="0">
                <a:srgbClr val="F5D510"/>
              </a:gs>
              <a:gs pos="100000">
                <a:srgbClr val="F5D510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FBBF31E2-BDE3-3318-FC9F-AF4F594C0C75}"/>
              </a:ext>
            </a:extLst>
          </p:cNvPr>
          <p:cNvSpPr txBox="1"/>
          <p:nvPr/>
        </p:nvSpPr>
        <p:spPr>
          <a:xfrm rot="21059786">
            <a:off x="279750" y="248205"/>
            <a:ext cx="9997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i="1" dirty="0">
                <a:solidFill>
                  <a:srgbClr val="34B7C7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01</a:t>
            </a:r>
            <a:endParaRPr lang="zh-CN" altLang="en-US" sz="4000" i="1" dirty="0">
              <a:solidFill>
                <a:srgbClr val="34B7C7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sp>
        <p:nvSpPr>
          <p:cNvPr id="94" name="平行四边形 93">
            <a:extLst>
              <a:ext uri="{FF2B5EF4-FFF2-40B4-BE49-F238E27FC236}">
                <a16:creationId xmlns:a16="http://schemas.microsoft.com/office/drawing/2014/main" id="{F2B13656-96D5-D6D1-9DE8-245D8EAC2D70}"/>
              </a:ext>
            </a:extLst>
          </p:cNvPr>
          <p:cNvSpPr/>
          <p:nvPr/>
        </p:nvSpPr>
        <p:spPr>
          <a:xfrm rot="21040656">
            <a:off x="-898508" y="489032"/>
            <a:ext cx="1142223" cy="226233"/>
          </a:xfrm>
          <a:prstGeom prst="parallelogram">
            <a:avLst/>
          </a:prstGeom>
          <a:gradFill>
            <a:gsLst>
              <a:gs pos="100000">
                <a:srgbClr val="34B7CA"/>
              </a:gs>
              <a:gs pos="0">
                <a:srgbClr val="F5D510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D6E9D81-2C2E-E10A-61EF-80ABE537BA4E}"/>
              </a:ext>
            </a:extLst>
          </p:cNvPr>
          <p:cNvSpPr txBox="1"/>
          <p:nvPr/>
        </p:nvSpPr>
        <p:spPr>
          <a:xfrm>
            <a:off x="1227213" y="387231"/>
            <a:ext cx="281830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sp>
        <p:nvSpPr>
          <p:cNvPr id="6" name="Oval 4">
            <a:extLst>
              <a:ext uri="{FF2B5EF4-FFF2-40B4-BE49-F238E27FC236}">
                <a16:creationId xmlns:a16="http://schemas.microsoft.com/office/drawing/2014/main" id="{920390C5-366C-B0EE-584A-351538D10F65}"/>
              </a:ext>
            </a:extLst>
          </p:cNvPr>
          <p:cNvSpPr/>
          <p:nvPr/>
        </p:nvSpPr>
        <p:spPr>
          <a:xfrm>
            <a:off x="6038175" y="1786816"/>
            <a:ext cx="1041770" cy="1041770"/>
          </a:xfrm>
          <a:prstGeom prst="ellipse">
            <a:avLst/>
          </a:prstGeom>
          <a:solidFill>
            <a:srgbClr val="34B7C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7" name="Group 40">
            <a:extLst>
              <a:ext uri="{FF2B5EF4-FFF2-40B4-BE49-F238E27FC236}">
                <a16:creationId xmlns:a16="http://schemas.microsoft.com/office/drawing/2014/main" id="{BA5A9F79-6F07-6378-C6A7-93BB01E65F75}"/>
              </a:ext>
            </a:extLst>
          </p:cNvPr>
          <p:cNvGrpSpPr/>
          <p:nvPr/>
        </p:nvGrpSpPr>
        <p:grpSpPr>
          <a:xfrm>
            <a:off x="6328248" y="2098899"/>
            <a:ext cx="454186" cy="454186"/>
            <a:chOff x="2005013" y="1077913"/>
            <a:chExt cx="688975" cy="688975"/>
          </a:xfrm>
          <a:solidFill>
            <a:sysClr val="window" lastClr="FFFFFF"/>
          </a:solidFill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4EF8BEA3-E404-0399-4906-5FB95E28B0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5013" y="1077913"/>
              <a:ext cx="688975" cy="688975"/>
            </a:xfrm>
            <a:custGeom>
              <a:avLst/>
              <a:gdLst>
                <a:gd name="T0" fmla="*/ 8083 w 16058"/>
                <a:gd name="T1" fmla="*/ 10645 h 16058"/>
                <a:gd name="T2" fmla="*/ 6322 w 16058"/>
                <a:gd name="T3" fmla="*/ 9396 h 16058"/>
                <a:gd name="T4" fmla="*/ 5244 w 16058"/>
                <a:gd name="T5" fmla="*/ 7514 h 16058"/>
                <a:gd name="T6" fmla="*/ 5076 w 16058"/>
                <a:gd name="T7" fmla="*/ 5258 h 16058"/>
                <a:gd name="T8" fmla="*/ 5875 w 16058"/>
                <a:gd name="T9" fmla="*/ 3217 h 16058"/>
                <a:gd name="T10" fmla="*/ 7435 w 16058"/>
                <a:gd name="T11" fmla="*/ 1730 h 16058"/>
                <a:gd name="T12" fmla="*/ 9523 w 16058"/>
                <a:gd name="T13" fmla="*/ 1030 h 16058"/>
                <a:gd name="T14" fmla="*/ 11761 w 16058"/>
                <a:gd name="T15" fmla="*/ 1308 h 16058"/>
                <a:gd name="T16" fmla="*/ 13584 w 16058"/>
                <a:gd name="T17" fmla="*/ 2474 h 16058"/>
                <a:gd name="T18" fmla="*/ 14750 w 16058"/>
                <a:gd name="T19" fmla="*/ 4297 h 16058"/>
                <a:gd name="T20" fmla="*/ 15028 w 16058"/>
                <a:gd name="T21" fmla="*/ 6535 h 16058"/>
                <a:gd name="T22" fmla="*/ 14328 w 16058"/>
                <a:gd name="T23" fmla="*/ 8624 h 16058"/>
                <a:gd name="T24" fmla="*/ 12841 w 16058"/>
                <a:gd name="T25" fmla="*/ 10183 h 16058"/>
                <a:gd name="T26" fmla="*/ 10800 w 16058"/>
                <a:gd name="T27" fmla="*/ 10982 h 16058"/>
                <a:gd name="T28" fmla="*/ 2326 w 16058"/>
                <a:gd name="T29" fmla="*/ 14973 h 16058"/>
                <a:gd name="T30" fmla="*/ 2162 w 16058"/>
                <a:gd name="T31" fmla="*/ 15080 h 16058"/>
                <a:gd name="T32" fmla="*/ 1975 w 16058"/>
                <a:gd name="T33" fmla="*/ 15148 h 16058"/>
                <a:gd name="T34" fmla="*/ 1771 w 16058"/>
                <a:gd name="T35" fmla="*/ 15172 h 16058"/>
                <a:gd name="T36" fmla="*/ 1387 w 16058"/>
                <a:gd name="T37" fmla="*/ 15084 h 16058"/>
                <a:gd name="T38" fmla="*/ 1088 w 16058"/>
                <a:gd name="T39" fmla="*/ 14850 h 16058"/>
                <a:gd name="T40" fmla="*/ 913 w 16058"/>
                <a:gd name="T41" fmla="*/ 14508 h 16058"/>
                <a:gd name="T42" fmla="*/ 890 w 16058"/>
                <a:gd name="T43" fmla="*/ 14194 h 16058"/>
                <a:gd name="T44" fmla="*/ 935 w 16058"/>
                <a:gd name="T45" fmla="*/ 13998 h 16058"/>
                <a:gd name="T46" fmla="*/ 1021 w 16058"/>
                <a:gd name="T47" fmla="*/ 13820 h 16058"/>
                <a:gd name="T48" fmla="*/ 1142 w 16058"/>
                <a:gd name="T49" fmla="*/ 13667 h 16058"/>
                <a:gd name="T50" fmla="*/ 5408 w 16058"/>
                <a:gd name="T51" fmla="*/ 9863 h 16058"/>
                <a:gd name="T52" fmla="*/ 5742 w 16058"/>
                <a:gd name="T53" fmla="*/ 10234 h 16058"/>
                <a:gd name="T54" fmla="*/ 6106 w 16058"/>
                <a:gd name="T55" fmla="*/ 10575 h 16058"/>
                <a:gd name="T56" fmla="*/ 2407 w 16058"/>
                <a:gd name="T57" fmla="*/ 14900 h 16058"/>
                <a:gd name="T58" fmla="*/ 7693 w 16058"/>
                <a:gd name="T59" fmla="*/ 474 h 16058"/>
                <a:gd name="T60" fmla="*/ 5579 w 16058"/>
                <a:gd name="T61" fmla="*/ 1973 h 16058"/>
                <a:gd name="T62" fmla="*/ 4285 w 16058"/>
                <a:gd name="T63" fmla="*/ 4231 h 16058"/>
                <a:gd name="T64" fmla="*/ 4022 w 16058"/>
                <a:gd name="T65" fmla="*/ 6306 h 16058"/>
                <a:gd name="T66" fmla="*/ 4119 w 16058"/>
                <a:gd name="T67" fmla="*/ 7138 h 16058"/>
                <a:gd name="T68" fmla="*/ 4326 w 16058"/>
                <a:gd name="T69" fmla="*/ 7930 h 16058"/>
                <a:gd name="T70" fmla="*/ 4634 w 16058"/>
                <a:gd name="T71" fmla="*/ 8676 h 16058"/>
                <a:gd name="T72" fmla="*/ 386 w 16058"/>
                <a:gd name="T73" fmla="*/ 13185 h 16058"/>
                <a:gd name="T74" fmla="*/ 179 w 16058"/>
                <a:gd name="T75" fmla="*/ 13512 h 16058"/>
                <a:gd name="T76" fmla="*/ 46 w 16058"/>
                <a:gd name="T77" fmla="*/ 13883 h 16058"/>
                <a:gd name="T78" fmla="*/ 0 w 16058"/>
                <a:gd name="T79" fmla="*/ 14287 h 16058"/>
                <a:gd name="T80" fmla="*/ 175 w 16058"/>
                <a:gd name="T81" fmla="*/ 15054 h 16058"/>
                <a:gd name="T82" fmla="*/ 644 w 16058"/>
                <a:gd name="T83" fmla="*/ 15654 h 16058"/>
                <a:gd name="T84" fmla="*/ 1329 w 16058"/>
                <a:gd name="T85" fmla="*/ 16002 h 16058"/>
                <a:gd name="T86" fmla="*/ 1954 w 16058"/>
                <a:gd name="T87" fmla="*/ 16049 h 16058"/>
                <a:gd name="T88" fmla="*/ 2344 w 16058"/>
                <a:gd name="T89" fmla="*/ 15963 h 16058"/>
                <a:gd name="T90" fmla="*/ 2698 w 16058"/>
                <a:gd name="T91" fmla="*/ 15795 h 16058"/>
                <a:gd name="T92" fmla="*/ 3003 w 16058"/>
                <a:gd name="T93" fmla="*/ 15557 h 16058"/>
                <a:gd name="T94" fmla="*/ 7703 w 16058"/>
                <a:gd name="T95" fmla="*/ 11572 h 16058"/>
                <a:gd name="T96" fmla="*/ 8472 w 16058"/>
                <a:gd name="T97" fmla="*/ 11837 h 16058"/>
                <a:gd name="T98" fmla="*/ 9285 w 16058"/>
                <a:gd name="T99" fmla="*/ 11996 h 16058"/>
                <a:gd name="T100" fmla="*/ 10346 w 16058"/>
                <a:gd name="T101" fmla="*/ 12035 h 16058"/>
                <a:gd name="T102" fmla="*/ 12907 w 16058"/>
                <a:gd name="T103" fmla="*/ 11317 h 16058"/>
                <a:gd name="T104" fmla="*/ 14862 w 16058"/>
                <a:gd name="T105" fmla="*/ 9625 h 16058"/>
                <a:gd name="T106" fmla="*/ 15936 w 16058"/>
                <a:gd name="T107" fmla="*/ 7235 h 16058"/>
                <a:gd name="T108" fmla="*/ 15868 w 16058"/>
                <a:gd name="T109" fmla="*/ 4517 h 16058"/>
                <a:gd name="T110" fmla="*/ 14683 w 16058"/>
                <a:gd name="T111" fmla="*/ 2191 h 16058"/>
                <a:gd name="T112" fmla="*/ 12647 w 16058"/>
                <a:gd name="T113" fmla="*/ 594 h 16058"/>
                <a:gd name="T114" fmla="*/ 10036 w 16058"/>
                <a:gd name="T115" fmla="*/ 0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58" h="16058">
                  <a:moveTo>
                    <a:pt x="10036" y="11040"/>
                  </a:moveTo>
                  <a:lnTo>
                    <a:pt x="9778" y="11034"/>
                  </a:lnTo>
                  <a:lnTo>
                    <a:pt x="9523" y="11014"/>
                  </a:lnTo>
                  <a:lnTo>
                    <a:pt x="9272" y="10982"/>
                  </a:lnTo>
                  <a:lnTo>
                    <a:pt x="9025" y="10938"/>
                  </a:lnTo>
                  <a:lnTo>
                    <a:pt x="8783" y="10882"/>
                  </a:lnTo>
                  <a:lnTo>
                    <a:pt x="8544" y="10814"/>
                  </a:lnTo>
                  <a:lnTo>
                    <a:pt x="8311" y="10736"/>
                  </a:lnTo>
                  <a:lnTo>
                    <a:pt x="8083" y="10645"/>
                  </a:lnTo>
                  <a:lnTo>
                    <a:pt x="7860" y="10545"/>
                  </a:lnTo>
                  <a:lnTo>
                    <a:pt x="7645" y="10434"/>
                  </a:lnTo>
                  <a:lnTo>
                    <a:pt x="7435" y="10313"/>
                  </a:lnTo>
                  <a:lnTo>
                    <a:pt x="7231" y="10183"/>
                  </a:lnTo>
                  <a:lnTo>
                    <a:pt x="7034" y="10043"/>
                  </a:lnTo>
                  <a:lnTo>
                    <a:pt x="6845" y="9894"/>
                  </a:lnTo>
                  <a:lnTo>
                    <a:pt x="6662" y="9736"/>
                  </a:lnTo>
                  <a:lnTo>
                    <a:pt x="6488" y="9570"/>
                  </a:lnTo>
                  <a:lnTo>
                    <a:pt x="6322" y="9396"/>
                  </a:lnTo>
                  <a:lnTo>
                    <a:pt x="6164" y="9213"/>
                  </a:lnTo>
                  <a:lnTo>
                    <a:pt x="6015" y="9024"/>
                  </a:lnTo>
                  <a:lnTo>
                    <a:pt x="5875" y="8827"/>
                  </a:lnTo>
                  <a:lnTo>
                    <a:pt x="5745" y="8624"/>
                  </a:lnTo>
                  <a:lnTo>
                    <a:pt x="5624" y="8413"/>
                  </a:lnTo>
                  <a:lnTo>
                    <a:pt x="5513" y="8198"/>
                  </a:lnTo>
                  <a:lnTo>
                    <a:pt x="5413" y="7975"/>
                  </a:lnTo>
                  <a:lnTo>
                    <a:pt x="5322" y="7747"/>
                  </a:lnTo>
                  <a:lnTo>
                    <a:pt x="5244" y="7514"/>
                  </a:lnTo>
                  <a:lnTo>
                    <a:pt x="5176" y="7275"/>
                  </a:lnTo>
                  <a:lnTo>
                    <a:pt x="5120" y="7033"/>
                  </a:lnTo>
                  <a:lnTo>
                    <a:pt x="5076" y="6786"/>
                  </a:lnTo>
                  <a:lnTo>
                    <a:pt x="5044" y="6535"/>
                  </a:lnTo>
                  <a:lnTo>
                    <a:pt x="5025" y="6280"/>
                  </a:lnTo>
                  <a:lnTo>
                    <a:pt x="5018" y="6022"/>
                  </a:lnTo>
                  <a:lnTo>
                    <a:pt x="5025" y="5764"/>
                  </a:lnTo>
                  <a:lnTo>
                    <a:pt x="5044" y="5509"/>
                  </a:lnTo>
                  <a:lnTo>
                    <a:pt x="5076" y="5258"/>
                  </a:lnTo>
                  <a:lnTo>
                    <a:pt x="5120" y="5011"/>
                  </a:lnTo>
                  <a:lnTo>
                    <a:pt x="5176" y="4768"/>
                  </a:lnTo>
                  <a:lnTo>
                    <a:pt x="5244" y="4529"/>
                  </a:lnTo>
                  <a:lnTo>
                    <a:pt x="5322" y="4297"/>
                  </a:lnTo>
                  <a:lnTo>
                    <a:pt x="5413" y="4069"/>
                  </a:lnTo>
                  <a:lnTo>
                    <a:pt x="5513" y="3846"/>
                  </a:lnTo>
                  <a:lnTo>
                    <a:pt x="5624" y="3630"/>
                  </a:lnTo>
                  <a:lnTo>
                    <a:pt x="5745" y="3420"/>
                  </a:lnTo>
                  <a:lnTo>
                    <a:pt x="5875" y="3217"/>
                  </a:lnTo>
                  <a:lnTo>
                    <a:pt x="6015" y="3020"/>
                  </a:lnTo>
                  <a:lnTo>
                    <a:pt x="6164" y="2830"/>
                  </a:lnTo>
                  <a:lnTo>
                    <a:pt x="6322" y="2648"/>
                  </a:lnTo>
                  <a:lnTo>
                    <a:pt x="6488" y="2474"/>
                  </a:lnTo>
                  <a:lnTo>
                    <a:pt x="6662" y="2307"/>
                  </a:lnTo>
                  <a:lnTo>
                    <a:pt x="6845" y="2150"/>
                  </a:lnTo>
                  <a:lnTo>
                    <a:pt x="7034" y="2000"/>
                  </a:lnTo>
                  <a:lnTo>
                    <a:pt x="7231" y="1861"/>
                  </a:lnTo>
                  <a:lnTo>
                    <a:pt x="7435" y="1730"/>
                  </a:lnTo>
                  <a:lnTo>
                    <a:pt x="7645" y="1610"/>
                  </a:lnTo>
                  <a:lnTo>
                    <a:pt x="7860" y="1498"/>
                  </a:lnTo>
                  <a:lnTo>
                    <a:pt x="8083" y="1398"/>
                  </a:lnTo>
                  <a:lnTo>
                    <a:pt x="8311" y="1308"/>
                  </a:lnTo>
                  <a:lnTo>
                    <a:pt x="8544" y="1229"/>
                  </a:lnTo>
                  <a:lnTo>
                    <a:pt x="8783" y="1161"/>
                  </a:lnTo>
                  <a:lnTo>
                    <a:pt x="9025" y="1106"/>
                  </a:lnTo>
                  <a:lnTo>
                    <a:pt x="9272" y="1062"/>
                  </a:lnTo>
                  <a:lnTo>
                    <a:pt x="9523" y="1030"/>
                  </a:lnTo>
                  <a:lnTo>
                    <a:pt x="9778" y="1010"/>
                  </a:lnTo>
                  <a:lnTo>
                    <a:pt x="10036" y="1004"/>
                  </a:lnTo>
                  <a:lnTo>
                    <a:pt x="10294" y="1010"/>
                  </a:lnTo>
                  <a:lnTo>
                    <a:pt x="10549" y="1030"/>
                  </a:lnTo>
                  <a:lnTo>
                    <a:pt x="10800" y="1062"/>
                  </a:lnTo>
                  <a:lnTo>
                    <a:pt x="11048" y="1106"/>
                  </a:lnTo>
                  <a:lnTo>
                    <a:pt x="11291" y="1161"/>
                  </a:lnTo>
                  <a:lnTo>
                    <a:pt x="11529" y="1229"/>
                  </a:lnTo>
                  <a:lnTo>
                    <a:pt x="11761" y="1308"/>
                  </a:lnTo>
                  <a:lnTo>
                    <a:pt x="11989" y="1398"/>
                  </a:lnTo>
                  <a:lnTo>
                    <a:pt x="12212" y="1498"/>
                  </a:lnTo>
                  <a:lnTo>
                    <a:pt x="12428" y="1610"/>
                  </a:lnTo>
                  <a:lnTo>
                    <a:pt x="12639" y="1730"/>
                  </a:lnTo>
                  <a:lnTo>
                    <a:pt x="12841" y="1861"/>
                  </a:lnTo>
                  <a:lnTo>
                    <a:pt x="13038" y="2000"/>
                  </a:lnTo>
                  <a:lnTo>
                    <a:pt x="13228" y="2150"/>
                  </a:lnTo>
                  <a:lnTo>
                    <a:pt x="13410" y="2307"/>
                  </a:lnTo>
                  <a:lnTo>
                    <a:pt x="13584" y="2474"/>
                  </a:lnTo>
                  <a:lnTo>
                    <a:pt x="13751" y="2648"/>
                  </a:lnTo>
                  <a:lnTo>
                    <a:pt x="13908" y="2830"/>
                  </a:lnTo>
                  <a:lnTo>
                    <a:pt x="14058" y="3020"/>
                  </a:lnTo>
                  <a:lnTo>
                    <a:pt x="14197" y="3217"/>
                  </a:lnTo>
                  <a:lnTo>
                    <a:pt x="14328" y="3420"/>
                  </a:lnTo>
                  <a:lnTo>
                    <a:pt x="14448" y="3630"/>
                  </a:lnTo>
                  <a:lnTo>
                    <a:pt x="14560" y="3846"/>
                  </a:lnTo>
                  <a:lnTo>
                    <a:pt x="14660" y="4069"/>
                  </a:lnTo>
                  <a:lnTo>
                    <a:pt x="14750" y="4297"/>
                  </a:lnTo>
                  <a:lnTo>
                    <a:pt x="14829" y="4529"/>
                  </a:lnTo>
                  <a:lnTo>
                    <a:pt x="14897" y="4768"/>
                  </a:lnTo>
                  <a:lnTo>
                    <a:pt x="14952" y="5011"/>
                  </a:lnTo>
                  <a:lnTo>
                    <a:pt x="14996" y="5258"/>
                  </a:lnTo>
                  <a:lnTo>
                    <a:pt x="15028" y="5509"/>
                  </a:lnTo>
                  <a:lnTo>
                    <a:pt x="15048" y="5764"/>
                  </a:lnTo>
                  <a:lnTo>
                    <a:pt x="15054" y="6022"/>
                  </a:lnTo>
                  <a:lnTo>
                    <a:pt x="15048" y="6280"/>
                  </a:lnTo>
                  <a:lnTo>
                    <a:pt x="15028" y="6535"/>
                  </a:lnTo>
                  <a:lnTo>
                    <a:pt x="14996" y="6786"/>
                  </a:lnTo>
                  <a:lnTo>
                    <a:pt x="14952" y="7033"/>
                  </a:lnTo>
                  <a:lnTo>
                    <a:pt x="14897" y="7275"/>
                  </a:lnTo>
                  <a:lnTo>
                    <a:pt x="14829" y="7514"/>
                  </a:lnTo>
                  <a:lnTo>
                    <a:pt x="14750" y="7747"/>
                  </a:lnTo>
                  <a:lnTo>
                    <a:pt x="14660" y="7975"/>
                  </a:lnTo>
                  <a:lnTo>
                    <a:pt x="14560" y="8198"/>
                  </a:lnTo>
                  <a:lnTo>
                    <a:pt x="14448" y="8413"/>
                  </a:lnTo>
                  <a:lnTo>
                    <a:pt x="14328" y="8624"/>
                  </a:lnTo>
                  <a:lnTo>
                    <a:pt x="14197" y="8827"/>
                  </a:lnTo>
                  <a:lnTo>
                    <a:pt x="14058" y="9024"/>
                  </a:lnTo>
                  <a:lnTo>
                    <a:pt x="13908" y="9213"/>
                  </a:lnTo>
                  <a:lnTo>
                    <a:pt x="13751" y="9396"/>
                  </a:lnTo>
                  <a:lnTo>
                    <a:pt x="13584" y="9570"/>
                  </a:lnTo>
                  <a:lnTo>
                    <a:pt x="13410" y="9736"/>
                  </a:lnTo>
                  <a:lnTo>
                    <a:pt x="13228" y="9894"/>
                  </a:lnTo>
                  <a:lnTo>
                    <a:pt x="13038" y="10043"/>
                  </a:lnTo>
                  <a:lnTo>
                    <a:pt x="12841" y="10183"/>
                  </a:lnTo>
                  <a:lnTo>
                    <a:pt x="12639" y="10313"/>
                  </a:lnTo>
                  <a:lnTo>
                    <a:pt x="12428" y="10434"/>
                  </a:lnTo>
                  <a:lnTo>
                    <a:pt x="12212" y="10545"/>
                  </a:lnTo>
                  <a:lnTo>
                    <a:pt x="11989" y="10645"/>
                  </a:lnTo>
                  <a:lnTo>
                    <a:pt x="11761" y="10736"/>
                  </a:lnTo>
                  <a:lnTo>
                    <a:pt x="11529" y="10814"/>
                  </a:lnTo>
                  <a:lnTo>
                    <a:pt x="11291" y="10882"/>
                  </a:lnTo>
                  <a:lnTo>
                    <a:pt x="11048" y="10938"/>
                  </a:lnTo>
                  <a:lnTo>
                    <a:pt x="10800" y="10982"/>
                  </a:lnTo>
                  <a:lnTo>
                    <a:pt x="10549" y="11014"/>
                  </a:lnTo>
                  <a:lnTo>
                    <a:pt x="10294" y="11034"/>
                  </a:lnTo>
                  <a:lnTo>
                    <a:pt x="10036" y="11040"/>
                  </a:lnTo>
                  <a:close/>
                  <a:moveTo>
                    <a:pt x="2407" y="14900"/>
                  </a:moveTo>
                  <a:lnTo>
                    <a:pt x="2391" y="14915"/>
                  </a:lnTo>
                  <a:lnTo>
                    <a:pt x="2376" y="14930"/>
                  </a:lnTo>
                  <a:lnTo>
                    <a:pt x="2360" y="14945"/>
                  </a:lnTo>
                  <a:lnTo>
                    <a:pt x="2342" y="14959"/>
                  </a:lnTo>
                  <a:lnTo>
                    <a:pt x="2326" y="14973"/>
                  </a:lnTo>
                  <a:lnTo>
                    <a:pt x="2309" y="14987"/>
                  </a:lnTo>
                  <a:lnTo>
                    <a:pt x="2291" y="15000"/>
                  </a:lnTo>
                  <a:lnTo>
                    <a:pt x="2274" y="15013"/>
                  </a:lnTo>
                  <a:lnTo>
                    <a:pt x="2256" y="15025"/>
                  </a:lnTo>
                  <a:lnTo>
                    <a:pt x="2238" y="15037"/>
                  </a:lnTo>
                  <a:lnTo>
                    <a:pt x="2219" y="15048"/>
                  </a:lnTo>
                  <a:lnTo>
                    <a:pt x="2200" y="15059"/>
                  </a:lnTo>
                  <a:lnTo>
                    <a:pt x="2181" y="15069"/>
                  </a:lnTo>
                  <a:lnTo>
                    <a:pt x="2162" y="15080"/>
                  </a:lnTo>
                  <a:lnTo>
                    <a:pt x="2142" y="15090"/>
                  </a:lnTo>
                  <a:lnTo>
                    <a:pt x="2122" y="15099"/>
                  </a:lnTo>
                  <a:lnTo>
                    <a:pt x="2102" y="15108"/>
                  </a:lnTo>
                  <a:lnTo>
                    <a:pt x="2081" y="15116"/>
                  </a:lnTo>
                  <a:lnTo>
                    <a:pt x="2060" y="15123"/>
                  </a:lnTo>
                  <a:lnTo>
                    <a:pt x="2039" y="15130"/>
                  </a:lnTo>
                  <a:lnTo>
                    <a:pt x="2018" y="15137"/>
                  </a:lnTo>
                  <a:lnTo>
                    <a:pt x="1996" y="15143"/>
                  </a:lnTo>
                  <a:lnTo>
                    <a:pt x="1975" y="15148"/>
                  </a:lnTo>
                  <a:lnTo>
                    <a:pt x="1953" y="15153"/>
                  </a:lnTo>
                  <a:lnTo>
                    <a:pt x="1931" y="15158"/>
                  </a:lnTo>
                  <a:lnTo>
                    <a:pt x="1909" y="15162"/>
                  </a:lnTo>
                  <a:lnTo>
                    <a:pt x="1886" y="15165"/>
                  </a:lnTo>
                  <a:lnTo>
                    <a:pt x="1864" y="15168"/>
                  </a:lnTo>
                  <a:lnTo>
                    <a:pt x="1841" y="15170"/>
                  </a:lnTo>
                  <a:lnTo>
                    <a:pt x="1818" y="15171"/>
                  </a:lnTo>
                  <a:lnTo>
                    <a:pt x="1794" y="15172"/>
                  </a:lnTo>
                  <a:lnTo>
                    <a:pt x="1771" y="15172"/>
                  </a:lnTo>
                  <a:lnTo>
                    <a:pt x="1725" y="15171"/>
                  </a:lnTo>
                  <a:lnTo>
                    <a:pt x="1680" y="15168"/>
                  </a:lnTo>
                  <a:lnTo>
                    <a:pt x="1636" y="15162"/>
                  </a:lnTo>
                  <a:lnTo>
                    <a:pt x="1593" y="15154"/>
                  </a:lnTo>
                  <a:lnTo>
                    <a:pt x="1550" y="15145"/>
                  </a:lnTo>
                  <a:lnTo>
                    <a:pt x="1507" y="15133"/>
                  </a:lnTo>
                  <a:lnTo>
                    <a:pt x="1466" y="15119"/>
                  </a:lnTo>
                  <a:lnTo>
                    <a:pt x="1426" y="15103"/>
                  </a:lnTo>
                  <a:lnTo>
                    <a:pt x="1387" y="15084"/>
                  </a:lnTo>
                  <a:lnTo>
                    <a:pt x="1349" y="15065"/>
                  </a:lnTo>
                  <a:lnTo>
                    <a:pt x="1312" y="15044"/>
                  </a:lnTo>
                  <a:lnTo>
                    <a:pt x="1276" y="15021"/>
                  </a:lnTo>
                  <a:lnTo>
                    <a:pt x="1241" y="14996"/>
                  </a:lnTo>
                  <a:lnTo>
                    <a:pt x="1208" y="14970"/>
                  </a:lnTo>
                  <a:lnTo>
                    <a:pt x="1176" y="14942"/>
                  </a:lnTo>
                  <a:lnTo>
                    <a:pt x="1145" y="14913"/>
                  </a:lnTo>
                  <a:lnTo>
                    <a:pt x="1116" y="14882"/>
                  </a:lnTo>
                  <a:lnTo>
                    <a:pt x="1088" y="14850"/>
                  </a:lnTo>
                  <a:lnTo>
                    <a:pt x="1062" y="14817"/>
                  </a:lnTo>
                  <a:lnTo>
                    <a:pt x="1037" y="14782"/>
                  </a:lnTo>
                  <a:lnTo>
                    <a:pt x="1014" y="14746"/>
                  </a:lnTo>
                  <a:lnTo>
                    <a:pt x="993" y="14709"/>
                  </a:lnTo>
                  <a:lnTo>
                    <a:pt x="974" y="14671"/>
                  </a:lnTo>
                  <a:lnTo>
                    <a:pt x="955" y="14632"/>
                  </a:lnTo>
                  <a:lnTo>
                    <a:pt x="939" y="14592"/>
                  </a:lnTo>
                  <a:lnTo>
                    <a:pt x="925" y="14551"/>
                  </a:lnTo>
                  <a:lnTo>
                    <a:pt x="913" y="14508"/>
                  </a:lnTo>
                  <a:lnTo>
                    <a:pt x="903" y="14465"/>
                  </a:lnTo>
                  <a:lnTo>
                    <a:pt x="896" y="14422"/>
                  </a:lnTo>
                  <a:lnTo>
                    <a:pt x="890" y="14378"/>
                  </a:lnTo>
                  <a:lnTo>
                    <a:pt x="887" y="14333"/>
                  </a:lnTo>
                  <a:lnTo>
                    <a:pt x="886" y="14287"/>
                  </a:lnTo>
                  <a:lnTo>
                    <a:pt x="886" y="14264"/>
                  </a:lnTo>
                  <a:lnTo>
                    <a:pt x="887" y="14240"/>
                  </a:lnTo>
                  <a:lnTo>
                    <a:pt x="888" y="14217"/>
                  </a:lnTo>
                  <a:lnTo>
                    <a:pt x="890" y="14194"/>
                  </a:lnTo>
                  <a:lnTo>
                    <a:pt x="893" y="14172"/>
                  </a:lnTo>
                  <a:lnTo>
                    <a:pt x="896" y="14149"/>
                  </a:lnTo>
                  <a:lnTo>
                    <a:pt x="900" y="14127"/>
                  </a:lnTo>
                  <a:lnTo>
                    <a:pt x="905" y="14105"/>
                  </a:lnTo>
                  <a:lnTo>
                    <a:pt x="910" y="14083"/>
                  </a:lnTo>
                  <a:lnTo>
                    <a:pt x="915" y="14062"/>
                  </a:lnTo>
                  <a:lnTo>
                    <a:pt x="921" y="14040"/>
                  </a:lnTo>
                  <a:lnTo>
                    <a:pt x="928" y="14019"/>
                  </a:lnTo>
                  <a:lnTo>
                    <a:pt x="935" y="13998"/>
                  </a:lnTo>
                  <a:lnTo>
                    <a:pt x="942" y="13977"/>
                  </a:lnTo>
                  <a:lnTo>
                    <a:pt x="950" y="13956"/>
                  </a:lnTo>
                  <a:lnTo>
                    <a:pt x="959" y="13936"/>
                  </a:lnTo>
                  <a:lnTo>
                    <a:pt x="968" y="13916"/>
                  </a:lnTo>
                  <a:lnTo>
                    <a:pt x="978" y="13896"/>
                  </a:lnTo>
                  <a:lnTo>
                    <a:pt x="988" y="13877"/>
                  </a:lnTo>
                  <a:lnTo>
                    <a:pt x="999" y="13858"/>
                  </a:lnTo>
                  <a:lnTo>
                    <a:pt x="1010" y="13839"/>
                  </a:lnTo>
                  <a:lnTo>
                    <a:pt x="1021" y="13820"/>
                  </a:lnTo>
                  <a:lnTo>
                    <a:pt x="1033" y="13802"/>
                  </a:lnTo>
                  <a:lnTo>
                    <a:pt x="1045" y="13784"/>
                  </a:lnTo>
                  <a:lnTo>
                    <a:pt x="1058" y="13767"/>
                  </a:lnTo>
                  <a:lnTo>
                    <a:pt x="1071" y="13749"/>
                  </a:lnTo>
                  <a:lnTo>
                    <a:pt x="1085" y="13732"/>
                  </a:lnTo>
                  <a:lnTo>
                    <a:pt x="1099" y="13716"/>
                  </a:lnTo>
                  <a:lnTo>
                    <a:pt x="1113" y="13698"/>
                  </a:lnTo>
                  <a:lnTo>
                    <a:pt x="1127" y="13682"/>
                  </a:lnTo>
                  <a:lnTo>
                    <a:pt x="1142" y="13667"/>
                  </a:lnTo>
                  <a:lnTo>
                    <a:pt x="1158" y="13651"/>
                  </a:lnTo>
                  <a:lnTo>
                    <a:pt x="1154" y="13647"/>
                  </a:lnTo>
                  <a:lnTo>
                    <a:pt x="5202" y="9601"/>
                  </a:lnTo>
                  <a:lnTo>
                    <a:pt x="5235" y="9645"/>
                  </a:lnTo>
                  <a:lnTo>
                    <a:pt x="5268" y="9689"/>
                  </a:lnTo>
                  <a:lnTo>
                    <a:pt x="5302" y="9733"/>
                  </a:lnTo>
                  <a:lnTo>
                    <a:pt x="5337" y="9776"/>
                  </a:lnTo>
                  <a:lnTo>
                    <a:pt x="5372" y="9819"/>
                  </a:lnTo>
                  <a:lnTo>
                    <a:pt x="5408" y="9863"/>
                  </a:lnTo>
                  <a:lnTo>
                    <a:pt x="5443" y="9906"/>
                  </a:lnTo>
                  <a:lnTo>
                    <a:pt x="5479" y="9948"/>
                  </a:lnTo>
                  <a:lnTo>
                    <a:pt x="5516" y="9989"/>
                  </a:lnTo>
                  <a:lnTo>
                    <a:pt x="5552" y="10031"/>
                  </a:lnTo>
                  <a:lnTo>
                    <a:pt x="5589" y="10072"/>
                  </a:lnTo>
                  <a:lnTo>
                    <a:pt x="5627" y="10114"/>
                  </a:lnTo>
                  <a:lnTo>
                    <a:pt x="5665" y="10154"/>
                  </a:lnTo>
                  <a:lnTo>
                    <a:pt x="5704" y="10194"/>
                  </a:lnTo>
                  <a:lnTo>
                    <a:pt x="5742" y="10234"/>
                  </a:lnTo>
                  <a:lnTo>
                    <a:pt x="5781" y="10273"/>
                  </a:lnTo>
                  <a:lnTo>
                    <a:pt x="5820" y="10312"/>
                  </a:lnTo>
                  <a:lnTo>
                    <a:pt x="5860" y="10350"/>
                  </a:lnTo>
                  <a:lnTo>
                    <a:pt x="5900" y="10390"/>
                  </a:lnTo>
                  <a:lnTo>
                    <a:pt x="5940" y="10427"/>
                  </a:lnTo>
                  <a:lnTo>
                    <a:pt x="5982" y="10465"/>
                  </a:lnTo>
                  <a:lnTo>
                    <a:pt x="6023" y="10502"/>
                  </a:lnTo>
                  <a:lnTo>
                    <a:pt x="6064" y="10539"/>
                  </a:lnTo>
                  <a:lnTo>
                    <a:pt x="6106" y="10575"/>
                  </a:lnTo>
                  <a:lnTo>
                    <a:pt x="6148" y="10611"/>
                  </a:lnTo>
                  <a:lnTo>
                    <a:pt x="6190" y="10647"/>
                  </a:lnTo>
                  <a:lnTo>
                    <a:pt x="6234" y="10683"/>
                  </a:lnTo>
                  <a:lnTo>
                    <a:pt x="6277" y="10718"/>
                  </a:lnTo>
                  <a:lnTo>
                    <a:pt x="6320" y="10752"/>
                  </a:lnTo>
                  <a:lnTo>
                    <a:pt x="6364" y="10786"/>
                  </a:lnTo>
                  <a:lnTo>
                    <a:pt x="6408" y="10820"/>
                  </a:lnTo>
                  <a:lnTo>
                    <a:pt x="6453" y="10854"/>
                  </a:lnTo>
                  <a:lnTo>
                    <a:pt x="2407" y="14900"/>
                  </a:lnTo>
                  <a:close/>
                  <a:moveTo>
                    <a:pt x="10036" y="0"/>
                  </a:moveTo>
                  <a:lnTo>
                    <a:pt x="9726" y="8"/>
                  </a:lnTo>
                  <a:lnTo>
                    <a:pt x="9421" y="31"/>
                  </a:lnTo>
                  <a:lnTo>
                    <a:pt x="9119" y="69"/>
                  </a:lnTo>
                  <a:lnTo>
                    <a:pt x="8823" y="122"/>
                  </a:lnTo>
                  <a:lnTo>
                    <a:pt x="8532" y="190"/>
                  </a:lnTo>
                  <a:lnTo>
                    <a:pt x="8246" y="271"/>
                  </a:lnTo>
                  <a:lnTo>
                    <a:pt x="7966" y="365"/>
                  </a:lnTo>
                  <a:lnTo>
                    <a:pt x="7693" y="474"/>
                  </a:lnTo>
                  <a:lnTo>
                    <a:pt x="7426" y="594"/>
                  </a:lnTo>
                  <a:lnTo>
                    <a:pt x="7166" y="727"/>
                  </a:lnTo>
                  <a:lnTo>
                    <a:pt x="6914" y="872"/>
                  </a:lnTo>
                  <a:lnTo>
                    <a:pt x="6669" y="1029"/>
                  </a:lnTo>
                  <a:lnTo>
                    <a:pt x="6433" y="1196"/>
                  </a:lnTo>
                  <a:lnTo>
                    <a:pt x="6206" y="1375"/>
                  </a:lnTo>
                  <a:lnTo>
                    <a:pt x="5988" y="1565"/>
                  </a:lnTo>
                  <a:lnTo>
                    <a:pt x="5778" y="1763"/>
                  </a:lnTo>
                  <a:lnTo>
                    <a:pt x="5579" y="1973"/>
                  </a:lnTo>
                  <a:lnTo>
                    <a:pt x="5389" y="2191"/>
                  </a:lnTo>
                  <a:lnTo>
                    <a:pt x="5211" y="2419"/>
                  </a:lnTo>
                  <a:lnTo>
                    <a:pt x="5043" y="2655"/>
                  </a:lnTo>
                  <a:lnTo>
                    <a:pt x="4887" y="2899"/>
                  </a:lnTo>
                  <a:lnTo>
                    <a:pt x="4741" y="3151"/>
                  </a:lnTo>
                  <a:lnTo>
                    <a:pt x="4609" y="3411"/>
                  </a:lnTo>
                  <a:lnTo>
                    <a:pt x="4488" y="3678"/>
                  </a:lnTo>
                  <a:lnTo>
                    <a:pt x="4380" y="3951"/>
                  </a:lnTo>
                  <a:lnTo>
                    <a:pt x="4285" y="4231"/>
                  </a:lnTo>
                  <a:lnTo>
                    <a:pt x="4204" y="4517"/>
                  </a:lnTo>
                  <a:lnTo>
                    <a:pt x="4137" y="4808"/>
                  </a:lnTo>
                  <a:lnTo>
                    <a:pt x="4084" y="5104"/>
                  </a:lnTo>
                  <a:lnTo>
                    <a:pt x="4046" y="5407"/>
                  </a:lnTo>
                  <a:lnTo>
                    <a:pt x="4023" y="5712"/>
                  </a:lnTo>
                  <a:lnTo>
                    <a:pt x="4015" y="6022"/>
                  </a:lnTo>
                  <a:lnTo>
                    <a:pt x="4016" y="6117"/>
                  </a:lnTo>
                  <a:lnTo>
                    <a:pt x="4018" y="6211"/>
                  </a:lnTo>
                  <a:lnTo>
                    <a:pt x="4022" y="6306"/>
                  </a:lnTo>
                  <a:lnTo>
                    <a:pt x="4027" y="6400"/>
                  </a:lnTo>
                  <a:lnTo>
                    <a:pt x="4033" y="6493"/>
                  </a:lnTo>
                  <a:lnTo>
                    <a:pt x="4041" y="6587"/>
                  </a:lnTo>
                  <a:lnTo>
                    <a:pt x="4051" y="6680"/>
                  </a:lnTo>
                  <a:lnTo>
                    <a:pt x="4062" y="6772"/>
                  </a:lnTo>
                  <a:lnTo>
                    <a:pt x="4074" y="6864"/>
                  </a:lnTo>
                  <a:lnTo>
                    <a:pt x="4087" y="6956"/>
                  </a:lnTo>
                  <a:lnTo>
                    <a:pt x="4102" y="7046"/>
                  </a:lnTo>
                  <a:lnTo>
                    <a:pt x="4119" y="7138"/>
                  </a:lnTo>
                  <a:lnTo>
                    <a:pt x="4136" y="7227"/>
                  </a:lnTo>
                  <a:lnTo>
                    <a:pt x="4155" y="7317"/>
                  </a:lnTo>
                  <a:lnTo>
                    <a:pt x="4176" y="7406"/>
                  </a:lnTo>
                  <a:lnTo>
                    <a:pt x="4197" y="7495"/>
                  </a:lnTo>
                  <a:lnTo>
                    <a:pt x="4220" y="7583"/>
                  </a:lnTo>
                  <a:lnTo>
                    <a:pt x="4244" y="7671"/>
                  </a:lnTo>
                  <a:lnTo>
                    <a:pt x="4270" y="7758"/>
                  </a:lnTo>
                  <a:lnTo>
                    <a:pt x="4298" y="7844"/>
                  </a:lnTo>
                  <a:lnTo>
                    <a:pt x="4326" y="7930"/>
                  </a:lnTo>
                  <a:lnTo>
                    <a:pt x="4355" y="8015"/>
                  </a:lnTo>
                  <a:lnTo>
                    <a:pt x="4386" y="8100"/>
                  </a:lnTo>
                  <a:lnTo>
                    <a:pt x="4417" y="8185"/>
                  </a:lnTo>
                  <a:lnTo>
                    <a:pt x="4450" y="8268"/>
                  </a:lnTo>
                  <a:lnTo>
                    <a:pt x="4484" y="8351"/>
                  </a:lnTo>
                  <a:lnTo>
                    <a:pt x="4520" y="8433"/>
                  </a:lnTo>
                  <a:lnTo>
                    <a:pt x="4556" y="8515"/>
                  </a:lnTo>
                  <a:lnTo>
                    <a:pt x="4595" y="8596"/>
                  </a:lnTo>
                  <a:lnTo>
                    <a:pt x="4634" y="8676"/>
                  </a:lnTo>
                  <a:lnTo>
                    <a:pt x="4673" y="8757"/>
                  </a:lnTo>
                  <a:lnTo>
                    <a:pt x="4715" y="8835"/>
                  </a:lnTo>
                  <a:lnTo>
                    <a:pt x="528" y="13021"/>
                  </a:lnTo>
                  <a:lnTo>
                    <a:pt x="531" y="13025"/>
                  </a:lnTo>
                  <a:lnTo>
                    <a:pt x="501" y="13055"/>
                  </a:lnTo>
                  <a:lnTo>
                    <a:pt x="471" y="13086"/>
                  </a:lnTo>
                  <a:lnTo>
                    <a:pt x="443" y="13118"/>
                  </a:lnTo>
                  <a:lnTo>
                    <a:pt x="414" y="13152"/>
                  </a:lnTo>
                  <a:lnTo>
                    <a:pt x="386" y="13185"/>
                  </a:lnTo>
                  <a:lnTo>
                    <a:pt x="360" y="13219"/>
                  </a:lnTo>
                  <a:lnTo>
                    <a:pt x="335" y="13253"/>
                  </a:lnTo>
                  <a:lnTo>
                    <a:pt x="310" y="13288"/>
                  </a:lnTo>
                  <a:lnTo>
                    <a:pt x="286" y="13324"/>
                  </a:lnTo>
                  <a:lnTo>
                    <a:pt x="263" y="13360"/>
                  </a:lnTo>
                  <a:lnTo>
                    <a:pt x="241" y="13397"/>
                  </a:lnTo>
                  <a:lnTo>
                    <a:pt x="219" y="13436"/>
                  </a:lnTo>
                  <a:lnTo>
                    <a:pt x="199" y="13474"/>
                  </a:lnTo>
                  <a:lnTo>
                    <a:pt x="179" y="13512"/>
                  </a:lnTo>
                  <a:lnTo>
                    <a:pt x="161" y="13551"/>
                  </a:lnTo>
                  <a:lnTo>
                    <a:pt x="143" y="13591"/>
                  </a:lnTo>
                  <a:lnTo>
                    <a:pt x="126" y="13631"/>
                  </a:lnTo>
                  <a:lnTo>
                    <a:pt x="110" y="13672"/>
                  </a:lnTo>
                  <a:lnTo>
                    <a:pt x="95" y="13714"/>
                  </a:lnTo>
                  <a:lnTo>
                    <a:pt x="81" y="13755"/>
                  </a:lnTo>
                  <a:lnTo>
                    <a:pt x="69" y="13797"/>
                  </a:lnTo>
                  <a:lnTo>
                    <a:pt x="57" y="13840"/>
                  </a:lnTo>
                  <a:lnTo>
                    <a:pt x="46" y="13883"/>
                  </a:lnTo>
                  <a:lnTo>
                    <a:pt x="37" y="13926"/>
                  </a:lnTo>
                  <a:lnTo>
                    <a:pt x="28" y="13970"/>
                  </a:lnTo>
                  <a:lnTo>
                    <a:pt x="21" y="14015"/>
                  </a:lnTo>
                  <a:lnTo>
                    <a:pt x="15" y="14059"/>
                  </a:lnTo>
                  <a:lnTo>
                    <a:pt x="9" y="14104"/>
                  </a:lnTo>
                  <a:lnTo>
                    <a:pt x="5" y="14149"/>
                  </a:lnTo>
                  <a:lnTo>
                    <a:pt x="2" y="14195"/>
                  </a:lnTo>
                  <a:lnTo>
                    <a:pt x="1" y="14240"/>
                  </a:lnTo>
                  <a:lnTo>
                    <a:pt x="0" y="14287"/>
                  </a:lnTo>
                  <a:lnTo>
                    <a:pt x="2" y="14378"/>
                  </a:lnTo>
                  <a:lnTo>
                    <a:pt x="9" y="14468"/>
                  </a:lnTo>
                  <a:lnTo>
                    <a:pt x="20" y="14557"/>
                  </a:lnTo>
                  <a:lnTo>
                    <a:pt x="36" y="14644"/>
                  </a:lnTo>
                  <a:lnTo>
                    <a:pt x="56" y="14729"/>
                  </a:lnTo>
                  <a:lnTo>
                    <a:pt x="79" y="14814"/>
                  </a:lnTo>
                  <a:lnTo>
                    <a:pt x="107" y="14896"/>
                  </a:lnTo>
                  <a:lnTo>
                    <a:pt x="140" y="14976"/>
                  </a:lnTo>
                  <a:lnTo>
                    <a:pt x="175" y="15054"/>
                  </a:lnTo>
                  <a:lnTo>
                    <a:pt x="214" y="15132"/>
                  </a:lnTo>
                  <a:lnTo>
                    <a:pt x="256" y="15205"/>
                  </a:lnTo>
                  <a:lnTo>
                    <a:pt x="302" y="15277"/>
                  </a:lnTo>
                  <a:lnTo>
                    <a:pt x="352" y="15346"/>
                  </a:lnTo>
                  <a:lnTo>
                    <a:pt x="404" y="15414"/>
                  </a:lnTo>
                  <a:lnTo>
                    <a:pt x="460" y="15478"/>
                  </a:lnTo>
                  <a:lnTo>
                    <a:pt x="519" y="15539"/>
                  </a:lnTo>
                  <a:lnTo>
                    <a:pt x="580" y="15598"/>
                  </a:lnTo>
                  <a:lnTo>
                    <a:pt x="644" y="15654"/>
                  </a:lnTo>
                  <a:lnTo>
                    <a:pt x="712" y="15706"/>
                  </a:lnTo>
                  <a:lnTo>
                    <a:pt x="781" y="15756"/>
                  </a:lnTo>
                  <a:lnTo>
                    <a:pt x="853" y="15801"/>
                  </a:lnTo>
                  <a:lnTo>
                    <a:pt x="926" y="15844"/>
                  </a:lnTo>
                  <a:lnTo>
                    <a:pt x="1004" y="15883"/>
                  </a:lnTo>
                  <a:lnTo>
                    <a:pt x="1082" y="15918"/>
                  </a:lnTo>
                  <a:lnTo>
                    <a:pt x="1162" y="15951"/>
                  </a:lnTo>
                  <a:lnTo>
                    <a:pt x="1244" y="15979"/>
                  </a:lnTo>
                  <a:lnTo>
                    <a:pt x="1329" y="16002"/>
                  </a:lnTo>
                  <a:lnTo>
                    <a:pt x="1414" y="16022"/>
                  </a:lnTo>
                  <a:lnTo>
                    <a:pt x="1501" y="16038"/>
                  </a:lnTo>
                  <a:lnTo>
                    <a:pt x="1590" y="16049"/>
                  </a:lnTo>
                  <a:lnTo>
                    <a:pt x="1680" y="16056"/>
                  </a:lnTo>
                  <a:lnTo>
                    <a:pt x="1771" y="16058"/>
                  </a:lnTo>
                  <a:lnTo>
                    <a:pt x="1818" y="16057"/>
                  </a:lnTo>
                  <a:lnTo>
                    <a:pt x="1863" y="16056"/>
                  </a:lnTo>
                  <a:lnTo>
                    <a:pt x="1909" y="16053"/>
                  </a:lnTo>
                  <a:lnTo>
                    <a:pt x="1954" y="16049"/>
                  </a:lnTo>
                  <a:lnTo>
                    <a:pt x="1999" y="16043"/>
                  </a:lnTo>
                  <a:lnTo>
                    <a:pt x="2043" y="16037"/>
                  </a:lnTo>
                  <a:lnTo>
                    <a:pt x="2088" y="16030"/>
                  </a:lnTo>
                  <a:lnTo>
                    <a:pt x="2132" y="16021"/>
                  </a:lnTo>
                  <a:lnTo>
                    <a:pt x="2175" y="16012"/>
                  </a:lnTo>
                  <a:lnTo>
                    <a:pt x="2218" y="16001"/>
                  </a:lnTo>
                  <a:lnTo>
                    <a:pt x="2261" y="15989"/>
                  </a:lnTo>
                  <a:lnTo>
                    <a:pt x="2302" y="15977"/>
                  </a:lnTo>
                  <a:lnTo>
                    <a:pt x="2344" y="15963"/>
                  </a:lnTo>
                  <a:lnTo>
                    <a:pt x="2386" y="15948"/>
                  </a:lnTo>
                  <a:lnTo>
                    <a:pt x="2427" y="15932"/>
                  </a:lnTo>
                  <a:lnTo>
                    <a:pt x="2467" y="15915"/>
                  </a:lnTo>
                  <a:lnTo>
                    <a:pt x="2507" y="15897"/>
                  </a:lnTo>
                  <a:lnTo>
                    <a:pt x="2546" y="15878"/>
                  </a:lnTo>
                  <a:lnTo>
                    <a:pt x="2584" y="15859"/>
                  </a:lnTo>
                  <a:lnTo>
                    <a:pt x="2622" y="15839"/>
                  </a:lnTo>
                  <a:lnTo>
                    <a:pt x="2661" y="15817"/>
                  </a:lnTo>
                  <a:lnTo>
                    <a:pt x="2698" y="15795"/>
                  </a:lnTo>
                  <a:lnTo>
                    <a:pt x="2734" y="15772"/>
                  </a:lnTo>
                  <a:lnTo>
                    <a:pt x="2770" y="15748"/>
                  </a:lnTo>
                  <a:lnTo>
                    <a:pt x="2805" y="15723"/>
                  </a:lnTo>
                  <a:lnTo>
                    <a:pt x="2839" y="15698"/>
                  </a:lnTo>
                  <a:lnTo>
                    <a:pt x="2873" y="15671"/>
                  </a:lnTo>
                  <a:lnTo>
                    <a:pt x="2906" y="15644"/>
                  </a:lnTo>
                  <a:lnTo>
                    <a:pt x="2940" y="15615"/>
                  </a:lnTo>
                  <a:lnTo>
                    <a:pt x="2971" y="15587"/>
                  </a:lnTo>
                  <a:lnTo>
                    <a:pt x="3003" y="15557"/>
                  </a:lnTo>
                  <a:lnTo>
                    <a:pt x="3033" y="15527"/>
                  </a:lnTo>
                  <a:lnTo>
                    <a:pt x="3032" y="15526"/>
                  </a:lnTo>
                  <a:lnTo>
                    <a:pt x="7217" y="11342"/>
                  </a:lnTo>
                  <a:lnTo>
                    <a:pt x="7296" y="11383"/>
                  </a:lnTo>
                  <a:lnTo>
                    <a:pt x="7377" y="11423"/>
                  </a:lnTo>
                  <a:lnTo>
                    <a:pt x="7457" y="11462"/>
                  </a:lnTo>
                  <a:lnTo>
                    <a:pt x="7538" y="11500"/>
                  </a:lnTo>
                  <a:lnTo>
                    <a:pt x="7621" y="11537"/>
                  </a:lnTo>
                  <a:lnTo>
                    <a:pt x="7703" y="11572"/>
                  </a:lnTo>
                  <a:lnTo>
                    <a:pt x="7786" y="11606"/>
                  </a:lnTo>
                  <a:lnTo>
                    <a:pt x="7869" y="11640"/>
                  </a:lnTo>
                  <a:lnTo>
                    <a:pt x="7954" y="11671"/>
                  </a:lnTo>
                  <a:lnTo>
                    <a:pt x="8039" y="11702"/>
                  </a:lnTo>
                  <a:lnTo>
                    <a:pt x="8124" y="11731"/>
                  </a:lnTo>
                  <a:lnTo>
                    <a:pt x="8211" y="11759"/>
                  </a:lnTo>
                  <a:lnTo>
                    <a:pt x="8297" y="11787"/>
                  </a:lnTo>
                  <a:lnTo>
                    <a:pt x="8384" y="11813"/>
                  </a:lnTo>
                  <a:lnTo>
                    <a:pt x="8472" y="11837"/>
                  </a:lnTo>
                  <a:lnTo>
                    <a:pt x="8560" y="11860"/>
                  </a:lnTo>
                  <a:lnTo>
                    <a:pt x="8649" y="11882"/>
                  </a:lnTo>
                  <a:lnTo>
                    <a:pt x="8739" y="11902"/>
                  </a:lnTo>
                  <a:lnTo>
                    <a:pt x="8828" y="11921"/>
                  </a:lnTo>
                  <a:lnTo>
                    <a:pt x="8918" y="11939"/>
                  </a:lnTo>
                  <a:lnTo>
                    <a:pt x="9010" y="11955"/>
                  </a:lnTo>
                  <a:lnTo>
                    <a:pt x="9100" y="11970"/>
                  </a:lnTo>
                  <a:lnTo>
                    <a:pt x="9192" y="11984"/>
                  </a:lnTo>
                  <a:lnTo>
                    <a:pt x="9285" y="11996"/>
                  </a:lnTo>
                  <a:lnTo>
                    <a:pt x="9377" y="12007"/>
                  </a:lnTo>
                  <a:lnTo>
                    <a:pt x="9470" y="12016"/>
                  </a:lnTo>
                  <a:lnTo>
                    <a:pt x="9564" y="12024"/>
                  </a:lnTo>
                  <a:lnTo>
                    <a:pt x="9657" y="12031"/>
                  </a:lnTo>
                  <a:lnTo>
                    <a:pt x="9751" y="12036"/>
                  </a:lnTo>
                  <a:lnTo>
                    <a:pt x="9846" y="12040"/>
                  </a:lnTo>
                  <a:lnTo>
                    <a:pt x="9941" y="12042"/>
                  </a:lnTo>
                  <a:lnTo>
                    <a:pt x="10036" y="12044"/>
                  </a:lnTo>
                  <a:lnTo>
                    <a:pt x="10346" y="12035"/>
                  </a:lnTo>
                  <a:lnTo>
                    <a:pt x="10651" y="12012"/>
                  </a:lnTo>
                  <a:lnTo>
                    <a:pt x="10954" y="11974"/>
                  </a:lnTo>
                  <a:lnTo>
                    <a:pt x="11250" y="11921"/>
                  </a:lnTo>
                  <a:lnTo>
                    <a:pt x="11541" y="11854"/>
                  </a:lnTo>
                  <a:lnTo>
                    <a:pt x="11827" y="11773"/>
                  </a:lnTo>
                  <a:lnTo>
                    <a:pt x="12107" y="11678"/>
                  </a:lnTo>
                  <a:lnTo>
                    <a:pt x="12380" y="11570"/>
                  </a:lnTo>
                  <a:lnTo>
                    <a:pt x="12647" y="11449"/>
                  </a:lnTo>
                  <a:lnTo>
                    <a:pt x="12907" y="11317"/>
                  </a:lnTo>
                  <a:lnTo>
                    <a:pt x="13159" y="11171"/>
                  </a:lnTo>
                  <a:lnTo>
                    <a:pt x="13403" y="11015"/>
                  </a:lnTo>
                  <a:lnTo>
                    <a:pt x="13639" y="10847"/>
                  </a:lnTo>
                  <a:lnTo>
                    <a:pt x="13866" y="10669"/>
                  </a:lnTo>
                  <a:lnTo>
                    <a:pt x="14085" y="10479"/>
                  </a:lnTo>
                  <a:lnTo>
                    <a:pt x="14295" y="10280"/>
                  </a:lnTo>
                  <a:lnTo>
                    <a:pt x="14493" y="10070"/>
                  </a:lnTo>
                  <a:lnTo>
                    <a:pt x="14683" y="9852"/>
                  </a:lnTo>
                  <a:lnTo>
                    <a:pt x="14862" y="9625"/>
                  </a:lnTo>
                  <a:lnTo>
                    <a:pt x="15029" y="9389"/>
                  </a:lnTo>
                  <a:lnTo>
                    <a:pt x="15186" y="9144"/>
                  </a:lnTo>
                  <a:lnTo>
                    <a:pt x="15331" y="8892"/>
                  </a:lnTo>
                  <a:lnTo>
                    <a:pt x="15464" y="8632"/>
                  </a:lnTo>
                  <a:lnTo>
                    <a:pt x="15584" y="8365"/>
                  </a:lnTo>
                  <a:lnTo>
                    <a:pt x="15693" y="8092"/>
                  </a:lnTo>
                  <a:lnTo>
                    <a:pt x="15787" y="7812"/>
                  </a:lnTo>
                  <a:lnTo>
                    <a:pt x="15868" y="7526"/>
                  </a:lnTo>
                  <a:lnTo>
                    <a:pt x="15936" y="7235"/>
                  </a:lnTo>
                  <a:lnTo>
                    <a:pt x="15989" y="6939"/>
                  </a:lnTo>
                  <a:lnTo>
                    <a:pt x="16027" y="6638"/>
                  </a:lnTo>
                  <a:lnTo>
                    <a:pt x="16050" y="6332"/>
                  </a:lnTo>
                  <a:lnTo>
                    <a:pt x="16058" y="6022"/>
                  </a:lnTo>
                  <a:lnTo>
                    <a:pt x="16050" y="5712"/>
                  </a:lnTo>
                  <a:lnTo>
                    <a:pt x="16027" y="5407"/>
                  </a:lnTo>
                  <a:lnTo>
                    <a:pt x="15989" y="5104"/>
                  </a:lnTo>
                  <a:lnTo>
                    <a:pt x="15936" y="4808"/>
                  </a:lnTo>
                  <a:lnTo>
                    <a:pt x="15868" y="4517"/>
                  </a:lnTo>
                  <a:lnTo>
                    <a:pt x="15787" y="4231"/>
                  </a:lnTo>
                  <a:lnTo>
                    <a:pt x="15693" y="3951"/>
                  </a:lnTo>
                  <a:lnTo>
                    <a:pt x="15584" y="3678"/>
                  </a:lnTo>
                  <a:lnTo>
                    <a:pt x="15464" y="3411"/>
                  </a:lnTo>
                  <a:lnTo>
                    <a:pt x="15331" y="3151"/>
                  </a:lnTo>
                  <a:lnTo>
                    <a:pt x="15186" y="2899"/>
                  </a:lnTo>
                  <a:lnTo>
                    <a:pt x="15029" y="2655"/>
                  </a:lnTo>
                  <a:lnTo>
                    <a:pt x="14862" y="2419"/>
                  </a:lnTo>
                  <a:lnTo>
                    <a:pt x="14683" y="2191"/>
                  </a:lnTo>
                  <a:lnTo>
                    <a:pt x="14493" y="1973"/>
                  </a:lnTo>
                  <a:lnTo>
                    <a:pt x="14295" y="1763"/>
                  </a:lnTo>
                  <a:lnTo>
                    <a:pt x="14085" y="1565"/>
                  </a:lnTo>
                  <a:lnTo>
                    <a:pt x="13866" y="1375"/>
                  </a:lnTo>
                  <a:lnTo>
                    <a:pt x="13639" y="1196"/>
                  </a:lnTo>
                  <a:lnTo>
                    <a:pt x="13403" y="1029"/>
                  </a:lnTo>
                  <a:lnTo>
                    <a:pt x="13159" y="872"/>
                  </a:lnTo>
                  <a:lnTo>
                    <a:pt x="12907" y="727"/>
                  </a:lnTo>
                  <a:lnTo>
                    <a:pt x="12647" y="594"/>
                  </a:lnTo>
                  <a:lnTo>
                    <a:pt x="12380" y="474"/>
                  </a:lnTo>
                  <a:lnTo>
                    <a:pt x="12107" y="365"/>
                  </a:lnTo>
                  <a:lnTo>
                    <a:pt x="11827" y="271"/>
                  </a:lnTo>
                  <a:lnTo>
                    <a:pt x="11541" y="190"/>
                  </a:lnTo>
                  <a:lnTo>
                    <a:pt x="11250" y="122"/>
                  </a:lnTo>
                  <a:lnTo>
                    <a:pt x="10954" y="69"/>
                  </a:lnTo>
                  <a:lnTo>
                    <a:pt x="10651" y="31"/>
                  </a:lnTo>
                  <a:lnTo>
                    <a:pt x="10346" y="8"/>
                  </a:lnTo>
                  <a:lnTo>
                    <a:pt x="100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EFB26092-00A4-6A86-8959-F3328A5F73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4413" y="1185863"/>
              <a:ext cx="161925" cy="161925"/>
            </a:xfrm>
            <a:custGeom>
              <a:avLst/>
              <a:gdLst>
                <a:gd name="T0" fmla="*/ 2977 w 3763"/>
                <a:gd name="T1" fmla="*/ 40 h 3764"/>
                <a:gd name="T2" fmla="*/ 2305 w 3763"/>
                <a:gd name="T3" fmla="*/ 213 h 3764"/>
                <a:gd name="T4" fmla="*/ 1691 w 3763"/>
                <a:gd name="T5" fmla="*/ 509 h 3764"/>
                <a:gd name="T6" fmla="*/ 1151 w 3763"/>
                <a:gd name="T7" fmla="*/ 912 h 3764"/>
                <a:gd name="T8" fmla="*/ 697 w 3763"/>
                <a:gd name="T9" fmla="*/ 1411 h 3764"/>
                <a:gd name="T10" fmla="*/ 346 w 3763"/>
                <a:gd name="T11" fmla="*/ 1990 h 3764"/>
                <a:gd name="T12" fmla="*/ 110 w 3763"/>
                <a:gd name="T13" fmla="*/ 2635 h 3764"/>
                <a:gd name="T14" fmla="*/ 5 w 3763"/>
                <a:gd name="T15" fmla="*/ 3332 h 3764"/>
                <a:gd name="T16" fmla="*/ 3 w 3763"/>
                <a:gd name="T17" fmla="*/ 3551 h 3764"/>
                <a:gd name="T18" fmla="*/ 15 w 3763"/>
                <a:gd name="T19" fmla="*/ 3599 h 3764"/>
                <a:gd name="T20" fmla="*/ 36 w 3763"/>
                <a:gd name="T21" fmla="*/ 3643 h 3764"/>
                <a:gd name="T22" fmla="*/ 65 w 3763"/>
                <a:gd name="T23" fmla="*/ 3681 h 3764"/>
                <a:gd name="T24" fmla="*/ 100 w 3763"/>
                <a:gd name="T25" fmla="*/ 3713 h 3764"/>
                <a:gd name="T26" fmla="*/ 142 w 3763"/>
                <a:gd name="T27" fmla="*/ 3739 h 3764"/>
                <a:gd name="T28" fmla="*/ 188 w 3763"/>
                <a:gd name="T29" fmla="*/ 3756 h 3764"/>
                <a:gd name="T30" fmla="*/ 237 w 3763"/>
                <a:gd name="T31" fmla="*/ 3764 h 3764"/>
                <a:gd name="T32" fmla="*/ 289 w 3763"/>
                <a:gd name="T33" fmla="*/ 3761 h 3764"/>
                <a:gd name="T34" fmla="*/ 337 w 3763"/>
                <a:gd name="T35" fmla="*/ 3749 h 3764"/>
                <a:gd name="T36" fmla="*/ 381 w 3763"/>
                <a:gd name="T37" fmla="*/ 3728 h 3764"/>
                <a:gd name="T38" fmla="*/ 419 w 3763"/>
                <a:gd name="T39" fmla="*/ 3698 h 3764"/>
                <a:gd name="T40" fmla="*/ 451 w 3763"/>
                <a:gd name="T41" fmla="*/ 3663 h 3764"/>
                <a:gd name="T42" fmla="*/ 476 w 3763"/>
                <a:gd name="T43" fmla="*/ 3621 h 3764"/>
                <a:gd name="T44" fmla="*/ 493 w 3763"/>
                <a:gd name="T45" fmla="*/ 3576 h 3764"/>
                <a:gd name="T46" fmla="*/ 501 w 3763"/>
                <a:gd name="T47" fmla="*/ 3526 h 3764"/>
                <a:gd name="T48" fmla="*/ 537 w 3763"/>
                <a:gd name="T49" fmla="*/ 3054 h 3764"/>
                <a:gd name="T50" fmla="*/ 684 w 3763"/>
                <a:gd name="T51" fmla="*/ 2478 h 3764"/>
                <a:gd name="T52" fmla="*/ 937 w 3763"/>
                <a:gd name="T53" fmla="*/ 1952 h 3764"/>
                <a:gd name="T54" fmla="*/ 1283 w 3763"/>
                <a:gd name="T55" fmla="*/ 1488 h 3764"/>
                <a:gd name="T56" fmla="*/ 1711 w 3763"/>
                <a:gd name="T57" fmla="*/ 1100 h 3764"/>
                <a:gd name="T58" fmla="*/ 2208 w 3763"/>
                <a:gd name="T59" fmla="*/ 799 h 3764"/>
                <a:gd name="T60" fmla="*/ 2760 w 3763"/>
                <a:gd name="T61" fmla="*/ 596 h 3764"/>
                <a:gd name="T62" fmla="*/ 3358 w 3763"/>
                <a:gd name="T63" fmla="*/ 506 h 3764"/>
                <a:gd name="T64" fmla="*/ 3550 w 3763"/>
                <a:gd name="T65" fmla="*/ 499 h 3764"/>
                <a:gd name="T66" fmla="*/ 3599 w 3763"/>
                <a:gd name="T67" fmla="*/ 487 h 3764"/>
                <a:gd name="T68" fmla="*/ 3643 w 3763"/>
                <a:gd name="T69" fmla="*/ 466 h 3764"/>
                <a:gd name="T70" fmla="*/ 3681 w 3763"/>
                <a:gd name="T71" fmla="*/ 437 h 3764"/>
                <a:gd name="T72" fmla="*/ 3713 w 3763"/>
                <a:gd name="T73" fmla="*/ 402 h 3764"/>
                <a:gd name="T74" fmla="*/ 3738 w 3763"/>
                <a:gd name="T75" fmla="*/ 359 h 3764"/>
                <a:gd name="T76" fmla="*/ 3755 w 3763"/>
                <a:gd name="T77" fmla="*/ 313 h 3764"/>
                <a:gd name="T78" fmla="*/ 3763 w 3763"/>
                <a:gd name="T79" fmla="*/ 264 h 3764"/>
                <a:gd name="T80" fmla="*/ 3760 w 3763"/>
                <a:gd name="T81" fmla="*/ 213 h 3764"/>
                <a:gd name="T82" fmla="*/ 3748 w 3763"/>
                <a:gd name="T83" fmla="*/ 165 h 3764"/>
                <a:gd name="T84" fmla="*/ 3727 w 3763"/>
                <a:gd name="T85" fmla="*/ 120 h 3764"/>
                <a:gd name="T86" fmla="*/ 3698 w 3763"/>
                <a:gd name="T87" fmla="*/ 82 h 3764"/>
                <a:gd name="T88" fmla="*/ 3663 w 3763"/>
                <a:gd name="T89" fmla="*/ 50 h 3764"/>
                <a:gd name="T90" fmla="*/ 3621 w 3763"/>
                <a:gd name="T91" fmla="*/ 25 h 3764"/>
                <a:gd name="T92" fmla="*/ 3574 w 3763"/>
                <a:gd name="T93" fmla="*/ 8 h 3764"/>
                <a:gd name="T94" fmla="*/ 3525 w 3763"/>
                <a:gd name="T95" fmla="*/ 0 h 3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763" h="3764">
                  <a:moveTo>
                    <a:pt x="3512" y="0"/>
                  </a:moveTo>
                  <a:lnTo>
                    <a:pt x="3332" y="5"/>
                  </a:lnTo>
                  <a:lnTo>
                    <a:pt x="3153" y="18"/>
                  </a:lnTo>
                  <a:lnTo>
                    <a:pt x="2977" y="40"/>
                  </a:lnTo>
                  <a:lnTo>
                    <a:pt x="2805" y="71"/>
                  </a:lnTo>
                  <a:lnTo>
                    <a:pt x="2634" y="110"/>
                  </a:lnTo>
                  <a:lnTo>
                    <a:pt x="2467" y="158"/>
                  </a:lnTo>
                  <a:lnTo>
                    <a:pt x="2305" y="213"/>
                  </a:lnTo>
                  <a:lnTo>
                    <a:pt x="2145" y="276"/>
                  </a:lnTo>
                  <a:lnTo>
                    <a:pt x="1990" y="346"/>
                  </a:lnTo>
                  <a:lnTo>
                    <a:pt x="1838" y="424"/>
                  </a:lnTo>
                  <a:lnTo>
                    <a:pt x="1691" y="509"/>
                  </a:lnTo>
                  <a:lnTo>
                    <a:pt x="1548" y="600"/>
                  </a:lnTo>
                  <a:lnTo>
                    <a:pt x="1411" y="698"/>
                  </a:lnTo>
                  <a:lnTo>
                    <a:pt x="1278" y="802"/>
                  </a:lnTo>
                  <a:lnTo>
                    <a:pt x="1151" y="912"/>
                  </a:lnTo>
                  <a:lnTo>
                    <a:pt x="1028" y="1029"/>
                  </a:lnTo>
                  <a:lnTo>
                    <a:pt x="912" y="1151"/>
                  </a:lnTo>
                  <a:lnTo>
                    <a:pt x="801" y="1279"/>
                  </a:lnTo>
                  <a:lnTo>
                    <a:pt x="697" y="1411"/>
                  </a:lnTo>
                  <a:lnTo>
                    <a:pt x="600" y="1549"/>
                  </a:lnTo>
                  <a:lnTo>
                    <a:pt x="508" y="1691"/>
                  </a:lnTo>
                  <a:lnTo>
                    <a:pt x="423" y="1839"/>
                  </a:lnTo>
                  <a:lnTo>
                    <a:pt x="346" y="1990"/>
                  </a:lnTo>
                  <a:lnTo>
                    <a:pt x="276" y="2146"/>
                  </a:lnTo>
                  <a:lnTo>
                    <a:pt x="212" y="2305"/>
                  </a:lnTo>
                  <a:lnTo>
                    <a:pt x="157" y="2468"/>
                  </a:lnTo>
                  <a:lnTo>
                    <a:pt x="110" y="2635"/>
                  </a:lnTo>
                  <a:lnTo>
                    <a:pt x="71" y="2805"/>
                  </a:lnTo>
                  <a:lnTo>
                    <a:pt x="40" y="2978"/>
                  </a:lnTo>
                  <a:lnTo>
                    <a:pt x="18" y="3153"/>
                  </a:lnTo>
                  <a:lnTo>
                    <a:pt x="5" y="3332"/>
                  </a:lnTo>
                  <a:lnTo>
                    <a:pt x="0" y="3513"/>
                  </a:lnTo>
                  <a:lnTo>
                    <a:pt x="0" y="3526"/>
                  </a:lnTo>
                  <a:lnTo>
                    <a:pt x="1" y="3539"/>
                  </a:lnTo>
                  <a:lnTo>
                    <a:pt x="3" y="3551"/>
                  </a:lnTo>
                  <a:lnTo>
                    <a:pt x="5" y="3563"/>
                  </a:lnTo>
                  <a:lnTo>
                    <a:pt x="8" y="3576"/>
                  </a:lnTo>
                  <a:lnTo>
                    <a:pt x="11" y="3587"/>
                  </a:lnTo>
                  <a:lnTo>
                    <a:pt x="15" y="3599"/>
                  </a:lnTo>
                  <a:lnTo>
                    <a:pt x="20" y="3610"/>
                  </a:lnTo>
                  <a:lnTo>
                    <a:pt x="25" y="3621"/>
                  </a:lnTo>
                  <a:lnTo>
                    <a:pt x="30" y="3632"/>
                  </a:lnTo>
                  <a:lnTo>
                    <a:pt x="36" y="3643"/>
                  </a:lnTo>
                  <a:lnTo>
                    <a:pt x="43" y="3653"/>
                  </a:lnTo>
                  <a:lnTo>
                    <a:pt x="50" y="3663"/>
                  </a:lnTo>
                  <a:lnTo>
                    <a:pt x="57" y="3672"/>
                  </a:lnTo>
                  <a:lnTo>
                    <a:pt x="65" y="3681"/>
                  </a:lnTo>
                  <a:lnTo>
                    <a:pt x="73" y="3690"/>
                  </a:lnTo>
                  <a:lnTo>
                    <a:pt x="82" y="3698"/>
                  </a:lnTo>
                  <a:lnTo>
                    <a:pt x="91" y="3706"/>
                  </a:lnTo>
                  <a:lnTo>
                    <a:pt x="100" y="3713"/>
                  </a:lnTo>
                  <a:lnTo>
                    <a:pt x="110" y="3721"/>
                  </a:lnTo>
                  <a:lnTo>
                    <a:pt x="120" y="3728"/>
                  </a:lnTo>
                  <a:lnTo>
                    <a:pt x="131" y="3734"/>
                  </a:lnTo>
                  <a:lnTo>
                    <a:pt x="142" y="3739"/>
                  </a:lnTo>
                  <a:lnTo>
                    <a:pt x="153" y="3744"/>
                  </a:lnTo>
                  <a:lnTo>
                    <a:pt x="164" y="3749"/>
                  </a:lnTo>
                  <a:lnTo>
                    <a:pt x="176" y="3753"/>
                  </a:lnTo>
                  <a:lnTo>
                    <a:pt x="188" y="3756"/>
                  </a:lnTo>
                  <a:lnTo>
                    <a:pt x="200" y="3759"/>
                  </a:lnTo>
                  <a:lnTo>
                    <a:pt x="212" y="3761"/>
                  </a:lnTo>
                  <a:lnTo>
                    <a:pt x="224" y="3763"/>
                  </a:lnTo>
                  <a:lnTo>
                    <a:pt x="237" y="3764"/>
                  </a:lnTo>
                  <a:lnTo>
                    <a:pt x="250" y="3764"/>
                  </a:lnTo>
                  <a:lnTo>
                    <a:pt x="264" y="3764"/>
                  </a:lnTo>
                  <a:lnTo>
                    <a:pt x="276" y="3763"/>
                  </a:lnTo>
                  <a:lnTo>
                    <a:pt x="289" y="3761"/>
                  </a:lnTo>
                  <a:lnTo>
                    <a:pt x="301" y="3759"/>
                  </a:lnTo>
                  <a:lnTo>
                    <a:pt x="313" y="3756"/>
                  </a:lnTo>
                  <a:lnTo>
                    <a:pt x="325" y="3753"/>
                  </a:lnTo>
                  <a:lnTo>
                    <a:pt x="337" y="3749"/>
                  </a:lnTo>
                  <a:lnTo>
                    <a:pt x="348" y="3744"/>
                  </a:lnTo>
                  <a:lnTo>
                    <a:pt x="359" y="3739"/>
                  </a:lnTo>
                  <a:lnTo>
                    <a:pt x="370" y="3734"/>
                  </a:lnTo>
                  <a:lnTo>
                    <a:pt x="381" y="3728"/>
                  </a:lnTo>
                  <a:lnTo>
                    <a:pt x="391" y="3721"/>
                  </a:lnTo>
                  <a:lnTo>
                    <a:pt x="401" y="3713"/>
                  </a:lnTo>
                  <a:lnTo>
                    <a:pt x="410" y="3706"/>
                  </a:lnTo>
                  <a:lnTo>
                    <a:pt x="419" y="3698"/>
                  </a:lnTo>
                  <a:lnTo>
                    <a:pt x="428" y="3690"/>
                  </a:lnTo>
                  <a:lnTo>
                    <a:pt x="436" y="3681"/>
                  </a:lnTo>
                  <a:lnTo>
                    <a:pt x="444" y="3672"/>
                  </a:lnTo>
                  <a:lnTo>
                    <a:pt x="451" y="3663"/>
                  </a:lnTo>
                  <a:lnTo>
                    <a:pt x="458" y="3653"/>
                  </a:lnTo>
                  <a:lnTo>
                    <a:pt x="465" y="3643"/>
                  </a:lnTo>
                  <a:lnTo>
                    <a:pt x="471" y="3632"/>
                  </a:lnTo>
                  <a:lnTo>
                    <a:pt x="476" y="3621"/>
                  </a:lnTo>
                  <a:lnTo>
                    <a:pt x="481" y="3610"/>
                  </a:lnTo>
                  <a:lnTo>
                    <a:pt x="486" y="3599"/>
                  </a:lnTo>
                  <a:lnTo>
                    <a:pt x="490" y="3587"/>
                  </a:lnTo>
                  <a:lnTo>
                    <a:pt x="493" y="3576"/>
                  </a:lnTo>
                  <a:lnTo>
                    <a:pt x="496" y="3563"/>
                  </a:lnTo>
                  <a:lnTo>
                    <a:pt x="498" y="3551"/>
                  </a:lnTo>
                  <a:lnTo>
                    <a:pt x="500" y="3539"/>
                  </a:lnTo>
                  <a:lnTo>
                    <a:pt x="501" y="3526"/>
                  </a:lnTo>
                  <a:lnTo>
                    <a:pt x="501" y="3513"/>
                  </a:lnTo>
                  <a:lnTo>
                    <a:pt x="505" y="3358"/>
                  </a:lnTo>
                  <a:lnTo>
                    <a:pt x="517" y="3205"/>
                  </a:lnTo>
                  <a:lnTo>
                    <a:pt x="537" y="3054"/>
                  </a:lnTo>
                  <a:lnTo>
                    <a:pt x="563" y="2907"/>
                  </a:lnTo>
                  <a:lnTo>
                    <a:pt x="596" y="2760"/>
                  </a:lnTo>
                  <a:lnTo>
                    <a:pt x="637" y="2618"/>
                  </a:lnTo>
                  <a:lnTo>
                    <a:pt x="684" y="2478"/>
                  </a:lnTo>
                  <a:lnTo>
                    <a:pt x="738" y="2341"/>
                  </a:lnTo>
                  <a:lnTo>
                    <a:pt x="798" y="2208"/>
                  </a:lnTo>
                  <a:lnTo>
                    <a:pt x="865" y="2078"/>
                  </a:lnTo>
                  <a:lnTo>
                    <a:pt x="937" y="1952"/>
                  </a:lnTo>
                  <a:lnTo>
                    <a:pt x="1015" y="1830"/>
                  </a:lnTo>
                  <a:lnTo>
                    <a:pt x="1100" y="1711"/>
                  </a:lnTo>
                  <a:lnTo>
                    <a:pt x="1189" y="1598"/>
                  </a:lnTo>
                  <a:lnTo>
                    <a:pt x="1283" y="1488"/>
                  </a:lnTo>
                  <a:lnTo>
                    <a:pt x="1384" y="1384"/>
                  </a:lnTo>
                  <a:lnTo>
                    <a:pt x="1488" y="1285"/>
                  </a:lnTo>
                  <a:lnTo>
                    <a:pt x="1597" y="1189"/>
                  </a:lnTo>
                  <a:lnTo>
                    <a:pt x="1711" y="1100"/>
                  </a:lnTo>
                  <a:lnTo>
                    <a:pt x="1829" y="1017"/>
                  </a:lnTo>
                  <a:lnTo>
                    <a:pt x="1952" y="937"/>
                  </a:lnTo>
                  <a:lnTo>
                    <a:pt x="2077" y="865"/>
                  </a:lnTo>
                  <a:lnTo>
                    <a:pt x="2208" y="799"/>
                  </a:lnTo>
                  <a:lnTo>
                    <a:pt x="2340" y="739"/>
                  </a:lnTo>
                  <a:lnTo>
                    <a:pt x="2478" y="685"/>
                  </a:lnTo>
                  <a:lnTo>
                    <a:pt x="2617" y="637"/>
                  </a:lnTo>
                  <a:lnTo>
                    <a:pt x="2760" y="596"/>
                  </a:lnTo>
                  <a:lnTo>
                    <a:pt x="2906" y="563"/>
                  </a:lnTo>
                  <a:lnTo>
                    <a:pt x="3054" y="537"/>
                  </a:lnTo>
                  <a:lnTo>
                    <a:pt x="3204" y="517"/>
                  </a:lnTo>
                  <a:lnTo>
                    <a:pt x="3358" y="506"/>
                  </a:lnTo>
                  <a:lnTo>
                    <a:pt x="3512" y="502"/>
                  </a:lnTo>
                  <a:lnTo>
                    <a:pt x="3525" y="502"/>
                  </a:lnTo>
                  <a:lnTo>
                    <a:pt x="3538" y="501"/>
                  </a:lnTo>
                  <a:lnTo>
                    <a:pt x="3550" y="499"/>
                  </a:lnTo>
                  <a:lnTo>
                    <a:pt x="3562" y="497"/>
                  </a:lnTo>
                  <a:lnTo>
                    <a:pt x="3574" y="494"/>
                  </a:lnTo>
                  <a:lnTo>
                    <a:pt x="3587" y="491"/>
                  </a:lnTo>
                  <a:lnTo>
                    <a:pt x="3599" y="487"/>
                  </a:lnTo>
                  <a:lnTo>
                    <a:pt x="3610" y="482"/>
                  </a:lnTo>
                  <a:lnTo>
                    <a:pt x="3621" y="477"/>
                  </a:lnTo>
                  <a:lnTo>
                    <a:pt x="3632" y="472"/>
                  </a:lnTo>
                  <a:lnTo>
                    <a:pt x="3643" y="466"/>
                  </a:lnTo>
                  <a:lnTo>
                    <a:pt x="3653" y="459"/>
                  </a:lnTo>
                  <a:lnTo>
                    <a:pt x="3663" y="452"/>
                  </a:lnTo>
                  <a:lnTo>
                    <a:pt x="3672" y="445"/>
                  </a:lnTo>
                  <a:lnTo>
                    <a:pt x="3681" y="437"/>
                  </a:lnTo>
                  <a:lnTo>
                    <a:pt x="3690" y="429"/>
                  </a:lnTo>
                  <a:lnTo>
                    <a:pt x="3698" y="420"/>
                  </a:lnTo>
                  <a:lnTo>
                    <a:pt x="3706" y="411"/>
                  </a:lnTo>
                  <a:lnTo>
                    <a:pt x="3713" y="402"/>
                  </a:lnTo>
                  <a:lnTo>
                    <a:pt x="3720" y="391"/>
                  </a:lnTo>
                  <a:lnTo>
                    <a:pt x="3727" y="381"/>
                  </a:lnTo>
                  <a:lnTo>
                    <a:pt x="3733" y="370"/>
                  </a:lnTo>
                  <a:lnTo>
                    <a:pt x="3738" y="359"/>
                  </a:lnTo>
                  <a:lnTo>
                    <a:pt x="3743" y="348"/>
                  </a:lnTo>
                  <a:lnTo>
                    <a:pt x="3748" y="337"/>
                  </a:lnTo>
                  <a:lnTo>
                    <a:pt x="3752" y="325"/>
                  </a:lnTo>
                  <a:lnTo>
                    <a:pt x="3755" y="313"/>
                  </a:lnTo>
                  <a:lnTo>
                    <a:pt x="3758" y="301"/>
                  </a:lnTo>
                  <a:lnTo>
                    <a:pt x="3760" y="289"/>
                  </a:lnTo>
                  <a:lnTo>
                    <a:pt x="3762" y="276"/>
                  </a:lnTo>
                  <a:lnTo>
                    <a:pt x="3763" y="264"/>
                  </a:lnTo>
                  <a:lnTo>
                    <a:pt x="3763" y="251"/>
                  </a:lnTo>
                  <a:lnTo>
                    <a:pt x="3763" y="238"/>
                  </a:lnTo>
                  <a:lnTo>
                    <a:pt x="3762" y="225"/>
                  </a:lnTo>
                  <a:lnTo>
                    <a:pt x="3760" y="213"/>
                  </a:lnTo>
                  <a:lnTo>
                    <a:pt x="3758" y="201"/>
                  </a:lnTo>
                  <a:lnTo>
                    <a:pt x="3755" y="188"/>
                  </a:lnTo>
                  <a:lnTo>
                    <a:pt x="3752" y="177"/>
                  </a:lnTo>
                  <a:lnTo>
                    <a:pt x="3748" y="165"/>
                  </a:lnTo>
                  <a:lnTo>
                    <a:pt x="3743" y="154"/>
                  </a:lnTo>
                  <a:lnTo>
                    <a:pt x="3738" y="143"/>
                  </a:lnTo>
                  <a:lnTo>
                    <a:pt x="3733" y="132"/>
                  </a:lnTo>
                  <a:lnTo>
                    <a:pt x="3727" y="120"/>
                  </a:lnTo>
                  <a:lnTo>
                    <a:pt x="3720" y="110"/>
                  </a:lnTo>
                  <a:lnTo>
                    <a:pt x="3713" y="100"/>
                  </a:lnTo>
                  <a:lnTo>
                    <a:pt x="3706" y="91"/>
                  </a:lnTo>
                  <a:lnTo>
                    <a:pt x="3698" y="82"/>
                  </a:lnTo>
                  <a:lnTo>
                    <a:pt x="3690" y="73"/>
                  </a:lnTo>
                  <a:lnTo>
                    <a:pt x="3681" y="65"/>
                  </a:lnTo>
                  <a:lnTo>
                    <a:pt x="3672" y="57"/>
                  </a:lnTo>
                  <a:lnTo>
                    <a:pt x="3663" y="50"/>
                  </a:lnTo>
                  <a:lnTo>
                    <a:pt x="3653" y="43"/>
                  </a:lnTo>
                  <a:lnTo>
                    <a:pt x="3643" y="36"/>
                  </a:lnTo>
                  <a:lnTo>
                    <a:pt x="3632" y="30"/>
                  </a:lnTo>
                  <a:lnTo>
                    <a:pt x="3621" y="25"/>
                  </a:lnTo>
                  <a:lnTo>
                    <a:pt x="3610" y="20"/>
                  </a:lnTo>
                  <a:lnTo>
                    <a:pt x="3599" y="15"/>
                  </a:lnTo>
                  <a:lnTo>
                    <a:pt x="3587" y="11"/>
                  </a:lnTo>
                  <a:lnTo>
                    <a:pt x="3574" y="8"/>
                  </a:lnTo>
                  <a:lnTo>
                    <a:pt x="3562" y="5"/>
                  </a:lnTo>
                  <a:lnTo>
                    <a:pt x="3550" y="3"/>
                  </a:lnTo>
                  <a:lnTo>
                    <a:pt x="3538" y="1"/>
                  </a:lnTo>
                  <a:lnTo>
                    <a:pt x="3525" y="0"/>
                  </a:lnTo>
                  <a:lnTo>
                    <a:pt x="35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11" name="Oval 13">
            <a:extLst>
              <a:ext uri="{FF2B5EF4-FFF2-40B4-BE49-F238E27FC236}">
                <a16:creationId xmlns:a16="http://schemas.microsoft.com/office/drawing/2014/main" id="{135C0152-9629-EC94-04D4-A355676B1AC4}"/>
              </a:ext>
            </a:extLst>
          </p:cNvPr>
          <p:cNvSpPr/>
          <p:nvPr/>
        </p:nvSpPr>
        <p:spPr>
          <a:xfrm>
            <a:off x="10136003" y="1796141"/>
            <a:ext cx="1040575" cy="1040575"/>
          </a:xfrm>
          <a:prstGeom prst="ellipse">
            <a:avLst/>
          </a:prstGeom>
          <a:solidFill>
            <a:srgbClr val="FA781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2" name="Group 55">
            <a:extLst>
              <a:ext uri="{FF2B5EF4-FFF2-40B4-BE49-F238E27FC236}">
                <a16:creationId xmlns:a16="http://schemas.microsoft.com/office/drawing/2014/main" id="{EC0F4F8B-E3CB-E76C-ADA2-C01277451C63}"/>
              </a:ext>
            </a:extLst>
          </p:cNvPr>
          <p:cNvGrpSpPr/>
          <p:nvPr/>
        </p:nvGrpSpPr>
        <p:grpSpPr>
          <a:xfrm>
            <a:off x="10438920" y="2087989"/>
            <a:ext cx="434740" cy="442866"/>
            <a:chOff x="3632200" y="4152900"/>
            <a:chExt cx="690563" cy="690563"/>
          </a:xfrm>
          <a:solidFill>
            <a:sysClr val="window" lastClr="FFFFFF"/>
          </a:solidFill>
        </p:grpSpPr>
        <p:sp>
          <p:nvSpPr>
            <p:cNvPr id="13" name="Freeform 207">
              <a:extLst>
                <a:ext uri="{FF2B5EF4-FFF2-40B4-BE49-F238E27FC236}">
                  <a16:creationId xmlns:a16="http://schemas.microsoft.com/office/drawing/2014/main" id="{441793C9-64B3-1F52-7C24-D1A4F2C643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2200" y="4152900"/>
              <a:ext cx="215900" cy="690563"/>
            </a:xfrm>
            <a:custGeom>
              <a:avLst/>
              <a:gdLst>
                <a:gd name="T0" fmla="*/ 3784 w 5030"/>
                <a:gd name="T1" fmla="*/ 5837 h 16095"/>
                <a:gd name="T2" fmla="*/ 3571 w 5030"/>
                <a:gd name="T3" fmla="*/ 6098 h 16095"/>
                <a:gd name="T4" fmla="*/ 3350 w 5030"/>
                <a:gd name="T5" fmla="*/ 6279 h 16095"/>
                <a:gd name="T6" fmla="*/ 3045 w 5030"/>
                <a:gd name="T7" fmla="*/ 6436 h 16095"/>
                <a:gd name="T8" fmla="*/ 2678 w 5030"/>
                <a:gd name="T9" fmla="*/ 6529 h 16095"/>
                <a:gd name="T10" fmla="*/ 2288 w 5030"/>
                <a:gd name="T11" fmla="*/ 6519 h 16095"/>
                <a:gd name="T12" fmla="*/ 1931 w 5030"/>
                <a:gd name="T13" fmla="*/ 6415 h 16095"/>
                <a:gd name="T14" fmla="*/ 1633 w 5030"/>
                <a:gd name="T15" fmla="*/ 6246 h 16095"/>
                <a:gd name="T16" fmla="*/ 1400 w 5030"/>
                <a:gd name="T17" fmla="*/ 6039 h 16095"/>
                <a:gd name="T18" fmla="*/ 1158 w 5030"/>
                <a:gd name="T19" fmla="*/ 5678 h 16095"/>
                <a:gd name="T20" fmla="*/ 1020 w 5030"/>
                <a:gd name="T21" fmla="*/ 5219 h 16095"/>
                <a:gd name="T22" fmla="*/ 1014 w 5030"/>
                <a:gd name="T23" fmla="*/ 4893 h 16095"/>
                <a:gd name="T24" fmla="*/ 1117 w 5030"/>
                <a:gd name="T25" fmla="*/ 4478 h 16095"/>
                <a:gd name="T26" fmla="*/ 1329 w 5030"/>
                <a:gd name="T27" fmla="*/ 4104 h 16095"/>
                <a:gd name="T28" fmla="*/ 1607 w 5030"/>
                <a:gd name="T29" fmla="*/ 3832 h 16095"/>
                <a:gd name="T30" fmla="*/ 1879 w 5030"/>
                <a:gd name="T31" fmla="*/ 3669 h 16095"/>
                <a:gd name="T32" fmla="*/ 2225 w 5030"/>
                <a:gd name="T33" fmla="*/ 3552 h 16095"/>
                <a:gd name="T34" fmla="*/ 2613 w 5030"/>
                <a:gd name="T35" fmla="*/ 3525 h 16095"/>
                <a:gd name="T36" fmla="*/ 2988 w 5030"/>
                <a:gd name="T37" fmla="*/ 3603 h 16095"/>
                <a:gd name="T38" fmla="*/ 3301 w 5030"/>
                <a:gd name="T39" fmla="*/ 3750 h 16095"/>
                <a:gd name="T40" fmla="*/ 3571 w 5030"/>
                <a:gd name="T41" fmla="*/ 3960 h 16095"/>
                <a:gd name="T42" fmla="*/ 3825 w 5030"/>
                <a:gd name="T43" fmla="*/ 4288 h 16095"/>
                <a:gd name="T44" fmla="*/ 3996 w 5030"/>
                <a:gd name="T45" fmla="*/ 4760 h 16095"/>
                <a:gd name="T46" fmla="*/ 4021 w 5030"/>
                <a:gd name="T47" fmla="*/ 5112 h 16095"/>
                <a:gd name="T48" fmla="*/ 3015 w 5030"/>
                <a:gd name="T49" fmla="*/ 14637 h 16095"/>
                <a:gd name="T50" fmla="*/ 2903 w 5030"/>
                <a:gd name="T51" fmla="*/ 14906 h 16095"/>
                <a:gd name="T52" fmla="*/ 2665 w 5030"/>
                <a:gd name="T53" fmla="*/ 15067 h 16095"/>
                <a:gd name="T54" fmla="*/ 2365 w 5030"/>
                <a:gd name="T55" fmla="*/ 15067 h 16095"/>
                <a:gd name="T56" fmla="*/ 2127 w 5030"/>
                <a:gd name="T57" fmla="*/ 14906 h 16095"/>
                <a:gd name="T58" fmla="*/ 2015 w 5030"/>
                <a:gd name="T59" fmla="*/ 14637 h 16095"/>
                <a:gd name="T60" fmla="*/ 2579 w 5030"/>
                <a:gd name="T61" fmla="*/ 7544 h 16095"/>
                <a:gd name="T62" fmla="*/ 2018 w 5030"/>
                <a:gd name="T63" fmla="*/ 1432 h 16095"/>
                <a:gd name="T64" fmla="*/ 2143 w 5030"/>
                <a:gd name="T65" fmla="*/ 1171 h 16095"/>
                <a:gd name="T66" fmla="*/ 2389 w 5030"/>
                <a:gd name="T67" fmla="*/ 1022 h 16095"/>
                <a:gd name="T68" fmla="*/ 2688 w 5030"/>
                <a:gd name="T69" fmla="*/ 1036 h 16095"/>
                <a:gd name="T70" fmla="*/ 2918 w 5030"/>
                <a:gd name="T71" fmla="*/ 1208 h 16095"/>
                <a:gd name="T72" fmla="*/ 3017 w 5030"/>
                <a:gd name="T73" fmla="*/ 1483 h 16095"/>
                <a:gd name="T74" fmla="*/ 2386 w 5030"/>
                <a:gd name="T75" fmla="*/ 2518 h 16095"/>
                <a:gd name="T76" fmla="*/ 4007 w 5030"/>
                <a:gd name="T77" fmla="*/ 1280 h 16095"/>
                <a:gd name="T78" fmla="*/ 3631 w 5030"/>
                <a:gd name="T79" fmla="*/ 495 h 16095"/>
                <a:gd name="T80" fmla="*/ 2891 w 5030"/>
                <a:gd name="T81" fmla="*/ 47 h 16095"/>
                <a:gd name="T82" fmla="*/ 1997 w 5030"/>
                <a:gd name="T83" fmla="*/ 92 h 16095"/>
                <a:gd name="T84" fmla="*/ 1306 w 5030"/>
                <a:gd name="T85" fmla="*/ 607 h 16095"/>
                <a:gd name="T86" fmla="*/ 1008 w 5030"/>
                <a:gd name="T87" fmla="*/ 1431 h 16095"/>
                <a:gd name="T88" fmla="*/ 503 w 5030"/>
                <a:gd name="T89" fmla="*/ 3532 h 16095"/>
                <a:gd name="T90" fmla="*/ 111 w 5030"/>
                <a:gd name="T91" fmla="*/ 4294 h 16095"/>
                <a:gd name="T92" fmla="*/ 5 w 5030"/>
                <a:gd name="T93" fmla="*/ 5183 h 16095"/>
                <a:gd name="T94" fmla="*/ 213 w 5030"/>
                <a:gd name="T95" fmla="*/ 6036 h 16095"/>
                <a:gd name="T96" fmla="*/ 687 w 5030"/>
                <a:gd name="T97" fmla="*/ 6746 h 16095"/>
                <a:gd name="T98" fmla="*/ 1053 w 5030"/>
                <a:gd name="T99" fmla="*/ 14962 h 16095"/>
                <a:gd name="T100" fmla="*/ 1501 w 5030"/>
                <a:gd name="T101" fmla="*/ 15703 h 16095"/>
                <a:gd name="T102" fmla="*/ 2285 w 5030"/>
                <a:gd name="T103" fmla="*/ 16078 h 16095"/>
                <a:gd name="T104" fmla="*/ 3169 w 5030"/>
                <a:gd name="T105" fmla="*/ 15946 h 16095"/>
                <a:gd name="T106" fmla="*/ 3805 w 5030"/>
                <a:gd name="T107" fmla="*/ 15368 h 16095"/>
                <a:gd name="T108" fmla="*/ 4024 w 5030"/>
                <a:gd name="T109" fmla="*/ 7030 h 16095"/>
                <a:gd name="T110" fmla="*/ 4609 w 5030"/>
                <a:gd name="T111" fmla="*/ 6412 h 16095"/>
                <a:gd name="T112" fmla="*/ 4958 w 5030"/>
                <a:gd name="T113" fmla="*/ 5624 h 16095"/>
                <a:gd name="T114" fmla="*/ 5012 w 5030"/>
                <a:gd name="T115" fmla="*/ 4727 h 16095"/>
                <a:gd name="T116" fmla="*/ 4754 w 5030"/>
                <a:gd name="T117" fmla="*/ 3894 h 16095"/>
                <a:gd name="T118" fmla="*/ 4241 w 5030"/>
                <a:gd name="T119" fmla="*/ 3213 h 16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30" h="16095">
                  <a:moveTo>
                    <a:pt x="3955" y="5452"/>
                  </a:moveTo>
                  <a:lnTo>
                    <a:pt x="3950" y="5472"/>
                  </a:lnTo>
                  <a:lnTo>
                    <a:pt x="3944" y="5492"/>
                  </a:lnTo>
                  <a:lnTo>
                    <a:pt x="3938" y="5512"/>
                  </a:lnTo>
                  <a:lnTo>
                    <a:pt x="3931" y="5532"/>
                  </a:lnTo>
                  <a:lnTo>
                    <a:pt x="3913" y="5581"/>
                  </a:lnTo>
                  <a:lnTo>
                    <a:pt x="3893" y="5630"/>
                  </a:lnTo>
                  <a:lnTo>
                    <a:pt x="3872" y="5678"/>
                  </a:lnTo>
                  <a:lnTo>
                    <a:pt x="3849" y="5725"/>
                  </a:lnTo>
                  <a:lnTo>
                    <a:pt x="3825" y="5771"/>
                  </a:lnTo>
                  <a:lnTo>
                    <a:pt x="3798" y="5815"/>
                  </a:lnTo>
                  <a:lnTo>
                    <a:pt x="3784" y="5837"/>
                  </a:lnTo>
                  <a:lnTo>
                    <a:pt x="3770" y="5860"/>
                  </a:lnTo>
                  <a:lnTo>
                    <a:pt x="3756" y="5881"/>
                  </a:lnTo>
                  <a:lnTo>
                    <a:pt x="3741" y="5903"/>
                  </a:lnTo>
                  <a:lnTo>
                    <a:pt x="3738" y="5906"/>
                  </a:lnTo>
                  <a:lnTo>
                    <a:pt x="3735" y="5910"/>
                  </a:lnTo>
                  <a:lnTo>
                    <a:pt x="3701" y="5954"/>
                  </a:lnTo>
                  <a:lnTo>
                    <a:pt x="3666" y="5997"/>
                  </a:lnTo>
                  <a:lnTo>
                    <a:pt x="3648" y="6019"/>
                  </a:lnTo>
                  <a:lnTo>
                    <a:pt x="3629" y="6039"/>
                  </a:lnTo>
                  <a:lnTo>
                    <a:pt x="3610" y="6059"/>
                  </a:lnTo>
                  <a:lnTo>
                    <a:pt x="3591" y="6079"/>
                  </a:lnTo>
                  <a:lnTo>
                    <a:pt x="3571" y="6098"/>
                  </a:lnTo>
                  <a:lnTo>
                    <a:pt x="3552" y="6118"/>
                  </a:lnTo>
                  <a:lnTo>
                    <a:pt x="3531" y="6136"/>
                  </a:lnTo>
                  <a:lnTo>
                    <a:pt x="3511" y="6155"/>
                  </a:lnTo>
                  <a:lnTo>
                    <a:pt x="3490" y="6173"/>
                  </a:lnTo>
                  <a:lnTo>
                    <a:pt x="3468" y="6191"/>
                  </a:lnTo>
                  <a:lnTo>
                    <a:pt x="3446" y="6209"/>
                  </a:lnTo>
                  <a:lnTo>
                    <a:pt x="3424" y="6225"/>
                  </a:lnTo>
                  <a:lnTo>
                    <a:pt x="3422" y="6228"/>
                  </a:lnTo>
                  <a:lnTo>
                    <a:pt x="3420" y="6230"/>
                  </a:lnTo>
                  <a:lnTo>
                    <a:pt x="3397" y="6246"/>
                  </a:lnTo>
                  <a:lnTo>
                    <a:pt x="3374" y="6263"/>
                  </a:lnTo>
                  <a:lnTo>
                    <a:pt x="3350" y="6279"/>
                  </a:lnTo>
                  <a:lnTo>
                    <a:pt x="3326" y="6294"/>
                  </a:lnTo>
                  <a:lnTo>
                    <a:pt x="3301" y="6309"/>
                  </a:lnTo>
                  <a:lnTo>
                    <a:pt x="3277" y="6324"/>
                  </a:lnTo>
                  <a:lnTo>
                    <a:pt x="3252" y="6338"/>
                  </a:lnTo>
                  <a:lnTo>
                    <a:pt x="3228" y="6352"/>
                  </a:lnTo>
                  <a:lnTo>
                    <a:pt x="3202" y="6366"/>
                  </a:lnTo>
                  <a:lnTo>
                    <a:pt x="3177" y="6379"/>
                  </a:lnTo>
                  <a:lnTo>
                    <a:pt x="3151" y="6391"/>
                  </a:lnTo>
                  <a:lnTo>
                    <a:pt x="3124" y="6403"/>
                  </a:lnTo>
                  <a:lnTo>
                    <a:pt x="3098" y="6415"/>
                  </a:lnTo>
                  <a:lnTo>
                    <a:pt x="3072" y="6425"/>
                  </a:lnTo>
                  <a:lnTo>
                    <a:pt x="3045" y="6436"/>
                  </a:lnTo>
                  <a:lnTo>
                    <a:pt x="3018" y="6446"/>
                  </a:lnTo>
                  <a:lnTo>
                    <a:pt x="2988" y="6456"/>
                  </a:lnTo>
                  <a:lnTo>
                    <a:pt x="2958" y="6466"/>
                  </a:lnTo>
                  <a:lnTo>
                    <a:pt x="2928" y="6475"/>
                  </a:lnTo>
                  <a:lnTo>
                    <a:pt x="2897" y="6484"/>
                  </a:lnTo>
                  <a:lnTo>
                    <a:pt x="2867" y="6492"/>
                  </a:lnTo>
                  <a:lnTo>
                    <a:pt x="2836" y="6500"/>
                  </a:lnTo>
                  <a:lnTo>
                    <a:pt x="2805" y="6507"/>
                  </a:lnTo>
                  <a:lnTo>
                    <a:pt x="2773" y="6513"/>
                  </a:lnTo>
                  <a:lnTo>
                    <a:pt x="2742" y="6519"/>
                  </a:lnTo>
                  <a:lnTo>
                    <a:pt x="2710" y="6525"/>
                  </a:lnTo>
                  <a:lnTo>
                    <a:pt x="2678" y="6529"/>
                  </a:lnTo>
                  <a:lnTo>
                    <a:pt x="2646" y="6533"/>
                  </a:lnTo>
                  <a:lnTo>
                    <a:pt x="2613" y="6535"/>
                  </a:lnTo>
                  <a:lnTo>
                    <a:pt x="2581" y="6537"/>
                  </a:lnTo>
                  <a:lnTo>
                    <a:pt x="2548" y="6539"/>
                  </a:lnTo>
                  <a:lnTo>
                    <a:pt x="2515" y="6539"/>
                  </a:lnTo>
                  <a:lnTo>
                    <a:pt x="2482" y="6539"/>
                  </a:lnTo>
                  <a:lnTo>
                    <a:pt x="2448" y="6537"/>
                  </a:lnTo>
                  <a:lnTo>
                    <a:pt x="2416" y="6535"/>
                  </a:lnTo>
                  <a:lnTo>
                    <a:pt x="2383" y="6533"/>
                  </a:lnTo>
                  <a:lnTo>
                    <a:pt x="2351" y="6529"/>
                  </a:lnTo>
                  <a:lnTo>
                    <a:pt x="2320" y="6525"/>
                  </a:lnTo>
                  <a:lnTo>
                    <a:pt x="2288" y="6519"/>
                  </a:lnTo>
                  <a:lnTo>
                    <a:pt x="2256" y="6513"/>
                  </a:lnTo>
                  <a:lnTo>
                    <a:pt x="2225" y="6507"/>
                  </a:lnTo>
                  <a:lnTo>
                    <a:pt x="2194" y="6500"/>
                  </a:lnTo>
                  <a:lnTo>
                    <a:pt x="2163" y="6492"/>
                  </a:lnTo>
                  <a:lnTo>
                    <a:pt x="2133" y="6484"/>
                  </a:lnTo>
                  <a:lnTo>
                    <a:pt x="2101" y="6475"/>
                  </a:lnTo>
                  <a:lnTo>
                    <a:pt x="2071" y="6466"/>
                  </a:lnTo>
                  <a:lnTo>
                    <a:pt x="2041" y="6456"/>
                  </a:lnTo>
                  <a:lnTo>
                    <a:pt x="2012" y="6446"/>
                  </a:lnTo>
                  <a:lnTo>
                    <a:pt x="1985" y="6436"/>
                  </a:lnTo>
                  <a:lnTo>
                    <a:pt x="1958" y="6425"/>
                  </a:lnTo>
                  <a:lnTo>
                    <a:pt x="1931" y="6415"/>
                  </a:lnTo>
                  <a:lnTo>
                    <a:pt x="1905" y="6403"/>
                  </a:lnTo>
                  <a:lnTo>
                    <a:pt x="1879" y="6391"/>
                  </a:lnTo>
                  <a:lnTo>
                    <a:pt x="1853" y="6379"/>
                  </a:lnTo>
                  <a:lnTo>
                    <a:pt x="1827" y="6366"/>
                  </a:lnTo>
                  <a:lnTo>
                    <a:pt x="1802" y="6352"/>
                  </a:lnTo>
                  <a:lnTo>
                    <a:pt x="1776" y="6338"/>
                  </a:lnTo>
                  <a:lnTo>
                    <a:pt x="1752" y="6324"/>
                  </a:lnTo>
                  <a:lnTo>
                    <a:pt x="1727" y="6309"/>
                  </a:lnTo>
                  <a:lnTo>
                    <a:pt x="1703" y="6294"/>
                  </a:lnTo>
                  <a:lnTo>
                    <a:pt x="1680" y="6279"/>
                  </a:lnTo>
                  <a:lnTo>
                    <a:pt x="1656" y="6263"/>
                  </a:lnTo>
                  <a:lnTo>
                    <a:pt x="1633" y="6246"/>
                  </a:lnTo>
                  <a:lnTo>
                    <a:pt x="1611" y="6230"/>
                  </a:lnTo>
                  <a:lnTo>
                    <a:pt x="1607" y="6228"/>
                  </a:lnTo>
                  <a:lnTo>
                    <a:pt x="1605" y="6225"/>
                  </a:lnTo>
                  <a:lnTo>
                    <a:pt x="1583" y="6209"/>
                  </a:lnTo>
                  <a:lnTo>
                    <a:pt x="1561" y="6191"/>
                  </a:lnTo>
                  <a:lnTo>
                    <a:pt x="1540" y="6173"/>
                  </a:lnTo>
                  <a:lnTo>
                    <a:pt x="1519" y="6155"/>
                  </a:lnTo>
                  <a:lnTo>
                    <a:pt x="1499" y="6136"/>
                  </a:lnTo>
                  <a:lnTo>
                    <a:pt x="1478" y="6118"/>
                  </a:lnTo>
                  <a:lnTo>
                    <a:pt x="1458" y="6098"/>
                  </a:lnTo>
                  <a:lnTo>
                    <a:pt x="1438" y="6079"/>
                  </a:lnTo>
                  <a:lnTo>
                    <a:pt x="1400" y="6039"/>
                  </a:lnTo>
                  <a:lnTo>
                    <a:pt x="1364" y="5997"/>
                  </a:lnTo>
                  <a:lnTo>
                    <a:pt x="1329" y="5954"/>
                  </a:lnTo>
                  <a:lnTo>
                    <a:pt x="1295" y="5910"/>
                  </a:lnTo>
                  <a:lnTo>
                    <a:pt x="1292" y="5906"/>
                  </a:lnTo>
                  <a:lnTo>
                    <a:pt x="1289" y="5903"/>
                  </a:lnTo>
                  <a:lnTo>
                    <a:pt x="1274" y="5881"/>
                  </a:lnTo>
                  <a:lnTo>
                    <a:pt x="1258" y="5860"/>
                  </a:lnTo>
                  <a:lnTo>
                    <a:pt x="1244" y="5837"/>
                  </a:lnTo>
                  <a:lnTo>
                    <a:pt x="1231" y="5815"/>
                  </a:lnTo>
                  <a:lnTo>
                    <a:pt x="1205" y="5771"/>
                  </a:lnTo>
                  <a:lnTo>
                    <a:pt x="1181" y="5725"/>
                  </a:lnTo>
                  <a:lnTo>
                    <a:pt x="1158" y="5678"/>
                  </a:lnTo>
                  <a:lnTo>
                    <a:pt x="1137" y="5630"/>
                  </a:lnTo>
                  <a:lnTo>
                    <a:pt x="1117" y="5581"/>
                  </a:lnTo>
                  <a:lnTo>
                    <a:pt x="1098" y="5532"/>
                  </a:lnTo>
                  <a:lnTo>
                    <a:pt x="1091" y="5512"/>
                  </a:lnTo>
                  <a:lnTo>
                    <a:pt x="1085" y="5492"/>
                  </a:lnTo>
                  <a:lnTo>
                    <a:pt x="1079" y="5472"/>
                  </a:lnTo>
                  <a:lnTo>
                    <a:pt x="1074" y="5452"/>
                  </a:lnTo>
                  <a:lnTo>
                    <a:pt x="1059" y="5402"/>
                  </a:lnTo>
                  <a:lnTo>
                    <a:pt x="1046" y="5350"/>
                  </a:lnTo>
                  <a:lnTo>
                    <a:pt x="1034" y="5298"/>
                  </a:lnTo>
                  <a:lnTo>
                    <a:pt x="1025" y="5246"/>
                  </a:lnTo>
                  <a:lnTo>
                    <a:pt x="1020" y="5219"/>
                  </a:lnTo>
                  <a:lnTo>
                    <a:pt x="1017" y="5193"/>
                  </a:lnTo>
                  <a:lnTo>
                    <a:pt x="1014" y="5165"/>
                  </a:lnTo>
                  <a:lnTo>
                    <a:pt x="1011" y="5139"/>
                  </a:lnTo>
                  <a:lnTo>
                    <a:pt x="1009" y="5112"/>
                  </a:lnTo>
                  <a:lnTo>
                    <a:pt x="1007" y="5085"/>
                  </a:lnTo>
                  <a:lnTo>
                    <a:pt x="1006" y="5057"/>
                  </a:lnTo>
                  <a:lnTo>
                    <a:pt x="1006" y="5030"/>
                  </a:lnTo>
                  <a:lnTo>
                    <a:pt x="1006" y="5002"/>
                  </a:lnTo>
                  <a:lnTo>
                    <a:pt x="1007" y="4974"/>
                  </a:lnTo>
                  <a:lnTo>
                    <a:pt x="1009" y="4947"/>
                  </a:lnTo>
                  <a:lnTo>
                    <a:pt x="1011" y="4920"/>
                  </a:lnTo>
                  <a:lnTo>
                    <a:pt x="1014" y="4893"/>
                  </a:lnTo>
                  <a:lnTo>
                    <a:pt x="1017" y="4866"/>
                  </a:lnTo>
                  <a:lnTo>
                    <a:pt x="1020" y="4840"/>
                  </a:lnTo>
                  <a:lnTo>
                    <a:pt x="1025" y="4812"/>
                  </a:lnTo>
                  <a:lnTo>
                    <a:pt x="1034" y="4760"/>
                  </a:lnTo>
                  <a:lnTo>
                    <a:pt x="1046" y="4709"/>
                  </a:lnTo>
                  <a:lnTo>
                    <a:pt x="1059" y="4657"/>
                  </a:lnTo>
                  <a:lnTo>
                    <a:pt x="1074" y="4606"/>
                  </a:lnTo>
                  <a:lnTo>
                    <a:pt x="1079" y="4586"/>
                  </a:lnTo>
                  <a:lnTo>
                    <a:pt x="1085" y="4567"/>
                  </a:lnTo>
                  <a:lnTo>
                    <a:pt x="1091" y="4547"/>
                  </a:lnTo>
                  <a:lnTo>
                    <a:pt x="1098" y="4528"/>
                  </a:lnTo>
                  <a:lnTo>
                    <a:pt x="1117" y="4478"/>
                  </a:lnTo>
                  <a:lnTo>
                    <a:pt x="1137" y="4429"/>
                  </a:lnTo>
                  <a:lnTo>
                    <a:pt x="1158" y="4382"/>
                  </a:lnTo>
                  <a:lnTo>
                    <a:pt x="1181" y="4335"/>
                  </a:lnTo>
                  <a:lnTo>
                    <a:pt x="1205" y="4288"/>
                  </a:lnTo>
                  <a:lnTo>
                    <a:pt x="1231" y="4243"/>
                  </a:lnTo>
                  <a:lnTo>
                    <a:pt x="1244" y="4221"/>
                  </a:lnTo>
                  <a:lnTo>
                    <a:pt x="1258" y="4200"/>
                  </a:lnTo>
                  <a:lnTo>
                    <a:pt x="1274" y="4178"/>
                  </a:lnTo>
                  <a:lnTo>
                    <a:pt x="1289" y="4157"/>
                  </a:lnTo>
                  <a:lnTo>
                    <a:pt x="1292" y="4153"/>
                  </a:lnTo>
                  <a:lnTo>
                    <a:pt x="1295" y="4148"/>
                  </a:lnTo>
                  <a:lnTo>
                    <a:pt x="1329" y="4104"/>
                  </a:lnTo>
                  <a:lnTo>
                    <a:pt x="1364" y="4062"/>
                  </a:lnTo>
                  <a:lnTo>
                    <a:pt x="1400" y="4020"/>
                  </a:lnTo>
                  <a:lnTo>
                    <a:pt x="1438" y="3979"/>
                  </a:lnTo>
                  <a:lnTo>
                    <a:pt x="1458" y="3960"/>
                  </a:lnTo>
                  <a:lnTo>
                    <a:pt x="1478" y="3941"/>
                  </a:lnTo>
                  <a:lnTo>
                    <a:pt x="1499" y="3922"/>
                  </a:lnTo>
                  <a:lnTo>
                    <a:pt x="1519" y="3903"/>
                  </a:lnTo>
                  <a:lnTo>
                    <a:pt x="1540" y="3885"/>
                  </a:lnTo>
                  <a:lnTo>
                    <a:pt x="1561" y="3868"/>
                  </a:lnTo>
                  <a:lnTo>
                    <a:pt x="1583" y="3850"/>
                  </a:lnTo>
                  <a:lnTo>
                    <a:pt x="1605" y="3833"/>
                  </a:lnTo>
                  <a:lnTo>
                    <a:pt x="1607" y="3832"/>
                  </a:lnTo>
                  <a:lnTo>
                    <a:pt x="1611" y="3830"/>
                  </a:lnTo>
                  <a:lnTo>
                    <a:pt x="1633" y="3813"/>
                  </a:lnTo>
                  <a:lnTo>
                    <a:pt x="1656" y="3796"/>
                  </a:lnTo>
                  <a:lnTo>
                    <a:pt x="1680" y="3780"/>
                  </a:lnTo>
                  <a:lnTo>
                    <a:pt x="1703" y="3765"/>
                  </a:lnTo>
                  <a:lnTo>
                    <a:pt x="1727" y="3750"/>
                  </a:lnTo>
                  <a:lnTo>
                    <a:pt x="1752" y="3735"/>
                  </a:lnTo>
                  <a:lnTo>
                    <a:pt x="1776" y="3721"/>
                  </a:lnTo>
                  <a:lnTo>
                    <a:pt x="1802" y="3707"/>
                  </a:lnTo>
                  <a:lnTo>
                    <a:pt x="1827" y="3694"/>
                  </a:lnTo>
                  <a:lnTo>
                    <a:pt x="1853" y="3681"/>
                  </a:lnTo>
                  <a:lnTo>
                    <a:pt x="1879" y="3669"/>
                  </a:lnTo>
                  <a:lnTo>
                    <a:pt x="1905" y="3657"/>
                  </a:lnTo>
                  <a:lnTo>
                    <a:pt x="1931" y="3645"/>
                  </a:lnTo>
                  <a:lnTo>
                    <a:pt x="1958" y="3633"/>
                  </a:lnTo>
                  <a:lnTo>
                    <a:pt x="1985" y="3623"/>
                  </a:lnTo>
                  <a:lnTo>
                    <a:pt x="2012" y="3613"/>
                  </a:lnTo>
                  <a:lnTo>
                    <a:pt x="2041" y="3603"/>
                  </a:lnTo>
                  <a:lnTo>
                    <a:pt x="2071" y="3593"/>
                  </a:lnTo>
                  <a:lnTo>
                    <a:pt x="2101" y="3584"/>
                  </a:lnTo>
                  <a:lnTo>
                    <a:pt x="2133" y="3575"/>
                  </a:lnTo>
                  <a:lnTo>
                    <a:pt x="2163" y="3567"/>
                  </a:lnTo>
                  <a:lnTo>
                    <a:pt x="2194" y="3559"/>
                  </a:lnTo>
                  <a:lnTo>
                    <a:pt x="2225" y="3552"/>
                  </a:lnTo>
                  <a:lnTo>
                    <a:pt x="2256" y="3546"/>
                  </a:lnTo>
                  <a:lnTo>
                    <a:pt x="2288" y="3540"/>
                  </a:lnTo>
                  <a:lnTo>
                    <a:pt x="2320" y="3535"/>
                  </a:lnTo>
                  <a:lnTo>
                    <a:pt x="2351" y="3531"/>
                  </a:lnTo>
                  <a:lnTo>
                    <a:pt x="2383" y="3528"/>
                  </a:lnTo>
                  <a:lnTo>
                    <a:pt x="2416" y="3525"/>
                  </a:lnTo>
                  <a:lnTo>
                    <a:pt x="2448" y="3523"/>
                  </a:lnTo>
                  <a:lnTo>
                    <a:pt x="2482" y="3521"/>
                  </a:lnTo>
                  <a:lnTo>
                    <a:pt x="2515" y="3521"/>
                  </a:lnTo>
                  <a:lnTo>
                    <a:pt x="2548" y="3521"/>
                  </a:lnTo>
                  <a:lnTo>
                    <a:pt x="2581" y="3523"/>
                  </a:lnTo>
                  <a:lnTo>
                    <a:pt x="2613" y="3525"/>
                  </a:lnTo>
                  <a:lnTo>
                    <a:pt x="2646" y="3528"/>
                  </a:lnTo>
                  <a:lnTo>
                    <a:pt x="2678" y="3531"/>
                  </a:lnTo>
                  <a:lnTo>
                    <a:pt x="2710" y="3535"/>
                  </a:lnTo>
                  <a:lnTo>
                    <a:pt x="2742" y="3540"/>
                  </a:lnTo>
                  <a:lnTo>
                    <a:pt x="2773" y="3546"/>
                  </a:lnTo>
                  <a:lnTo>
                    <a:pt x="2805" y="3552"/>
                  </a:lnTo>
                  <a:lnTo>
                    <a:pt x="2836" y="3559"/>
                  </a:lnTo>
                  <a:lnTo>
                    <a:pt x="2867" y="3567"/>
                  </a:lnTo>
                  <a:lnTo>
                    <a:pt x="2897" y="3575"/>
                  </a:lnTo>
                  <a:lnTo>
                    <a:pt x="2928" y="3584"/>
                  </a:lnTo>
                  <a:lnTo>
                    <a:pt x="2958" y="3593"/>
                  </a:lnTo>
                  <a:lnTo>
                    <a:pt x="2988" y="3603"/>
                  </a:lnTo>
                  <a:lnTo>
                    <a:pt x="3018" y="3613"/>
                  </a:lnTo>
                  <a:lnTo>
                    <a:pt x="3045" y="3623"/>
                  </a:lnTo>
                  <a:lnTo>
                    <a:pt x="3072" y="3633"/>
                  </a:lnTo>
                  <a:lnTo>
                    <a:pt x="3098" y="3645"/>
                  </a:lnTo>
                  <a:lnTo>
                    <a:pt x="3124" y="3657"/>
                  </a:lnTo>
                  <a:lnTo>
                    <a:pt x="3151" y="3669"/>
                  </a:lnTo>
                  <a:lnTo>
                    <a:pt x="3177" y="3681"/>
                  </a:lnTo>
                  <a:lnTo>
                    <a:pt x="3202" y="3694"/>
                  </a:lnTo>
                  <a:lnTo>
                    <a:pt x="3228" y="3707"/>
                  </a:lnTo>
                  <a:lnTo>
                    <a:pt x="3252" y="3721"/>
                  </a:lnTo>
                  <a:lnTo>
                    <a:pt x="3277" y="3735"/>
                  </a:lnTo>
                  <a:lnTo>
                    <a:pt x="3301" y="3750"/>
                  </a:lnTo>
                  <a:lnTo>
                    <a:pt x="3326" y="3765"/>
                  </a:lnTo>
                  <a:lnTo>
                    <a:pt x="3374" y="3796"/>
                  </a:lnTo>
                  <a:lnTo>
                    <a:pt x="3420" y="3830"/>
                  </a:lnTo>
                  <a:lnTo>
                    <a:pt x="3422" y="3832"/>
                  </a:lnTo>
                  <a:lnTo>
                    <a:pt x="3424" y="3833"/>
                  </a:lnTo>
                  <a:lnTo>
                    <a:pt x="3446" y="3850"/>
                  </a:lnTo>
                  <a:lnTo>
                    <a:pt x="3468" y="3868"/>
                  </a:lnTo>
                  <a:lnTo>
                    <a:pt x="3490" y="3885"/>
                  </a:lnTo>
                  <a:lnTo>
                    <a:pt x="3511" y="3903"/>
                  </a:lnTo>
                  <a:lnTo>
                    <a:pt x="3531" y="3922"/>
                  </a:lnTo>
                  <a:lnTo>
                    <a:pt x="3552" y="3941"/>
                  </a:lnTo>
                  <a:lnTo>
                    <a:pt x="3571" y="3960"/>
                  </a:lnTo>
                  <a:lnTo>
                    <a:pt x="3591" y="3979"/>
                  </a:lnTo>
                  <a:lnTo>
                    <a:pt x="3629" y="4020"/>
                  </a:lnTo>
                  <a:lnTo>
                    <a:pt x="3666" y="4062"/>
                  </a:lnTo>
                  <a:lnTo>
                    <a:pt x="3701" y="4104"/>
                  </a:lnTo>
                  <a:lnTo>
                    <a:pt x="3735" y="4148"/>
                  </a:lnTo>
                  <a:lnTo>
                    <a:pt x="3738" y="4153"/>
                  </a:lnTo>
                  <a:lnTo>
                    <a:pt x="3741" y="4157"/>
                  </a:lnTo>
                  <a:lnTo>
                    <a:pt x="3756" y="4178"/>
                  </a:lnTo>
                  <a:lnTo>
                    <a:pt x="3770" y="4200"/>
                  </a:lnTo>
                  <a:lnTo>
                    <a:pt x="3784" y="4221"/>
                  </a:lnTo>
                  <a:lnTo>
                    <a:pt x="3798" y="4243"/>
                  </a:lnTo>
                  <a:lnTo>
                    <a:pt x="3825" y="4288"/>
                  </a:lnTo>
                  <a:lnTo>
                    <a:pt x="3849" y="4335"/>
                  </a:lnTo>
                  <a:lnTo>
                    <a:pt x="3872" y="4382"/>
                  </a:lnTo>
                  <a:lnTo>
                    <a:pt x="3893" y="4429"/>
                  </a:lnTo>
                  <a:lnTo>
                    <a:pt x="3913" y="4478"/>
                  </a:lnTo>
                  <a:lnTo>
                    <a:pt x="3931" y="4528"/>
                  </a:lnTo>
                  <a:lnTo>
                    <a:pt x="3938" y="4547"/>
                  </a:lnTo>
                  <a:lnTo>
                    <a:pt x="3944" y="4567"/>
                  </a:lnTo>
                  <a:lnTo>
                    <a:pt x="3950" y="4586"/>
                  </a:lnTo>
                  <a:lnTo>
                    <a:pt x="3955" y="4606"/>
                  </a:lnTo>
                  <a:lnTo>
                    <a:pt x="3970" y="4657"/>
                  </a:lnTo>
                  <a:lnTo>
                    <a:pt x="3984" y="4709"/>
                  </a:lnTo>
                  <a:lnTo>
                    <a:pt x="3996" y="4760"/>
                  </a:lnTo>
                  <a:lnTo>
                    <a:pt x="4005" y="4812"/>
                  </a:lnTo>
                  <a:lnTo>
                    <a:pt x="4010" y="4840"/>
                  </a:lnTo>
                  <a:lnTo>
                    <a:pt x="4013" y="4866"/>
                  </a:lnTo>
                  <a:lnTo>
                    <a:pt x="4016" y="4893"/>
                  </a:lnTo>
                  <a:lnTo>
                    <a:pt x="4019" y="4920"/>
                  </a:lnTo>
                  <a:lnTo>
                    <a:pt x="4021" y="4947"/>
                  </a:lnTo>
                  <a:lnTo>
                    <a:pt x="4023" y="4974"/>
                  </a:lnTo>
                  <a:lnTo>
                    <a:pt x="4024" y="5002"/>
                  </a:lnTo>
                  <a:lnTo>
                    <a:pt x="4024" y="5030"/>
                  </a:lnTo>
                  <a:lnTo>
                    <a:pt x="4024" y="5057"/>
                  </a:lnTo>
                  <a:lnTo>
                    <a:pt x="4023" y="5085"/>
                  </a:lnTo>
                  <a:lnTo>
                    <a:pt x="4021" y="5112"/>
                  </a:lnTo>
                  <a:lnTo>
                    <a:pt x="4019" y="5139"/>
                  </a:lnTo>
                  <a:lnTo>
                    <a:pt x="4016" y="5165"/>
                  </a:lnTo>
                  <a:lnTo>
                    <a:pt x="4013" y="5193"/>
                  </a:lnTo>
                  <a:lnTo>
                    <a:pt x="4010" y="5219"/>
                  </a:lnTo>
                  <a:lnTo>
                    <a:pt x="4005" y="5246"/>
                  </a:lnTo>
                  <a:lnTo>
                    <a:pt x="3996" y="5298"/>
                  </a:lnTo>
                  <a:lnTo>
                    <a:pt x="3984" y="5350"/>
                  </a:lnTo>
                  <a:lnTo>
                    <a:pt x="3970" y="5402"/>
                  </a:lnTo>
                  <a:lnTo>
                    <a:pt x="3955" y="5452"/>
                  </a:lnTo>
                  <a:close/>
                  <a:moveTo>
                    <a:pt x="3018" y="14586"/>
                  </a:moveTo>
                  <a:lnTo>
                    <a:pt x="3017" y="14612"/>
                  </a:lnTo>
                  <a:lnTo>
                    <a:pt x="3015" y="14637"/>
                  </a:lnTo>
                  <a:lnTo>
                    <a:pt x="3012" y="14663"/>
                  </a:lnTo>
                  <a:lnTo>
                    <a:pt x="3008" y="14688"/>
                  </a:lnTo>
                  <a:lnTo>
                    <a:pt x="3002" y="14712"/>
                  </a:lnTo>
                  <a:lnTo>
                    <a:pt x="2996" y="14736"/>
                  </a:lnTo>
                  <a:lnTo>
                    <a:pt x="2988" y="14759"/>
                  </a:lnTo>
                  <a:lnTo>
                    <a:pt x="2979" y="14782"/>
                  </a:lnTo>
                  <a:lnTo>
                    <a:pt x="2969" y="14804"/>
                  </a:lnTo>
                  <a:lnTo>
                    <a:pt x="2957" y="14827"/>
                  </a:lnTo>
                  <a:lnTo>
                    <a:pt x="2945" y="14847"/>
                  </a:lnTo>
                  <a:lnTo>
                    <a:pt x="2932" y="14868"/>
                  </a:lnTo>
                  <a:lnTo>
                    <a:pt x="2918" y="14887"/>
                  </a:lnTo>
                  <a:lnTo>
                    <a:pt x="2903" y="14906"/>
                  </a:lnTo>
                  <a:lnTo>
                    <a:pt x="2887" y="14924"/>
                  </a:lnTo>
                  <a:lnTo>
                    <a:pt x="2871" y="14942"/>
                  </a:lnTo>
                  <a:lnTo>
                    <a:pt x="2853" y="14958"/>
                  </a:lnTo>
                  <a:lnTo>
                    <a:pt x="2835" y="14974"/>
                  </a:lnTo>
                  <a:lnTo>
                    <a:pt x="2816" y="14989"/>
                  </a:lnTo>
                  <a:lnTo>
                    <a:pt x="2796" y="15004"/>
                  </a:lnTo>
                  <a:lnTo>
                    <a:pt x="2775" y="15017"/>
                  </a:lnTo>
                  <a:lnTo>
                    <a:pt x="2754" y="15029"/>
                  </a:lnTo>
                  <a:lnTo>
                    <a:pt x="2733" y="15040"/>
                  </a:lnTo>
                  <a:lnTo>
                    <a:pt x="2711" y="15050"/>
                  </a:lnTo>
                  <a:lnTo>
                    <a:pt x="2688" y="15059"/>
                  </a:lnTo>
                  <a:lnTo>
                    <a:pt x="2665" y="15067"/>
                  </a:lnTo>
                  <a:lnTo>
                    <a:pt x="2641" y="15073"/>
                  </a:lnTo>
                  <a:lnTo>
                    <a:pt x="2616" y="15079"/>
                  </a:lnTo>
                  <a:lnTo>
                    <a:pt x="2591" y="15083"/>
                  </a:lnTo>
                  <a:lnTo>
                    <a:pt x="2566" y="15086"/>
                  </a:lnTo>
                  <a:lnTo>
                    <a:pt x="2541" y="15088"/>
                  </a:lnTo>
                  <a:lnTo>
                    <a:pt x="2515" y="15089"/>
                  </a:lnTo>
                  <a:lnTo>
                    <a:pt x="2489" y="15088"/>
                  </a:lnTo>
                  <a:lnTo>
                    <a:pt x="2464" y="15086"/>
                  </a:lnTo>
                  <a:lnTo>
                    <a:pt x="2438" y="15083"/>
                  </a:lnTo>
                  <a:lnTo>
                    <a:pt x="2413" y="15079"/>
                  </a:lnTo>
                  <a:lnTo>
                    <a:pt x="2389" y="15073"/>
                  </a:lnTo>
                  <a:lnTo>
                    <a:pt x="2365" y="15067"/>
                  </a:lnTo>
                  <a:lnTo>
                    <a:pt x="2342" y="15059"/>
                  </a:lnTo>
                  <a:lnTo>
                    <a:pt x="2319" y="15050"/>
                  </a:lnTo>
                  <a:lnTo>
                    <a:pt x="2297" y="15040"/>
                  </a:lnTo>
                  <a:lnTo>
                    <a:pt x="2274" y="15029"/>
                  </a:lnTo>
                  <a:lnTo>
                    <a:pt x="2254" y="15017"/>
                  </a:lnTo>
                  <a:lnTo>
                    <a:pt x="2233" y="15004"/>
                  </a:lnTo>
                  <a:lnTo>
                    <a:pt x="2214" y="14989"/>
                  </a:lnTo>
                  <a:lnTo>
                    <a:pt x="2195" y="14974"/>
                  </a:lnTo>
                  <a:lnTo>
                    <a:pt x="2177" y="14958"/>
                  </a:lnTo>
                  <a:lnTo>
                    <a:pt x="2159" y="14942"/>
                  </a:lnTo>
                  <a:lnTo>
                    <a:pt x="2143" y="14924"/>
                  </a:lnTo>
                  <a:lnTo>
                    <a:pt x="2127" y="14906"/>
                  </a:lnTo>
                  <a:lnTo>
                    <a:pt x="2111" y="14887"/>
                  </a:lnTo>
                  <a:lnTo>
                    <a:pt x="2097" y="14868"/>
                  </a:lnTo>
                  <a:lnTo>
                    <a:pt x="2084" y="14847"/>
                  </a:lnTo>
                  <a:lnTo>
                    <a:pt x="2072" y="14827"/>
                  </a:lnTo>
                  <a:lnTo>
                    <a:pt x="2061" y="14804"/>
                  </a:lnTo>
                  <a:lnTo>
                    <a:pt x="2051" y="14782"/>
                  </a:lnTo>
                  <a:lnTo>
                    <a:pt x="2042" y="14759"/>
                  </a:lnTo>
                  <a:lnTo>
                    <a:pt x="2034" y="14736"/>
                  </a:lnTo>
                  <a:lnTo>
                    <a:pt x="2028" y="14712"/>
                  </a:lnTo>
                  <a:lnTo>
                    <a:pt x="2022" y="14688"/>
                  </a:lnTo>
                  <a:lnTo>
                    <a:pt x="2018" y="14663"/>
                  </a:lnTo>
                  <a:lnTo>
                    <a:pt x="2015" y="14637"/>
                  </a:lnTo>
                  <a:lnTo>
                    <a:pt x="2013" y="14612"/>
                  </a:lnTo>
                  <a:lnTo>
                    <a:pt x="2012" y="14586"/>
                  </a:lnTo>
                  <a:lnTo>
                    <a:pt x="2012" y="7493"/>
                  </a:lnTo>
                  <a:lnTo>
                    <a:pt x="2073" y="7505"/>
                  </a:lnTo>
                  <a:lnTo>
                    <a:pt x="2135" y="7515"/>
                  </a:lnTo>
                  <a:lnTo>
                    <a:pt x="2197" y="7524"/>
                  </a:lnTo>
                  <a:lnTo>
                    <a:pt x="2259" y="7531"/>
                  </a:lnTo>
                  <a:lnTo>
                    <a:pt x="2323" y="7537"/>
                  </a:lnTo>
                  <a:lnTo>
                    <a:pt x="2386" y="7542"/>
                  </a:lnTo>
                  <a:lnTo>
                    <a:pt x="2450" y="7544"/>
                  </a:lnTo>
                  <a:lnTo>
                    <a:pt x="2515" y="7545"/>
                  </a:lnTo>
                  <a:lnTo>
                    <a:pt x="2579" y="7544"/>
                  </a:lnTo>
                  <a:lnTo>
                    <a:pt x="2644" y="7542"/>
                  </a:lnTo>
                  <a:lnTo>
                    <a:pt x="2707" y="7537"/>
                  </a:lnTo>
                  <a:lnTo>
                    <a:pt x="2770" y="7531"/>
                  </a:lnTo>
                  <a:lnTo>
                    <a:pt x="2833" y="7524"/>
                  </a:lnTo>
                  <a:lnTo>
                    <a:pt x="2895" y="7515"/>
                  </a:lnTo>
                  <a:lnTo>
                    <a:pt x="2956" y="7505"/>
                  </a:lnTo>
                  <a:lnTo>
                    <a:pt x="3018" y="7493"/>
                  </a:lnTo>
                  <a:lnTo>
                    <a:pt x="3018" y="14586"/>
                  </a:lnTo>
                  <a:close/>
                  <a:moveTo>
                    <a:pt x="2012" y="1509"/>
                  </a:moveTo>
                  <a:lnTo>
                    <a:pt x="2013" y="1483"/>
                  </a:lnTo>
                  <a:lnTo>
                    <a:pt x="2015" y="1458"/>
                  </a:lnTo>
                  <a:lnTo>
                    <a:pt x="2018" y="1432"/>
                  </a:lnTo>
                  <a:lnTo>
                    <a:pt x="2022" y="1407"/>
                  </a:lnTo>
                  <a:lnTo>
                    <a:pt x="2028" y="1383"/>
                  </a:lnTo>
                  <a:lnTo>
                    <a:pt x="2034" y="1359"/>
                  </a:lnTo>
                  <a:lnTo>
                    <a:pt x="2042" y="1336"/>
                  </a:lnTo>
                  <a:lnTo>
                    <a:pt x="2051" y="1313"/>
                  </a:lnTo>
                  <a:lnTo>
                    <a:pt x="2061" y="1291"/>
                  </a:lnTo>
                  <a:lnTo>
                    <a:pt x="2072" y="1269"/>
                  </a:lnTo>
                  <a:lnTo>
                    <a:pt x="2084" y="1248"/>
                  </a:lnTo>
                  <a:lnTo>
                    <a:pt x="2097" y="1227"/>
                  </a:lnTo>
                  <a:lnTo>
                    <a:pt x="2111" y="1208"/>
                  </a:lnTo>
                  <a:lnTo>
                    <a:pt x="2127" y="1189"/>
                  </a:lnTo>
                  <a:lnTo>
                    <a:pt x="2143" y="1171"/>
                  </a:lnTo>
                  <a:lnTo>
                    <a:pt x="2159" y="1153"/>
                  </a:lnTo>
                  <a:lnTo>
                    <a:pt x="2177" y="1137"/>
                  </a:lnTo>
                  <a:lnTo>
                    <a:pt x="2195" y="1121"/>
                  </a:lnTo>
                  <a:lnTo>
                    <a:pt x="2214" y="1106"/>
                  </a:lnTo>
                  <a:lnTo>
                    <a:pt x="2233" y="1091"/>
                  </a:lnTo>
                  <a:lnTo>
                    <a:pt x="2254" y="1078"/>
                  </a:lnTo>
                  <a:lnTo>
                    <a:pt x="2274" y="1066"/>
                  </a:lnTo>
                  <a:lnTo>
                    <a:pt x="2297" y="1055"/>
                  </a:lnTo>
                  <a:lnTo>
                    <a:pt x="2319" y="1045"/>
                  </a:lnTo>
                  <a:lnTo>
                    <a:pt x="2342" y="1036"/>
                  </a:lnTo>
                  <a:lnTo>
                    <a:pt x="2365" y="1029"/>
                  </a:lnTo>
                  <a:lnTo>
                    <a:pt x="2389" y="1022"/>
                  </a:lnTo>
                  <a:lnTo>
                    <a:pt x="2413" y="1016"/>
                  </a:lnTo>
                  <a:lnTo>
                    <a:pt x="2438" y="1012"/>
                  </a:lnTo>
                  <a:lnTo>
                    <a:pt x="2464" y="1009"/>
                  </a:lnTo>
                  <a:lnTo>
                    <a:pt x="2489" y="1007"/>
                  </a:lnTo>
                  <a:lnTo>
                    <a:pt x="2515" y="1006"/>
                  </a:lnTo>
                  <a:lnTo>
                    <a:pt x="2541" y="1007"/>
                  </a:lnTo>
                  <a:lnTo>
                    <a:pt x="2566" y="1009"/>
                  </a:lnTo>
                  <a:lnTo>
                    <a:pt x="2591" y="1012"/>
                  </a:lnTo>
                  <a:lnTo>
                    <a:pt x="2616" y="1016"/>
                  </a:lnTo>
                  <a:lnTo>
                    <a:pt x="2641" y="1022"/>
                  </a:lnTo>
                  <a:lnTo>
                    <a:pt x="2665" y="1029"/>
                  </a:lnTo>
                  <a:lnTo>
                    <a:pt x="2688" y="1036"/>
                  </a:lnTo>
                  <a:lnTo>
                    <a:pt x="2711" y="1045"/>
                  </a:lnTo>
                  <a:lnTo>
                    <a:pt x="2733" y="1055"/>
                  </a:lnTo>
                  <a:lnTo>
                    <a:pt x="2754" y="1066"/>
                  </a:lnTo>
                  <a:lnTo>
                    <a:pt x="2775" y="1078"/>
                  </a:lnTo>
                  <a:lnTo>
                    <a:pt x="2796" y="1091"/>
                  </a:lnTo>
                  <a:lnTo>
                    <a:pt x="2816" y="1106"/>
                  </a:lnTo>
                  <a:lnTo>
                    <a:pt x="2835" y="1121"/>
                  </a:lnTo>
                  <a:lnTo>
                    <a:pt x="2853" y="1137"/>
                  </a:lnTo>
                  <a:lnTo>
                    <a:pt x="2871" y="1153"/>
                  </a:lnTo>
                  <a:lnTo>
                    <a:pt x="2887" y="1171"/>
                  </a:lnTo>
                  <a:lnTo>
                    <a:pt x="2903" y="1189"/>
                  </a:lnTo>
                  <a:lnTo>
                    <a:pt x="2918" y="1208"/>
                  </a:lnTo>
                  <a:lnTo>
                    <a:pt x="2932" y="1227"/>
                  </a:lnTo>
                  <a:lnTo>
                    <a:pt x="2945" y="1248"/>
                  </a:lnTo>
                  <a:lnTo>
                    <a:pt x="2957" y="1269"/>
                  </a:lnTo>
                  <a:lnTo>
                    <a:pt x="2969" y="1291"/>
                  </a:lnTo>
                  <a:lnTo>
                    <a:pt x="2979" y="1313"/>
                  </a:lnTo>
                  <a:lnTo>
                    <a:pt x="2988" y="1336"/>
                  </a:lnTo>
                  <a:lnTo>
                    <a:pt x="2996" y="1359"/>
                  </a:lnTo>
                  <a:lnTo>
                    <a:pt x="3002" y="1383"/>
                  </a:lnTo>
                  <a:lnTo>
                    <a:pt x="3008" y="1407"/>
                  </a:lnTo>
                  <a:lnTo>
                    <a:pt x="3012" y="1432"/>
                  </a:lnTo>
                  <a:lnTo>
                    <a:pt x="3015" y="1458"/>
                  </a:lnTo>
                  <a:lnTo>
                    <a:pt x="3017" y="1483"/>
                  </a:lnTo>
                  <a:lnTo>
                    <a:pt x="3018" y="1509"/>
                  </a:lnTo>
                  <a:lnTo>
                    <a:pt x="3018" y="2565"/>
                  </a:lnTo>
                  <a:lnTo>
                    <a:pt x="2956" y="2554"/>
                  </a:lnTo>
                  <a:lnTo>
                    <a:pt x="2895" y="2543"/>
                  </a:lnTo>
                  <a:lnTo>
                    <a:pt x="2833" y="2535"/>
                  </a:lnTo>
                  <a:lnTo>
                    <a:pt x="2770" y="2528"/>
                  </a:lnTo>
                  <a:lnTo>
                    <a:pt x="2707" y="2522"/>
                  </a:lnTo>
                  <a:lnTo>
                    <a:pt x="2644" y="2518"/>
                  </a:lnTo>
                  <a:lnTo>
                    <a:pt x="2579" y="2516"/>
                  </a:lnTo>
                  <a:lnTo>
                    <a:pt x="2515" y="2515"/>
                  </a:lnTo>
                  <a:lnTo>
                    <a:pt x="2450" y="2516"/>
                  </a:lnTo>
                  <a:lnTo>
                    <a:pt x="2386" y="2518"/>
                  </a:lnTo>
                  <a:lnTo>
                    <a:pt x="2323" y="2522"/>
                  </a:lnTo>
                  <a:lnTo>
                    <a:pt x="2259" y="2528"/>
                  </a:lnTo>
                  <a:lnTo>
                    <a:pt x="2197" y="2535"/>
                  </a:lnTo>
                  <a:lnTo>
                    <a:pt x="2135" y="2543"/>
                  </a:lnTo>
                  <a:lnTo>
                    <a:pt x="2073" y="2554"/>
                  </a:lnTo>
                  <a:lnTo>
                    <a:pt x="2012" y="2565"/>
                  </a:lnTo>
                  <a:lnTo>
                    <a:pt x="2012" y="1509"/>
                  </a:lnTo>
                  <a:close/>
                  <a:moveTo>
                    <a:pt x="4024" y="3029"/>
                  </a:moveTo>
                  <a:lnTo>
                    <a:pt x="4024" y="1509"/>
                  </a:lnTo>
                  <a:lnTo>
                    <a:pt x="4022" y="1431"/>
                  </a:lnTo>
                  <a:lnTo>
                    <a:pt x="4016" y="1355"/>
                  </a:lnTo>
                  <a:lnTo>
                    <a:pt x="4007" y="1280"/>
                  </a:lnTo>
                  <a:lnTo>
                    <a:pt x="3994" y="1205"/>
                  </a:lnTo>
                  <a:lnTo>
                    <a:pt x="3976" y="1133"/>
                  </a:lnTo>
                  <a:lnTo>
                    <a:pt x="3955" y="1060"/>
                  </a:lnTo>
                  <a:lnTo>
                    <a:pt x="3932" y="991"/>
                  </a:lnTo>
                  <a:lnTo>
                    <a:pt x="3905" y="922"/>
                  </a:lnTo>
                  <a:lnTo>
                    <a:pt x="3875" y="855"/>
                  </a:lnTo>
                  <a:lnTo>
                    <a:pt x="3842" y="791"/>
                  </a:lnTo>
                  <a:lnTo>
                    <a:pt x="3805" y="727"/>
                  </a:lnTo>
                  <a:lnTo>
                    <a:pt x="3765" y="666"/>
                  </a:lnTo>
                  <a:lnTo>
                    <a:pt x="3724" y="607"/>
                  </a:lnTo>
                  <a:lnTo>
                    <a:pt x="3679" y="549"/>
                  </a:lnTo>
                  <a:lnTo>
                    <a:pt x="3631" y="495"/>
                  </a:lnTo>
                  <a:lnTo>
                    <a:pt x="3581" y="443"/>
                  </a:lnTo>
                  <a:lnTo>
                    <a:pt x="3529" y="392"/>
                  </a:lnTo>
                  <a:lnTo>
                    <a:pt x="3475" y="345"/>
                  </a:lnTo>
                  <a:lnTo>
                    <a:pt x="3417" y="300"/>
                  </a:lnTo>
                  <a:lnTo>
                    <a:pt x="3358" y="259"/>
                  </a:lnTo>
                  <a:lnTo>
                    <a:pt x="3296" y="219"/>
                  </a:lnTo>
                  <a:lnTo>
                    <a:pt x="3233" y="182"/>
                  </a:lnTo>
                  <a:lnTo>
                    <a:pt x="3169" y="149"/>
                  </a:lnTo>
                  <a:lnTo>
                    <a:pt x="3101" y="119"/>
                  </a:lnTo>
                  <a:lnTo>
                    <a:pt x="3033" y="92"/>
                  </a:lnTo>
                  <a:lnTo>
                    <a:pt x="2962" y="68"/>
                  </a:lnTo>
                  <a:lnTo>
                    <a:pt x="2891" y="47"/>
                  </a:lnTo>
                  <a:lnTo>
                    <a:pt x="2819" y="31"/>
                  </a:lnTo>
                  <a:lnTo>
                    <a:pt x="2744" y="17"/>
                  </a:lnTo>
                  <a:lnTo>
                    <a:pt x="2669" y="8"/>
                  </a:lnTo>
                  <a:lnTo>
                    <a:pt x="2592" y="2"/>
                  </a:lnTo>
                  <a:lnTo>
                    <a:pt x="2515" y="0"/>
                  </a:lnTo>
                  <a:lnTo>
                    <a:pt x="2437" y="2"/>
                  </a:lnTo>
                  <a:lnTo>
                    <a:pt x="2361" y="8"/>
                  </a:lnTo>
                  <a:lnTo>
                    <a:pt x="2285" y="17"/>
                  </a:lnTo>
                  <a:lnTo>
                    <a:pt x="2211" y="31"/>
                  </a:lnTo>
                  <a:lnTo>
                    <a:pt x="2138" y="47"/>
                  </a:lnTo>
                  <a:lnTo>
                    <a:pt x="2066" y="68"/>
                  </a:lnTo>
                  <a:lnTo>
                    <a:pt x="1997" y="92"/>
                  </a:lnTo>
                  <a:lnTo>
                    <a:pt x="1928" y="119"/>
                  </a:lnTo>
                  <a:lnTo>
                    <a:pt x="1861" y="149"/>
                  </a:lnTo>
                  <a:lnTo>
                    <a:pt x="1796" y="182"/>
                  </a:lnTo>
                  <a:lnTo>
                    <a:pt x="1733" y="219"/>
                  </a:lnTo>
                  <a:lnTo>
                    <a:pt x="1672" y="259"/>
                  </a:lnTo>
                  <a:lnTo>
                    <a:pt x="1613" y="300"/>
                  </a:lnTo>
                  <a:lnTo>
                    <a:pt x="1555" y="345"/>
                  </a:lnTo>
                  <a:lnTo>
                    <a:pt x="1501" y="392"/>
                  </a:lnTo>
                  <a:lnTo>
                    <a:pt x="1449" y="443"/>
                  </a:lnTo>
                  <a:lnTo>
                    <a:pt x="1398" y="495"/>
                  </a:lnTo>
                  <a:lnTo>
                    <a:pt x="1351" y="549"/>
                  </a:lnTo>
                  <a:lnTo>
                    <a:pt x="1306" y="607"/>
                  </a:lnTo>
                  <a:lnTo>
                    <a:pt x="1263" y="666"/>
                  </a:lnTo>
                  <a:lnTo>
                    <a:pt x="1224" y="727"/>
                  </a:lnTo>
                  <a:lnTo>
                    <a:pt x="1188" y="791"/>
                  </a:lnTo>
                  <a:lnTo>
                    <a:pt x="1155" y="855"/>
                  </a:lnTo>
                  <a:lnTo>
                    <a:pt x="1125" y="922"/>
                  </a:lnTo>
                  <a:lnTo>
                    <a:pt x="1097" y="991"/>
                  </a:lnTo>
                  <a:lnTo>
                    <a:pt x="1074" y="1060"/>
                  </a:lnTo>
                  <a:lnTo>
                    <a:pt x="1053" y="1133"/>
                  </a:lnTo>
                  <a:lnTo>
                    <a:pt x="1037" y="1205"/>
                  </a:lnTo>
                  <a:lnTo>
                    <a:pt x="1023" y="1280"/>
                  </a:lnTo>
                  <a:lnTo>
                    <a:pt x="1014" y="1355"/>
                  </a:lnTo>
                  <a:lnTo>
                    <a:pt x="1008" y="1431"/>
                  </a:lnTo>
                  <a:lnTo>
                    <a:pt x="1006" y="1509"/>
                  </a:lnTo>
                  <a:lnTo>
                    <a:pt x="1006" y="3029"/>
                  </a:lnTo>
                  <a:lnTo>
                    <a:pt x="950" y="3073"/>
                  </a:lnTo>
                  <a:lnTo>
                    <a:pt x="894" y="3118"/>
                  </a:lnTo>
                  <a:lnTo>
                    <a:pt x="841" y="3165"/>
                  </a:lnTo>
                  <a:lnTo>
                    <a:pt x="789" y="3213"/>
                  </a:lnTo>
                  <a:lnTo>
                    <a:pt x="737" y="3263"/>
                  </a:lnTo>
                  <a:lnTo>
                    <a:pt x="687" y="3314"/>
                  </a:lnTo>
                  <a:lnTo>
                    <a:pt x="639" y="3366"/>
                  </a:lnTo>
                  <a:lnTo>
                    <a:pt x="592" y="3420"/>
                  </a:lnTo>
                  <a:lnTo>
                    <a:pt x="547" y="3476"/>
                  </a:lnTo>
                  <a:lnTo>
                    <a:pt x="503" y="3532"/>
                  </a:lnTo>
                  <a:lnTo>
                    <a:pt x="461" y="3589"/>
                  </a:lnTo>
                  <a:lnTo>
                    <a:pt x="420" y="3648"/>
                  </a:lnTo>
                  <a:lnTo>
                    <a:pt x="381" y="3708"/>
                  </a:lnTo>
                  <a:lnTo>
                    <a:pt x="344" y="3768"/>
                  </a:lnTo>
                  <a:lnTo>
                    <a:pt x="309" y="3831"/>
                  </a:lnTo>
                  <a:lnTo>
                    <a:pt x="276" y="3894"/>
                  </a:lnTo>
                  <a:lnTo>
                    <a:pt x="243" y="3958"/>
                  </a:lnTo>
                  <a:lnTo>
                    <a:pt x="213" y="4024"/>
                  </a:lnTo>
                  <a:lnTo>
                    <a:pt x="184" y="4090"/>
                  </a:lnTo>
                  <a:lnTo>
                    <a:pt x="158" y="4158"/>
                  </a:lnTo>
                  <a:lnTo>
                    <a:pt x="134" y="4226"/>
                  </a:lnTo>
                  <a:lnTo>
                    <a:pt x="111" y="4294"/>
                  </a:lnTo>
                  <a:lnTo>
                    <a:pt x="91" y="4365"/>
                  </a:lnTo>
                  <a:lnTo>
                    <a:pt x="71" y="4435"/>
                  </a:lnTo>
                  <a:lnTo>
                    <a:pt x="55" y="4508"/>
                  </a:lnTo>
                  <a:lnTo>
                    <a:pt x="41" y="4580"/>
                  </a:lnTo>
                  <a:lnTo>
                    <a:pt x="28" y="4653"/>
                  </a:lnTo>
                  <a:lnTo>
                    <a:pt x="18" y="4727"/>
                  </a:lnTo>
                  <a:lnTo>
                    <a:pt x="10" y="4801"/>
                  </a:lnTo>
                  <a:lnTo>
                    <a:pt x="5" y="4877"/>
                  </a:lnTo>
                  <a:lnTo>
                    <a:pt x="1" y="4953"/>
                  </a:lnTo>
                  <a:lnTo>
                    <a:pt x="0" y="5030"/>
                  </a:lnTo>
                  <a:lnTo>
                    <a:pt x="1" y="5106"/>
                  </a:lnTo>
                  <a:lnTo>
                    <a:pt x="5" y="5183"/>
                  </a:lnTo>
                  <a:lnTo>
                    <a:pt x="10" y="5258"/>
                  </a:lnTo>
                  <a:lnTo>
                    <a:pt x="18" y="5332"/>
                  </a:lnTo>
                  <a:lnTo>
                    <a:pt x="28" y="5407"/>
                  </a:lnTo>
                  <a:lnTo>
                    <a:pt x="41" y="5479"/>
                  </a:lnTo>
                  <a:lnTo>
                    <a:pt x="55" y="5552"/>
                  </a:lnTo>
                  <a:lnTo>
                    <a:pt x="71" y="5624"/>
                  </a:lnTo>
                  <a:lnTo>
                    <a:pt x="91" y="5695"/>
                  </a:lnTo>
                  <a:lnTo>
                    <a:pt x="111" y="5765"/>
                  </a:lnTo>
                  <a:lnTo>
                    <a:pt x="134" y="5834"/>
                  </a:lnTo>
                  <a:lnTo>
                    <a:pt x="158" y="5902"/>
                  </a:lnTo>
                  <a:lnTo>
                    <a:pt x="184" y="5969"/>
                  </a:lnTo>
                  <a:lnTo>
                    <a:pt x="213" y="6036"/>
                  </a:lnTo>
                  <a:lnTo>
                    <a:pt x="243" y="6101"/>
                  </a:lnTo>
                  <a:lnTo>
                    <a:pt x="276" y="6165"/>
                  </a:lnTo>
                  <a:lnTo>
                    <a:pt x="309" y="6229"/>
                  </a:lnTo>
                  <a:lnTo>
                    <a:pt x="344" y="6291"/>
                  </a:lnTo>
                  <a:lnTo>
                    <a:pt x="381" y="6351"/>
                  </a:lnTo>
                  <a:lnTo>
                    <a:pt x="420" y="6412"/>
                  </a:lnTo>
                  <a:lnTo>
                    <a:pt x="461" y="6470"/>
                  </a:lnTo>
                  <a:lnTo>
                    <a:pt x="503" y="6529"/>
                  </a:lnTo>
                  <a:lnTo>
                    <a:pt x="547" y="6584"/>
                  </a:lnTo>
                  <a:lnTo>
                    <a:pt x="592" y="6639"/>
                  </a:lnTo>
                  <a:lnTo>
                    <a:pt x="639" y="6694"/>
                  </a:lnTo>
                  <a:lnTo>
                    <a:pt x="687" y="6746"/>
                  </a:lnTo>
                  <a:lnTo>
                    <a:pt x="737" y="6796"/>
                  </a:lnTo>
                  <a:lnTo>
                    <a:pt x="789" y="6846"/>
                  </a:lnTo>
                  <a:lnTo>
                    <a:pt x="841" y="6895"/>
                  </a:lnTo>
                  <a:lnTo>
                    <a:pt x="894" y="6941"/>
                  </a:lnTo>
                  <a:lnTo>
                    <a:pt x="950" y="6986"/>
                  </a:lnTo>
                  <a:lnTo>
                    <a:pt x="1006" y="7030"/>
                  </a:lnTo>
                  <a:lnTo>
                    <a:pt x="1006" y="14586"/>
                  </a:lnTo>
                  <a:lnTo>
                    <a:pt x="1008" y="14664"/>
                  </a:lnTo>
                  <a:lnTo>
                    <a:pt x="1014" y="14740"/>
                  </a:lnTo>
                  <a:lnTo>
                    <a:pt x="1023" y="14815"/>
                  </a:lnTo>
                  <a:lnTo>
                    <a:pt x="1037" y="14890"/>
                  </a:lnTo>
                  <a:lnTo>
                    <a:pt x="1053" y="14962"/>
                  </a:lnTo>
                  <a:lnTo>
                    <a:pt x="1074" y="15035"/>
                  </a:lnTo>
                  <a:lnTo>
                    <a:pt x="1097" y="15104"/>
                  </a:lnTo>
                  <a:lnTo>
                    <a:pt x="1125" y="15173"/>
                  </a:lnTo>
                  <a:lnTo>
                    <a:pt x="1155" y="15240"/>
                  </a:lnTo>
                  <a:lnTo>
                    <a:pt x="1188" y="15304"/>
                  </a:lnTo>
                  <a:lnTo>
                    <a:pt x="1224" y="15368"/>
                  </a:lnTo>
                  <a:lnTo>
                    <a:pt x="1263" y="15429"/>
                  </a:lnTo>
                  <a:lnTo>
                    <a:pt x="1306" y="15488"/>
                  </a:lnTo>
                  <a:lnTo>
                    <a:pt x="1351" y="15546"/>
                  </a:lnTo>
                  <a:lnTo>
                    <a:pt x="1398" y="15600"/>
                  </a:lnTo>
                  <a:lnTo>
                    <a:pt x="1449" y="15652"/>
                  </a:lnTo>
                  <a:lnTo>
                    <a:pt x="1501" y="15703"/>
                  </a:lnTo>
                  <a:lnTo>
                    <a:pt x="1555" y="15750"/>
                  </a:lnTo>
                  <a:lnTo>
                    <a:pt x="1613" y="15795"/>
                  </a:lnTo>
                  <a:lnTo>
                    <a:pt x="1672" y="15836"/>
                  </a:lnTo>
                  <a:lnTo>
                    <a:pt x="1733" y="15877"/>
                  </a:lnTo>
                  <a:lnTo>
                    <a:pt x="1796" y="15913"/>
                  </a:lnTo>
                  <a:lnTo>
                    <a:pt x="1861" y="15946"/>
                  </a:lnTo>
                  <a:lnTo>
                    <a:pt x="1928" y="15976"/>
                  </a:lnTo>
                  <a:lnTo>
                    <a:pt x="1997" y="16003"/>
                  </a:lnTo>
                  <a:lnTo>
                    <a:pt x="2066" y="16027"/>
                  </a:lnTo>
                  <a:lnTo>
                    <a:pt x="2138" y="16048"/>
                  </a:lnTo>
                  <a:lnTo>
                    <a:pt x="2211" y="16064"/>
                  </a:lnTo>
                  <a:lnTo>
                    <a:pt x="2285" y="16078"/>
                  </a:lnTo>
                  <a:lnTo>
                    <a:pt x="2361" y="16087"/>
                  </a:lnTo>
                  <a:lnTo>
                    <a:pt x="2437" y="16093"/>
                  </a:lnTo>
                  <a:lnTo>
                    <a:pt x="2515" y="16095"/>
                  </a:lnTo>
                  <a:lnTo>
                    <a:pt x="2592" y="16093"/>
                  </a:lnTo>
                  <a:lnTo>
                    <a:pt x="2669" y="16087"/>
                  </a:lnTo>
                  <a:lnTo>
                    <a:pt x="2744" y="16078"/>
                  </a:lnTo>
                  <a:lnTo>
                    <a:pt x="2819" y="16064"/>
                  </a:lnTo>
                  <a:lnTo>
                    <a:pt x="2891" y="16048"/>
                  </a:lnTo>
                  <a:lnTo>
                    <a:pt x="2962" y="16027"/>
                  </a:lnTo>
                  <a:lnTo>
                    <a:pt x="3033" y="16003"/>
                  </a:lnTo>
                  <a:lnTo>
                    <a:pt x="3101" y="15976"/>
                  </a:lnTo>
                  <a:lnTo>
                    <a:pt x="3169" y="15946"/>
                  </a:lnTo>
                  <a:lnTo>
                    <a:pt x="3233" y="15913"/>
                  </a:lnTo>
                  <a:lnTo>
                    <a:pt x="3296" y="15877"/>
                  </a:lnTo>
                  <a:lnTo>
                    <a:pt x="3358" y="15836"/>
                  </a:lnTo>
                  <a:lnTo>
                    <a:pt x="3417" y="15795"/>
                  </a:lnTo>
                  <a:lnTo>
                    <a:pt x="3475" y="15750"/>
                  </a:lnTo>
                  <a:lnTo>
                    <a:pt x="3529" y="15703"/>
                  </a:lnTo>
                  <a:lnTo>
                    <a:pt x="3581" y="15652"/>
                  </a:lnTo>
                  <a:lnTo>
                    <a:pt x="3631" y="15600"/>
                  </a:lnTo>
                  <a:lnTo>
                    <a:pt x="3679" y="15546"/>
                  </a:lnTo>
                  <a:lnTo>
                    <a:pt x="3724" y="15488"/>
                  </a:lnTo>
                  <a:lnTo>
                    <a:pt x="3765" y="15429"/>
                  </a:lnTo>
                  <a:lnTo>
                    <a:pt x="3805" y="15368"/>
                  </a:lnTo>
                  <a:lnTo>
                    <a:pt x="3842" y="15304"/>
                  </a:lnTo>
                  <a:lnTo>
                    <a:pt x="3875" y="15240"/>
                  </a:lnTo>
                  <a:lnTo>
                    <a:pt x="3905" y="15173"/>
                  </a:lnTo>
                  <a:lnTo>
                    <a:pt x="3932" y="15104"/>
                  </a:lnTo>
                  <a:lnTo>
                    <a:pt x="3955" y="15035"/>
                  </a:lnTo>
                  <a:lnTo>
                    <a:pt x="3976" y="14962"/>
                  </a:lnTo>
                  <a:lnTo>
                    <a:pt x="3994" y="14890"/>
                  </a:lnTo>
                  <a:lnTo>
                    <a:pt x="4007" y="14815"/>
                  </a:lnTo>
                  <a:lnTo>
                    <a:pt x="4016" y="14740"/>
                  </a:lnTo>
                  <a:lnTo>
                    <a:pt x="4022" y="14664"/>
                  </a:lnTo>
                  <a:lnTo>
                    <a:pt x="4024" y="14586"/>
                  </a:lnTo>
                  <a:lnTo>
                    <a:pt x="4024" y="7030"/>
                  </a:lnTo>
                  <a:lnTo>
                    <a:pt x="4080" y="6986"/>
                  </a:lnTo>
                  <a:lnTo>
                    <a:pt x="4135" y="6941"/>
                  </a:lnTo>
                  <a:lnTo>
                    <a:pt x="4189" y="6895"/>
                  </a:lnTo>
                  <a:lnTo>
                    <a:pt x="4241" y="6846"/>
                  </a:lnTo>
                  <a:lnTo>
                    <a:pt x="4292" y="6796"/>
                  </a:lnTo>
                  <a:lnTo>
                    <a:pt x="4343" y="6746"/>
                  </a:lnTo>
                  <a:lnTo>
                    <a:pt x="4391" y="6694"/>
                  </a:lnTo>
                  <a:lnTo>
                    <a:pt x="4437" y="6639"/>
                  </a:lnTo>
                  <a:lnTo>
                    <a:pt x="4482" y="6584"/>
                  </a:lnTo>
                  <a:lnTo>
                    <a:pt x="4527" y="6529"/>
                  </a:lnTo>
                  <a:lnTo>
                    <a:pt x="4569" y="6470"/>
                  </a:lnTo>
                  <a:lnTo>
                    <a:pt x="4609" y="6412"/>
                  </a:lnTo>
                  <a:lnTo>
                    <a:pt x="4648" y="6351"/>
                  </a:lnTo>
                  <a:lnTo>
                    <a:pt x="4686" y="6291"/>
                  </a:lnTo>
                  <a:lnTo>
                    <a:pt x="4721" y="6229"/>
                  </a:lnTo>
                  <a:lnTo>
                    <a:pt x="4754" y="6165"/>
                  </a:lnTo>
                  <a:lnTo>
                    <a:pt x="4786" y="6101"/>
                  </a:lnTo>
                  <a:lnTo>
                    <a:pt x="4816" y="6036"/>
                  </a:lnTo>
                  <a:lnTo>
                    <a:pt x="4846" y="5969"/>
                  </a:lnTo>
                  <a:lnTo>
                    <a:pt x="4872" y="5902"/>
                  </a:lnTo>
                  <a:lnTo>
                    <a:pt x="4896" y="5834"/>
                  </a:lnTo>
                  <a:lnTo>
                    <a:pt x="4919" y="5765"/>
                  </a:lnTo>
                  <a:lnTo>
                    <a:pt x="4939" y="5695"/>
                  </a:lnTo>
                  <a:lnTo>
                    <a:pt x="4958" y="5624"/>
                  </a:lnTo>
                  <a:lnTo>
                    <a:pt x="4974" y="5552"/>
                  </a:lnTo>
                  <a:lnTo>
                    <a:pt x="4988" y="5479"/>
                  </a:lnTo>
                  <a:lnTo>
                    <a:pt x="5002" y="5407"/>
                  </a:lnTo>
                  <a:lnTo>
                    <a:pt x="5012" y="5332"/>
                  </a:lnTo>
                  <a:lnTo>
                    <a:pt x="5020" y="5258"/>
                  </a:lnTo>
                  <a:lnTo>
                    <a:pt x="5025" y="5183"/>
                  </a:lnTo>
                  <a:lnTo>
                    <a:pt x="5029" y="5106"/>
                  </a:lnTo>
                  <a:lnTo>
                    <a:pt x="5030" y="5030"/>
                  </a:lnTo>
                  <a:lnTo>
                    <a:pt x="5029" y="4953"/>
                  </a:lnTo>
                  <a:lnTo>
                    <a:pt x="5025" y="4877"/>
                  </a:lnTo>
                  <a:lnTo>
                    <a:pt x="5020" y="4801"/>
                  </a:lnTo>
                  <a:lnTo>
                    <a:pt x="5012" y="4727"/>
                  </a:lnTo>
                  <a:lnTo>
                    <a:pt x="5002" y="4653"/>
                  </a:lnTo>
                  <a:lnTo>
                    <a:pt x="4988" y="4580"/>
                  </a:lnTo>
                  <a:lnTo>
                    <a:pt x="4974" y="4508"/>
                  </a:lnTo>
                  <a:lnTo>
                    <a:pt x="4958" y="4435"/>
                  </a:lnTo>
                  <a:lnTo>
                    <a:pt x="4939" y="4365"/>
                  </a:lnTo>
                  <a:lnTo>
                    <a:pt x="4919" y="4294"/>
                  </a:lnTo>
                  <a:lnTo>
                    <a:pt x="4896" y="4226"/>
                  </a:lnTo>
                  <a:lnTo>
                    <a:pt x="4872" y="4158"/>
                  </a:lnTo>
                  <a:lnTo>
                    <a:pt x="4846" y="4090"/>
                  </a:lnTo>
                  <a:lnTo>
                    <a:pt x="4816" y="4024"/>
                  </a:lnTo>
                  <a:lnTo>
                    <a:pt x="4786" y="3958"/>
                  </a:lnTo>
                  <a:lnTo>
                    <a:pt x="4754" y="3894"/>
                  </a:lnTo>
                  <a:lnTo>
                    <a:pt x="4721" y="3831"/>
                  </a:lnTo>
                  <a:lnTo>
                    <a:pt x="4686" y="3768"/>
                  </a:lnTo>
                  <a:lnTo>
                    <a:pt x="4648" y="3708"/>
                  </a:lnTo>
                  <a:lnTo>
                    <a:pt x="4609" y="3648"/>
                  </a:lnTo>
                  <a:lnTo>
                    <a:pt x="4569" y="3589"/>
                  </a:lnTo>
                  <a:lnTo>
                    <a:pt x="4527" y="3532"/>
                  </a:lnTo>
                  <a:lnTo>
                    <a:pt x="4482" y="3476"/>
                  </a:lnTo>
                  <a:lnTo>
                    <a:pt x="4437" y="3420"/>
                  </a:lnTo>
                  <a:lnTo>
                    <a:pt x="4391" y="3366"/>
                  </a:lnTo>
                  <a:lnTo>
                    <a:pt x="4343" y="3314"/>
                  </a:lnTo>
                  <a:lnTo>
                    <a:pt x="4292" y="3263"/>
                  </a:lnTo>
                  <a:lnTo>
                    <a:pt x="4241" y="3213"/>
                  </a:lnTo>
                  <a:lnTo>
                    <a:pt x="4189" y="3165"/>
                  </a:lnTo>
                  <a:lnTo>
                    <a:pt x="4135" y="3118"/>
                  </a:lnTo>
                  <a:lnTo>
                    <a:pt x="4080" y="3073"/>
                  </a:lnTo>
                  <a:lnTo>
                    <a:pt x="4024" y="30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4" name="Freeform 208">
              <a:extLst>
                <a:ext uri="{FF2B5EF4-FFF2-40B4-BE49-F238E27FC236}">
                  <a16:creationId xmlns:a16="http://schemas.microsoft.com/office/drawing/2014/main" id="{3E5BEB57-0035-9E8B-65CD-1D63BC7324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06863" y="4152900"/>
              <a:ext cx="215900" cy="690563"/>
            </a:xfrm>
            <a:custGeom>
              <a:avLst/>
              <a:gdLst>
                <a:gd name="T0" fmla="*/ 3785 w 5030"/>
                <a:gd name="T1" fmla="*/ 5837 h 16095"/>
                <a:gd name="T2" fmla="*/ 3571 w 5030"/>
                <a:gd name="T3" fmla="*/ 6098 h 16095"/>
                <a:gd name="T4" fmla="*/ 3350 w 5030"/>
                <a:gd name="T5" fmla="*/ 6279 h 16095"/>
                <a:gd name="T6" fmla="*/ 3045 w 5030"/>
                <a:gd name="T7" fmla="*/ 6436 h 16095"/>
                <a:gd name="T8" fmla="*/ 2678 w 5030"/>
                <a:gd name="T9" fmla="*/ 6529 h 16095"/>
                <a:gd name="T10" fmla="*/ 2288 w 5030"/>
                <a:gd name="T11" fmla="*/ 6519 h 16095"/>
                <a:gd name="T12" fmla="*/ 1932 w 5030"/>
                <a:gd name="T13" fmla="*/ 6415 h 16095"/>
                <a:gd name="T14" fmla="*/ 1633 w 5030"/>
                <a:gd name="T15" fmla="*/ 6246 h 16095"/>
                <a:gd name="T16" fmla="*/ 1420 w 5030"/>
                <a:gd name="T17" fmla="*/ 6059 h 16095"/>
                <a:gd name="T18" fmla="*/ 1245 w 5030"/>
                <a:gd name="T19" fmla="*/ 5837 h 16095"/>
                <a:gd name="T20" fmla="*/ 1060 w 5030"/>
                <a:gd name="T21" fmla="*/ 5402 h 16095"/>
                <a:gd name="T22" fmla="*/ 1006 w 5030"/>
                <a:gd name="T23" fmla="*/ 5002 h 16095"/>
                <a:gd name="T24" fmla="*/ 1080 w 5030"/>
                <a:gd name="T25" fmla="*/ 4586 h 16095"/>
                <a:gd name="T26" fmla="*/ 1274 w 5030"/>
                <a:gd name="T27" fmla="*/ 4178 h 16095"/>
                <a:gd name="T28" fmla="*/ 1540 w 5030"/>
                <a:gd name="T29" fmla="*/ 3885 h 16095"/>
                <a:gd name="T30" fmla="*/ 1777 w 5030"/>
                <a:gd name="T31" fmla="*/ 3721 h 16095"/>
                <a:gd name="T32" fmla="*/ 2102 w 5030"/>
                <a:gd name="T33" fmla="*/ 3584 h 16095"/>
                <a:gd name="T34" fmla="*/ 2482 w 5030"/>
                <a:gd name="T35" fmla="*/ 3521 h 16095"/>
                <a:gd name="T36" fmla="*/ 2867 w 5030"/>
                <a:gd name="T37" fmla="*/ 3567 h 16095"/>
                <a:gd name="T38" fmla="*/ 3202 w 5030"/>
                <a:gd name="T39" fmla="*/ 3694 h 16095"/>
                <a:gd name="T40" fmla="*/ 3490 w 5030"/>
                <a:gd name="T41" fmla="*/ 3885 h 16095"/>
                <a:gd name="T42" fmla="*/ 3756 w 5030"/>
                <a:gd name="T43" fmla="*/ 4178 h 16095"/>
                <a:gd name="T44" fmla="*/ 3951 w 5030"/>
                <a:gd name="T45" fmla="*/ 4586 h 16095"/>
                <a:gd name="T46" fmla="*/ 4024 w 5030"/>
                <a:gd name="T47" fmla="*/ 5002 h 16095"/>
                <a:gd name="T48" fmla="*/ 3971 w 5030"/>
                <a:gd name="T49" fmla="*/ 5402 h 16095"/>
                <a:gd name="T50" fmla="*/ 2958 w 5030"/>
                <a:gd name="T51" fmla="*/ 14827 h 16095"/>
                <a:gd name="T52" fmla="*/ 2755 w 5030"/>
                <a:gd name="T53" fmla="*/ 15029 h 16095"/>
                <a:gd name="T54" fmla="*/ 2464 w 5030"/>
                <a:gd name="T55" fmla="*/ 15086 h 16095"/>
                <a:gd name="T56" fmla="*/ 2195 w 5030"/>
                <a:gd name="T57" fmla="*/ 14974 h 16095"/>
                <a:gd name="T58" fmla="*/ 2035 w 5030"/>
                <a:gd name="T59" fmla="*/ 14736 h 16095"/>
                <a:gd name="T60" fmla="*/ 2323 w 5030"/>
                <a:gd name="T61" fmla="*/ 7537 h 16095"/>
                <a:gd name="T62" fmla="*/ 3018 w 5030"/>
                <a:gd name="T63" fmla="*/ 14586 h 16095"/>
                <a:gd name="T64" fmla="*/ 2085 w 5030"/>
                <a:gd name="T65" fmla="*/ 1248 h 16095"/>
                <a:gd name="T66" fmla="*/ 2297 w 5030"/>
                <a:gd name="T67" fmla="*/ 1055 h 16095"/>
                <a:gd name="T68" fmla="*/ 2592 w 5030"/>
                <a:gd name="T69" fmla="*/ 1012 h 16095"/>
                <a:gd name="T70" fmla="*/ 2853 w 5030"/>
                <a:gd name="T71" fmla="*/ 1137 h 16095"/>
                <a:gd name="T72" fmla="*/ 3002 w 5030"/>
                <a:gd name="T73" fmla="*/ 1383 h 16095"/>
                <a:gd name="T74" fmla="*/ 2644 w 5030"/>
                <a:gd name="T75" fmla="*/ 2518 h 16095"/>
                <a:gd name="T76" fmla="*/ 4024 w 5030"/>
                <a:gd name="T77" fmla="*/ 3029 h 16095"/>
                <a:gd name="T78" fmla="*/ 3806 w 5030"/>
                <a:gd name="T79" fmla="*/ 727 h 16095"/>
                <a:gd name="T80" fmla="*/ 3169 w 5030"/>
                <a:gd name="T81" fmla="*/ 149 h 16095"/>
                <a:gd name="T82" fmla="*/ 2286 w 5030"/>
                <a:gd name="T83" fmla="*/ 17 h 16095"/>
                <a:gd name="T84" fmla="*/ 1501 w 5030"/>
                <a:gd name="T85" fmla="*/ 392 h 16095"/>
                <a:gd name="T86" fmla="*/ 1054 w 5030"/>
                <a:gd name="T87" fmla="*/ 1133 h 16095"/>
                <a:gd name="T88" fmla="*/ 687 w 5030"/>
                <a:gd name="T89" fmla="*/ 3314 h 16095"/>
                <a:gd name="T90" fmla="*/ 214 w 5030"/>
                <a:gd name="T91" fmla="*/ 4024 h 16095"/>
                <a:gd name="T92" fmla="*/ 5 w 5030"/>
                <a:gd name="T93" fmla="*/ 4877 h 16095"/>
                <a:gd name="T94" fmla="*/ 111 w 5030"/>
                <a:gd name="T95" fmla="*/ 5765 h 16095"/>
                <a:gd name="T96" fmla="*/ 503 w 5030"/>
                <a:gd name="T97" fmla="*/ 6529 h 16095"/>
                <a:gd name="T98" fmla="*/ 1008 w 5030"/>
                <a:gd name="T99" fmla="*/ 14664 h 16095"/>
                <a:gd name="T100" fmla="*/ 1306 w 5030"/>
                <a:gd name="T101" fmla="*/ 15488 h 16095"/>
                <a:gd name="T102" fmla="*/ 1997 w 5030"/>
                <a:gd name="T103" fmla="*/ 16003 h 16095"/>
                <a:gd name="T104" fmla="*/ 2891 w 5030"/>
                <a:gd name="T105" fmla="*/ 16048 h 16095"/>
                <a:gd name="T106" fmla="*/ 3632 w 5030"/>
                <a:gd name="T107" fmla="*/ 15600 h 16095"/>
                <a:gd name="T108" fmla="*/ 4007 w 5030"/>
                <a:gd name="T109" fmla="*/ 14815 h 16095"/>
                <a:gd name="T110" fmla="*/ 4438 w 5030"/>
                <a:gd name="T111" fmla="*/ 6639 h 16095"/>
                <a:gd name="T112" fmla="*/ 4872 w 5030"/>
                <a:gd name="T113" fmla="*/ 5902 h 16095"/>
                <a:gd name="T114" fmla="*/ 5030 w 5030"/>
                <a:gd name="T115" fmla="*/ 5030 h 16095"/>
                <a:gd name="T116" fmla="*/ 4872 w 5030"/>
                <a:gd name="T117" fmla="*/ 4158 h 16095"/>
                <a:gd name="T118" fmla="*/ 4438 w 5030"/>
                <a:gd name="T119" fmla="*/ 3420 h 16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30" h="16095">
                  <a:moveTo>
                    <a:pt x="3956" y="5452"/>
                  </a:moveTo>
                  <a:lnTo>
                    <a:pt x="3951" y="5472"/>
                  </a:lnTo>
                  <a:lnTo>
                    <a:pt x="3945" y="5492"/>
                  </a:lnTo>
                  <a:lnTo>
                    <a:pt x="3939" y="5512"/>
                  </a:lnTo>
                  <a:lnTo>
                    <a:pt x="3932" y="5532"/>
                  </a:lnTo>
                  <a:lnTo>
                    <a:pt x="3913" y="5581"/>
                  </a:lnTo>
                  <a:lnTo>
                    <a:pt x="3893" y="5630"/>
                  </a:lnTo>
                  <a:lnTo>
                    <a:pt x="3872" y="5678"/>
                  </a:lnTo>
                  <a:lnTo>
                    <a:pt x="3849" y="5725"/>
                  </a:lnTo>
                  <a:lnTo>
                    <a:pt x="3825" y="5771"/>
                  </a:lnTo>
                  <a:lnTo>
                    <a:pt x="3799" y="5815"/>
                  </a:lnTo>
                  <a:lnTo>
                    <a:pt x="3785" y="5837"/>
                  </a:lnTo>
                  <a:lnTo>
                    <a:pt x="3771" y="5860"/>
                  </a:lnTo>
                  <a:lnTo>
                    <a:pt x="3756" y="5881"/>
                  </a:lnTo>
                  <a:lnTo>
                    <a:pt x="3741" y="5903"/>
                  </a:lnTo>
                  <a:lnTo>
                    <a:pt x="3738" y="5906"/>
                  </a:lnTo>
                  <a:lnTo>
                    <a:pt x="3735" y="5910"/>
                  </a:lnTo>
                  <a:lnTo>
                    <a:pt x="3701" y="5954"/>
                  </a:lnTo>
                  <a:lnTo>
                    <a:pt x="3666" y="5997"/>
                  </a:lnTo>
                  <a:lnTo>
                    <a:pt x="3648" y="6019"/>
                  </a:lnTo>
                  <a:lnTo>
                    <a:pt x="3630" y="6039"/>
                  </a:lnTo>
                  <a:lnTo>
                    <a:pt x="3611" y="6059"/>
                  </a:lnTo>
                  <a:lnTo>
                    <a:pt x="3592" y="6079"/>
                  </a:lnTo>
                  <a:lnTo>
                    <a:pt x="3571" y="6098"/>
                  </a:lnTo>
                  <a:lnTo>
                    <a:pt x="3552" y="6118"/>
                  </a:lnTo>
                  <a:lnTo>
                    <a:pt x="3531" y="6136"/>
                  </a:lnTo>
                  <a:lnTo>
                    <a:pt x="3511" y="6155"/>
                  </a:lnTo>
                  <a:lnTo>
                    <a:pt x="3490" y="6173"/>
                  </a:lnTo>
                  <a:lnTo>
                    <a:pt x="3469" y="6191"/>
                  </a:lnTo>
                  <a:lnTo>
                    <a:pt x="3447" y="6209"/>
                  </a:lnTo>
                  <a:lnTo>
                    <a:pt x="3425" y="6225"/>
                  </a:lnTo>
                  <a:lnTo>
                    <a:pt x="3423" y="6228"/>
                  </a:lnTo>
                  <a:lnTo>
                    <a:pt x="3421" y="6230"/>
                  </a:lnTo>
                  <a:lnTo>
                    <a:pt x="3397" y="6246"/>
                  </a:lnTo>
                  <a:lnTo>
                    <a:pt x="3374" y="6263"/>
                  </a:lnTo>
                  <a:lnTo>
                    <a:pt x="3350" y="6279"/>
                  </a:lnTo>
                  <a:lnTo>
                    <a:pt x="3326" y="6294"/>
                  </a:lnTo>
                  <a:lnTo>
                    <a:pt x="3302" y="6309"/>
                  </a:lnTo>
                  <a:lnTo>
                    <a:pt x="3278" y="6324"/>
                  </a:lnTo>
                  <a:lnTo>
                    <a:pt x="3253" y="6338"/>
                  </a:lnTo>
                  <a:lnTo>
                    <a:pt x="3228" y="6352"/>
                  </a:lnTo>
                  <a:lnTo>
                    <a:pt x="3202" y="6366"/>
                  </a:lnTo>
                  <a:lnTo>
                    <a:pt x="3177" y="6379"/>
                  </a:lnTo>
                  <a:lnTo>
                    <a:pt x="3151" y="6391"/>
                  </a:lnTo>
                  <a:lnTo>
                    <a:pt x="3125" y="6403"/>
                  </a:lnTo>
                  <a:lnTo>
                    <a:pt x="3099" y="6415"/>
                  </a:lnTo>
                  <a:lnTo>
                    <a:pt x="3072" y="6425"/>
                  </a:lnTo>
                  <a:lnTo>
                    <a:pt x="3045" y="6436"/>
                  </a:lnTo>
                  <a:lnTo>
                    <a:pt x="3018" y="6446"/>
                  </a:lnTo>
                  <a:lnTo>
                    <a:pt x="2988" y="6456"/>
                  </a:lnTo>
                  <a:lnTo>
                    <a:pt x="2959" y="6466"/>
                  </a:lnTo>
                  <a:lnTo>
                    <a:pt x="2929" y="6475"/>
                  </a:lnTo>
                  <a:lnTo>
                    <a:pt x="2897" y="6484"/>
                  </a:lnTo>
                  <a:lnTo>
                    <a:pt x="2867" y="6492"/>
                  </a:lnTo>
                  <a:lnTo>
                    <a:pt x="2836" y="6500"/>
                  </a:lnTo>
                  <a:lnTo>
                    <a:pt x="2805" y="6507"/>
                  </a:lnTo>
                  <a:lnTo>
                    <a:pt x="2774" y="6513"/>
                  </a:lnTo>
                  <a:lnTo>
                    <a:pt x="2742" y="6519"/>
                  </a:lnTo>
                  <a:lnTo>
                    <a:pt x="2710" y="6525"/>
                  </a:lnTo>
                  <a:lnTo>
                    <a:pt x="2678" y="6529"/>
                  </a:lnTo>
                  <a:lnTo>
                    <a:pt x="2646" y="6533"/>
                  </a:lnTo>
                  <a:lnTo>
                    <a:pt x="2614" y="6535"/>
                  </a:lnTo>
                  <a:lnTo>
                    <a:pt x="2582" y="6537"/>
                  </a:lnTo>
                  <a:lnTo>
                    <a:pt x="2548" y="6539"/>
                  </a:lnTo>
                  <a:lnTo>
                    <a:pt x="2515" y="6539"/>
                  </a:lnTo>
                  <a:lnTo>
                    <a:pt x="2482" y="6539"/>
                  </a:lnTo>
                  <a:lnTo>
                    <a:pt x="2449" y="6537"/>
                  </a:lnTo>
                  <a:lnTo>
                    <a:pt x="2417" y="6535"/>
                  </a:lnTo>
                  <a:lnTo>
                    <a:pt x="2383" y="6533"/>
                  </a:lnTo>
                  <a:lnTo>
                    <a:pt x="2351" y="6529"/>
                  </a:lnTo>
                  <a:lnTo>
                    <a:pt x="2320" y="6525"/>
                  </a:lnTo>
                  <a:lnTo>
                    <a:pt x="2288" y="6519"/>
                  </a:lnTo>
                  <a:lnTo>
                    <a:pt x="2257" y="6513"/>
                  </a:lnTo>
                  <a:lnTo>
                    <a:pt x="2225" y="6507"/>
                  </a:lnTo>
                  <a:lnTo>
                    <a:pt x="2194" y="6500"/>
                  </a:lnTo>
                  <a:lnTo>
                    <a:pt x="2163" y="6492"/>
                  </a:lnTo>
                  <a:lnTo>
                    <a:pt x="2133" y="6484"/>
                  </a:lnTo>
                  <a:lnTo>
                    <a:pt x="2102" y="6475"/>
                  </a:lnTo>
                  <a:lnTo>
                    <a:pt x="2072" y="6466"/>
                  </a:lnTo>
                  <a:lnTo>
                    <a:pt x="2042" y="6456"/>
                  </a:lnTo>
                  <a:lnTo>
                    <a:pt x="2012" y="6446"/>
                  </a:lnTo>
                  <a:lnTo>
                    <a:pt x="1985" y="6436"/>
                  </a:lnTo>
                  <a:lnTo>
                    <a:pt x="1958" y="6425"/>
                  </a:lnTo>
                  <a:lnTo>
                    <a:pt x="1932" y="6415"/>
                  </a:lnTo>
                  <a:lnTo>
                    <a:pt x="1906" y="6403"/>
                  </a:lnTo>
                  <a:lnTo>
                    <a:pt x="1879" y="6391"/>
                  </a:lnTo>
                  <a:lnTo>
                    <a:pt x="1853" y="6379"/>
                  </a:lnTo>
                  <a:lnTo>
                    <a:pt x="1827" y="6366"/>
                  </a:lnTo>
                  <a:lnTo>
                    <a:pt x="1802" y="6352"/>
                  </a:lnTo>
                  <a:lnTo>
                    <a:pt x="1777" y="6338"/>
                  </a:lnTo>
                  <a:lnTo>
                    <a:pt x="1753" y="6324"/>
                  </a:lnTo>
                  <a:lnTo>
                    <a:pt x="1728" y="6309"/>
                  </a:lnTo>
                  <a:lnTo>
                    <a:pt x="1703" y="6294"/>
                  </a:lnTo>
                  <a:lnTo>
                    <a:pt x="1680" y="6279"/>
                  </a:lnTo>
                  <a:lnTo>
                    <a:pt x="1656" y="6263"/>
                  </a:lnTo>
                  <a:lnTo>
                    <a:pt x="1633" y="6246"/>
                  </a:lnTo>
                  <a:lnTo>
                    <a:pt x="1611" y="6230"/>
                  </a:lnTo>
                  <a:lnTo>
                    <a:pt x="1608" y="6228"/>
                  </a:lnTo>
                  <a:lnTo>
                    <a:pt x="1606" y="6225"/>
                  </a:lnTo>
                  <a:lnTo>
                    <a:pt x="1584" y="6209"/>
                  </a:lnTo>
                  <a:lnTo>
                    <a:pt x="1562" y="6191"/>
                  </a:lnTo>
                  <a:lnTo>
                    <a:pt x="1540" y="6173"/>
                  </a:lnTo>
                  <a:lnTo>
                    <a:pt x="1519" y="6155"/>
                  </a:lnTo>
                  <a:lnTo>
                    <a:pt x="1499" y="6136"/>
                  </a:lnTo>
                  <a:lnTo>
                    <a:pt x="1478" y="6118"/>
                  </a:lnTo>
                  <a:lnTo>
                    <a:pt x="1459" y="6098"/>
                  </a:lnTo>
                  <a:lnTo>
                    <a:pt x="1439" y="6079"/>
                  </a:lnTo>
                  <a:lnTo>
                    <a:pt x="1420" y="6059"/>
                  </a:lnTo>
                  <a:lnTo>
                    <a:pt x="1401" y="6039"/>
                  </a:lnTo>
                  <a:lnTo>
                    <a:pt x="1382" y="6019"/>
                  </a:lnTo>
                  <a:lnTo>
                    <a:pt x="1364" y="5997"/>
                  </a:lnTo>
                  <a:lnTo>
                    <a:pt x="1346" y="5976"/>
                  </a:lnTo>
                  <a:lnTo>
                    <a:pt x="1329" y="5954"/>
                  </a:lnTo>
                  <a:lnTo>
                    <a:pt x="1312" y="5932"/>
                  </a:lnTo>
                  <a:lnTo>
                    <a:pt x="1296" y="5910"/>
                  </a:lnTo>
                  <a:lnTo>
                    <a:pt x="1292" y="5906"/>
                  </a:lnTo>
                  <a:lnTo>
                    <a:pt x="1289" y="5903"/>
                  </a:lnTo>
                  <a:lnTo>
                    <a:pt x="1274" y="5881"/>
                  </a:lnTo>
                  <a:lnTo>
                    <a:pt x="1259" y="5860"/>
                  </a:lnTo>
                  <a:lnTo>
                    <a:pt x="1245" y="5837"/>
                  </a:lnTo>
                  <a:lnTo>
                    <a:pt x="1232" y="5815"/>
                  </a:lnTo>
                  <a:lnTo>
                    <a:pt x="1205" y="5771"/>
                  </a:lnTo>
                  <a:lnTo>
                    <a:pt x="1181" y="5725"/>
                  </a:lnTo>
                  <a:lnTo>
                    <a:pt x="1158" y="5678"/>
                  </a:lnTo>
                  <a:lnTo>
                    <a:pt x="1137" y="5630"/>
                  </a:lnTo>
                  <a:lnTo>
                    <a:pt x="1117" y="5581"/>
                  </a:lnTo>
                  <a:lnTo>
                    <a:pt x="1099" y="5532"/>
                  </a:lnTo>
                  <a:lnTo>
                    <a:pt x="1092" y="5512"/>
                  </a:lnTo>
                  <a:lnTo>
                    <a:pt x="1086" y="5492"/>
                  </a:lnTo>
                  <a:lnTo>
                    <a:pt x="1080" y="5472"/>
                  </a:lnTo>
                  <a:lnTo>
                    <a:pt x="1075" y="5452"/>
                  </a:lnTo>
                  <a:lnTo>
                    <a:pt x="1060" y="5402"/>
                  </a:lnTo>
                  <a:lnTo>
                    <a:pt x="1046" y="5350"/>
                  </a:lnTo>
                  <a:lnTo>
                    <a:pt x="1034" y="5298"/>
                  </a:lnTo>
                  <a:lnTo>
                    <a:pt x="1025" y="5246"/>
                  </a:lnTo>
                  <a:lnTo>
                    <a:pt x="1020" y="5219"/>
                  </a:lnTo>
                  <a:lnTo>
                    <a:pt x="1017" y="5193"/>
                  </a:lnTo>
                  <a:lnTo>
                    <a:pt x="1014" y="5165"/>
                  </a:lnTo>
                  <a:lnTo>
                    <a:pt x="1011" y="5139"/>
                  </a:lnTo>
                  <a:lnTo>
                    <a:pt x="1009" y="5112"/>
                  </a:lnTo>
                  <a:lnTo>
                    <a:pt x="1007" y="5085"/>
                  </a:lnTo>
                  <a:lnTo>
                    <a:pt x="1006" y="5057"/>
                  </a:lnTo>
                  <a:lnTo>
                    <a:pt x="1006" y="5030"/>
                  </a:lnTo>
                  <a:lnTo>
                    <a:pt x="1006" y="5002"/>
                  </a:lnTo>
                  <a:lnTo>
                    <a:pt x="1007" y="4974"/>
                  </a:lnTo>
                  <a:lnTo>
                    <a:pt x="1009" y="4947"/>
                  </a:lnTo>
                  <a:lnTo>
                    <a:pt x="1011" y="4920"/>
                  </a:lnTo>
                  <a:lnTo>
                    <a:pt x="1014" y="4893"/>
                  </a:lnTo>
                  <a:lnTo>
                    <a:pt x="1017" y="4866"/>
                  </a:lnTo>
                  <a:lnTo>
                    <a:pt x="1020" y="4840"/>
                  </a:lnTo>
                  <a:lnTo>
                    <a:pt x="1025" y="4812"/>
                  </a:lnTo>
                  <a:lnTo>
                    <a:pt x="1034" y="4760"/>
                  </a:lnTo>
                  <a:lnTo>
                    <a:pt x="1046" y="4709"/>
                  </a:lnTo>
                  <a:lnTo>
                    <a:pt x="1060" y="4657"/>
                  </a:lnTo>
                  <a:lnTo>
                    <a:pt x="1075" y="4606"/>
                  </a:lnTo>
                  <a:lnTo>
                    <a:pt x="1080" y="4586"/>
                  </a:lnTo>
                  <a:lnTo>
                    <a:pt x="1086" y="4567"/>
                  </a:lnTo>
                  <a:lnTo>
                    <a:pt x="1092" y="4547"/>
                  </a:lnTo>
                  <a:lnTo>
                    <a:pt x="1099" y="4528"/>
                  </a:lnTo>
                  <a:lnTo>
                    <a:pt x="1117" y="4478"/>
                  </a:lnTo>
                  <a:lnTo>
                    <a:pt x="1137" y="4429"/>
                  </a:lnTo>
                  <a:lnTo>
                    <a:pt x="1158" y="4382"/>
                  </a:lnTo>
                  <a:lnTo>
                    <a:pt x="1181" y="4335"/>
                  </a:lnTo>
                  <a:lnTo>
                    <a:pt x="1205" y="4288"/>
                  </a:lnTo>
                  <a:lnTo>
                    <a:pt x="1232" y="4243"/>
                  </a:lnTo>
                  <a:lnTo>
                    <a:pt x="1245" y="4221"/>
                  </a:lnTo>
                  <a:lnTo>
                    <a:pt x="1259" y="4200"/>
                  </a:lnTo>
                  <a:lnTo>
                    <a:pt x="1274" y="4178"/>
                  </a:lnTo>
                  <a:lnTo>
                    <a:pt x="1289" y="4157"/>
                  </a:lnTo>
                  <a:lnTo>
                    <a:pt x="1292" y="4153"/>
                  </a:lnTo>
                  <a:lnTo>
                    <a:pt x="1296" y="4148"/>
                  </a:lnTo>
                  <a:lnTo>
                    <a:pt x="1329" y="4104"/>
                  </a:lnTo>
                  <a:lnTo>
                    <a:pt x="1364" y="4062"/>
                  </a:lnTo>
                  <a:lnTo>
                    <a:pt x="1401" y="4020"/>
                  </a:lnTo>
                  <a:lnTo>
                    <a:pt x="1439" y="3979"/>
                  </a:lnTo>
                  <a:lnTo>
                    <a:pt x="1459" y="3960"/>
                  </a:lnTo>
                  <a:lnTo>
                    <a:pt x="1478" y="3941"/>
                  </a:lnTo>
                  <a:lnTo>
                    <a:pt x="1499" y="3922"/>
                  </a:lnTo>
                  <a:lnTo>
                    <a:pt x="1519" y="3903"/>
                  </a:lnTo>
                  <a:lnTo>
                    <a:pt x="1540" y="3885"/>
                  </a:lnTo>
                  <a:lnTo>
                    <a:pt x="1562" y="3868"/>
                  </a:lnTo>
                  <a:lnTo>
                    <a:pt x="1584" y="3850"/>
                  </a:lnTo>
                  <a:lnTo>
                    <a:pt x="1606" y="3833"/>
                  </a:lnTo>
                  <a:lnTo>
                    <a:pt x="1608" y="3832"/>
                  </a:lnTo>
                  <a:lnTo>
                    <a:pt x="1611" y="3830"/>
                  </a:lnTo>
                  <a:lnTo>
                    <a:pt x="1633" y="3813"/>
                  </a:lnTo>
                  <a:lnTo>
                    <a:pt x="1656" y="3796"/>
                  </a:lnTo>
                  <a:lnTo>
                    <a:pt x="1680" y="3780"/>
                  </a:lnTo>
                  <a:lnTo>
                    <a:pt x="1703" y="3765"/>
                  </a:lnTo>
                  <a:lnTo>
                    <a:pt x="1728" y="3750"/>
                  </a:lnTo>
                  <a:lnTo>
                    <a:pt x="1753" y="3735"/>
                  </a:lnTo>
                  <a:lnTo>
                    <a:pt x="1777" y="3721"/>
                  </a:lnTo>
                  <a:lnTo>
                    <a:pt x="1802" y="3707"/>
                  </a:lnTo>
                  <a:lnTo>
                    <a:pt x="1827" y="3694"/>
                  </a:lnTo>
                  <a:lnTo>
                    <a:pt x="1853" y="3681"/>
                  </a:lnTo>
                  <a:lnTo>
                    <a:pt x="1879" y="3669"/>
                  </a:lnTo>
                  <a:lnTo>
                    <a:pt x="1906" y="3657"/>
                  </a:lnTo>
                  <a:lnTo>
                    <a:pt x="1932" y="3645"/>
                  </a:lnTo>
                  <a:lnTo>
                    <a:pt x="1958" y="3633"/>
                  </a:lnTo>
                  <a:lnTo>
                    <a:pt x="1985" y="3623"/>
                  </a:lnTo>
                  <a:lnTo>
                    <a:pt x="2012" y="3613"/>
                  </a:lnTo>
                  <a:lnTo>
                    <a:pt x="2042" y="3603"/>
                  </a:lnTo>
                  <a:lnTo>
                    <a:pt x="2072" y="3593"/>
                  </a:lnTo>
                  <a:lnTo>
                    <a:pt x="2102" y="3584"/>
                  </a:lnTo>
                  <a:lnTo>
                    <a:pt x="2133" y="3575"/>
                  </a:lnTo>
                  <a:lnTo>
                    <a:pt x="2163" y="3567"/>
                  </a:lnTo>
                  <a:lnTo>
                    <a:pt x="2194" y="3559"/>
                  </a:lnTo>
                  <a:lnTo>
                    <a:pt x="2225" y="3552"/>
                  </a:lnTo>
                  <a:lnTo>
                    <a:pt x="2257" y="3546"/>
                  </a:lnTo>
                  <a:lnTo>
                    <a:pt x="2288" y="3540"/>
                  </a:lnTo>
                  <a:lnTo>
                    <a:pt x="2320" y="3535"/>
                  </a:lnTo>
                  <a:lnTo>
                    <a:pt x="2351" y="3531"/>
                  </a:lnTo>
                  <a:lnTo>
                    <a:pt x="2383" y="3528"/>
                  </a:lnTo>
                  <a:lnTo>
                    <a:pt x="2417" y="3525"/>
                  </a:lnTo>
                  <a:lnTo>
                    <a:pt x="2449" y="3523"/>
                  </a:lnTo>
                  <a:lnTo>
                    <a:pt x="2482" y="3521"/>
                  </a:lnTo>
                  <a:lnTo>
                    <a:pt x="2515" y="3521"/>
                  </a:lnTo>
                  <a:lnTo>
                    <a:pt x="2548" y="3521"/>
                  </a:lnTo>
                  <a:lnTo>
                    <a:pt x="2582" y="3523"/>
                  </a:lnTo>
                  <a:lnTo>
                    <a:pt x="2614" y="3525"/>
                  </a:lnTo>
                  <a:lnTo>
                    <a:pt x="2646" y="3528"/>
                  </a:lnTo>
                  <a:lnTo>
                    <a:pt x="2678" y="3531"/>
                  </a:lnTo>
                  <a:lnTo>
                    <a:pt x="2710" y="3535"/>
                  </a:lnTo>
                  <a:lnTo>
                    <a:pt x="2742" y="3540"/>
                  </a:lnTo>
                  <a:lnTo>
                    <a:pt x="2774" y="3546"/>
                  </a:lnTo>
                  <a:lnTo>
                    <a:pt x="2805" y="3552"/>
                  </a:lnTo>
                  <a:lnTo>
                    <a:pt x="2836" y="3559"/>
                  </a:lnTo>
                  <a:lnTo>
                    <a:pt x="2867" y="3567"/>
                  </a:lnTo>
                  <a:lnTo>
                    <a:pt x="2897" y="3575"/>
                  </a:lnTo>
                  <a:lnTo>
                    <a:pt x="2929" y="3584"/>
                  </a:lnTo>
                  <a:lnTo>
                    <a:pt x="2959" y="3593"/>
                  </a:lnTo>
                  <a:lnTo>
                    <a:pt x="2988" y="3603"/>
                  </a:lnTo>
                  <a:lnTo>
                    <a:pt x="3018" y="3613"/>
                  </a:lnTo>
                  <a:lnTo>
                    <a:pt x="3045" y="3623"/>
                  </a:lnTo>
                  <a:lnTo>
                    <a:pt x="3072" y="3633"/>
                  </a:lnTo>
                  <a:lnTo>
                    <a:pt x="3099" y="3645"/>
                  </a:lnTo>
                  <a:lnTo>
                    <a:pt x="3125" y="3657"/>
                  </a:lnTo>
                  <a:lnTo>
                    <a:pt x="3151" y="3669"/>
                  </a:lnTo>
                  <a:lnTo>
                    <a:pt x="3177" y="3681"/>
                  </a:lnTo>
                  <a:lnTo>
                    <a:pt x="3202" y="3694"/>
                  </a:lnTo>
                  <a:lnTo>
                    <a:pt x="3228" y="3707"/>
                  </a:lnTo>
                  <a:lnTo>
                    <a:pt x="3253" y="3721"/>
                  </a:lnTo>
                  <a:lnTo>
                    <a:pt x="3278" y="3735"/>
                  </a:lnTo>
                  <a:lnTo>
                    <a:pt x="3302" y="3750"/>
                  </a:lnTo>
                  <a:lnTo>
                    <a:pt x="3326" y="3765"/>
                  </a:lnTo>
                  <a:lnTo>
                    <a:pt x="3374" y="3796"/>
                  </a:lnTo>
                  <a:lnTo>
                    <a:pt x="3421" y="3830"/>
                  </a:lnTo>
                  <a:lnTo>
                    <a:pt x="3423" y="3832"/>
                  </a:lnTo>
                  <a:lnTo>
                    <a:pt x="3425" y="3833"/>
                  </a:lnTo>
                  <a:lnTo>
                    <a:pt x="3447" y="3850"/>
                  </a:lnTo>
                  <a:lnTo>
                    <a:pt x="3469" y="3868"/>
                  </a:lnTo>
                  <a:lnTo>
                    <a:pt x="3490" y="3885"/>
                  </a:lnTo>
                  <a:lnTo>
                    <a:pt x="3511" y="3903"/>
                  </a:lnTo>
                  <a:lnTo>
                    <a:pt x="3531" y="3922"/>
                  </a:lnTo>
                  <a:lnTo>
                    <a:pt x="3552" y="3941"/>
                  </a:lnTo>
                  <a:lnTo>
                    <a:pt x="3571" y="3960"/>
                  </a:lnTo>
                  <a:lnTo>
                    <a:pt x="3592" y="3979"/>
                  </a:lnTo>
                  <a:lnTo>
                    <a:pt x="3630" y="4020"/>
                  </a:lnTo>
                  <a:lnTo>
                    <a:pt x="3666" y="4062"/>
                  </a:lnTo>
                  <a:lnTo>
                    <a:pt x="3701" y="4104"/>
                  </a:lnTo>
                  <a:lnTo>
                    <a:pt x="3735" y="4148"/>
                  </a:lnTo>
                  <a:lnTo>
                    <a:pt x="3738" y="4153"/>
                  </a:lnTo>
                  <a:lnTo>
                    <a:pt x="3741" y="4157"/>
                  </a:lnTo>
                  <a:lnTo>
                    <a:pt x="3756" y="4178"/>
                  </a:lnTo>
                  <a:lnTo>
                    <a:pt x="3771" y="4200"/>
                  </a:lnTo>
                  <a:lnTo>
                    <a:pt x="3785" y="4221"/>
                  </a:lnTo>
                  <a:lnTo>
                    <a:pt x="3799" y="4243"/>
                  </a:lnTo>
                  <a:lnTo>
                    <a:pt x="3825" y="4288"/>
                  </a:lnTo>
                  <a:lnTo>
                    <a:pt x="3849" y="4335"/>
                  </a:lnTo>
                  <a:lnTo>
                    <a:pt x="3872" y="4382"/>
                  </a:lnTo>
                  <a:lnTo>
                    <a:pt x="3893" y="4429"/>
                  </a:lnTo>
                  <a:lnTo>
                    <a:pt x="3913" y="4478"/>
                  </a:lnTo>
                  <a:lnTo>
                    <a:pt x="3932" y="4528"/>
                  </a:lnTo>
                  <a:lnTo>
                    <a:pt x="3939" y="4547"/>
                  </a:lnTo>
                  <a:lnTo>
                    <a:pt x="3945" y="4567"/>
                  </a:lnTo>
                  <a:lnTo>
                    <a:pt x="3951" y="4586"/>
                  </a:lnTo>
                  <a:lnTo>
                    <a:pt x="3956" y="4606"/>
                  </a:lnTo>
                  <a:lnTo>
                    <a:pt x="3971" y="4657"/>
                  </a:lnTo>
                  <a:lnTo>
                    <a:pt x="3984" y="4709"/>
                  </a:lnTo>
                  <a:lnTo>
                    <a:pt x="3996" y="4760"/>
                  </a:lnTo>
                  <a:lnTo>
                    <a:pt x="4005" y="4812"/>
                  </a:lnTo>
                  <a:lnTo>
                    <a:pt x="4010" y="4840"/>
                  </a:lnTo>
                  <a:lnTo>
                    <a:pt x="4013" y="4866"/>
                  </a:lnTo>
                  <a:lnTo>
                    <a:pt x="4016" y="4893"/>
                  </a:lnTo>
                  <a:lnTo>
                    <a:pt x="4019" y="4920"/>
                  </a:lnTo>
                  <a:lnTo>
                    <a:pt x="4021" y="4947"/>
                  </a:lnTo>
                  <a:lnTo>
                    <a:pt x="4023" y="4974"/>
                  </a:lnTo>
                  <a:lnTo>
                    <a:pt x="4024" y="5002"/>
                  </a:lnTo>
                  <a:lnTo>
                    <a:pt x="4024" y="5030"/>
                  </a:lnTo>
                  <a:lnTo>
                    <a:pt x="4024" y="5057"/>
                  </a:lnTo>
                  <a:lnTo>
                    <a:pt x="4023" y="5085"/>
                  </a:lnTo>
                  <a:lnTo>
                    <a:pt x="4021" y="5112"/>
                  </a:lnTo>
                  <a:lnTo>
                    <a:pt x="4019" y="5139"/>
                  </a:lnTo>
                  <a:lnTo>
                    <a:pt x="4016" y="5165"/>
                  </a:lnTo>
                  <a:lnTo>
                    <a:pt x="4013" y="5193"/>
                  </a:lnTo>
                  <a:lnTo>
                    <a:pt x="4010" y="5219"/>
                  </a:lnTo>
                  <a:lnTo>
                    <a:pt x="4005" y="5246"/>
                  </a:lnTo>
                  <a:lnTo>
                    <a:pt x="3996" y="5298"/>
                  </a:lnTo>
                  <a:lnTo>
                    <a:pt x="3984" y="5350"/>
                  </a:lnTo>
                  <a:lnTo>
                    <a:pt x="3971" y="5402"/>
                  </a:lnTo>
                  <a:lnTo>
                    <a:pt x="3956" y="5452"/>
                  </a:lnTo>
                  <a:close/>
                  <a:moveTo>
                    <a:pt x="3018" y="14586"/>
                  </a:moveTo>
                  <a:lnTo>
                    <a:pt x="3017" y="14612"/>
                  </a:lnTo>
                  <a:lnTo>
                    <a:pt x="3015" y="14637"/>
                  </a:lnTo>
                  <a:lnTo>
                    <a:pt x="3012" y="14663"/>
                  </a:lnTo>
                  <a:lnTo>
                    <a:pt x="3008" y="14688"/>
                  </a:lnTo>
                  <a:lnTo>
                    <a:pt x="3002" y="14712"/>
                  </a:lnTo>
                  <a:lnTo>
                    <a:pt x="2996" y="14736"/>
                  </a:lnTo>
                  <a:lnTo>
                    <a:pt x="2988" y="14759"/>
                  </a:lnTo>
                  <a:lnTo>
                    <a:pt x="2979" y="14782"/>
                  </a:lnTo>
                  <a:lnTo>
                    <a:pt x="2969" y="14804"/>
                  </a:lnTo>
                  <a:lnTo>
                    <a:pt x="2958" y="14827"/>
                  </a:lnTo>
                  <a:lnTo>
                    <a:pt x="2946" y="14847"/>
                  </a:lnTo>
                  <a:lnTo>
                    <a:pt x="2933" y="14868"/>
                  </a:lnTo>
                  <a:lnTo>
                    <a:pt x="2919" y="14887"/>
                  </a:lnTo>
                  <a:lnTo>
                    <a:pt x="2903" y="14906"/>
                  </a:lnTo>
                  <a:lnTo>
                    <a:pt x="2887" y="14924"/>
                  </a:lnTo>
                  <a:lnTo>
                    <a:pt x="2871" y="14942"/>
                  </a:lnTo>
                  <a:lnTo>
                    <a:pt x="2853" y="14958"/>
                  </a:lnTo>
                  <a:lnTo>
                    <a:pt x="2835" y="14974"/>
                  </a:lnTo>
                  <a:lnTo>
                    <a:pt x="2816" y="14989"/>
                  </a:lnTo>
                  <a:lnTo>
                    <a:pt x="2796" y="15004"/>
                  </a:lnTo>
                  <a:lnTo>
                    <a:pt x="2776" y="15017"/>
                  </a:lnTo>
                  <a:lnTo>
                    <a:pt x="2755" y="15029"/>
                  </a:lnTo>
                  <a:lnTo>
                    <a:pt x="2733" y="15040"/>
                  </a:lnTo>
                  <a:lnTo>
                    <a:pt x="2711" y="15050"/>
                  </a:lnTo>
                  <a:lnTo>
                    <a:pt x="2688" y="15059"/>
                  </a:lnTo>
                  <a:lnTo>
                    <a:pt x="2665" y="15067"/>
                  </a:lnTo>
                  <a:lnTo>
                    <a:pt x="2641" y="15073"/>
                  </a:lnTo>
                  <a:lnTo>
                    <a:pt x="2617" y="15079"/>
                  </a:lnTo>
                  <a:lnTo>
                    <a:pt x="2592" y="15083"/>
                  </a:lnTo>
                  <a:lnTo>
                    <a:pt x="2566" y="15086"/>
                  </a:lnTo>
                  <a:lnTo>
                    <a:pt x="2541" y="15088"/>
                  </a:lnTo>
                  <a:lnTo>
                    <a:pt x="2515" y="15089"/>
                  </a:lnTo>
                  <a:lnTo>
                    <a:pt x="2489" y="15088"/>
                  </a:lnTo>
                  <a:lnTo>
                    <a:pt x="2464" y="15086"/>
                  </a:lnTo>
                  <a:lnTo>
                    <a:pt x="2439" y="15083"/>
                  </a:lnTo>
                  <a:lnTo>
                    <a:pt x="2414" y="15079"/>
                  </a:lnTo>
                  <a:lnTo>
                    <a:pt x="2389" y="15073"/>
                  </a:lnTo>
                  <a:lnTo>
                    <a:pt x="2365" y="15067"/>
                  </a:lnTo>
                  <a:lnTo>
                    <a:pt x="2342" y="15059"/>
                  </a:lnTo>
                  <a:lnTo>
                    <a:pt x="2319" y="15050"/>
                  </a:lnTo>
                  <a:lnTo>
                    <a:pt x="2297" y="15040"/>
                  </a:lnTo>
                  <a:lnTo>
                    <a:pt x="2276" y="15029"/>
                  </a:lnTo>
                  <a:lnTo>
                    <a:pt x="2255" y="15017"/>
                  </a:lnTo>
                  <a:lnTo>
                    <a:pt x="2233" y="15004"/>
                  </a:lnTo>
                  <a:lnTo>
                    <a:pt x="2214" y="14989"/>
                  </a:lnTo>
                  <a:lnTo>
                    <a:pt x="2195" y="14974"/>
                  </a:lnTo>
                  <a:lnTo>
                    <a:pt x="2177" y="14958"/>
                  </a:lnTo>
                  <a:lnTo>
                    <a:pt x="2159" y="14942"/>
                  </a:lnTo>
                  <a:lnTo>
                    <a:pt x="2143" y="14924"/>
                  </a:lnTo>
                  <a:lnTo>
                    <a:pt x="2127" y="14906"/>
                  </a:lnTo>
                  <a:lnTo>
                    <a:pt x="2112" y="14887"/>
                  </a:lnTo>
                  <a:lnTo>
                    <a:pt x="2098" y="14868"/>
                  </a:lnTo>
                  <a:lnTo>
                    <a:pt x="2085" y="14847"/>
                  </a:lnTo>
                  <a:lnTo>
                    <a:pt x="2073" y="14827"/>
                  </a:lnTo>
                  <a:lnTo>
                    <a:pt x="2061" y="14804"/>
                  </a:lnTo>
                  <a:lnTo>
                    <a:pt x="2051" y="14782"/>
                  </a:lnTo>
                  <a:lnTo>
                    <a:pt x="2042" y="14759"/>
                  </a:lnTo>
                  <a:lnTo>
                    <a:pt x="2035" y="14736"/>
                  </a:lnTo>
                  <a:lnTo>
                    <a:pt x="2028" y="14712"/>
                  </a:lnTo>
                  <a:lnTo>
                    <a:pt x="2022" y="14688"/>
                  </a:lnTo>
                  <a:lnTo>
                    <a:pt x="2018" y="14663"/>
                  </a:lnTo>
                  <a:lnTo>
                    <a:pt x="2015" y="14637"/>
                  </a:lnTo>
                  <a:lnTo>
                    <a:pt x="2013" y="14612"/>
                  </a:lnTo>
                  <a:lnTo>
                    <a:pt x="2012" y="14586"/>
                  </a:lnTo>
                  <a:lnTo>
                    <a:pt x="2012" y="7493"/>
                  </a:lnTo>
                  <a:lnTo>
                    <a:pt x="2074" y="7505"/>
                  </a:lnTo>
                  <a:lnTo>
                    <a:pt x="2135" y="7515"/>
                  </a:lnTo>
                  <a:lnTo>
                    <a:pt x="2197" y="7524"/>
                  </a:lnTo>
                  <a:lnTo>
                    <a:pt x="2260" y="7531"/>
                  </a:lnTo>
                  <a:lnTo>
                    <a:pt x="2323" y="7537"/>
                  </a:lnTo>
                  <a:lnTo>
                    <a:pt x="2386" y="7542"/>
                  </a:lnTo>
                  <a:lnTo>
                    <a:pt x="2451" y="7544"/>
                  </a:lnTo>
                  <a:lnTo>
                    <a:pt x="2515" y="7545"/>
                  </a:lnTo>
                  <a:lnTo>
                    <a:pt x="2580" y="7544"/>
                  </a:lnTo>
                  <a:lnTo>
                    <a:pt x="2644" y="7542"/>
                  </a:lnTo>
                  <a:lnTo>
                    <a:pt x="2707" y="7537"/>
                  </a:lnTo>
                  <a:lnTo>
                    <a:pt x="2771" y="7531"/>
                  </a:lnTo>
                  <a:lnTo>
                    <a:pt x="2833" y="7524"/>
                  </a:lnTo>
                  <a:lnTo>
                    <a:pt x="2895" y="7515"/>
                  </a:lnTo>
                  <a:lnTo>
                    <a:pt x="2957" y="7505"/>
                  </a:lnTo>
                  <a:lnTo>
                    <a:pt x="3018" y="7493"/>
                  </a:lnTo>
                  <a:lnTo>
                    <a:pt x="3018" y="14586"/>
                  </a:lnTo>
                  <a:close/>
                  <a:moveTo>
                    <a:pt x="2012" y="1509"/>
                  </a:moveTo>
                  <a:lnTo>
                    <a:pt x="2013" y="1483"/>
                  </a:lnTo>
                  <a:lnTo>
                    <a:pt x="2015" y="1458"/>
                  </a:lnTo>
                  <a:lnTo>
                    <a:pt x="2018" y="1432"/>
                  </a:lnTo>
                  <a:lnTo>
                    <a:pt x="2022" y="1407"/>
                  </a:lnTo>
                  <a:lnTo>
                    <a:pt x="2028" y="1383"/>
                  </a:lnTo>
                  <a:lnTo>
                    <a:pt x="2035" y="1359"/>
                  </a:lnTo>
                  <a:lnTo>
                    <a:pt x="2042" y="1336"/>
                  </a:lnTo>
                  <a:lnTo>
                    <a:pt x="2051" y="1313"/>
                  </a:lnTo>
                  <a:lnTo>
                    <a:pt x="2061" y="1291"/>
                  </a:lnTo>
                  <a:lnTo>
                    <a:pt x="2073" y="1269"/>
                  </a:lnTo>
                  <a:lnTo>
                    <a:pt x="2085" y="1248"/>
                  </a:lnTo>
                  <a:lnTo>
                    <a:pt x="2098" y="1227"/>
                  </a:lnTo>
                  <a:lnTo>
                    <a:pt x="2112" y="1208"/>
                  </a:lnTo>
                  <a:lnTo>
                    <a:pt x="2127" y="1189"/>
                  </a:lnTo>
                  <a:lnTo>
                    <a:pt x="2143" y="1171"/>
                  </a:lnTo>
                  <a:lnTo>
                    <a:pt x="2159" y="1153"/>
                  </a:lnTo>
                  <a:lnTo>
                    <a:pt x="2177" y="1137"/>
                  </a:lnTo>
                  <a:lnTo>
                    <a:pt x="2195" y="1121"/>
                  </a:lnTo>
                  <a:lnTo>
                    <a:pt x="2214" y="1106"/>
                  </a:lnTo>
                  <a:lnTo>
                    <a:pt x="2233" y="1091"/>
                  </a:lnTo>
                  <a:lnTo>
                    <a:pt x="2255" y="1078"/>
                  </a:lnTo>
                  <a:lnTo>
                    <a:pt x="2276" y="1066"/>
                  </a:lnTo>
                  <a:lnTo>
                    <a:pt x="2297" y="1055"/>
                  </a:lnTo>
                  <a:lnTo>
                    <a:pt x="2319" y="1045"/>
                  </a:lnTo>
                  <a:lnTo>
                    <a:pt x="2342" y="1036"/>
                  </a:lnTo>
                  <a:lnTo>
                    <a:pt x="2365" y="1029"/>
                  </a:lnTo>
                  <a:lnTo>
                    <a:pt x="2389" y="1022"/>
                  </a:lnTo>
                  <a:lnTo>
                    <a:pt x="2414" y="1016"/>
                  </a:lnTo>
                  <a:lnTo>
                    <a:pt x="2439" y="1012"/>
                  </a:lnTo>
                  <a:lnTo>
                    <a:pt x="2464" y="1009"/>
                  </a:lnTo>
                  <a:lnTo>
                    <a:pt x="2489" y="1007"/>
                  </a:lnTo>
                  <a:lnTo>
                    <a:pt x="2515" y="1006"/>
                  </a:lnTo>
                  <a:lnTo>
                    <a:pt x="2541" y="1007"/>
                  </a:lnTo>
                  <a:lnTo>
                    <a:pt x="2566" y="1009"/>
                  </a:lnTo>
                  <a:lnTo>
                    <a:pt x="2592" y="1012"/>
                  </a:lnTo>
                  <a:lnTo>
                    <a:pt x="2617" y="1016"/>
                  </a:lnTo>
                  <a:lnTo>
                    <a:pt x="2641" y="1022"/>
                  </a:lnTo>
                  <a:lnTo>
                    <a:pt x="2665" y="1029"/>
                  </a:lnTo>
                  <a:lnTo>
                    <a:pt x="2688" y="1036"/>
                  </a:lnTo>
                  <a:lnTo>
                    <a:pt x="2711" y="1045"/>
                  </a:lnTo>
                  <a:lnTo>
                    <a:pt x="2733" y="1055"/>
                  </a:lnTo>
                  <a:lnTo>
                    <a:pt x="2755" y="1066"/>
                  </a:lnTo>
                  <a:lnTo>
                    <a:pt x="2776" y="1078"/>
                  </a:lnTo>
                  <a:lnTo>
                    <a:pt x="2796" y="1091"/>
                  </a:lnTo>
                  <a:lnTo>
                    <a:pt x="2816" y="1106"/>
                  </a:lnTo>
                  <a:lnTo>
                    <a:pt x="2835" y="1121"/>
                  </a:lnTo>
                  <a:lnTo>
                    <a:pt x="2853" y="1137"/>
                  </a:lnTo>
                  <a:lnTo>
                    <a:pt x="2871" y="1153"/>
                  </a:lnTo>
                  <a:lnTo>
                    <a:pt x="2887" y="1171"/>
                  </a:lnTo>
                  <a:lnTo>
                    <a:pt x="2903" y="1189"/>
                  </a:lnTo>
                  <a:lnTo>
                    <a:pt x="2919" y="1208"/>
                  </a:lnTo>
                  <a:lnTo>
                    <a:pt x="2933" y="1227"/>
                  </a:lnTo>
                  <a:lnTo>
                    <a:pt x="2946" y="1248"/>
                  </a:lnTo>
                  <a:lnTo>
                    <a:pt x="2958" y="1269"/>
                  </a:lnTo>
                  <a:lnTo>
                    <a:pt x="2969" y="1291"/>
                  </a:lnTo>
                  <a:lnTo>
                    <a:pt x="2979" y="1313"/>
                  </a:lnTo>
                  <a:lnTo>
                    <a:pt x="2988" y="1336"/>
                  </a:lnTo>
                  <a:lnTo>
                    <a:pt x="2996" y="1359"/>
                  </a:lnTo>
                  <a:lnTo>
                    <a:pt x="3002" y="1383"/>
                  </a:lnTo>
                  <a:lnTo>
                    <a:pt x="3008" y="1407"/>
                  </a:lnTo>
                  <a:lnTo>
                    <a:pt x="3012" y="1432"/>
                  </a:lnTo>
                  <a:lnTo>
                    <a:pt x="3015" y="1458"/>
                  </a:lnTo>
                  <a:lnTo>
                    <a:pt x="3017" y="1483"/>
                  </a:lnTo>
                  <a:lnTo>
                    <a:pt x="3018" y="1509"/>
                  </a:lnTo>
                  <a:lnTo>
                    <a:pt x="3018" y="2565"/>
                  </a:lnTo>
                  <a:lnTo>
                    <a:pt x="2957" y="2554"/>
                  </a:lnTo>
                  <a:lnTo>
                    <a:pt x="2895" y="2543"/>
                  </a:lnTo>
                  <a:lnTo>
                    <a:pt x="2833" y="2535"/>
                  </a:lnTo>
                  <a:lnTo>
                    <a:pt x="2771" y="2528"/>
                  </a:lnTo>
                  <a:lnTo>
                    <a:pt x="2707" y="2522"/>
                  </a:lnTo>
                  <a:lnTo>
                    <a:pt x="2644" y="2518"/>
                  </a:lnTo>
                  <a:lnTo>
                    <a:pt x="2580" y="2516"/>
                  </a:lnTo>
                  <a:lnTo>
                    <a:pt x="2515" y="2515"/>
                  </a:lnTo>
                  <a:lnTo>
                    <a:pt x="2451" y="2516"/>
                  </a:lnTo>
                  <a:lnTo>
                    <a:pt x="2386" y="2518"/>
                  </a:lnTo>
                  <a:lnTo>
                    <a:pt x="2323" y="2522"/>
                  </a:lnTo>
                  <a:lnTo>
                    <a:pt x="2260" y="2528"/>
                  </a:lnTo>
                  <a:lnTo>
                    <a:pt x="2197" y="2535"/>
                  </a:lnTo>
                  <a:lnTo>
                    <a:pt x="2135" y="2543"/>
                  </a:lnTo>
                  <a:lnTo>
                    <a:pt x="2074" y="2554"/>
                  </a:lnTo>
                  <a:lnTo>
                    <a:pt x="2012" y="2565"/>
                  </a:lnTo>
                  <a:lnTo>
                    <a:pt x="2012" y="1509"/>
                  </a:lnTo>
                  <a:close/>
                  <a:moveTo>
                    <a:pt x="4024" y="3029"/>
                  </a:moveTo>
                  <a:lnTo>
                    <a:pt x="4024" y="1509"/>
                  </a:lnTo>
                  <a:lnTo>
                    <a:pt x="4022" y="1431"/>
                  </a:lnTo>
                  <a:lnTo>
                    <a:pt x="4016" y="1355"/>
                  </a:lnTo>
                  <a:lnTo>
                    <a:pt x="4007" y="1280"/>
                  </a:lnTo>
                  <a:lnTo>
                    <a:pt x="3994" y="1205"/>
                  </a:lnTo>
                  <a:lnTo>
                    <a:pt x="3977" y="1133"/>
                  </a:lnTo>
                  <a:lnTo>
                    <a:pt x="3956" y="1060"/>
                  </a:lnTo>
                  <a:lnTo>
                    <a:pt x="3933" y="991"/>
                  </a:lnTo>
                  <a:lnTo>
                    <a:pt x="3905" y="922"/>
                  </a:lnTo>
                  <a:lnTo>
                    <a:pt x="3875" y="855"/>
                  </a:lnTo>
                  <a:lnTo>
                    <a:pt x="3842" y="791"/>
                  </a:lnTo>
                  <a:lnTo>
                    <a:pt x="3806" y="727"/>
                  </a:lnTo>
                  <a:lnTo>
                    <a:pt x="3766" y="666"/>
                  </a:lnTo>
                  <a:lnTo>
                    <a:pt x="3724" y="607"/>
                  </a:lnTo>
                  <a:lnTo>
                    <a:pt x="3679" y="549"/>
                  </a:lnTo>
                  <a:lnTo>
                    <a:pt x="3632" y="495"/>
                  </a:lnTo>
                  <a:lnTo>
                    <a:pt x="3581" y="443"/>
                  </a:lnTo>
                  <a:lnTo>
                    <a:pt x="3529" y="392"/>
                  </a:lnTo>
                  <a:lnTo>
                    <a:pt x="3475" y="345"/>
                  </a:lnTo>
                  <a:lnTo>
                    <a:pt x="3417" y="300"/>
                  </a:lnTo>
                  <a:lnTo>
                    <a:pt x="3358" y="259"/>
                  </a:lnTo>
                  <a:lnTo>
                    <a:pt x="3297" y="219"/>
                  </a:lnTo>
                  <a:lnTo>
                    <a:pt x="3233" y="182"/>
                  </a:lnTo>
                  <a:lnTo>
                    <a:pt x="3169" y="149"/>
                  </a:lnTo>
                  <a:lnTo>
                    <a:pt x="3102" y="119"/>
                  </a:lnTo>
                  <a:lnTo>
                    <a:pt x="3033" y="92"/>
                  </a:lnTo>
                  <a:lnTo>
                    <a:pt x="2963" y="68"/>
                  </a:lnTo>
                  <a:lnTo>
                    <a:pt x="2891" y="47"/>
                  </a:lnTo>
                  <a:lnTo>
                    <a:pt x="2819" y="31"/>
                  </a:lnTo>
                  <a:lnTo>
                    <a:pt x="2745" y="17"/>
                  </a:lnTo>
                  <a:lnTo>
                    <a:pt x="2669" y="8"/>
                  </a:lnTo>
                  <a:lnTo>
                    <a:pt x="2593" y="2"/>
                  </a:lnTo>
                  <a:lnTo>
                    <a:pt x="2515" y="0"/>
                  </a:lnTo>
                  <a:lnTo>
                    <a:pt x="2438" y="2"/>
                  </a:lnTo>
                  <a:lnTo>
                    <a:pt x="2361" y="8"/>
                  </a:lnTo>
                  <a:lnTo>
                    <a:pt x="2286" y="17"/>
                  </a:lnTo>
                  <a:lnTo>
                    <a:pt x="2211" y="31"/>
                  </a:lnTo>
                  <a:lnTo>
                    <a:pt x="2138" y="47"/>
                  </a:lnTo>
                  <a:lnTo>
                    <a:pt x="2067" y="68"/>
                  </a:lnTo>
                  <a:lnTo>
                    <a:pt x="1997" y="92"/>
                  </a:lnTo>
                  <a:lnTo>
                    <a:pt x="1929" y="119"/>
                  </a:lnTo>
                  <a:lnTo>
                    <a:pt x="1861" y="149"/>
                  </a:lnTo>
                  <a:lnTo>
                    <a:pt x="1796" y="182"/>
                  </a:lnTo>
                  <a:lnTo>
                    <a:pt x="1734" y="219"/>
                  </a:lnTo>
                  <a:lnTo>
                    <a:pt x="1672" y="259"/>
                  </a:lnTo>
                  <a:lnTo>
                    <a:pt x="1613" y="300"/>
                  </a:lnTo>
                  <a:lnTo>
                    <a:pt x="1555" y="345"/>
                  </a:lnTo>
                  <a:lnTo>
                    <a:pt x="1501" y="392"/>
                  </a:lnTo>
                  <a:lnTo>
                    <a:pt x="1449" y="443"/>
                  </a:lnTo>
                  <a:lnTo>
                    <a:pt x="1399" y="495"/>
                  </a:lnTo>
                  <a:lnTo>
                    <a:pt x="1351" y="549"/>
                  </a:lnTo>
                  <a:lnTo>
                    <a:pt x="1306" y="607"/>
                  </a:lnTo>
                  <a:lnTo>
                    <a:pt x="1264" y="666"/>
                  </a:lnTo>
                  <a:lnTo>
                    <a:pt x="1225" y="727"/>
                  </a:lnTo>
                  <a:lnTo>
                    <a:pt x="1188" y="791"/>
                  </a:lnTo>
                  <a:lnTo>
                    <a:pt x="1155" y="855"/>
                  </a:lnTo>
                  <a:lnTo>
                    <a:pt x="1125" y="922"/>
                  </a:lnTo>
                  <a:lnTo>
                    <a:pt x="1098" y="991"/>
                  </a:lnTo>
                  <a:lnTo>
                    <a:pt x="1075" y="1060"/>
                  </a:lnTo>
                  <a:lnTo>
                    <a:pt x="1054" y="1133"/>
                  </a:lnTo>
                  <a:lnTo>
                    <a:pt x="1037" y="1205"/>
                  </a:lnTo>
                  <a:lnTo>
                    <a:pt x="1023" y="1280"/>
                  </a:lnTo>
                  <a:lnTo>
                    <a:pt x="1014" y="1355"/>
                  </a:lnTo>
                  <a:lnTo>
                    <a:pt x="1008" y="1431"/>
                  </a:lnTo>
                  <a:lnTo>
                    <a:pt x="1006" y="1509"/>
                  </a:lnTo>
                  <a:lnTo>
                    <a:pt x="1006" y="3029"/>
                  </a:lnTo>
                  <a:lnTo>
                    <a:pt x="950" y="3073"/>
                  </a:lnTo>
                  <a:lnTo>
                    <a:pt x="895" y="3118"/>
                  </a:lnTo>
                  <a:lnTo>
                    <a:pt x="841" y="3165"/>
                  </a:lnTo>
                  <a:lnTo>
                    <a:pt x="789" y="3213"/>
                  </a:lnTo>
                  <a:lnTo>
                    <a:pt x="738" y="3263"/>
                  </a:lnTo>
                  <a:lnTo>
                    <a:pt x="687" y="3314"/>
                  </a:lnTo>
                  <a:lnTo>
                    <a:pt x="639" y="3366"/>
                  </a:lnTo>
                  <a:lnTo>
                    <a:pt x="593" y="3420"/>
                  </a:lnTo>
                  <a:lnTo>
                    <a:pt x="548" y="3476"/>
                  </a:lnTo>
                  <a:lnTo>
                    <a:pt x="503" y="3532"/>
                  </a:lnTo>
                  <a:lnTo>
                    <a:pt x="461" y="3589"/>
                  </a:lnTo>
                  <a:lnTo>
                    <a:pt x="421" y="3648"/>
                  </a:lnTo>
                  <a:lnTo>
                    <a:pt x="382" y="3708"/>
                  </a:lnTo>
                  <a:lnTo>
                    <a:pt x="344" y="3768"/>
                  </a:lnTo>
                  <a:lnTo>
                    <a:pt x="309" y="3831"/>
                  </a:lnTo>
                  <a:lnTo>
                    <a:pt x="276" y="3894"/>
                  </a:lnTo>
                  <a:lnTo>
                    <a:pt x="244" y="3958"/>
                  </a:lnTo>
                  <a:lnTo>
                    <a:pt x="214" y="4024"/>
                  </a:lnTo>
                  <a:lnTo>
                    <a:pt x="184" y="4090"/>
                  </a:lnTo>
                  <a:lnTo>
                    <a:pt x="158" y="4158"/>
                  </a:lnTo>
                  <a:lnTo>
                    <a:pt x="134" y="4226"/>
                  </a:lnTo>
                  <a:lnTo>
                    <a:pt x="111" y="4294"/>
                  </a:lnTo>
                  <a:lnTo>
                    <a:pt x="91" y="4365"/>
                  </a:lnTo>
                  <a:lnTo>
                    <a:pt x="72" y="4435"/>
                  </a:lnTo>
                  <a:lnTo>
                    <a:pt x="56" y="4508"/>
                  </a:lnTo>
                  <a:lnTo>
                    <a:pt x="42" y="4580"/>
                  </a:lnTo>
                  <a:lnTo>
                    <a:pt x="28" y="4653"/>
                  </a:lnTo>
                  <a:lnTo>
                    <a:pt x="18" y="4727"/>
                  </a:lnTo>
                  <a:lnTo>
                    <a:pt x="10" y="4801"/>
                  </a:lnTo>
                  <a:lnTo>
                    <a:pt x="5" y="4877"/>
                  </a:lnTo>
                  <a:lnTo>
                    <a:pt x="1" y="4953"/>
                  </a:lnTo>
                  <a:lnTo>
                    <a:pt x="0" y="5030"/>
                  </a:lnTo>
                  <a:lnTo>
                    <a:pt x="1" y="5106"/>
                  </a:lnTo>
                  <a:lnTo>
                    <a:pt x="5" y="5183"/>
                  </a:lnTo>
                  <a:lnTo>
                    <a:pt x="10" y="5258"/>
                  </a:lnTo>
                  <a:lnTo>
                    <a:pt x="18" y="5332"/>
                  </a:lnTo>
                  <a:lnTo>
                    <a:pt x="28" y="5407"/>
                  </a:lnTo>
                  <a:lnTo>
                    <a:pt x="42" y="5479"/>
                  </a:lnTo>
                  <a:lnTo>
                    <a:pt x="56" y="5552"/>
                  </a:lnTo>
                  <a:lnTo>
                    <a:pt x="72" y="5624"/>
                  </a:lnTo>
                  <a:lnTo>
                    <a:pt x="91" y="5695"/>
                  </a:lnTo>
                  <a:lnTo>
                    <a:pt x="111" y="5765"/>
                  </a:lnTo>
                  <a:lnTo>
                    <a:pt x="134" y="5834"/>
                  </a:lnTo>
                  <a:lnTo>
                    <a:pt x="158" y="5902"/>
                  </a:lnTo>
                  <a:lnTo>
                    <a:pt x="184" y="5969"/>
                  </a:lnTo>
                  <a:lnTo>
                    <a:pt x="214" y="6036"/>
                  </a:lnTo>
                  <a:lnTo>
                    <a:pt x="244" y="6101"/>
                  </a:lnTo>
                  <a:lnTo>
                    <a:pt x="276" y="6165"/>
                  </a:lnTo>
                  <a:lnTo>
                    <a:pt x="309" y="6229"/>
                  </a:lnTo>
                  <a:lnTo>
                    <a:pt x="344" y="6291"/>
                  </a:lnTo>
                  <a:lnTo>
                    <a:pt x="382" y="6351"/>
                  </a:lnTo>
                  <a:lnTo>
                    <a:pt x="421" y="6412"/>
                  </a:lnTo>
                  <a:lnTo>
                    <a:pt x="461" y="6470"/>
                  </a:lnTo>
                  <a:lnTo>
                    <a:pt x="503" y="6529"/>
                  </a:lnTo>
                  <a:lnTo>
                    <a:pt x="548" y="6584"/>
                  </a:lnTo>
                  <a:lnTo>
                    <a:pt x="593" y="6639"/>
                  </a:lnTo>
                  <a:lnTo>
                    <a:pt x="639" y="6694"/>
                  </a:lnTo>
                  <a:lnTo>
                    <a:pt x="687" y="6746"/>
                  </a:lnTo>
                  <a:lnTo>
                    <a:pt x="738" y="6796"/>
                  </a:lnTo>
                  <a:lnTo>
                    <a:pt x="789" y="6846"/>
                  </a:lnTo>
                  <a:lnTo>
                    <a:pt x="841" y="6895"/>
                  </a:lnTo>
                  <a:lnTo>
                    <a:pt x="895" y="6941"/>
                  </a:lnTo>
                  <a:lnTo>
                    <a:pt x="950" y="6986"/>
                  </a:lnTo>
                  <a:lnTo>
                    <a:pt x="1006" y="7030"/>
                  </a:lnTo>
                  <a:lnTo>
                    <a:pt x="1006" y="14586"/>
                  </a:lnTo>
                  <a:lnTo>
                    <a:pt x="1008" y="14664"/>
                  </a:lnTo>
                  <a:lnTo>
                    <a:pt x="1014" y="14740"/>
                  </a:lnTo>
                  <a:lnTo>
                    <a:pt x="1023" y="14815"/>
                  </a:lnTo>
                  <a:lnTo>
                    <a:pt x="1037" y="14890"/>
                  </a:lnTo>
                  <a:lnTo>
                    <a:pt x="1054" y="14962"/>
                  </a:lnTo>
                  <a:lnTo>
                    <a:pt x="1075" y="15035"/>
                  </a:lnTo>
                  <a:lnTo>
                    <a:pt x="1098" y="15104"/>
                  </a:lnTo>
                  <a:lnTo>
                    <a:pt x="1125" y="15173"/>
                  </a:lnTo>
                  <a:lnTo>
                    <a:pt x="1155" y="15240"/>
                  </a:lnTo>
                  <a:lnTo>
                    <a:pt x="1188" y="15304"/>
                  </a:lnTo>
                  <a:lnTo>
                    <a:pt x="1225" y="15368"/>
                  </a:lnTo>
                  <a:lnTo>
                    <a:pt x="1264" y="15429"/>
                  </a:lnTo>
                  <a:lnTo>
                    <a:pt x="1306" y="15488"/>
                  </a:lnTo>
                  <a:lnTo>
                    <a:pt x="1351" y="15546"/>
                  </a:lnTo>
                  <a:lnTo>
                    <a:pt x="1399" y="15600"/>
                  </a:lnTo>
                  <a:lnTo>
                    <a:pt x="1449" y="15652"/>
                  </a:lnTo>
                  <a:lnTo>
                    <a:pt x="1501" y="15703"/>
                  </a:lnTo>
                  <a:lnTo>
                    <a:pt x="1555" y="15750"/>
                  </a:lnTo>
                  <a:lnTo>
                    <a:pt x="1613" y="15795"/>
                  </a:lnTo>
                  <a:lnTo>
                    <a:pt x="1672" y="15836"/>
                  </a:lnTo>
                  <a:lnTo>
                    <a:pt x="1734" y="15877"/>
                  </a:lnTo>
                  <a:lnTo>
                    <a:pt x="1796" y="15913"/>
                  </a:lnTo>
                  <a:lnTo>
                    <a:pt x="1861" y="15946"/>
                  </a:lnTo>
                  <a:lnTo>
                    <a:pt x="1929" y="15976"/>
                  </a:lnTo>
                  <a:lnTo>
                    <a:pt x="1997" y="16003"/>
                  </a:lnTo>
                  <a:lnTo>
                    <a:pt x="2067" y="16027"/>
                  </a:lnTo>
                  <a:lnTo>
                    <a:pt x="2138" y="16048"/>
                  </a:lnTo>
                  <a:lnTo>
                    <a:pt x="2211" y="16064"/>
                  </a:lnTo>
                  <a:lnTo>
                    <a:pt x="2286" y="16078"/>
                  </a:lnTo>
                  <a:lnTo>
                    <a:pt x="2361" y="16087"/>
                  </a:lnTo>
                  <a:lnTo>
                    <a:pt x="2438" y="16093"/>
                  </a:lnTo>
                  <a:lnTo>
                    <a:pt x="2515" y="16095"/>
                  </a:lnTo>
                  <a:lnTo>
                    <a:pt x="2593" y="16093"/>
                  </a:lnTo>
                  <a:lnTo>
                    <a:pt x="2669" y="16087"/>
                  </a:lnTo>
                  <a:lnTo>
                    <a:pt x="2745" y="16078"/>
                  </a:lnTo>
                  <a:lnTo>
                    <a:pt x="2819" y="16064"/>
                  </a:lnTo>
                  <a:lnTo>
                    <a:pt x="2891" y="16048"/>
                  </a:lnTo>
                  <a:lnTo>
                    <a:pt x="2963" y="16027"/>
                  </a:lnTo>
                  <a:lnTo>
                    <a:pt x="3033" y="16003"/>
                  </a:lnTo>
                  <a:lnTo>
                    <a:pt x="3102" y="15976"/>
                  </a:lnTo>
                  <a:lnTo>
                    <a:pt x="3169" y="15946"/>
                  </a:lnTo>
                  <a:lnTo>
                    <a:pt x="3233" y="15913"/>
                  </a:lnTo>
                  <a:lnTo>
                    <a:pt x="3297" y="15877"/>
                  </a:lnTo>
                  <a:lnTo>
                    <a:pt x="3358" y="15836"/>
                  </a:lnTo>
                  <a:lnTo>
                    <a:pt x="3417" y="15795"/>
                  </a:lnTo>
                  <a:lnTo>
                    <a:pt x="3475" y="15750"/>
                  </a:lnTo>
                  <a:lnTo>
                    <a:pt x="3529" y="15703"/>
                  </a:lnTo>
                  <a:lnTo>
                    <a:pt x="3581" y="15652"/>
                  </a:lnTo>
                  <a:lnTo>
                    <a:pt x="3632" y="15600"/>
                  </a:lnTo>
                  <a:lnTo>
                    <a:pt x="3679" y="15546"/>
                  </a:lnTo>
                  <a:lnTo>
                    <a:pt x="3724" y="15488"/>
                  </a:lnTo>
                  <a:lnTo>
                    <a:pt x="3766" y="15429"/>
                  </a:lnTo>
                  <a:lnTo>
                    <a:pt x="3806" y="15368"/>
                  </a:lnTo>
                  <a:lnTo>
                    <a:pt x="3842" y="15304"/>
                  </a:lnTo>
                  <a:lnTo>
                    <a:pt x="3875" y="15240"/>
                  </a:lnTo>
                  <a:lnTo>
                    <a:pt x="3905" y="15173"/>
                  </a:lnTo>
                  <a:lnTo>
                    <a:pt x="3933" y="15104"/>
                  </a:lnTo>
                  <a:lnTo>
                    <a:pt x="3956" y="15035"/>
                  </a:lnTo>
                  <a:lnTo>
                    <a:pt x="3977" y="14962"/>
                  </a:lnTo>
                  <a:lnTo>
                    <a:pt x="3994" y="14890"/>
                  </a:lnTo>
                  <a:lnTo>
                    <a:pt x="4007" y="14815"/>
                  </a:lnTo>
                  <a:lnTo>
                    <a:pt x="4016" y="14740"/>
                  </a:lnTo>
                  <a:lnTo>
                    <a:pt x="4022" y="14664"/>
                  </a:lnTo>
                  <a:lnTo>
                    <a:pt x="4024" y="14586"/>
                  </a:lnTo>
                  <a:lnTo>
                    <a:pt x="4024" y="7030"/>
                  </a:lnTo>
                  <a:lnTo>
                    <a:pt x="4080" y="6986"/>
                  </a:lnTo>
                  <a:lnTo>
                    <a:pt x="4136" y="6941"/>
                  </a:lnTo>
                  <a:lnTo>
                    <a:pt x="4189" y="6895"/>
                  </a:lnTo>
                  <a:lnTo>
                    <a:pt x="4241" y="6846"/>
                  </a:lnTo>
                  <a:lnTo>
                    <a:pt x="4293" y="6796"/>
                  </a:lnTo>
                  <a:lnTo>
                    <a:pt x="4343" y="6746"/>
                  </a:lnTo>
                  <a:lnTo>
                    <a:pt x="4391" y="6694"/>
                  </a:lnTo>
                  <a:lnTo>
                    <a:pt x="4438" y="6639"/>
                  </a:lnTo>
                  <a:lnTo>
                    <a:pt x="4483" y="6584"/>
                  </a:lnTo>
                  <a:lnTo>
                    <a:pt x="4527" y="6529"/>
                  </a:lnTo>
                  <a:lnTo>
                    <a:pt x="4569" y="6470"/>
                  </a:lnTo>
                  <a:lnTo>
                    <a:pt x="4610" y="6412"/>
                  </a:lnTo>
                  <a:lnTo>
                    <a:pt x="4649" y="6351"/>
                  </a:lnTo>
                  <a:lnTo>
                    <a:pt x="4686" y="6291"/>
                  </a:lnTo>
                  <a:lnTo>
                    <a:pt x="4721" y="6229"/>
                  </a:lnTo>
                  <a:lnTo>
                    <a:pt x="4754" y="6165"/>
                  </a:lnTo>
                  <a:lnTo>
                    <a:pt x="4787" y="6101"/>
                  </a:lnTo>
                  <a:lnTo>
                    <a:pt x="4817" y="6036"/>
                  </a:lnTo>
                  <a:lnTo>
                    <a:pt x="4846" y="5969"/>
                  </a:lnTo>
                  <a:lnTo>
                    <a:pt x="4872" y="5902"/>
                  </a:lnTo>
                  <a:lnTo>
                    <a:pt x="4896" y="5834"/>
                  </a:lnTo>
                  <a:lnTo>
                    <a:pt x="4919" y="5765"/>
                  </a:lnTo>
                  <a:lnTo>
                    <a:pt x="4939" y="5695"/>
                  </a:lnTo>
                  <a:lnTo>
                    <a:pt x="4959" y="5624"/>
                  </a:lnTo>
                  <a:lnTo>
                    <a:pt x="4975" y="5552"/>
                  </a:lnTo>
                  <a:lnTo>
                    <a:pt x="4989" y="5479"/>
                  </a:lnTo>
                  <a:lnTo>
                    <a:pt x="5002" y="5407"/>
                  </a:lnTo>
                  <a:lnTo>
                    <a:pt x="5012" y="5332"/>
                  </a:lnTo>
                  <a:lnTo>
                    <a:pt x="5020" y="5258"/>
                  </a:lnTo>
                  <a:lnTo>
                    <a:pt x="5025" y="5183"/>
                  </a:lnTo>
                  <a:lnTo>
                    <a:pt x="5029" y="5106"/>
                  </a:lnTo>
                  <a:lnTo>
                    <a:pt x="5030" y="5030"/>
                  </a:lnTo>
                  <a:lnTo>
                    <a:pt x="5029" y="4953"/>
                  </a:lnTo>
                  <a:lnTo>
                    <a:pt x="5025" y="4877"/>
                  </a:lnTo>
                  <a:lnTo>
                    <a:pt x="5020" y="4801"/>
                  </a:lnTo>
                  <a:lnTo>
                    <a:pt x="5012" y="4727"/>
                  </a:lnTo>
                  <a:lnTo>
                    <a:pt x="5002" y="4653"/>
                  </a:lnTo>
                  <a:lnTo>
                    <a:pt x="4989" y="4580"/>
                  </a:lnTo>
                  <a:lnTo>
                    <a:pt x="4975" y="4508"/>
                  </a:lnTo>
                  <a:lnTo>
                    <a:pt x="4959" y="4435"/>
                  </a:lnTo>
                  <a:lnTo>
                    <a:pt x="4939" y="4365"/>
                  </a:lnTo>
                  <a:lnTo>
                    <a:pt x="4919" y="4294"/>
                  </a:lnTo>
                  <a:lnTo>
                    <a:pt x="4896" y="4226"/>
                  </a:lnTo>
                  <a:lnTo>
                    <a:pt x="4872" y="4158"/>
                  </a:lnTo>
                  <a:lnTo>
                    <a:pt x="4846" y="4090"/>
                  </a:lnTo>
                  <a:lnTo>
                    <a:pt x="4817" y="4024"/>
                  </a:lnTo>
                  <a:lnTo>
                    <a:pt x="4787" y="3958"/>
                  </a:lnTo>
                  <a:lnTo>
                    <a:pt x="4754" y="3894"/>
                  </a:lnTo>
                  <a:lnTo>
                    <a:pt x="4721" y="3831"/>
                  </a:lnTo>
                  <a:lnTo>
                    <a:pt x="4686" y="3768"/>
                  </a:lnTo>
                  <a:lnTo>
                    <a:pt x="4649" y="3708"/>
                  </a:lnTo>
                  <a:lnTo>
                    <a:pt x="4610" y="3648"/>
                  </a:lnTo>
                  <a:lnTo>
                    <a:pt x="4569" y="3589"/>
                  </a:lnTo>
                  <a:lnTo>
                    <a:pt x="4527" y="3532"/>
                  </a:lnTo>
                  <a:lnTo>
                    <a:pt x="4483" y="3476"/>
                  </a:lnTo>
                  <a:lnTo>
                    <a:pt x="4438" y="3420"/>
                  </a:lnTo>
                  <a:lnTo>
                    <a:pt x="4391" y="3366"/>
                  </a:lnTo>
                  <a:lnTo>
                    <a:pt x="4343" y="3314"/>
                  </a:lnTo>
                  <a:lnTo>
                    <a:pt x="4293" y="3263"/>
                  </a:lnTo>
                  <a:lnTo>
                    <a:pt x="4241" y="3213"/>
                  </a:lnTo>
                  <a:lnTo>
                    <a:pt x="4189" y="3165"/>
                  </a:lnTo>
                  <a:lnTo>
                    <a:pt x="4136" y="3118"/>
                  </a:lnTo>
                  <a:lnTo>
                    <a:pt x="4080" y="3073"/>
                  </a:lnTo>
                  <a:lnTo>
                    <a:pt x="4024" y="30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5" name="Freeform 209">
              <a:extLst>
                <a:ext uri="{FF2B5EF4-FFF2-40B4-BE49-F238E27FC236}">
                  <a16:creationId xmlns:a16="http://schemas.microsoft.com/office/drawing/2014/main" id="{7CBE948A-B28A-2F2D-2AE4-82EEE44E4C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70325" y="4152900"/>
              <a:ext cx="214313" cy="690563"/>
            </a:xfrm>
            <a:custGeom>
              <a:avLst/>
              <a:gdLst>
                <a:gd name="T0" fmla="*/ 3784 w 5029"/>
                <a:gd name="T1" fmla="*/ 11873 h 16095"/>
                <a:gd name="T2" fmla="*/ 3571 w 5029"/>
                <a:gd name="T3" fmla="*/ 12135 h 16095"/>
                <a:gd name="T4" fmla="*/ 3349 w 5029"/>
                <a:gd name="T5" fmla="*/ 12315 h 16095"/>
                <a:gd name="T6" fmla="*/ 3045 w 5029"/>
                <a:gd name="T7" fmla="*/ 12472 h 16095"/>
                <a:gd name="T8" fmla="*/ 2677 w 5029"/>
                <a:gd name="T9" fmla="*/ 12564 h 16095"/>
                <a:gd name="T10" fmla="*/ 2287 w 5029"/>
                <a:gd name="T11" fmla="*/ 12555 h 16095"/>
                <a:gd name="T12" fmla="*/ 1931 w 5029"/>
                <a:gd name="T13" fmla="*/ 12450 h 16095"/>
                <a:gd name="T14" fmla="*/ 1632 w 5029"/>
                <a:gd name="T15" fmla="*/ 12281 h 16095"/>
                <a:gd name="T16" fmla="*/ 1400 w 5029"/>
                <a:gd name="T17" fmla="*/ 12074 h 16095"/>
                <a:gd name="T18" fmla="*/ 1157 w 5029"/>
                <a:gd name="T19" fmla="*/ 11713 h 16095"/>
                <a:gd name="T20" fmla="*/ 1020 w 5029"/>
                <a:gd name="T21" fmla="*/ 11254 h 16095"/>
                <a:gd name="T22" fmla="*/ 1013 w 5029"/>
                <a:gd name="T23" fmla="*/ 10929 h 16095"/>
                <a:gd name="T24" fmla="*/ 1116 w 5029"/>
                <a:gd name="T25" fmla="*/ 10514 h 16095"/>
                <a:gd name="T26" fmla="*/ 1328 w 5029"/>
                <a:gd name="T27" fmla="*/ 10140 h 16095"/>
                <a:gd name="T28" fmla="*/ 1607 w 5029"/>
                <a:gd name="T29" fmla="*/ 9867 h 16095"/>
                <a:gd name="T30" fmla="*/ 1931 w 5029"/>
                <a:gd name="T31" fmla="*/ 9680 h 16095"/>
                <a:gd name="T32" fmla="*/ 2287 w 5029"/>
                <a:gd name="T33" fmla="*/ 9576 h 16095"/>
                <a:gd name="T34" fmla="*/ 2677 w 5029"/>
                <a:gd name="T35" fmla="*/ 9566 h 16095"/>
                <a:gd name="T36" fmla="*/ 3045 w 5029"/>
                <a:gd name="T37" fmla="*/ 9659 h 16095"/>
                <a:gd name="T38" fmla="*/ 3373 w 5029"/>
                <a:gd name="T39" fmla="*/ 9832 h 16095"/>
                <a:gd name="T40" fmla="*/ 3629 w 5029"/>
                <a:gd name="T41" fmla="*/ 10055 h 16095"/>
                <a:gd name="T42" fmla="*/ 3872 w 5029"/>
                <a:gd name="T43" fmla="*/ 10417 h 16095"/>
                <a:gd name="T44" fmla="*/ 4008 w 5029"/>
                <a:gd name="T45" fmla="*/ 10875 h 16095"/>
                <a:gd name="T46" fmla="*/ 4015 w 5029"/>
                <a:gd name="T47" fmla="*/ 11201 h 16095"/>
                <a:gd name="T48" fmla="*/ 3007 w 5029"/>
                <a:gd name="T49" fmla="*/ 14688 h 16095"/>
                <a:gd name="T50" fmla="*/ 2870 w 5029"/>
                <a:gd name="T51" fmla="*/ 14942 h 16095"/>
                <a:gd name="T52" fmla="*/ 2616 w 5029"/>
                <a:gd name="T53" fmla="*/ 15079 h 16095"/>
                <a:gd name="T54" fmla="*/ 2318 w 5029"/>
                <a:gd name="T55" fmla="*/ 15050 h 16095"/>
                <a:gd name="T56" fmla="*/ 2097 w 5029"/>
                <a:gd name="T57" fmla="*/ 14868 h 16095"/>
                <a:gd name="T58" fmla="*/ 2012 w 5029"/>
                <a:gd name="T59" fmla="*/ 14586 h 16095"/>
                <a:gd name="T60" fmla="*/ 2707 w 5029"/>
                <a:gd name="T61" fmla="*/ 13573 h 16095"/>
                <a:gd name="T62" fmla="*/ 2028 w 5029"/>
                <a:gd name="T63" fmla="*/ 1383 h 16095"/>
                <a:gd name="T64" fmla="*/ 2177 w 5029"/>
                <a:gd name="T65" fmla="*/ 1137 h 16095"/>
                <a:gd name="T66" fmla="*/ 2438 w 5029"/>
                <a:gd name="T67" fmla="*/ 1012 h 16095"/>
                <a:gd name="T68" fmla="*/ 2733 w 5029"/>
                <a:gd name="T69" fmla="*/ 1055 h 16095"/>
                <a:gd name="T70" fmla="*/ 2945 w 5029"/>
                <a:gd name="T71" fmla="*/ 1248 h 16095"/>
                <a:gd name="T72" fmla="*/ 3017 w 5029"/>
                <a:gd name="T73" fmla="*/ 8601 h 16095"/>
                <a:gd name="T74" fmla="*/ 2259 w 5029"/>
                <a:gd name="T75" fmla="*/ 8564 h 16095"/>
                <a:gd name="T76" fmla="*/ 3976 w 5029"/>
                <a:gd name="T77" fmla="*/ 1133 h 16095"/>
                <a:gd name="T78" fmla="*/ 3528 w 5029"/>
                <a:gd name="T79" fmla="*/ 392 h 16095"/>
                <a:gd name="T80" fmla="*/ 2744 w 5029"/>
                <a:gd name="T81" fmla="*/ 17 h 16095"/>
                <a:gd name="T82" fmla="*/ 1861 w 5029"/>
                <a:gd name="T83" fmla="*/ 149 h 16095"/>
                <a:gd name="T84" fmla="*/ 1224 w 5029"/>
                <a:gd name="T85" fmla="*/ 727 h 16095"/>
                <a:gd name="T86" fmla="*/ 1006 w 5029"/>
                <a:gd name="T87" fmla="*/ 9065 h 16095"/>
                <a:gd name="T88" fmla="*/ 420 w 5029"/>
                <a:gd name="T89" fmla="*/ 9683 h 16095"/>
                <a:gd name="T90" fmla="*/ 71 w 5029"/>
                <a:gd name="T91" fmla="*/ 10471 h 16095"/>
                <a:gd name="T92" fmla="*/ 18 w 5029"/>
                <a:gd name="T93" fmla="*/ 11368 h 16095"/>
                <a:gd name="T94" fmla="*/ 275 w 5029"/>
                <a:gd name="T95" fmla="*/ 12201 h 16095"/>
                <a:gd name="T96" fmla="*/ 788 w 5029"/>
                <a:gd name="T97" fmla="*/ 12882 h 16095"/>
                <a:gd name="T98" fmla="*/ 1097 w 5029"/>
                <a:gd name="T99" fmla="*/ 15104 h 16095"/>
                <a:gd name="T100" fmla="*/ 1612 w 5029"/>
                <a:gd name="T101" fmla="*/ 15795 h 16095"/>
                <a:gd name="T102" fmla="*/ 2437 w 5029"/>
                <a:gd name="T103" fmla="*/ 16093 h 16095"/>
                <a:gd name="T104" fmla="*/ 3296 w 5029"/>
                <a:gd name="T105" fmla="*/ 15877 h 16095"/>
                <a:gd name="T106" fmla="*/ 3875 w 5029"/>
                <a:gd name="T107" fmla="*/ 15240 h 16095"/>
                <a:gd name="T108" fmla="*/ 4135 w 5029"/>
                <a:gd name="T109" fmla="*/ 12977 h 16095"/>
                <a:gd name="T110" fmla="*/ 4685 w 5029"/>
                <a:gd name="T111" fmla="*/ 12327 h 16095"/>
                <a:gd name="T112" fmla="*/ 4989 w 5029"/>
                <a:gd name="T113" fmla="*/ 11515 h 16095"/>
                <a:gd name="T114" fmla="*/ 4989 w 5029"/>
                <a:gd name="T115" fmla="*/ 10616 h 16095"/>
                <a:gd name="T116" fmla="*/ 4685 w 5029"/>
                <a:gd name="T117" fmla="*/ 9804 h 16095"/>
                <a:gd name="T118" fmla="*/ 4135 w 5029"/>
                <a:gd name="T119" fmla="*/ 9154 h 16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29" h="16095">
                  <a:moveTo>
                    <a:pt x="3956" y="11488"/>
                  </a:moveTo>
                  <a:lnTo>
                    <a:pt x="3950" y="11508"/>
                  </a:lnTo>
                  <a:lnTo>
                    <a:pt x="3944" y="11528"/>
                  </a:lnTo>
                  <a:lnTo>
                    <a:pt x="3938" y="11547"/>
                  </a:lnTo>
                  <a:lnTo>
                    <a:pt x="3931" y="11567"/>
                  </a:lnTo>
                  <a:lnTo>
                    <a:pt x="3913" y="11617"/>
                  </a:lnTo>
                  <a:lnTo>
                    <a:pt x="3893" y="11666"/>
                  </a:lnTo>
                  <a:lnTo>
                    <a:pt x="3872" y="11713"/>
                  </a:lnTo>
                  <a:lnTo>
                    <a:pt x="3848" y="11760"/>
                  </a:lnTo>
                  <a:lnTo>
                    <a:pt x="3824" y="11807"/>
                  </a:lnTo>
                  <a:lnTo>
                    <a:pt x="3798" y="11851"/>
                  </a:lnTo>
                  <a:lnTo>
                    <a:pt x="3784" y="11873"/>
                  </a:lnTo>
                  <a:lnTo>
                    <a:pt x="3770" y="11895"/>
                  </a:lnTo>
                  <a:lnTo>
                    <a:pt x="3756" y="11916"/>
                  </a:lnTo>
                  <a:lnTo>
                    <a:pt x="3741" y="11938"/>
                  </a:lnTo>
                  <a:lnTo>
                    <a:pt x="3738" y="11941"/>
                  </a:lnTo>
                  <a:lnTo>
                    <a:pt x="3735" y="11946"/>
                  </a:lnTo>
                  <a:lnTo>
                    <a:pt x="3701" y="11990"/>
                  </a:lnTo>
                  <a:lnTo>
                    <a:pt x="3665" y="12033"/>
                  </a:lnTo>
                  <a:lnTo>
                    <a:pt x="3647" y="12054"/>
                  </a:lnTo>
                  <a:lnTo>
                    <a:pt x="3629" y="12074"/>
                  </a:lnTo>
                  <a:lnTo>
                    <a:pt x="3610" y="12094"/>
                  </a:lnTo>
                  <a:lnTo>
                    <a:pt x="3591" y="12115"/>
                  </a:lnTo>
                  <a:lnTo>
                    <a:pt x="3571" y="12135"/>
                  </a:lnTo>
                  <a:lnTo>
                    <a:pt x="3552" y="12154"/>
                  </a:lnTo>
                  <a:lnTo>
                    <a:pt x="3530" y="12172"/>
                  </a:lnTo>
                  <a:lnTo>
                    <a:pt x="3510" y="12191"/>
                  </a:lnTo>
                  <a:lnTo>
                    <a:pt x="3489" y="12209"/>
                  </a:lnTo>
                  <a:lnTo>
                    <a:pt x="3468" y="12226"/>
                  </a:lnTo>
                  <a:lnTo>
                    <a:pt x="3446" y="12244"/>
                  </a:lnTo>
                  <a:lnTo>
                    <a:pt x="3424" y="12261"/>
                  </a:lnTo>
                  <a:lnTo>
                    <a:pt x="3422" y="12263"/>
                  </a:lnTo>
                  <a:lnTo>
                    <a:pt x="3419" y="12265"/>
                  </a:lnTo>
                  <a:lnTo>
                    <a:pt x="3397" y="12281"/>
                  </a:lnTo>
                  <a:lnTo>
                    <a:pt x="3373" y="12299"/>
                  </a:lnTo>
                  <a:lnTo>
                    <a:pt x="3349" y="12315"/>
                  </a:lnTo>
                  <a:lnTo>
                    <a:pt x="3325" y="12330"/>
                  </a:lnTo>
                  <a:lnTo>
                    <a:pt x="3301" y="12345"/>
                  </a:lnTo>
                  <a:lnTo>
                    <a:pt x="3277" y="12360"/>
                  </a:lnTo>
                  <a:lnTo>
                    <a:pt x="3252" y="12374"/>
                  </a:lnTo>
                  <a:lnTo>
                    <a:pt x="3228" y="12388"/>
                  </a:lnTo>
                  <a:lnTo>
                    <a:pt x="3202" y="12401"/>
                  </a:lnTo>
                  <a:lnTo>
                    <a:pt x="3176" y="12414"/>
                  </a:lnTo>
                  <a:lnTo>
                    <a:pt x="3150" y="12426"/>
                  </a:lnTo>
                  <a:lnTo>
                    <a:pt x="3124" y="12438"/>
                  </a:lnTo>
                  <a:lnTo>
                    <a:pt x="3098" y="12450"/>
                  </a:lnTo>
                  <a:lnTo>
                    <a:pt x="3072" y="12461"/>
                  </a:lnTo>
                  <a:lnTo>
                    <a:pt x="3045" y="12472"/>
                  </a:lnTo>
                  <a:lnTo>
                    <a:pt x="3017" y="12482"/>
                  </a:lnTo>
                  <a:lnTo>
                    <a:pt x="2987" y="12492"/>
                  </a:lnTo>
                  <a:lnTo>
                    <a:pt x="2958" y="12502"/>
                  </a:lnTo>
                  <a:lnTo>
                    <a:pt x="2927" y="12511"/>
                  </a:lnTo>
                  <a:lnTo>
                    <a:pt x="2897" y="12520"/>
                  </a:lnTo>
                  <a:lnTo>
                    <a:pt x="2867" y="12528"/>
                  </a:lnTo>
                  <a:lnTo>
                    <a:pt x="2835" y="12536"/>
                  </a:lnTo>
                  <a:lnTo>
                    <a:pt x="2804" y="12543"/>
                  </a:lnTo>
                  <a:lnTo>
                    <a:pt x="2773" y="12549"/>
                  </a:lnTo>
                  <a:lnTo>
                    <a:pt x="2742" y="12555"/>
                  </a:lnTo>
                  <a:lnTo>
                    <a:pt x="2710" y="12560"/>
                  </a:lnTo>
                  <a:lnTo>
                    <a:pt x="2677" y="12564"/>
                  </a:lnTo>
                  <a:lnTo>
                    <a:pt x="2645" y="12568"/>
                  </a:lnTo>
                  <a:lnTo>
                    <a:pt x="2613" y="12570"/>
                  </a:lnTo>
                  <a:lnTo>
                    <a:pt x="2581" y="12572"/>
                  </a:lnTo>
                  <a:lnTo>
                    <a:pt x="2548" y="12574"/>
                  </a:lnTo>
                  <a:lnTo>
                    <a:pt x="2515" y="12574"/>
                  </a:lnTo>
                  <a:lnTo>
                    <a:pt x="2481" y="12574"/>
                  </a:lnTo>
                  <a:lnTo>
                    <a:pt x="2448" y="12572"/>
                  </a:lnTo>
                  <a:lnTo>
                    <a:pt x="2416" y="12570"/>
                  </a:lnTo>
                  <a:lnTo>
                    <a:pt x="2384" y="12568"/>
                  </a:lnTo>
                  <a:lnTo>
                    <a:pt x="2352" y="12564"/>
                  </a:lnTo>
                  <a:lnTo>
                    <a:pt x="2319" y="12560"/>
                  </a:lnTo>
                  <a:lnTo>
                    <a:pt x="2287" y="12555"/>
                  </a:lnTo>
                  <a:lnTo>
                    <a:pt x="2256" y="12549"/>
                  </a:lnTo>
                  <a:lnTo>
                    <a:pt x="2225" y="12543"/>
                  </a:lnTo>
                  <a:lnTo>
                    <a:pt x="2194" y="12536"/>
                  </a:lnTo>
                  <a:lnTo>
                    <a:pt x="2162" y="12528"/>
                  </a:lnTo>
                  <a:lnTo>
                    <a:pt x="2132" y="12520"/>
                  </a:lnTo>
                  <a:lnTo>
                    <a:pt x="2101" y="12511"/>
                  </a:lnTo>
                  <a:lnTo>
                    <a:pt x="2071" y="12502"/>
                  </a:lnTo>
                  <a:lnTo>
                    <a:pt x="2042" y="12492"/>
                  </a:lnTo>
                  <a:lnTo>
                    <a:pt x="2012" y="12482"/>
                  </a:lnTo>
                  <a:lnTo>
                    <a:pt x="1984" y="12472"/>
                  </a:lnTo>
                  <a:lnTo>
                    <a:pt x="1957" y="12461"/>
                  </a:lnTo>
                  <a:lnTo>
                    <a:pt x="1931" y="12450"/>
                  </a:lnTo>
                  <a:lnTo>
                    <a:pt x="1905" y="12438"/>
                  </a:lnTo>
                  <a:lnTo>
                    <a:pt x="1879" y="12426"/>
                  </a:lnTo>
                  <a:lnTo>
                    <a:pt x="1853" y="12414"/>
                  </a:lnTo>
                  <a:lnTo>
                    <a:pt x="1827" y="12401"/>
                  </a:lnTo>
                  <a:lnTo>
                    <a:pt x="1801" y="12388"/>
                  </a:lnTo>
                  <a:lnTo>
                    <a:pt x="1776" y="12374"/>
                  </a:lnTo>
                  <a:lnTo>
                    <a:pt x="1752" y="12360"/>
                  </a:lnTo>
                  <a:lnTo>
                    <a:pt x="1727" y="12345"/>
                  </a:lnTo>
                  <a:lnTo>
                    <a:pt x="1703" y="12330"/>
                  </a:lnTo>
                  <a:lnTo>
                    <a:pt x="1680" y="12315"/>
                  </a:lnTo>
                  <a:lnTo>
                    <a:pt x="1655" y="12299"/>
                  </a:lnTo>
                  <a:lnTo>
                    <a:pt x="1632" y="12281"/>
                  </a:lnTo>
                  <a:lnTo>
                    <a:pt x="1609" y="12265"/>
                  </a:lnTo>
                  <a:lnTo>
                    <a:pt x="1607" y="12263"/>
                  </a:lnTo>
                  <a:lnTo>
                    <a:pt x="1605" y="12261"/>
                  </a:lnTo>
                  <a:lnTo>
                    <a:pt x="1583" y="12244"/>
                  </a:lnTo>
                  <a:lnTo>
                    <a:pt x="1561" y="12226"/>
                  </a:lnTo>
                  <a:lnTo>
                    <a:pt x="1540" y="12209"/>
                  </a:lnTo>
                  <a:lnTo>
                    <a:pt x="1519" y="12191"/>
                  </a:lnTo>
                  <a:lnTo>
                    <a:pt x="1499" y="12172"/>
                  </a:lnTo>
                  <a:lnTo>
                    <a:pt x="1477" y="12154"/>
                  </a:lnTo>
                  <a:lnTo>
                    <a:pt x="1458" y="12135"/>
                  </a:lnTo>
                  <a:lnTo>
                    <a:pt x="1438" y="12115"/>
                  </a:lnTo>
                  <a:lnTo>
                    <a:pt x="1400" y="12074"/>
                  </a:lnTo>
                  <a:lnTo>
                    <a:pt x="1364" y="12033"/>
                  </a:lnTo>
                  <a:lnTo>
                    <a:pt x="1328" y="11990"/>
                  </a:lnTo>
                  <a:lnTo>
                    <a:pt x="1295" y="11946"/>
                  </a:lnTo>
                  <a:lnTo>
                    <a:pt x="1291" y="11941"/>
                  </a:lnTo>
                  <a:lnTo>
                    <a:pt x="1288" y="11938"/>
                  </a:lnTo>
                  <a:lnTo>
                    <a:pt x="1273" y="11916"/>
                  </a:lnTo>
                  <a:lnTo>
                    <a:pt x="1258" y="11895"/>
                  </a:lnTo>
                  <a:lnTo>
                    <a:pt x="1244" y="11873"/>
                  </a:lnTo>
                  <a:lnTo>
                    <a:pt x="1231" y="11851"/>
                  </a:lnTo>
                  <a:lnTo>
                    <a:pt x="1205" y="11807"/>
                  </a:lnTo>
                  <a:lnTo>
                    <a:pt x="1181" y="11760"/>
                  </a:lnTo>
                  <a:lnTo>
                    <a:pt x="1157" y="11713"/>
                  </a:lnTo>
                  <a:lnTo>
                    <a:pt x="1136" y="11666"/>
                  </a:lnTo>
                  <a:lnTo>
                    <a:pt x="1116" y="11617"/>
                  </a:lnTo>
                  <a:lnTo>
                    <a:pt x="1098" y="11567"/>
                  </a:lnTo>
                  <a:lnTo>
                    <a:pt x="1091" y="11547"/>
                  </a:lnTo>
                  <a:lnTo>
                    <a:pt x="1085" y="11528"/>
                  </a:lnTo>
                  <a:lnTo>
                    <a:pt x="1079" y="11508"/>
                  </a:lnTo>
                  <a:lnTo>
                    <a:pt x="1074" y="11488"/>
                  </a:lnTo>
                  <a:lnTo>
                    <a:pt x="1059" y="11438"/>
                  </a:lnTo>
                  <a:lnTo>
                    <a:pt x="1046" y="11385"/>
                  </a:lnTo>
                  <a:lnTo>
                    <a:pt x="1034" y="11334"/>
                  </a:lnTo>
                  <a:lnTo>
                    <a:pt x="1025" y="11282"/>
                  </a:lnTo>
                  <a:lnTo>
                    <a:pt x="1020" y="11254"/>
                  </a:lnTo>
                  <a:lnTo>
                    <a:pt x="1017" y="11228"/>
                  </a:lnTo>
                  <a:lnTo>
                    <a:pt x="1013" y="11201"/>
                  </a:lnTo>
                  <a:lnTo>
                    <a:pt x="1011" y="11175"/>
                  </a:lnTo>
                  <a:lnTo>
                    <a:pt x="1009" y="11148"/>
                  </a:lnTo>
                  <a:lnTo>
                    <a:pt x="1007" y="11121"/>
                  </a:lnTo>
                  <a:lnTo>
                    <a:pt x="1006" y="11092"/>
                  </a:lnTo>
                  <a:lnTo>
                    <a:pt x="1006" y="11065"/>
                  </a:lnTo>
                  <a:lnTo>
                    <a:pt x="1006" y="11037"/>
                  </a:lnTo>
                  <a:lnTo>
                    <a:pt x="1007" y="11010"/>
                  </a:lnTo>
                  <a:lnTo>
                    <a:pt x="1009" y="10983"/>
                  </a:lnTo>
                  <a:lnTo>
                    <a:pt x="1011" y="10956"/>
                  </a:lnTo>
                  <a:lnTo>
                    <a:pt x="1013" y="10929"/>
                  </a:lnTo>
                  <a:lnTo>
                    <a:pt x="1017" y="10901"/>
                  </a:lnTo>
                  <a:lnTo>
                    <a:pt x="1020" y="10875"/>
                  </a:lnTo>
                  <a:lnTo>
                    <a:pt x="1025" y="10848"/>
                  </a:lnTo>
                  <a:lnTo>
                    <a:pt x="1034" y="10796"/>
                  </a:lnTo>
                  <a:lnTo>
                    <a:pt x="1046" y="10744"/>
                  </a:lnTo>
                  <a:lnTo>
                    <a:pt x="1059" y="10693"/>
                  </a:lnTo>
                  <a:lnTo>
                    <a:pt x="1074" y="10642"/>
                  </a:lnTo>
                  <a:lnTo>
                    <a:pt x="1079" y="10622"/>
                  </a:lnTo>
                  <a:lnTo>
                    <a:pt x="1085" y="10603"/>
                  </a:lnTo>
                  <a:lnTo>
                    <a:pt x="1091" y="10582"/>
                  </a:lnTo>
                  <a:lnTo>
                    <a:pt x="1098" y="10563"/>
                  </a:lnTo>
                  <a:lnTo>
                    <a:pt x="1116" y="10514"/>
                  </a:lnTo>
                  <a:lnTo>
                    <a:pt x="1136" y="10465"/>
                  </a:lnTo>
                  <a:lnTo>
                    <a:pt x="1157" y="10417"/>
                  </a:lnTo>
                  <a:lnTo>
                    <a:pt x="1181" y="10370"/>
                  </a:lnTo>
                  <a:lnTo>
                    <a:pt x="1205" y="10324"/>
                  </a:lnTo>
                  <a:lnTo>
                    <a:pt x="1231" y="10279"/>
                  </a:lnTo>
                  <a:lnTo>
                    <a:pt x="1244" y="10257"/>
                  </a:lnTo>
                  <a:lnTo>
                    <a:pt x="1258" y="10235"/>
                  </a:lnTo>
                  <a:lnTo>
                    <a:pt x="1273" y="10213"/>
                  </a:lnTo>
                  <a:lnTo>
                    <a:pt x="1288" y="10192"/>
                  </a:lnTo>
                  <a:lnTo>
                    <a:pt x="1291" y="10188"/>
                  </a:lnTo>
                  <a:lnTo>
                    <a:pt x="1295" y="10184"/>
                  </a:lnTo>
                  <a:lnTo>
                    <a:pt x="1328" y="10140"/>
                  </a:lnTo>
                  <a:lnTo>
                    <a:pt x="1364" y="10098"/>
                  </a:lnTo>
                  <a:lnTo>
                    <a:pt x="1400" y="10055"/>
                  </a:lnTo>
                  <a:lnTo>
                    <a:pt x="1438" y="10015"/>
                  </a:lnTo>
                  <a:lnTo>
                    <a:pt x="1458" y="9996"/>
                  </a:lnTo>
                  <a:lnTo>
                    <a:pt x="1477" y="9977"/>
                  </a:lnTo>
                  <a:lnTo>
                    <a:pt x="1499" y="9958"/>
                  </a:lnTo>
                  <a:lnTo>
                    <a:pt x="1519" y="9939"/>
                  </a:lnTo>
                  <a:lnTo>
                    <a:pt x="1540" y="9921"/>
                  </a:lnTo>
                  <a:lnTo>
                    <a:pt x="1561" y="9903"/>
                  </a:lnTo>
                  <a:lnTo>
                    <a:pt x="1583" y="9885"/>
                  </a:lnTo>
                  <a:lnTo>
                    <a:pt x="1605" y="9869"/>
                  </a:lnTo>
                  <a:lnTo>
                    <a:pt x="1607" y="9867"/>
                  </a:lnTo>
                  <a:lnTo>
                    <a:pt x="1609" y="9864"/>
                  </a:lnTo>
                  <a:lnTo>
                    <a:pt x="1655" y="9832"/>
                  </a:lnTo>
                  <a:lnTo>
                    <a:pt x="1703" y="9800"/>
                  </a:lnTo>
                  <a:lnTo>
                    <a:pt x="1727" y="9785"/>
                  </a:lnTo>
                  <a:lnTo>
                    <a:pt x="1752" y="9771"/>
                  </a:lnTo>
                  <a:lnTo>
                    <a:pt x="1776" y="9757"/>
                  </a:lnTo>
                  <a:lnTo>
                    <a:pt x="1801" y="9743"/>
                  </a:lnTo>
                  <a:lnTo>
                    <a:pt x="1827" y="9729"/>
                  </a:lnTo>
                  <a:lnTo>
                    <a:pt x="1853" y="9716"/>
                  </a:lnTo>
                  <a:lnTo>
                    <a:pt x="1879" y="9704"/>
                  </a:lnTo>
                  <a:lnTo>
                    <a:pt x="1905" y="9692"/>
                  </a:lnTo>
                  <a:lnTo>
                    <a:pt x="1931" y="9680"/>
                  </a:lnTo>
                  <a:lnTo>
                    <a:pt x="1957" y="9669"/>
                  </a:lnTo>
                  <a:lnTo>
                    <a:pt x="1984" y="9659"/>
                  </a:lnTo>
                  <a:lnTo>
                    <a:pt x="2012" y="9649"/>
                  </a:lnTo>
                  <a:lnTo>
                    <a:pt x="2042" y="9639"/>
                  </a:lnTo>
                  <a:lnTo>
                    <a:pt x="2071" y="9629"/>
                  </a:lnTo>
                  <a:lnTo>
                    <a:pt x="2101" y="9620"/>
                  </a:lnTo>
                  <a:lnTo>
                    <a:pt x="2132" y="9611"/>
                  </a:lnTo>
                  <a:lnTo>
                    <a:pt x="2162" y="9603"/>
                  </a:lnTo>
                  <a:lnTo>
                    <a:pt x="2194" y="9595"/>
                  </a:lnTo>
                  <a:lnTo>
                    <a:pt x="2225" y="9588"/>
                  </a:lnTo>
                  <a:lnTo>
                    <a:pt x="2256" y="9582"/>
                  </a:lnTo>
                  <a:lnTo>
                    <a:pt x="2287" y="9576"/>
                  </a:lnTo>
                  <a:lnTo>
                    <a:pt x="2319" y="9570"/>
                  </a:lnTo>
                  <a:lnTo>
                    <a:pt x="2352" y="9566"/>
                  </a:lnTo>
                  <a:lnTo>
                    <a:pt x="2384" y="9563"/>
                  </a:lnTo>
                  <a:lnTo>
                    <a:pt x="2416" y="9560"/>
                  </a:lnTo>
                  <a:lnTo>
                    <a:pt x="2448" y="9558"/>
                  </a:lnTo>
                  <a:lnTo>
                    <a:pt x="2481" y="9556"/>
                  </a:lnTo>
                  <a:lnTo>
                    <a:pt x="2515" y="9556"/>
                  </a:lnTo>
                  <a:lnTo>
                    <a:pt x="2548" y="9556"/>
                  </a:lnTo>
                  <a:lnTo>
                    <a:pt x="2581" y="9558"/>
                  </a:lnTo>
                  <a:lnTo>
                    <a:pt x="2613" y="9560"/>
                  </a:lnTo>
                  <a:lnTo>
                    <a:pt x="2645" y="9563"/>
                  </a:lnTo>
                  <a:lnTo>
                    <a:pt x="2677" y="9566"/>
                  </a:lnTo>
                  <a:lnTo>
                    <a:pt x="2710" y="9570"/>
                  </a:lnTo>
                  <a:lnTo>
                    <a:pt x="2742" y="9576"/>
                  </a:lnTo>
                  <a:lnTo>
                    <a:pt x="2773" y="9582"/>
                  </a:lnTo>
                  <a:lnTo>
                    <a:pt x="2804" y="9588"/>
                  </a:lnTo>
                  <a:lnTo>
                    <a:pt x="2835" y="9595"/>
                  </a:lnTo>
                  <a:lnTo>
                    <a:pt x="2867" y="9603"/>
                  </a:lnTo>
                  <a:lnTo>
                    <a:pt x="2897" y="9611"/>
                  </a:lnTo>
                  <a:lnTo>
                    <a:pt x="2927" y="9620"/>
                  </a:lnTo>
                  <a:lnTo>
                    <a:pt x="2958" y="9629"/>
                  </a:lnTo>
                  <a:lnTo>
                    <a:pt x="2987" y="9639"/>
                  </a:lnTo>
                  <a:lnTo>
                    <a:pt x="3017" y="9649"/>
                  </a:lnTo>
                  <a:lnTo>
                    <a:pt x="3045" y="9659"/>
                  </a:lnTo>
                  <a:lnTo>
                    <a:pt x="3072" y="9669"/>
                  </a:lnTo>
                  <a:lnTo>
                    <a:pt x="3098" y="9680"/>
                  </a:lnTo>
                  <a:lnTo>
                    <a:pt x="3124" y="9692"/>
                  </a:lnTo>
                  <a:lnTo>
                    <a:pt x="3150" y="9704"/>
                  </a:lnTo>
                  <a:lnTo>
                    <a:pt x="3176" y="9716"/>
                  </a:lnTo>
                  <a:lnTo>
                    <a:pt x="3202" y="9729"/>
                  </a:lnTo>
                  <a:lnTo>
                    <a:pt x="3228" y="9743"/>
                  </a:lnTo>
                  <a:lnTo>
                    <a:pt x="3252" y="9757"/>
                  </a:lnTo>
                  <a:lnTo>
                    <a:pt x="3277" y="9771"/>
                  </a:lnTo>
                  <a:lnTo>
                    <a:pt x="3301" y="9785"/>
                  </a:lnTo>
                  <a:lnTo>
                    <a:pt x="3325" y="9800"/>
                  </a:lnTo>
                  <a:lnTo>
                    <a:pt x="3373" y="9832"/>
                  </a:lnTo>
                  <a:lnTo>
                    <a:pt x="3419" y="9864"/>
                  </a:lnTo>
                  <a:lnTo>
                    <a:pt x="3422" y="9867"/>
                  </a:lnTo>
                  <a:lnTo>
                    <a:pt x="3424" y="9869"/>
                  </a:lnTo>
                  <a:lnTo>
                    <a:pt x="3446" y="9885"/>
                  </a:lnTo>
                  <a:lnTo>
                    <a:pt x="3468" y="9903"/>
                  </a:lnTo>
                  <a:lnTo>
                    <a:pt x="3489" y="9921"/>
                  </a:lnTo>
                  <a:lnTo>
                    <a:pt x="3510" y="9939"/>
                  </a:lnTo>
                  <a:lnTo>
                    <a:pt x="3530" y="9958"/>
                  </a:lnTo>
                  <a:lnTo>
                    <a:pt x="3552" y="9977"/>
                  </a:lnTo>
                  <a:lnTo>
                    <a:pt x="3571" y="9996"/>
                  </a:lnTo>
                  <a:lnTo>
                    <a:pt x="3591" y="10015"/>
                  </a:lnTo>
                  <a:lnTo>
                    <a:pt x="3629" y="10055"/>
                  </a:lnTo>
                  <a:lnTo>
                    <a:pt x="3665" y="10098"/>
                  </a:lnTo>
                  <a:lnTo>
                    <a:pt x="3701" y="10140"/>
                  </a:lnTo>
                  <a:lnTo>
                    <a:pt x="3735" y="10184"/>
                  </a:lnTo>
                  <a:lnTo>
                    <a:pt x="3738" y="10188"/>
                  </a:lnTo>
                  <a:lnTo>
                    <a:pt x="3741" y="10192"/>
                  </a:lnTo>
                  <a:lnTo>
                    <a:pt x="3756" y="10213"/>
                  </a:lnTo>
                  <a:lnTo>
                    <a:pt x="3770" y="10235"/>
                  </a:lnTo>
                  <a:lnTo>
                    <a:pt x="3784" y="10257"/>
                  </a:lnTo>
                  <a:lnTo>
                    <a:pt x="3798" y="10279"/>
                  </a:lnTo>
                  <a:lnTo>
                    <a:pt x="3824" y="10324"/>
                  </a:lnTo>
                  <a:lnTo>
                    <a:pt x="3848" y="10370"/>
                  </a:lnTo>
                  <a:lnTo>
                    <a:pt x="3872" y="10417"/>
                  </a:lnTo>
                  <a:lnTo>
                    <a:pt x="3893" y="10465"/>
                  </a:lnTo>
                  <a:lnTo>
                    <a:pt x="3913" y="10514"/>
                  </a:lnTo>
                  <a:lnTo>
                    <a:pt x="3931" y="10563"/>
                  </a:lnTo>
                  <a:lnTo>
                    <a:pt x="3938" y="10582"/>
                  </a:lnTo>
                  <a:lnTo>
                    <a:pt x="3944" y="10603"/>
                  </a:lnTo>
                  <a:lnTo>
                    <a:pt x="3950" y="10622"/>
                  </a:lnTo>
                  <a:lnTo>
                    <a:pt x="3956" y="10642"/>
                  </a:lnTo>
                  <a:lnTo>
                    <a:pt x="3970" y="10693"/>
                  </a:lnTo>
                  <a:lnTo>
                    <a:pt x="3983" y="10744"/>
                  </a:lnTo>
                  <a:lnTo>
                    <a:pt x="3994" y="10796"/>
                  </a:lnTo>
                  <a:lnTo>
                    <a:pt x="4004" y="10848"/>
                  </a:lnTo>
                  <a:lnTo>
                    <a:pt x="4008" y="10875"/>
                  </a:lnTo>
                  <a:lnTo>
                    <a:pt x="4012" y="10901"/>
                  </a:lnTo>
                  <a:lnTo>
                    <a:pt x="4015" y="10929"/>
                  </a:lnTo>
                  <a:lnTo>
                    <a:pt x="4018" y="10956"/>
                  </a:lnTo>
                  <a:lnTo>
                    <a:pt x="4020" y="10983"/>
                  </a:lnTo>
                  <a:lnTo>
                    <a:pt x="4022" y="11010"/>
                  </a:lnTo>
                  <a:lnTo>
                    <a:pt x="4023" y="11037"/>
                  </a:lnTo>
                  <a:lnTo>
                    <a:pt x="4023" y="11065"/>
                  </a:lnTo>
                  <a:lnTo>
                    <a:pt x="4023" y="11092"/>
                  </a:lnTo>
                  <a:lnTo>
                    <a:pt x="4022" y="11121"/>
                  </a:lnTo>
                  <a:lnTo>
                    <a:pt x="4020" y="11148"/>
                  </a:lnTo>
                  <a:lnTo>
                    <a:pt x="4018" y="11175"/>
                  </a:lnTo>
                  <a:lnTo>
                    <a:pt x="4015" y="11201"/>
                  </a:lnTo>
                  <a:lnTo>
                    <a:pt x="4012" y="11228"/>
                  </a:lnTo>
                  <a:lnTo>
                    <a:pt x="4008" y="11254"/>
                  </a:lnTo>
                  <a:lnTo>
                    <a:pt x="4004" y="11282"/>
                  </a:lnTo>
                  <a:lnTo>
                    <a:pt x="3994" y="11334"/>
                  </a:lnTo>
                  <a:lnTo>
                    <a:pt x="3983" y="11385"/>
                  </a:lnTo>
                  <a:lnTo>
                    <a:pt x="3970" y="11438"/>
                  </a:lnTo>
                  <a:lnTo>
                    <a:pt x="3956" y="11488"/>
                  </a:lnTo>
                  <a:close/>
                  <a:moveTo>
                    <a:pt x="3017" y="14586"/>
                  </a:moveTo>
                  <a:lnTo>
                    <a:pt x="3016" y="14612"/>
                  </a:lnTo>
                  <a:lnTo>
                    <a:pt x="3014" y="14637"/>
                  </a:lnTo>
                  <a:lnTo>
                    <a:pt x="3011" y="14663"/>
                  </a:lnTo>
                  <a:lnTo>
                    <a:pt x="3007" y="14688"/>
                  </a:lnTo>
                  <a:lnTo>
                    <a:pt x="3001" y="14712"/>
                  </a:lnTo>
                  <a:lnTo>
                    <a:pt x="2995" y="14736"/>
                  </a:lnTo>
                  <a:lnTo>
                    <a:pt x="2987" y="14759"/>
                  </a:lnTo>
                  <a:lnTo>
                    <a:pt x="2978" y="14782"/>
                  </a:lnTo>
                  <a:lnTo>
                    <a:pt x="2968" y="14804"/>
                  </a:lnTo>
                  <a:lnTo>
                    <a:pt x="2957" y="14827"/>
                  </a:lnTo>
                  <a:lnTo>
                    <a:pt x="2945" y="14847"/>
                  </a:lnTo>
                  <a:lnTo>
                    <a:pt x="2932" y="14868"/>
                  </a:lnTo>
                  <a:lnTo>
                    <a:pt x="2918" y="14887"/>
                  </a:lnTo>
                  <a:lnTo>
                    <a:pt x="2903" y="14906"/>
                  </a:lnTo>
                  <a:lnTo>
                    <a:pt x="2887" y="14924"/>
                  </a:lnTo>
                  <a:lnTo>
                    <a:pt x="2870" y="14942"/>
                  </a:lnTo>
                  <a:lnTo>
                    <a:pt x="2852" y="14958"/>
                  </a:lnTo>
                  <a:lnTo>
                    <a:pt x="2834" y="14974"/>
                  </a:lnTo>
                  <a:lnTo>
                    <a:pt x="2815" y="14989"/>
                  </a:lnTo>
                  <a:lnTo>
                    <a:pt x="2795" y="15004"/>
                  </a:lnTo>
                  <a:lnTo>
                    <a:pt x="2775" y="15017"/>
                  </a:lnTo>
                  <a:lnTo>
                    <a:pt x="2754" y="15029"/>
                  </a:lnTo>
                  <a:lnTo>
                    <a:pt x="2733" y="15040"/>
                  </a:lnTo>
                  <a:lnTo>
                    <a:pt x="2711" y="15050"/>
                  </a:lnTo>
                  <a:lnTo>
                    <a:pt x="2688" y="15059"/>
                  </a:lnTo>
                  <a:lnTo>
                    <a:pt x="2664" y="15067"/>
                  </a:lnTo>
                  <a:lnTo>
                    <a:pt x="2640" y="15073"/>
                  </a:lnTo>
                  <a:lnTo>
                    <a:pt x="2616" y="15079"/>
                  </a:lnTo>
                  <a:lnTo>
                    <a:pt x="2591" y="15083"/>
                  </a:lnTo>
                  <a:lnTo>
                    <a:pt x="2566" y="15086"/>
                  </a:lnTo>
                  <a:lnTo>
                    <a:pt x="2541" y="15088"/>
                  </a:lnTo>
                  <a:lnTo>
                    <a:pt x="2515" y="15089"/>
                  </a:lnTo>
                  <a:lnTo>
                    <a:pt x="2488" y="15088"/>
                  </a:lnTo>
                  <a:lnTo>
                    <a:pt x="2463" y="15086"/>
                  </a:lnTo>
                  <a:lnTo>
                    <a:pt x="2438" y="15083"/>
                  </a:lnTo>
                  <a:lnTo>
                    <a:pt x="2413" y="15079"/>
                  </a:lnTo>
                  <a:lnTo>
                    <a:pt x="2389" y="15073"/>
                  </a:lnTo>
                  <a:lnTo>
                    <a:pt x="2365" y="15067"/>
                  </a:lnTo>
                  <a:lnTo>
                    <a:pt x="2341" y="15059"/>
                  </a:lnTo>
                  <a:lnTo>
                    <a:pt x="2318" y="15050"/>
                  </a:lnTo>
                  <a:lnTo>
                    <a:pt x="2296" y="15040"/>
                  </a:lnTo>
                  <a:lnTo>
                    <a:pt x="2275" y="15029"/>
                  </a:lnTo>
                  <a:lnTo>
                    <a:pt x="2254" y="15017"/>
                  </a:lnTo>
                  <a:lnTo>
                    <a:pt x="2233" y="15004"/>
                  </a:lnTo>
                  <a:lnTo>
                    <a:pt x="2214" y="14989"/>
                  </a:lnTo>
                  <a:lnTo>
                    <a:pt x="2195" y="14974"/>
                  </a:lnTo>
                  <a:lnTo>
                    <a:pt x="2177" y="14958"/>
                  </a:lnTo>
                  <a:lnTo>
                    <a:pt x="2158" y="14942"/>
                  </a:lnTo>
                  <a:lnTo>
                    <a:pt x="2142" y="14924"/>
                  </a:lnTo>
                  <a:lnTo>
                    <a:pt x="2126" y="14906"/>
                  </a:lnTo>
                  <a:lnTo>
                    <a:pt x="2111" y="14887"/>
                  </a:lnTo>
                  <a:lnTo>
                    <a:pt x="2097" y="14868"/>
                  </a:lnTo>
                  <a:lnTo>
                    <a:pt x="2084" y="14847"/>
                  </a:lnTo>
                  <a:lnTo>
                    <a:pt x="2072" y="14827"/>
                  </a:lnTo>
                  <a:lnTo>
                    <a:pt x="2061" y="14804"/>
                  </a:lnTo>
                  <a:lnTo>
                    <a:pt x="2051" y="14782"/>
                  </a:lnTo>
                  <a:lnTo>
                    <a:pt x="2042" y="14759"/>
                  </a:lnTo>
                  <a:lnTo>
                    <a:pt x="2034" y="14736"/>
                  </a:lnTo>
                  <a:lnTo>
                    <a:pt x="2028" y="14712"/>
                  </a:lnTo>
                  <a:lnTo>
                    <a:pt x="2022" y="14688"/>
                  </a:lnTo>
                  <a:lnTo>
                    <a:pt x="2018" y="14663"/>
                  </a:lnTo>
                  <a:lnTo>
                    <a:pt x="2015" y="14637"/>
                  </a:lnTo>
                  <a:lnTo>
                    <a:pt x="2013" y="14612"/>
                  </a:lnTo>
                  <a:lnTo>
                    <a:pt x="2012" y="14586"/>
                  </a:lnTo>
                  <a:lnTo>
                    <a:pt x="2012" y="13530"/>
                  </a:lnTo>
                  <a:lnTo>
                    <a:pt x="2073" y="13541"/>
                  </a:lnTo>
                  <a:lnTo>
                    <a:pt x="2134" y="13551"/>
                  </a:lnTo>
                  <a:lnTo>
                    <a:pt x="2197" y="13560"/>
                  </a:lnTo>
                  <a:lnTo>
                    <a:pt x="2259" y="13567"/>
                  </a:lnTo>
                  <a:lnTo>
                    <a:pt x="2322" y="13573"/>
                  </a:lnTo>
                  <a:lnTo>
                    <a:pt x="2386" y="13577"/>
                  </a:lnTo>
                  <a:lnTo>
                    <a:pt x="2450" y="13579"/>
                  </a:lnTo>
                  <a:lnTo>
                    <a:pt x="2515" y="13580"/>
                  </a:lnTo>
                  <a:lnTo>
                    <a:pt x="2579" y="13579"/>
                  </a:lnTo>
                  <a:lnTo>
                    <a:pt x="2643" y="13577"/>
                  </a:lnTo>
                  <a:lnTo>
                    <a:pt x="2707" y="13573"/>
                  </a:lnTo>
                  <a:lnTo>
                    <a:pt x="2770" y="13567"/>
                  </a:lnTo>
                  <a:lnTo>
                    <a:pt x="2832" y="13560"/>
                  </a:lnTo>
                  <a:lnTo>
                    <a:pt x="2895" y="13551"/>
                  </a:lnTo>
                  <a:lnTo>
                    <a:pt x="2956" y="13541"/>
                  </a:lnTo>
                  <a:lnTo>
                    <a:pt x="3017" y="13530"/>
                  </a:lnTo>
                  <a:lnTo>
                    <a:pt x="3017" y="14586"/>
                  </a:lnTo>
                  <a:close/>
                  <a:moveTo>
                    <a:pt x="2012" y="1509"/>
                  </a:moveTo>
                  <a:lnTo>
                    <a:pt x="2013" y="1483"/>
                  </a:lnTo>
                  <a:lnTo>
                    <a:pt x="2015" y="1458"/>
                  </a:lnTo>
                  <a:lnTo>
                    <a:pt x="2018" y="1432"/>
                  </a:lnTo>
                  <a:lnTo>
                    <a:pt x="2022" y="1407"/>
                  </a:lnTo>
                  <a:lnTo>
                    <a:pt x="2028" y="1383"/>
                  </a:lnTo>
                  <a:lnTo>
                    <a:pt x="2034" y="1359"/>
                  </a:lnTo>
                  <a:lnTo>
                    <a:pt x="2042" y="1336"/>
                  </a:lnTo>
                  <a:lnTo>
                    <a:pt x="2051" y="1313"/>
                  </a:lnTo>
                  <a:lnTo>
                    <a:pt x="2061" y="1291"/>
                  </a:lnTo>
                  <a:lnTo>
                    <a:pt x="2072" y="1269"/>
                  </a:lnTo>
                  <a:lnTo>
                    <a:pt x="2084" y="1248"/>
                  </a:lnTo>
                  <a:lnTo>
                    <a:pt x="2097" y="1227"/>
                  </a:lnTo>
                  <a:lnTo>
                    <a:pt x="2111" y="1208"/>
                  </a:lnTo>
                  <a:lnTo>
                    <a:pt x="2126" y="1189"/>
                  </a:lnTo>
                  <a:lnTo>
                    <a:pt x="2142" y="1171"/>
                  </a:lnTo>
                  <a:lnTo>
                    <a:pt x="2158" y="1153"/>
                  </a:lnTo>
                  <a:lnTo>
                    <a:pt x="2177" y="1137"/>
                  </a:lnTo>
                  <a:lnTo>
                    <a:pt x="2195" y="1121"/>
                  </a:lnTo>
                  <a:lnTo>
                    <a:pt x="2214" y="1106"/>
                  </a:lnTo>
                  <a:lnTo>
                    <a:pt x="2233" y="1091"/>
                  </a:lnTo>
                  <a:lnTo>
                    <a:pt x="2254" y="1078"/>
                  </a:lnTo>
                  <a:lnTo>
                    <a:pt x="2275" y="1066"/>
                  </a:lnTo>
                  <a:lnTo>
                    <a:pt x="2296" y="1055"/>
                  </a:lnTo>
                  <a:lnTo>
                    <a:pt x="2318" y="1045"/>
                  </a:lnTo>
                  <a:lnTo>
                    <a:pt x="2341" y="1036"/>
                  </a:lnTo>
                  <a:lnTo>
                    <a:pt x="2365" y="1029"/>
                  </a:lnTo>
                  <a:lnTo>
                    <a:pt x="2389" y="1022"/>
                  </a:lnTo>
                  <a:lnTo>
                    <a:pt x="2413" y="1016"/>
                  </a:lnTo>
                  <a:lnTo>
                    <a:pt x="2438" y="1012"/>
                  </a:lnTo>
                  <a:lnTo>
                    <a:pt x="2463" y="1009"/>
                  </a:lnTo>
                  <a:lnTo>
                    <a:pt x="2488" y="1007"/>
                  </a:lnTo>
                  <a:lnTo>
                    <a:pt x="2515" y="1006"/>
                  </a:lnTo>
                  <a:lnTo>
                    <a:pt x="2541" y="1007"/>
                  </a:lnTo>
                  <a:lnTo>
                    <a:pt x="2566" y="1009"/>
                  </a:lnTo>
                  <a:lnTo>
                    <a:pt x="2591" y="1012"/>
                  </a:lnTo>
                  <a:lnTo>
                    <a:pt x="2616" y="1016"/>
                  </a:lnTo>
                  <a:lnTo>
                    <a:pt x="2640" y="1022"/>
                  </a:lnTo>
                  <a:lnTo>
                    <a:pt x="2664" y="1029"/>
                  </a:lnTo>
                  <a:lnTo>
                    <a:pt x="2688" y="1036"/>
                  </a:lnTo>
                  <a:lnTo>
                    <a:pt x="2711" y="1045"/>
                  </a:lnTo>
                  <a:lnTo>
                    <a:pt x="2733" y="1055"/>
                  </a:lnTo>
                  <a:lnTo>
                    <a:pt x="2754" y="1066"/>
                  </a:lnTo>
                  <a:lnTo>
                    <a:pt x="2775" y="1078"/>
                  </a:lnTo>
                  <a:lnTo>
                    <a:pt x="2795" y="1091"/>
                  </a:lnTo>
                  <a:lnTo>
                    <a:pt x="2815" y="1106"/>
                  </a:lnTo>
                  <a:lnTo>
                    <a:pt x="2834" y="1121"/>
                  </a:lnTo>
                  <a:lnTo>
                    <a:pt x="2852" y="1137"/>
                  </a:lnTo>
                  <a:lnTo>
                    <a:pt x="2870" y="1153"/>
                  </a:lnTo>
                  <a:lnTo>
                    <a:pt x="2887" y="1171"/>
                  </a:lnTo>
                  <a:lnTo>
                    <a:pt x="2903" y="1189"/>
                  </a:lnTo>
                  <a:lnTo>
                    <a:pt x="2918" y="1208"/>
                  </a:lnTo>
                  <a:lnTo>
                    <a:pt x="2932" y="1227"/>
                  </a:lnTo>
                  <a:lnTo>
                    <a:pt x="2945" y="1248"/>
                  </a:lnTo>
                  <a:lnTo>
                    <a:pt x="2957" y="1269"/>
                  </a:lnTo>
                  <a:lnTo>
                    <a:pt x="2968" y="1291"/>
                  </a:lnTo>
                  <a:lnTo>
                    <a:pt x="2978" y="1313"/>
                  </a:lnTo>
                  <a:lnTo>
                    <a:pt x="2987" y="1336"/>
                  </a:lnTo>
                  <a:lnTo>
                    <a:pt x="2995" y="1359"/>
                  </a:lnTo>
                  <a:lnTo>
                    <a:pt x="3001" y="1383"/>
                  </a:lnTo>
                  <a:lnTo>
                    <a:pt x="3007" y="1407"/>
                  </a:lnTo>
                  <a:lnTo>
                    <a:pt x="3011" y="1432"/>
                  </a:lnTo>
                  <a:lnTo>
                    <a:pt x="3014" y="1458"/>
                  </a:lnTo>
                  <a:lnTo>
                    <a:pt x="3016" y="1483"/>
                  </a:lnTo>
                  <a:lnTo>
                    <a:pt x="3017" y="1509"/>
                  </a:lnTo>
                  <a:lnTo>
                    <a:pt x="3017" y="8601"/>
                  </a:lnTo>
                  <a:lnTo>
                    <a:pt x="2956" y="8590"/>
                  </a:lnTo>
                  <a:lnTo>
                    <a:pt x="2895" y="8579"/>
                  </a:lnTo>
                  <a:lnTo>
                    <a:pt x="2832" y="8571"/>
                  </a:lnTo>
                  <a:lnTo>
                    <a:pt x="2770" y="8564"/>
                  </a:lnTo>
                  <a:lnTo>
                    <a:pt x="2707" y="8558"/>
                  </a:lnTo>
                  <a:lnTo>
                    <a:pt x="2643" y="8553"/>
                  </a:lnTo>
                  <a:lnTo>
                    <a:pt x="2579" y="8551"/>
                  </a:lnTo>
                  <a:lnTo>
                    <a:pt x="2515" y="8550"/>
                  </a:lnTo>
                  <a:lnTo>
                    <a:pt x="2450" y="8551"/>
                  </a:lnTo>
                  <a:lnTo>
                    <a:pt x="2386" y="8553"/>
                  </a:lnTo>
                  <a:lnTo>
                    <a:pt x="2322" y="8558"/>
                  </a:lnTo>
                  <a:lnTo>
                    <a:pt x="2259" y="8564"/>
                  </a:lnTo>
                  <a:lnTo>
                    <a:pt x="2197" y="8571"/>
                  </a:lnTo>
                  <a:lnTo>
                    <a:pt x="2134" y="8579"/>
                  </a:lnTo>
                  <a:lnTo>
                    <a:pt x="2073" y="8590"/>
                  </a:lnTo>
                  <a:lnTo>
                    <a:pt x="2012" y="8601"/>
                  </a:lnTo>
                  <a:lnTo>
                    <a:pt x="2012" y="1509"/>
                  </a:lnTo>
                  <a:close/>
                  <a:moveTo>
                    <a:pt x="4023" y="9065"/>
                  </a:moveTo>
                  <a:lnTo>
                    <a:pt x="4023" y="1509"/>
                  </a:lnTo>
                  <a:lnTo>
                    <a:pt x="4021" y="1431"/>
                  </a:lnTo>
                  <a:lnTo>
                    <a:pt x="4015" y="1355"/>
                  </a:lnTo>
                  <a:lnTo>
                    <a:pt x="4006" y="1280"/>
                  </a:lnTo>
                  <a:lnTo>
                    <a:pt x="3992" y="1205"/>
                  </a:lnTo>
                  <a:lnTo>
                    <a:pt x="3976" y="1133"/>
                  </a:lnTo>
                  <a:lnTo>
                    <a:pt x="3955" y="1060"/>
                  </a:lnTo>
                  <a:lnTo>
                    <a:pt x="3932" y="991"/>
                  </a:lnTo>
                  <a:lnTo>
                    <a:pt x="3905" y="922"/>
                  </a:lnTo>
                  <a:lnTo>
                    <a:pt x="3875" y="855"/>
                  </a:lnTo>
                  <a:lnTo>
                    <a:pt x="3841" y="791"/>
                  </a:lnTo>
                  <a:lnTo>
                    <a:pt x="3805" y="727"/>
                  </a:lnTo>
                  <a:lnTo>
                    <a:pt x="3765" y="666"/>
                  </a:lnTo>
                  <a:lnTo>
                    <a:pt x="3724" y="607"/>
                  </a:lnTo>
                  <a:lnTo>
                    <a:pt x="3678" y="549"/>
                  </a:lnTo>
                  <a:lnTo>
                    <a:pt x="3631" y="495"/>
                  </a:lnTo>
                  <a:lnTo>
                    <a:pt x="3581" y="443"/>
                  </a:lnTo>
                  <a:lnTo>
                    <a:pt x="3528" y="392"/>
                  </a:lnTo>
                  <a:lnTo>
                    <a:pt x="3474" y="345"/>
                  </a:lnTo>
                  <a:lnTo>
                    <a:pt x="3417" y="300"/>
                  </a:lnTo>
                  <a:lnTo>
                    <a:pt x="3357" y="259"/>
                  </a:lnTo>
                  <a:lnTo>
                    <a:pt x="3296" y="219"/>
                  </a:lnTo>
                  <a:lnTo>
                    <a:pt x="3233" y="182"/>
                  </a:lnTo>
                  <a:lnTo>
                    <a:pt x="3168" y="149"/>
                  </a:lnTo>
                  <a:lnTo>
                    <a:pt x="3101" y="119"/>
                  </a:lnTo>
                  <a:lnTo>
                    <a:pt x="3033" y="92"/>
                  </a:lnTo>
                  <a:lnTo>
                    <a:pt x="2963" y="68"/>
                  </a:lnTo>
                  <a:lnTo>
                    <a:pt x="2891" y="47"/>
                  </a:lnTo>
                  <a:lnTo>
                    <a:pt x="2818" y="31"/>
                  </a:lnTo>
                  <a:lnTo>
                    <a:pt x="2744" y="17"/>
                  </a:lnTo>
                  <a:lnTo>
                    <a:pt x="2668" y="8"/>
                  </a:lnTo>
                  <a:lnTo>
                    <a:pt x="2592" y="2"/>
                  </a:lnTo>
                  <a:lnTo>
                    <a:pt x="2515" y="0"/>
                  </a:lnTo>
                  <a:lnTo>
                    <a:pt x="2437" y="2"/>
                  </a:lnTo>
                  <a:lnTo>
                    <a:pt x="2361" y="8"/>
                  </a:lnTo>
                  <a:lnTo>
                    <a:pt x="2285" y="17"/>
                  </a:lnTo>
                  <a:lnTo>
                    <a:pt x="2211" y="31"/>
                  </a:lnTo>
                  <a:lnTo>
                    <a:pt x="2137" y="47"/>
                  </a:lnTo>
                  <a:lnTo>
                    <a:pt x="2066" y="68"/>
                  </a:lnTo>
                  <a:lnTo>
                    <a:pt x="1996" y="92"/>
                  </a:lnTo>
                  <a:lnTo>
                    <a:pt x="1928" y="119"/>
                  </a:lnTo>
                  <a:lnTo>
                    <a:pt x="1861" y="149"/>
                  </a:lnTo>
                  <a:lnTo>
                    <a:pt x="1795" y="182"/>
                  </a:lnTo>
                  <a:lnTo>
                    <a:pt x="1733" y="219"/>
                  </a:lnTo>
                  <a:lnTo>
                    <a:pt x="1672" y="259"/>
                  </a:lnTo>
                  <a:lnTo>
                    <a:pt x="1612" y="300"/>
                  </a:lnTo>
                  <a:lnTo>
                    <a:pt x="1555" y="345"/>
                  </a:lnTo>
                  <a:lnTo>
                    <a:pt x="1501" y="392"/>
                  </a:lnTo>
                  <a:lnTo>
                    <a:pt x="1448" y="443"/>
                  </a:lnTo>
                  <a:lnTo>
                    <a:pt x="1398" y="495"/>
                  </a:lnTo>
                  <a:lnTo>
                    <a:pt x="1351" y="549"/>
                  </a:lnTo>
                  <a:lnTo>
                    <a:pt x="1305" y="607"/>
                  </a:lnTo>
                  <a:lnTo>
                    <a:pt x="1263" y="666"/>
                  </a:lnTo>
                  <a:lnTo>
                    <a:pt x="1224" y="727"/>
                  </a:lnTo>
                  <a:lnTo>
                    <a:pt x="1188" y="791"/>
                  </a:lnTo>
                  <a:lnTo>
                    <a:pt x="1154" y="855"/>
                  </a:lnTo>
                  <a:lnTo>
                    <a:pt x="1124" y="922"/>
                  </a:lnTo>
                  <a:lnTo>
                    <a:pt x="1097" y="991"/>
                  </a:lnTo>
                  <a:lnTo>
                    <a:pt x="1073" y="1060"/>
                  </a:lnTo>
                  <a:lnTo>
                    <a:pt x="1053" y="1133"/>
                  </a:lnTo>
                  <a:lnTo>
                    <a:pt x="1036" y="1205"/>
                  </a:lnTo>
                  <a:lnTo>
                    <a:pt x="1023" y="1280"/>
                  </a:lnTo>
                  <a:lnTo>
                    <a:pt x="1014" y="1355"/>
                  </a:lnTo>
                  <a:lnTo>
                    <a:pt x="1008" y="1431"/>
                  </a:lnTo>
                  <a:lnTo>
                    <a:pt x="1006" y="1509"/>
                  </a:lnTo>
                  <a:lnTo>
                    <a:pt x="1006" y="9065"/>
                  </a:lnTo>
                  <a:lnTo>
                    <a:pt x="949" y="9109"/>
                  </a:lnTo>
                  <a:lnTo>
                    <a:pt x="894" y="9154"/>
                  </a:lnTo>
                  <a:lnTo>
                    <a:pt x="841" y="9200"/>
                  </a:lnTo>
                  <a:lnTo>
                    <a:pt x="788" y="9249"/>
                  </a:lnTo>
                  <a:lnTo>
                    <a:pt x="737" y="9299"/>
                  </a:lnTo>
                  <a:lnTo>
                    <a:pt x="687" y="9349"/>
                  </a:lnTo>
                  <a:lnTo>
                    <a:pt x="638" y="9401"/>
                  </a:lnTo>
                  <a:lnTo>
                    <a:pt x="592" y="9456"/>
                  </a:lnTo>
                  <a:lnTo>
                    <a:pt x="547" y="9511"/>
                  </a:lnTo>
                  <a:lnTo>
                    <a:pt x="503" y="9567"/>
                  </a:lnTo>
                  <a:lnTo>
                    <a:pt x="460" y="9625"/>
                  </a:lnTo>
                  <a:lnTo>
                    <a:pt x="420" y="9683"/>
                  </a:lnTo>
                  <a:lnTo>
                    <a:pt x="381" y="9744"/>
                  </a:lnTo>
                  <a:lnTo>
                    <a:pt x="344" y="9804"/>
                  </a:lnTo>
                  <a:lnTo>
                    <a:pt x="308" y="9866"/>
                  </a:lnTo>
                  <a:lnTo>
                    <a:pt x="275" y="9930"/>
                  </a:lnTo>
                  <a:lnTo>
                    <a:pt x="243" y="9994"/>
                  </a:lnTo>
                  <a:lnTo>
                    <a:pt x="213" y="10059"/>
                  </a:lnTo>
                  <a:lnTo>
                    <a:pt x="184" y="10126"/>
                  </a:lnTo>
                  <a:lnTo>
                    <a:pt x="158" y="10193"/>
                  </a:lnTo>
                  <a:lnTo>
                    <a:pt x="133" y="10262"/>
                  </a:lnTo>
                  <a:lnTo>
                    <a:pt x="110" y="10330"/>
                  </a:lnTo>
                  <a:lnTo>
                    <a:pt x="90" y="10400"/>
                  </a:lnTo>
                  <a:lnTo>
                    <a:pt x="71" y="10471"/>
                  </a:lnTo>
                  <a:lnTo>
                    <a:pt x="55" y="10543"/>
                  </a:lnTo>
                  <a:lnTo>
                    <a:pt x="41" y="10616"/>
                  </a:lnTo>
                  <a:lnTo>
                    <a:pt x="28" y="10689"/>
                  </a:lnTo>
                  <a:lnTo>
                    <a:pt x="18" y="10763"/>
                  </a:lnTo>
                  <a:lnTo>
                    <a:pt x="10" y="10837"/>
                  </a:lnTo>
                  <a:lnTo>
                    <a:pt x="5" y="10912"/>
                  </a:lnTo>
                  <a:lnTo>
                    <a:pt x="1" y="10989"/>
                  </a:lnTo>
                  <a:lnTo>
                    <a:pt x="0" y="11065"/>
                  </a:lnTo>
                  <a:lnTo>
                    <a:pt x="1" y="11142"/>
                  </a:lnTo>
                  <a:lnTo>
                    <a:pt x="5" y="11218"/>
                  </a:lnTo>
                  <a:lnTo>
                    <a:pt x="10" y="11294"/>
                  </a:lnTo>
                  <a:lnTo>
                    <a:pt x="18" y="11368"/>
                  </a:lnTo>
                  <a:lnTo>
                    <a:pt x="28" y="11442"/>
                  </a:lnTo>
                  <a:lnTo>
                    <a:pt x="41" y="11515"/>
                  </a:lnTo>
                  <a:lnTo>
                    <a:pt x="55" y="11587"/>
                  </a:lnTo>
                  <a:lnTo>
                    <a:pt x="71" y="11660"/>
                  </a:lnTo>
                  <a:lnTo>
                    <a:pt x="90" y="11730"/>
                  </a:lnTo>
                  <a:lnTo>
                    <a:pt x="110" y="11801"/>
                  </a:lnTo>
                  <a:lnTo>
                    <a:pt x="133" y="11869"/>
                  </a:lnTo>
                  <a:lnTo>
                    <a:pt x="158" y="11937"/>
                  </a:lnTo>
                  <a:lnTo>
                    <a:pt x="184" y="12005"/>
                  </a:lnTo>
                  <a:lnTo>
                    <a:pt x="213" y="12071"/>
                  </a:lnTo>
                  <a:lnTo>
                    <a:pt x="243" y="12137"/>
                  </a:lnTo>
                  <a:lnTo>
                    <a:pt x="275" y="12201"/>
                  </a:lnTo>
                  <a:lnTo>
                    <a:pt x="308" y="12264"/>
                  </a:lnTo>
                  <a:lnTo>
                    <a:pt x="344" y="12327"/>
                  </a:lnTo>
                  <a:lnTo>
                    <a:pt x="381" y="12387"/>
                  </a:lnTo>
                  <a:lnTo>
                    <a:pt x="420" y="12447"/>
                  </a:lnTo>
                  <a:lnTo>
                    <a:pt x="460" y="12506"/>
                  </a:lnTo>
                  <a:lnTo>
                    <a:pt x="503" y="12564"/>
                  </a:lnTo>
                  <a:lnTo>
                    <a:pt x="547" y="12619"/>
                  </a:lnTo>
                  <a:lnTo>
                    <a:pt x="592" y="12675"/>
                  </a:lnTo>
                  <a:lnTo>
                    <a:pt x="638" y="12729"/>
                  </a:lnTo>
                  <a:lnTo>
                    <a:pt x="687" y="12781"/>
                  </a:lnTo>
                  <a:lnTo>
                    <a:pt x="737" y="12832"/>
                  </a:lnTo>
                  <a:lnTo>
                    <a:pt x="788" y="12882"/>
                  </a:lnTo>
                  <a:lnTo>
                    <a:pt x="841" y="12930"/>
                  </a:lnTo>
                  <a:lnTo>
                    <a:pt x="894" y="12977"/>
                  </a:lnTo>
                  <a:lnTo>
                    <a:pt x="949" y="13022"/>
                  </a:lnTo>
                  <a:lnTo>
                    <a:pt x="1006" y="13066"/>
                  </a:lnTo>
                  <a:lnTo>
                    <a:pt x="1006" y="14586"/>
                  </a:lnTo>
                  <a:lnTo>
                    <a:pt x="1008" y="14664"/>
                  </a:lnTo>
                  <a:lnTo>
                    <a:pt x="1014" y="14740"/>
                  </a:lnTo>
                  <a:lnTo>
                    <a:pt x="1023" y="14815"/>
                  </a:lnTo>
                  <a:lnTo>
                    <a:pt x="1036" y="14890"/>
                  </a:lnTo>
                  <a:lnTo>
                    <a:pt x="1053" y="14962"/>
                  </a:lnTo>
                  <a:lnTo>
                    <a:pt x="1073" y="15035"/>
                  </a:lnTo>
                  <a:lnTo>
                    <a:pt x="1097" y="15104"/>
                  </a:lnTo>
                  <a:lnTo>
                    <a:pt x="1124" y="15173"/>
                  </a:lnTo>
                  <a:lnTo>
                    <a:pt x="1154" y="15240"/>
                  </a:lnTo>
                  <a:lnTo>
                    <a:pt x="1188" y="15304"/>
                  </a:lnTo>
                  <a:lnTo>
                    <a:pt x="1224" y="15368"/>
                  </a:lnTo>
                  <a:lnTo>
                    <a:pt x="1263" y="15429"/>
                  </a:lnTo>
                  <a:lnTo>
                    <a:pt x="1305" y="15488"/>
                  </a:lnTo>
                  <a:lnTo>
                    <a:pt x="1351" y="15546"/>
                  </a:lnTo>
                  <a:lnTo>
                    <a:pt x="1398" y="15600"/>
                  </a:lnTo>
                  <a:lnTo>
                    <a:pt x="1448" y="15652"/>
                  </a:lnTo>
                  <a:lnTo>
                    <a:pt x="1501" y="15703"/>
                  </a:lnTo>
                  <a:lnTo>
                    <a:pt x="1555" y="15750"/>
                  </a:lnTo>
                  <a:lnTo>
                    <a:pt x="1612" y="15795"/>
                  </a:lnTo>
                  <a:lnTo>
                    <a:pt x="1672" y="15836"/>
                  </a:lnTo>
                  <a:lnTo>
                    <a:pt x="1733" y="15877"/>
                  </a:lnTo>
                  <a:lnTo>
                    <a:pt x="1795" y="15913"/>
                  </a:lnTo>
                  <a:lnTo>
                    <a:pt x="1861" y="15946"/>
                  </a:lnTo>
                  <a:lnTo>
                    <a:pt x="1928" y="15976"/>
                  </a:lnTo>
                  <a:lnTo>
                    <a:pt x="1996" y="16003"/>
                  </a:lnTo>
                  <a:lnTo>
                    <a:pt x="2066" y="16027"/>
                  </a:lnTo>
                  <a:lnTo>
                    <a:pt x="2137" y="16048"/>
                  </a:lnTo>
                  <a:lnTo>
                    <a:pt x="2211" y="16064"/>
                  </a:lnTo>
                  <a:lnTo>
                    <a:pt x="2285" y="16078"/>
                  </a:lnTo>
                  <a:lnTo>
                    <a:pt x="2361" y="16087"/>
                  </a:lnTo>
                  <a:lnTo>
                    <a:pt x="2437" y="16093"/>
                  </a:lnTo>
                  <a:lnTo>
                    <a:pt x="2515" y="16095"/>
                  </a:lnTo>
                  <a:lnTo>
                    <a:pt x="2592" y="16093"/>
                  </a:lnTo>
                  <a:lnTo>
                    <a:pt x="2668" y="16087"/>
                  </a:lnTo>
                  <a:lnTo>
                    <a:pt x="2744" y="16078"/>
                  </a:lnTo>
                  <a:lnTo>
                    <a:pt x="2818" y="16064"/>
                  </a:lnTo>
                  <a:lnTo>
                    <a:pt x="2891" y="16048"/>
                  </a:lnTo>
                  <a:lnTo>
                    <a:pt x="2963" y="16027"/>
                  </a:lnTo>
                  <a:lnTo>
                    <a:pt x="3033" y="16003"/>
                  </a:lnTo>
                  <a:lnTo>
                    <a:pt x="3101" y="15976"/>
                  </a:lnTo>
                  <a:lnTo>
                    <a:pt x="3168" y="15946"/>
                  </a:lnTo>
                  <a:lnTo>
                    <a:pt x="3233" y="15913"/>
                  </a:lnTo>
                  <a:lnTo>
                    <a:pt x="3296" y="15877"/>
                  </a:lnTo>
                  <a:lnTo>
                    <a:pt x="3357" y="15836"/>
                  </a:lnTo>
                  <a:lnTo>
                    <a:pt x="3417" y="15795"/>
                  </a:lnTo>
                  <a:lnTo>
                    <a:pt x="3474" y="15750"/>
                  </a:lnTo>
                  <a:lnTo>
                    <a:pt x="3528" y="15703"/>
                  </a:lnTo>
                  <a:lnTo>
                    <a:pt x="3581" y="15652"/>
                  </a:lnTo>
                  <a:lnTo>
                    <a:pt x="3631" y="15600"/>
                  </a:lnTo>
                  <a:lnTo>
                    <a:pt x="3678" y="15546"/>
                  </a:lnTo>
                  <a:lnTo>
                    <a:pt x="3724" y="15488"/>
                  </a:lnTo>
                  <a:lnTo>
                    <a:pt x="3765" y="15429"/>
                  </a:lnTo>
                  <a:lnTo>
                    <a:pt x="3805" y="15368"/>
                  </a:lnTo>
                  <a:lnTo>
                    <a:pt x="3841" y="15304"/>
                  </a:lnTo>
                  <a:lnTo>
                    <a:pt x="3875" y="15240"/>
                  </a:lnTo>
                  <a:lnTo>
                    <a:pt x="3905" y="15173"/>
                  </a:lnTo>
                  <a:lnTo>
                    <a:pt x="3932" y="15104"/>
                  </a:lnTo>
                  <a:lnTo>
                    <a:pt x="3955" y="15035"/>
                  </a:lnTo>
                  <a:lnTo>
                    <a:pt x="3976" y="14962"/>
                  </a:lnTo>
                  <a:lnTo>
                    <a:pt x="3992" y="14890"/>
                  </a:lnTo>
                  <a:lnTo>
                    <a:pt x="4006" y="14815"/>
                  </a:lnTo>
                  <a:lnTo>
                    <a:pt x="4015" y="14740"/>
                  </a:lnTo>
                  <a:lnTo>
                    <a:pt x="4021" y="14664"/>
                  </a:lnTo>
                  <a:lnTo>
                    <a:pt x="4023" y="14586"/>
                  </a:lnTo>
                  <a:lnTo>
                    <a:pt x="4023" y="13066"/>
                  </a:lnTo>
                  <a:lnTo>
                    <a:pt x="4080" y="13022"/>
                  </a:lnTo>
                  <a:lnTo>
                    <a:pt x="4135" y="12977"/>
                  </a:lnTo>
                  <a:lnTo>
                    <a:pt x="4188" y="12930"/>
                  </a:lnTo>
                  <a:lnTo>
                    <a:pt x="4241" y="12882"/>
                  </a:lnTo>
                  <a:lnTo>
                    <a:pt x="4292" y="12832"/>
                  </a:lnTo>
                  <a:lnTo>
                    <a:pt x="4342" y="12781"/>
                  </a:lnTo>
                  <a:lnTo>
                    <a:pt x="4391" y="12729"/>
                  </a:lnTo>
                  <a:lnTo>
                    <a:pt x="4437" y="12675"/>
                  </a:lnTo>
                  <a:lnTo>
                    <a:pt x="4482" y="12619"/>
                  </a:lnTo>
                  <a:lnTo>
                    <a:pt x="4526" y="12564"/>
                  </a:lnTo>
                  <a:lnTo>
                    <a:pt x="4569" y="12506"/>
                  </a:lnTo>
                  <a:lnTo>
                    <a:pt x="4609" y="12447"/>
                  </a:lnTo>
                  <a:lnTo>
                    <a:pt x="4648" y="12387"/>
                  </a:lnTo>
                  <a:lnTo>
                    <a:pt x="4685" y="12327"/>
                  </a:lnTo>
                  <a:lnTo>
                    <a:pt x="4721" y="12264"/>
                  </a:lnTo>
                  <a:lnTo>
                    <a:pt x="4755" y="12201"/>
                  </a:lnTo>
                  <a:lnTo>
                    <a:pt x="4786" y="12137"/>
                  </a:lnTo>
                  <a:lnTo>
                    <a:pt x="4816" y="12071"/>
                  </a:lnTo>
                  <a:lnTo>
                    <a:pt x="4845" y="12005"/>
                  </a:lnTo>
                  <a:lnTo>
                    <a:pt x="4871" y="11937"/>
                  </a:lnTo>
                  <a:lnTo>
                    <a:pt x="4896" y="11869"/>
                  </a:lnTo>
                  <a:lnTo>
                    <a:pt x="4919" y="11801"/>
                  </a:lnTo>
                  <a:lnTo>
                    <a:pt x="4939" y="11730"/>
                  </a:lnTo>
                  <a:lnTo>
                    <a:pt x="4958" y="11660"/>
                  </a:lnTo>
                  <a:lnTo>
                    <a:pt x="4974" y="11587"/>
                  </a:lnTo>
                  <a:lnTo>
                    <a:pt x="4989" y="11515"/>
                  </a:lnTo>
                  <a:lnTo>
                    <a:pt x="5001" y="11442"/>
                  </a:lnTo>
                  <a:lnTo>
                    <a:pt x="5011" y="11368"/>
                  </a:lnTo>
                  <a:lnTo>
                    <a:pt x="5019" y="11294"/>
                  </a:lnTo>
                  <a:lnTo>
                    <a:pt x="5024" y="11218"/>
                  </a:lnTo>
                  <a:lnTo>
                    <a:pt x="5028" y="11142"/>
                  </a:lnTo>
                  <a:lnTo>
                    <a:pt x="5029" y="11065"/>
                  </a:lnTo>
                  <a:lnTo>
                    <a:pt x="5028" y="10989"/>
                  </a:lnTo>
                  <a:lnTo>
                    <a:pt x="5024" y="10912"/>
                  </a:lnTo>
                  <a:lnTo>
                    <a:pt x="5019" y="10837"/>
                  </a:lnTo>
                  <a:lnTo>
                    <a:pt x="5011" y="10763"/>
                  </a:lnTo>
                  <a:lnTo>
                    <a:pt x="5001" y="10689"/>
                  </a:lnTo>
                  <a:lnTo>
                    <a:pt x="4989" y="10616"/>
                  </a:lnTo>
                  <a:lnTo>
                    <a:pt x="4974" y="10543"/>
                  </a:lnTo>
                  <a:lnTo>
                    <a:pt x="4958" y="10471"/>
                  </a:lnTo>
                  <a:lnTo>
                    <a:pt x="4939" y="10400"/>
                  </a:lnTo>
                  <a:lnTo>
                    <a:pt x="4919" y="10330"/>
                  </a:lnTo>
                  <a:lnTo>
                    <a:pt x="4896" y="10262"/>
                  </a:lnTo>
                  <a:lnTo>
                    <a:pt x="4871" y="10193"/>
                  </a:lnTo>
                  <a:lnTo>
                    <a:pt x="4845" y="10126"/>
                  </a:lnTo>
                  <a:lnTo>
                    <a:pt x="4816" y="10059"/>
                  </a:lnTo>
                  <a:lnTo>
                    <a:pt x="4786" y="9994"/>
                  </a:lnTo>
                  <a:lnTo>
                    <a:pt x="4755" y="9930"/>
                  </a:lnTo>
                  <a:lnTo>
                    <a:pt x="4721" y="9866"/>
                  </a:lnTo>
                  <a:lnTo>
                    <a:pt x="4685" y="9804"/>
                  </a:lnTo>
                  <a:lnTo>
                    <a:pt x="4648" y="9744"/>
                  </a:lnTo>
                  <a:lnTo>
                    <a:pt x="4609" y="9683"/>
                  </a:lnTo>
                  <a:lnTo>
                    <a:pt x="4569" y="9625"/>
                  </a:lnTo>
                  <a:lnTo>
                    <a:pt x="4526" y="9567"/>
                  </a:lnTo>
                  <a:lnTo>
                    <a:pt x="4482" y="9511"/>
                  </a:lnTo>
                  <a:lnTo>
                    <a:pt x="4437" y="9456"/>
                  </a:lnTo>
                  <a:lnTo>
                    <a:pt x="4391" y="9401"/>
                  </a:lnTo>
                  <a:lnTo>
                    <a:pt x="4342" y="9349"/>
                  </a:lnTo>
                  <a:lnTo>
                    <a:pt x="4292" y="9299"/>
                  </a:lnTo>
                  <a:lnTo>
                    <a:pt x="4241" y="9249"/>
                  </a:lnTo>
                  <a:lnTo>
                    <a:pt x="4188" y="9200"/>
                  </a:lnTo>
                  <a:lnTo>
                    <a:pt x="4135" y="9154"/>
                  </a:lnTo>
                  <a:lnTo>
                    <a:pt x="4080" y="9109"/>
                  </a:lnTo>
                  <a:lnTo>
                    <a:pt x="4023" y="90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17" name="Oval 10">
            <a:extLst>
              <a:ext uri="{FF2B5EF4-FFF2-40B4-BE49-F238E27FC236}">
                <a16:creationId xmlns:a16="http://schemas.microsoft.com/office/drawing/2014/main" id="{B85E19B3-266A-BB7A-81F4-C7D4F728710E}"/>
              </a:ext>
            </a:extLst>
          </p:cNvPr>
          <p:cNvSpPr/>
          <p:nvPr/>
        </p:nvSpPr>
        <p:spPr>
          <a:xfrm>
            <a:off x="8087089" y="1750303"/>
            <a:ext cx="1041770" cy="1041770"/>
          </a:xfrm>
          <a:prstGeom prst="ellipse">
            <a:avLst/>
          </a:prstGeom>
          <a:solidFill>
            <a:srgbClr val="F5D51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 kern="0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18" name="Group 47" descr="D:\51PPT模板网\51pptmoban.com\图片.jpg">
            <a:extLst>
              <a:ext uri="{FF2B5EF4-FFF2-40B4-BE49-F238E27FC236}">
                <a16:creationId xmlns:a16="http://schemas.microsoft.com/office/drawing/2014/main" id="{30E0B244-4963-F9EF-19A0-74208C62E854}"/>
              </a:ext>
            </a:extLst>
          </p:cNvPr>
          <p:cNvGrpSpPr/>
          <p:nvPr/>
        </p:nvGrpSpPr>
        <p:grpSpPr>
          <a:xfrm>
            <a:off x="8363412" y="2066913"/>
            <a:ext cx="498109" cy="466048"/>
            <a:chOff x="6964363" y="2108200"/>
            <a:chExt cx="690562" cy="646113"/>
          </a:xfrm>
          <a:solidFill>
            <a:sysClr val="window" lastClr="FFFFFF"/>
          </a:solidFill>
        </p:grpSpPr>
        <p:sp>
          <p:nvSpPr>
            <p:cNvPr id="20" name="Freeform 91">
              <a:extLst>
                <a:ext uri="{FF2B5EF4-FFF2-40B4-BE49-F238E27FC236}">
                  <a16:creationId xmlns:a16="http://schemas.microsoft.com/office/drawing/2014/main" id="{E50CFBCF-689F-E19B-40CF-72F358AD06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50088" y="2193925"/>
              <a:ext cx="519112" cy="344488"/>
            </a:xfrm>
            <a:custGeom>
              <a:avLst/>
              <a:gdLst>
                <a:gd name="T0" fmla="*/ 503 w 12071"/>
                <a:gd name="T1" fmla="*/ 502 h 8033"/>
                <a:gd name="T2" fmla="*/ 11568 w 12071"/>
                <a:gd name="T3" fmla="*/ 0 h 8033"/>
                <a:gd name="T4" fmla="*/ 452 w 12071"/>
                <a:gd name="T5" fmla="*/ 5 h 8033"/>
                <a:gd name="T6" fmla="*/ 377 w 12071"/>
                <a:gd name="T7" fmla="*/ 18 h 8033"/>
                <a:gd name="T8" fmla="*/ 307 w 12071"/>
                <a:gd name="T9" fmla="*/ 41 h 8033"/>
                <a:gd name="T10" fmla="*/ 242 w 12071"/>
                <a:gd name="T11" fmla="*/ 74 h 8033"/>
                <a:gd name="T12" fmla="*/ 183 w 12071"/>
                <a:gd name="T13" fmla="*/ 116 h 8033"/>
                <a:gd name="T14" fmla="*/ 131 w 12071"/>
                <a:gd name="T15" fmla="*/ 166 h 8033"/>
                <a:gd name="T16" fmla="*/ 85 w 12071"/>
                <a:gd name="T17" fmla="*/ 222 h 8033"/>
                <a:gd name="T18" fmla="*/ 49 w 12071"/>
                <a:gd name="T19" fmla="*/ 284 h 8033"/>
                <a:gd name="T20" fmla="*/ 22 w 12071"/>
                <a:gd name="T21" fmla="*/ 353 h 8033"/>
                <a:gd name="T22" fmla="*/ 6 w 12071"/>
                <a:gd name="T23" fmla="*/ 426 h 8033"/>
                <a:gd name="T24" fmla="*/ 0 w 12071"/>
                <a:gd name="T25" fmla="*/ 502 h 8033"/>
                <a:gd name="T26" fmla="*/ 3 w 12071"/>
                <a:gd name="T27" fmla="*/ 7582 h 8033"/>
                <a:gd name="T28" fmla="*/ 16 w 12071"/>
                <a:gd name="T29" fmla="*/ 7656 h 8033"/>
                <a:gd name="T30" fmla="*/ 39 w 12071"/>
                <a:gd name="T31" fmla="*/ 7726 h 8033"/>
                <a:gd name="T32" fmla="*/ 72 w 12071"/>
                <a:gd name="T33" fmla="*/ 7792 h 8033"/>
                <a:gd name="T34" fmla="*/ 115 w 12071"/>
                <a:gd name="T35" fmla="*/ 7850 h 8033"/>
                <a:gd name="T36" fmla="*/ 165 w 12071"/>
                <a:gd name="T37" fmla="*/ 7902 h 8033"/>
                <a:gd name="T38" fmla="*/ 221 w 12071"/>
                <a:gd name="T39" fmla="*/ 7947 h 8033"/>
                <a:gd name="T40" fmla="*/ 285 w 12071"/>
                <a:gd name="T41" fmla="*/ 7983 h 8033"/>
                <a:gd name="T42" fmla="*/ 353 w 12071"/>
                <a:gd name="T43" fmla="*/ 8011 h 8033"/>
                <a:gd name="T44" fmla="*/ 426 w 12071"/>
                <a:gd name="T45" fmla="*/ 8027 h 8033"/>
                <a:gd name="T46" fmla="*/ 503 w 12071"/>
                <a:gd name="T47" fmla="*/ 8033 h 8033"/>
                <a:gd name="T48" fmla="*/ 11619 w 12071"/>
                <a:gd name="T49" fmla="*/ 8030 h 8033"/>
                <a:gd name="T50" fmla="*/ 11694 w 12071"/>
                <a:gd name="T51" fmla="*/ 8017 h 8033"/>
                <a:gd name="T52" fmla="*/ 11764 w 12071"/>
                <a:gd name="T53" fmla="*/ 7994 h 8033"/>
                <a:gd name="T54" fmla="*/ 11829 w 12071"/>
                <a:gd name="T55" fmla="*/ 7960 h 8033"/>
                <a:gd name="T56" fmla="*/ 11888 w 12071"/>
                <a:gd name="T57" fmla="*/ 7918 h 8033"/>
                <a:gd name="T58" fmla="*/ 11940 w 12071"/>
                <a:gd name="T59" fmla="*/ 7868 h 8033"/>
                <a:gd name="T60" fmla="*/ 11986 w 12071"/>
                <a:gd name="T61" fmla="*/ 7812 h 8033"/>
                <a:gd name="T62" fmla="*/ 12022 w 12071"/>
                <a:gd name="T63" fmla="*/ 7749 h 8033"/>
                <a:gd name="T64" fmla="*/ 12049 w 12071"/>
                <a:gd name="T65" fmla="*/ 7680 h 8033"/>
                <a:gd name="T66" fmla="*/ 12065 w 12071"/>
                <a:gd name="T67" fmla="*/ 7607 h 8033"/>
                <a:gd name="T68" fmla="*/ 12071 w 12071"/>
                <a:gd name="T69" fmla="*/ 7531 h 8033"/>
                <a:gd name="T70" fmla="*/ 12068 w 12071"/>
                <a:gd name="T71" fmla="*/ 451 h 8033"/>
                <a:gd name="T72" fmla="*/ 12055 w 12071"/>
                <a:gd name="T73" fmla="*/ 377 h 8033"/>
                <a:gd name="T74" fmla="*/ 12032 w 12071"/>
                <a:gd name="T75" fmla="*/ 306 h 8033"/>
                <a:gd name="T76" fmla="*/ 11999 w 12071"/>
                <a:gd name="T77" fmla="*/ 242 h 8033"/>
                <a:gd name="T78" fmla="*/ 11956 w 12071"/>
                <a:gd name="T79" fmla="*/ 183 h 8033"/>
                <a:gd name="T80" fmla="*/ 11906 w 12071"/>
                <a:gd name="T81" fmla="*/ 131 h 8033"/>
                <a:gd name="T82" fmla="*/ 11850 w 12071"/>
                <a:gd name="T83" fmla="*/ 85 h 8033"/>
                <a:gd name="T84" fmla="*/ 11786 w 12071"/>
                <a:gd name="T85" fmla="*/ 49 h 8033"/>
                <a:gd name="T86" fmla="*/ 11718 w 12071"/>
                <a:gd name="T87" fmla="*/ 22 h 8033"/>
                <a:gd name="T88" fmla="*/ 11645 w 12071"/>
                <a:gd name="T89" fmla="*/ 6 h 8033"/>
                <a:gd name="T90" fmla="*/ 11568 w 12071"/>
                <a:gd name="T91" fmla="*/ 0 h 8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071" h="8033">
                  <a:moveTo>
                    <a:pt x="11568" y="7533"/>
                  </a:moveTo>
                  <a:lnTo>
                    <a:pt x="503" y="7533"/>
                  </a:lnTo>
                  <a:lnTo>
                    <a:pt x="503" y="502"/>
                  </a:lnTo>
                  <a:lnTo>
                    <a:pt x="11568" y="502"/>
                  </a:lnTo>
                  <a:lnTo>
                    <a:pt x="11568" y="7533"/>
                  </a:lnTo>
                  <a:close/>
                  <a:moveTo>
                    <a:pt x="11568" y="0"/>
                  </a:moveTo>
                  <a:lnTo>
                    <a:pt x="503" y="2"/>
                  </a:lnTo>
                  <a:lnTo>
                    <a:pt x="477" y="3"/>
                  </a:lnTo>
                  <a:lnTo>
                    <a:pt x="452" y="5"/>
                  </a:lnTo>
                  <a:lnTo>
                    <a:pt x="426" y="8"/>
                  </a:lnTo>
                  <a:lnTo>
                    <a:pt x="401" y="12"/>
                  </a:lnTo>
                  <a:lnTo>
                    <a:pt x="377" y="18"/>
                  </a:lnTo>
                  <a:lnTo>
                    <a:pt x="353" y="24"/>
                  </a:lnTo>
                  <a:lnTo>
                    <a:pt x="330" y="32"/>
                  </a:lnTo>
                  <a:lnTo>
                    <a:pt x="307" y="41"/>
                  </a:lnTo>
                  <a:lnTo>
                    <a:pt x="285" y="51"/>
                  </a:lnTo>
                  <a:lnTo>
                    <a:pt x="263" y="62"/>
                  </a:lnTo>
                  <a:lnTo>
                    <a:pt x="242" y="74"/>
                  </a:lnTo>
                  <a:lnTo>
                    <a:pt x="221" y="87"/>
                  </a:lnTo>
                  <a:lnTo>
                    <a:pt x="202" y="102"/>
                  </a:lnTo>
                  <a:lnTo>
                    <a:pt x="183" y="116"/>
                  </a:lnTo>
                  <a:lnTo>
                    <a:pt x="165" y="132"/>
                  </a:lnTo>
                  <a:lnTo>
                    <a:pt x="147" y="148"/>
                  </a:lnTo>
                  <a:lnTo>
                    <a:pt x="131" y="166"/>
                  </a:lnTo>
                  <a:lnTo>
                    <a:pt x="115" y="184"/>
                  </a:lnTo>
                  <a:lnTo>
                    <a:pt x="99" y="202"/>
                  </a:lnTo>
                  <a:lnTo>
                    <a:pt x="85" y="222"/>
                  </a:lnTo>
                  <a:lnTo>
                    <a:pt x="72" y="242"/>
                  </a:lnTo>
                  <a:lnTo>
                    <a:pt x="60" y="263"/>
                  </a:lnTo>
                  <a:lnTo>
                    <a:pt x="49" y="284"/>
                  </a:lnTo>
                  <a:lnTo>
                    <a:pt x="39" y="307"/>
                  </a:lnTo>
                  <a:lnTo>
                    <a:pt x="30" y="329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1"/>
                  </a:lnTo>
                  <a:lnTo>
                    <a:pt x="6" y="426"/>
                  </a:lnTo>
                  <a:lnTo>
                    <a:pt x="3" y="451"/>
                  </a:lnTo>
                  <a:lnTo>
                    <a:pt x="1" y="476"/>
                  </a:lnTo>
                  <a:lnTo>
                    <a:pt x="0" y="502"/>
                  </a:lnTo>
                  <a:lnTo>
                    <a:pt x="0" y="7531"/>
                  </a:lnTo>
                  <a:lnTo>
                    <a:pt x="1" y="7557"/>
                  </a:lnTo>
                  <a:lnTo>
                    <a:pt x="3" y="7582"/>
                  </a:lnTo>
                  <a:lnTo>
                    <a:pt x="6" y="7607"/>
                  </a:lnTo>
                  <a:lnTo>
                    <a:pt x="10" y="7632"/>
                  </a:lnTo>
                  <a:lnTo>
                    <a:pt x="16" y="7656"/>
                  </a:lnTo>
                  <a:lnTo>
                    <a:pt x="22" y="7680"/>
                  </a:lnTo>
                  <a:lnTo>
                    <a:pt x="30" y="7703"/>
                  </a:lnTo>
                  <a:lnTo>
                    <a:pt x="39" y="7726"/>
                  </a:lnTo>
                  <a:lnTo>
                    <a:pt x="49" y="7749"/>
                  </a:lnTo>
                  <a:lnTo>
                    <a:pt x="60" y="7771"/>
                  </a:lnTo>
                  <a:lnTo>
                    <a:pt x="72" y="7792"/>
                  </a:lnTo>
                  <a:lnTo>
                    <a:pt x="85" y="7812"/>
                  </a:lnTo>
                  <a:lnTo>
                    <a:pt x="99" y="7831"/>
                  </a:lnTo>
                  <a:lnTo>
                    <a:pt x="115" y="7850"/>
                  </a:lnTo>
                  <a:lnTo>
                    <a:pt x="131" y="7868"/>
                  </a:lnTo>
                  <a:lnTo>
                    <a:pt x="147" y="7886"/>
                  </a:lnTo>
                  <a:lnTo>
                    <a:pt x="165" y="7902"/>
                  </a:lnTo>
                  <a:lnTo>
                    <a:pt x="183" y="7918"/>
                  </a:lnTo>
                  <a:lnTo>
                    <a:pt x="202" y="7933"/>
                  </a:lnTo>
                  <a:lnTo>
                    <a:pt x="221" y="7947"/>
                  </a:lnTo>
                  <a:lnTo>
                    <a:pt x="242" y="7960"/>
                  </a:lnTo>
                  <a:lnTo>
                    <a:pt x="263" y="7972"/>
                  </a:lnTo>
                  <a:lnTo>
                    <a:pt x="285" y="7983"/>
                  </a:lnTo>
                  <a:lnTo>
                    <a:pt x="307" y="7994"/>
                  </a:lnTo>
                  <a:lnTo>
                    <a:pt x="330" y="8003"/>
                  </a:lnTo>
                  <a:lnTo>
                    <a:pt x="353" y="8011"/>
                  </a:lnTo>
                  <a:lnTo>
                    <a:pt x="377" y="8017"/>
                  </a:lnTo>
                  <a:lnTo>
                    <a:pt x="401" y="8023"/>
                  </a:lnTo>
                  <a:lnTo>
                    <a:pt x="426" y="8027"/>
                  </a:lnTo>
                  <a:lnTo>
                    <a:pt x="452" y="8030"/>
                  </a:lnTo>
                  <a:lnTo>
                    <a:pt x="477" y="8032"/>
                  </a:lnTo>
                  <a:lnTo>
                    <a:pt x="503" y="8033"/>
                  </a:lnTo>
                  <a:lnTo>
                    <a:pt x="11568" y="8033"/>
                  </a:lnTo>
                  <a:lnTo>
                    <a:pt x="11594" y="8032"/>
                  </a:lnTo>
                  <a:lnTo>
                    <a:pt x="11619" y="8030"/>
                  </a:lnTo>
                  <a:lnTo>
                    <a:pt x="11645" y="8027"/>
                  </a:lnTo>
                  <a:lnTo>
                    <a:pt x="11670" y="8023"/>
                  </a:lnTo>
                  <a:lnTo>
                    <a:pt x="11694" y="8017"/>
                  </a:lnTo>
                  <a:lnTo>
                    <a:pt x="11718" y="8011"/>
                  </a:lnTo>
                  <a:lnTo>
                    <a:pt x="11741" y="8003"/>
                  </a:lnTo>
                  <a:lnTo>
                    <a:pt x="11764" y="7994"/>
                  </a:lnTo>
                  <a:lnTo>
                    <a:pt x="11786" y="7983"/>
                  </a:lnTo>
                  <a:lnTo>
                    <a:pt x="11809" y="7972"/>
                  </a:lnTo>
                  <a:lnTo>
                    <a:pt x="11829" y="7960"/>
                  </a:lnTo>
                  <a:lnTo>
                    <a:pt x="11850" y="7947"/>
                  </a:lnTo>
                  <a:lnTo>
                    <a:pt x="11869" y="7933"/>
                  </a:lnTo>
                  <a:lnTo>
                    <a:pt x="11888" y="7918"/>
                  </a:lnTo>
                  <a:lnTo>
                    <a:pt x="11906" y="7902"/>
                  </a:lnTo>
                  <a:lnTo>
                    <a:pt x="11924" y="7886"/>
                  </a:lnTo>
                  <a:lnTo>
                    <a:pt x="11940" y="7868"/>
                  </a:lnTo>
                  <a:lnTo>
                    <a:pt x="11956" y="7850"/>
                  </a:lnTo>
                  <a:lnTo>
                    <a:pt x="11972" y="7831"/>
                  </a:lnTo>
                  <a:lnTo>
                    <a:pt x="11986" y="7812"/>
                  </a:lnTo>
                  <a:lnTo>
                    <a:pt x="11999" y="7792"/>
                  </a:lnTo>
                  <a:lnTo>
                    <a:pt x="12011" y="7771"/>
                  </a:lnTo>
                  <a:lnTo>
                    <a:pt x="12022" y="7749"/>
                  </a:lnTo>
                  <a:lnTo>
                    <a:pt x="12032" y="7726"/>
                  </a:lnTo>
                  <a:lnTo>
                    <a:pt x="12041" y="7703"/>
                  </a:lnTo>
                  <a:lnTo>
                    <a:pt x="12049" y="7680"/>
                  </a:lnTo>
                  <a:lnTo>
                    <a:pt x="12055" y="7656"/>
                  </a:lnTo>
                  <a:lnTo>
                    <a:pt x="12061" y="7632"/>
                  </a:lnTo>
                  <a:lnTo>
                    <a:pt x="12065" y="7607"/>
                  </a:lnTo>
                  <a:lnTo>
                    <a:pt x="12068" y="7582"/>
                  </a:lnTo>
                  <a:lnTo>
                    <a:pt x="12070" y="7557"/>
                  </a:lnTo>
                  <a:lnTo>
                    <a:pt x="12071" y="7531"/>
                  </a:lnTo>
                  <a:lnTo>
                    <a:pt x="12071" y="502"/>
                  </a:lnTo>
                  <a:lnTo>
                    <a:pt x="12070" y="476"/>
                  </a:lnTo>
                  <a:lnTo>
                    <a:pt x="12068" y="451"/>
                  </a:lnTo>
                  <a:lnTo>
                    <a:pt x="12065" y="426"/>
                  </a:lnTo>
                  <a:lnTo>
                    <a:pt x="12061" y="401"/>
                  </a:lnTo>
                  <a:lnTo>
                    <a:pt x="12055" y="377"/>
                  </a:lnTo>
                  <a:lnTo>
                    <a:pt x="12049" y="353"/>
                  </a:lnTo>
                  <a:lnTo>
                    <a:pt x="12041" y="329"/>
                  </a:lnTo>
                  <a:lnTo>
                    <a:pt x="12032" y="306"/>
                  </a:lnTo>
                  <a:lnTo>
                    <a:pt x="12022" y="284"/>
                  </a:lnTo>
                  <a:lnTo>
                    <a:pt x="12011" y="263"/>
                  </a:lnTo>
                  <a:lnTo>
                    <a:pt x="11999" y="242"/>
                  </a:lnTo>
                  <a:lnTo>
                    <a:pt x="11986" y="221"/>
                  </a:lnTo>
                  <a:lnTo>
                    <a:pt x="11972" y="202"/>
                  </a:lnTo>
                  <a:lnTo>
                    <a:pt x="11956" y="183"/>
                  </a:lnTo>
                  <a:lnTo>
                    <a:pt x="11940" y="165"/>
                  </a:lnTo>
                  <a:lnTo>
                    <a:pt x="11924" y="147"/>
                  </a:lnTo>
                  <a:lnTo>
                    <a:pt x="11906" y="131"/>
                  </a:lnTo>
                  <a:lnTo>
                    <a:pt x="11888" y="115"/>
                  </a:lnTo>
                  <a:lnTo>
                    <a:pt x="11869" y="100"/>
                  </a:lnTo>
                  <a:lnTo>
                    <a:pt x="11850" y="85"/>
                  </a:lnTo>
                  <a:lnTo>
                    <a:pt x="11829" y="72"/>
                  </a:lnTo>
                  <a:lnTo>
                    <a:pt x="11809" y="60"/>
                  </a:lnTo>
                  <a:lnTo>
                    <a:pt x="11786" y="49"/>
                  </a:lnTo>
                  <a:lnTo>
                    <a:pt x="11764" y="39"/>
                  </a:lnTo>
                  <a:lnTo>
                    <a:pt x="11741" y="30"/>
                  </a:lnTo>
                  <a:lnTo>
                    <a:pt x="11718" y="22"/>
                  </a:lnTo>
                  <a:lnTo>
                    <a:pt x="11694" y="16"/>
                  </a:lnTo>
                  <a:lnTo>
                    <a:pt x="11670" y="10"/>
                  </a:lnTo>
                  <a:lnTo>
                    <a:pt x="11645" y="6"/>
                  </a:lnTo>
                  <a:lnTo>
                    <a:pt x="11619" y="3"/>
                  </a:lnTo>
                  <a:lnTo>
                    <a:pt x="11594" y="1"/>
                  </a:lnTo>
                  <a:lnTo>
                    <a:pt x="115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1" name="Freeform 92">
              <a:extLst>
                <a:ext uri="{FF2B5EF4-FFF2-40B4-BE49-F238E27FC236}">
                  <a16:creationId xmlns:a16="http://schemas.microsoft.com/office/drawing/2014/main" id="{2BB9DCA5-23DF-8AAC-A09E-A03F9827DF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64363" y="2108200"/>
              <a:ext cx="690562" cy="646113"/>
            </a:xfrm>
            <a:custGeom>
              <a:avLst/>
              <a:gdLst>
                <a:gd name="T0" fmla="*/ 15066 w 16095"/>
                <a:gd name="T1" fmla="*/ 11696 h 15059"/>
                <a:gd name="T2" fmla="*/ 14988 w 16095"/>
                <a:gd name="T3" fmla="*/ 11847 h 15059"/>
                <a:gd name="T4" fmla="*/ 14867 w 16095"/>
                <a:gd name="T5" fmla="*/ 11963 h 15059"/>
                <a:gd name="T6" fmla="*/ 14712 w 16095"/>
                <a:gd name="T7" fmla="*/ 12033 h 15059"/>
                <a:gd name="T8" fmla="*/ 6036 w 16095"/>
                <a:gd name="T9" fmla="*/ 12049 h 15059"/>
                <a:gd name="T10" fmla="*/ 1359 w 16095"/>
                <a:gd name="T11" fmla="*/ 12027 h 15059"/>
                <a:gd name="T12" fmla="*/ 1208 w 16095"/>
                <a:gd name="T13" fmla="*/ 11949 h 15059"/>
                <a:gd name="T14" fmla="*/ 1091 w 16095"/>
                <a:gd name="T15" fmla="*/ 11828 h 15059"/>
                <a:gd name="T16" fmla="*/ 1022 w 16095"/>
                <a:gd name="T17" fmla="*/ 11672 h 15059"/>
                <a:gd name="T18" fmla="*/ 1007 w 16095"/>
                <a:gd name="T19" fmla="*/ 1480 h 15059"/>
                <a:gd name="T20" fmla="*/ 1045 w 16095"/>
                <a:gd name="T21" fmla="*/ 1310 h 15059"/>
                <a:gd name="T22" fmla="*/ 1137 w 16095"/>
                <a:gd name="T23" fmla="*/ 1169 h 15059"/>
                <a:gd name="T24" fmla="*/ 1268 w 16095"/>
                <a:gd name="T25" fmla="*/ 1064 h 15059"/>
                <a:gd name="T26" fmla="*/ 1432 w 16095"/>
                <a:gd name="T27" fmla="*/ 1010 h 15059"/>
                <a:gd name="T28" fmla="*/ 14663 w 16095"/>
                <a:gd name="T29" fmla="*/ 1010 h 15059"/>
                <a:gd name="T30" fmla="*/ 14826 w 16095"/>
                <a:gd name="T31" fmla="*/ 1064 h 15059"/>
                <a:gd name="T32" fmla="*/ 14958 w 16095"/>
                <a:gd name="T33" fmla="*/ 1169 h 15059"/>
                <a:gd name="T34" fmla="*/ 15050 w 16095"/>
                <a:gd name="T35" fmla="*/ 1310 h 15059"/>
                <a:gd name="T36" fmla="*/ 15088 w 16095"/>
                <a:gd name="T37" fmla="*/ 1480 h 15059"/>
                <a:gd name="T38" fmla="*/ 1279 w 16095"/>
                <a:gd name="T39" fmla="*/ 17 h 15059"/>
                <a:gd name="T40" fmla="*/ 790 w 16095"/>
                <a:gd name="T41" fmla="*/ 182 h 15059"/>
                <a:gd name="T42" fmla="*/ 391 w 16095"/>
                <a:gd name="T43" fmla="*/ 493 h 15059"/>
                <a:gd name="T44" fmla="*/ 119 w 16095"/>
                <a:gd name="T45" fmla="*/ 920 h 15059"/>
                <a:gd name="T46" fmla="*/ 2 w 16095"/>
                <a:gd name="T47" fmla="*/ 1429 h 15059"/>
                <a:gd name="T48" fmla="*/ 47 w 16095"/>
                <a:gd name="T49" fmla="*/ 11922 h 15059"/>
                <a:gd name="T50" fmla="*/ 257 w 16095"/>
                <a:gd name="T51" fmla="*/ 12387 h 15059"/>
                <a:gd name="T52" fmla="*/ 604 w 16095"/>
                <a:gd name="T53" fmla="*/ 12752 h 15059"/>
                <a:gd name="T54" fmla="*/ 1056 w 16095"/>
                <a:gd name="T55" fmla="*/ 12984 h 15059"/>
                <a:gd name="T56" fmla="*/ 6539 w 16095"/>
                <a:gd name="T57" fmla="*/ 13053 h 15059"/>
                <a:gd name="T58" fmla="*/ 3299 w 16095"/>
                <a:gd name="T59" fmla="*/ 14106 h 15059"/>
                <a:gd name="T60" fmla="*/ 3180 w 16095"/>
                <a:gd name="T61" fmla="*/ 14188 h 15059"/>
                <a:gd name="T62" fmla="*/ 3089 w 16095"/>
                <a:gd name="T63" fmla="*/ 14299 h 15059"/>
                <a:gd name="T64" fmla="*/ 3034 w 16095"/>
                <a:gd name="T65" fmla="*/ 14431 h 15059"/>
                <a:gd name="T66" fmla="*/ 3019 w 16095"/>
                <a:gd name="T67" fmla="*/ 14583 h 15059"/>
                <a:gd name="T68" fmla="*/ 3057 w 16095"/>
                <a:gd name="T69" fmla="*/ 14753 h 15059"/>
                <a:gd name="T70" fmla="*/ 3149 w 16095"/>
                <a:gd name="T71" fmla="*/ 14894 h 15059"/>
                <a:gd name="T72" fmla="*/ 3280 w 16095"/>
                <a:gd name="T73" fmla="*/ 14999 h 15059"/>
                <a:gd name="T74" fmla="*/ 3444 w 16095"/>
                <a:gd name="T75" fmla="*/ 15053 h 15059"/>
                <a:gd name="T76" fmla="*/ 12651 w 16095"/>
                <a:gd name="T77" fmla="*/ 15053 h 15059"/>
                <a:gd name="T78" fmla="*/ 12814 w 16095"/>
                <a:gd name="T79" fmla="*/ 14999 h 15059"/>
                <a:gd name="T80" fmla="*/ 12946 w 16095"/>
                <a:gd name="T81" fmla="*/ 14894 h 15059"/>
                <a:gd name="T82" fmla="*/ 13038 w 16095"/>
                <a:gd name="T83" fmla="*/ 14753 h 15059"/>
                <a:gd name="T84" fmla="*/ 13076 w 16095"/>
                <a:gd name="T85" fmla="*/ 14583 h 15059"/>
                <a:gd name="T86" fmla="*/ 13061 w 16095"/>
                <a:gd name="T87" fmla="*/ 14431 h 15059"/>
                <a:gd name="T88" fmla="*/ 13006 w 16095"/>
                <a:gd name="T89" fmla="*/ 14299 h 15059"/>
                <a:gd name="T90" fmla="*/ 12915 w 16095"/>
                <a:gd name="T91" fmla="*/ 14188 h 15059"/>
                <a:gd name="T92" fmla="*/ 12796 w 16095"/>
                <a:gd name="T93" fmla="*/ 14106 h 15059"/>
                <a:gd name="T94" fmla="*/ 9556 w 16095"/>
                <a:gd name="T95" fmla="*/ 13053 h 15059"/>
                <a:gd name="T96" fmla="*/ 15039 w 16095"/>
                <a:gd name="T97" fmla="*/ 12984 h 15059"/>
                <a:gd name="T98" fmla="*/ 15491 w 16095"/>
                <a:gd name="T99" fmla="*/ 12752 h 15059"/>
                <a:gd name="T100" fmla="*/ 15838 w 16095"/>
                <a:gd name="T101" fmla="*/ 12387 h 15059"/>
                <a:gd name="T102" fmla="*/ 16048 w 16095"/>
                <a:gd name="T103" fmla="*/ 11922 h 15059"/>
                <a:gd name="T104" fmla="*/ 16093 w 16095"/>
                <a:gd name="T105" fmla="*/ 1429 h 15059"/>
                <a:gd name="T106" fmla="*/ 15976 w 16095"/>
                <a:gd name="T107" fmla="*/ 920 h 15059"/>
                <a:gd name="T108" fmla="*/ 15703 w 16095"/>
                <a:gd name="T109" fmla="*/ 493 h 15059"/>
                <a:gd name="T110" fmla="*/ 15305 w 16095"/>
                <a:gd name="T111" fmla="*/ 182 h 15059"/>
                <a:gd name="T112" fmla="*/ 14815 w 16095"/>
                <a:gd name="T113" fmla="*/ 17 h 15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095" h="15059">
                  <a:moveTo>
                    <a:pt x="15089" y="11547"/>
                  </a:moveTo>
                  <a:lnTo>
                    <a:pt x="15088" y="11573"/>
                  </a:lnTo>
                  <a:lnTo>
                    <a:pt x="15086" y="11598"/>
                  </a:lnTo>
                  <a:lnTo>
                    <a:pt x="15083" y="11623"/>
                  </a:lnTo>
                  <a:lnTo>
                    <a:pt x="15079" y="11648"/>
                  </a:lnTo>
                  <a:lnTo>
                    <a:pt x="15073" y="11672"/>
                  </a:lnTo>
                  <a:lnTo>
                    <a:pt x="15066" y="11696"/>
                  </a:lnTo>
                  <a:lnTo>
                    <a:pt x="15059" y="11719"/>
                  </a:lnTo>
                  <a:lnTo>
                    <a:pt x="15050" y="11743"/>
                  </a:lnTo>
                  <a:lnTo>
                    <a:pt x="15040" y="11765"/>
                  </a:lnTo>
                  <a:lnTo>
                    <a:pt x="15029" y="11786"/>
                  </a:lnTo>
                  <a:lnTo>
                    <a:pt x="15016" y="11807"/>
                  </a:lnTo>
                  <a:lnTo>
                    <a:pt x="15003" y="11828"/>
                  </a:lnTo>
                  <a:lnTo>
                    <a:pt x="14988" y="11847"/>
                  </a:lnTo>
                  <a:lnTo>
                    <a:pt x="14974" y="11866"/>
                  </a:lnTo>
                  <a:lnTo>
                    <a:pt x="14958" y="11884"/>
                  </a:lnTo>
                  <a:lnTo>
                    <a:pt x="14941" y="11902"/>
                  </a:lnTo>
                  <a:lnTo>
                    <a:pt x="14924" y="11918"/>
                  </a:lnTo>
                  <a:lnTo>
                    <a:pt x="14906" y="11934"/>
                  </a:lnTo>
                  <a:lnTo>
                    <a:pt x="14887" y="11949"/>
                  </a:lnTo>
                  <a:lnTo>
                    <a:pt x="14867" y="11963"/>
                  </a:lnTo>
                  <a:lnTo>
                    <a:pt x="14847" y="11977"/>
                  </a:lnTo>
                  <a:lnTo>
                    <a:pt x="14826" y="11989"/>
                  </a:lnTo>
                  <a:lnTo>
                    <a:pt x="14803" y="12000"/>
                  </a:lnTo>
                  <a:lnTo>
                    <a:pt x="14781" y="12010"/>
                  </a:lnTo>
                  <a:lnTo>
                    <a:pt x="14759" y="12019"/>
                  </a:lnTo>
                  <a:lnTo>
                    <a:pt x="14735" y="12027"/>
                  </a:lnTo>
                  <a:lnTo>
                    <a:pt x="14712" y="12033"/>
                  </a:lnTo>
                  <a:lnTo>
                    <a:pt x="14687" y="12039"/>
                  </a:lnTo>
                  <a:lnTo>
                    <a:pt x="14663" y="12043"/>
                  </a:lnTo>
                  <a:lnTo>
                    <a:pt x="14637" y="12047"/>
                  </a:lnTo>
                  <a:lnTo>
                    <a:pt x="14612" y="12048"/>
                  </a:lnTo>
                  <a:lnTo>
                    <a:pt x="14586" y="12049"/>
                  </a:lnTo>
                  <a:lnTo>
                    <a:pt x="10059" y="12049"/>
                  </a:lnTo>
                  <a:lnTo>
                    <a:pt x="6036" y="12049"/>
                  </a:lnTo>
                  <a:lnTo>
                    <a:pt x="1509" y="12049"/>
                  </a:lnTo>
                  <a:lnTo>
                    <a:pt x="1483" y="12048"/>
                  </a:lnTo>
                  <a:lnTo>
                    <a:pt x="1458" y="12047"/>
                  </a:lnTo>
                  <a:lnTo>
                    <a:pt x="1432" y="12043"/>
                  </a:lnTo>
                  <a:lnTo>
                    <a:pt x="1407" y="12039"/>
                  </a:lnTo>
                  <a:lnTo>
                    <a:pt x="1383" y="12033"/>
                  </a:lnTo>
                  <a:lnTo>
                    <a:pt x="1359" y="12027"/>
                  </a:lnTo>
                  <a:lnTo>
                    <a:pt x="1336" y="12019"/>
                  </a:lnTo>
                  <a:lnTo>
                    <a:pt x="1313" y="12010"/>
                  </a:lnTo>
                  <a:lnTo>
                    <a:pt x="1291" y="12000"/>
                  </a:lnTo>
                  <a:lnTo>
                    <a:pt x="1268" y="11989"/>
                  </a:lnTo>
                  <a:lnTo>
                    <a:pt x="1248" y="11977"/>
                  </a:lnTo>
                  <a:lnTo>
                    <a:pt x="1227" y="11963"/>
                  </a:lnTo>
                  <a:lnTo>
                    <a:pt x="1208" y="11949"/>
                  </a:lnTo>
                  <a:lnTo>
                    <a:pt x="1189" y="11934"/>
                  </a:lnTo>
                  <a:lnTo>
                    <a:pt x="1171" y="11918"/>
                  </a:lnTo>
                  <a:lnTo>
                    <a:pt x="1153" y="11902"/>
                  </a:lnTo>
                  <a:lnTo>
                    <a:pt x="1137" y="11884"/>
                  </a:lnTo>
                  <a:lnTo>
                    <a:pt x="1121" y="11866"/>
                  </a:lnTo>
                  <a:lnTo>
                    <a:pt x="1106" y="11847"/>
                  </a:lnTo>
                  <a:lnTo>
                    <a:pt x="1091" y="11828"/>
                  </a:lnTo>
                  <a:lnTo>
                    <a:pt x="1078" y="11807"/>
                  </a:lnTo>
                  <a:lnTo>
                    <a:pt x="1066" y="11786"/>
                  </a:lnTo>
                  <a:lnTo>
                    <a:pt x="1055" y="11765"/>
                  </a:lnTo>
                  <a:lnTo>
                    <a:pt x="1045" y="11743"/>
                  </a:lnTo>
                  <a:lnTo>
                    <a:pt x="1036" y="11719"/>
                  </a:lnTo>
                  <a:lnTo>
                    <a:pt x="1028" y="11696"/>
                  </a:lnTo>
                  <a:lnTo>
                    <a:pt x="1022" y="11672"/>
                  </a:lnTo>
                  <a:lnTo>
                    <a:pt x="1016" y="11648"/>
                  </a:lnTo>
                  <a:lnTo>
                    <a:pt x="1012" y="11623"/>
                  </a:lnTo>
                  <a:lnTo>
                    <a:pt x="1009" y="11598"/>
                  </a:lnTo>
                  <a:lnTo>
                    <a:pt x="1007" y="11573"/>
                  </a:lnTo>
                  <a:lnTo>
                    <a:pt x="1006" y="11547"/>
                  </a:lnTo>
                  <a:lnTo>
                    <a:pt x="1006" y="1506"/>
                  </a:lnTo>
                  <a:lnTo>
                    <a:pt x="1007" y="1480"/>
                  </a:lnTo>
                  <a:lnTo>
                    <a:pt x="1009" y="1455"/>
                  </a:lnTo>
                  <a:lnTo>
                    <a:pt x="1012" y="1430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6"/>
                  </a:lnTo>
                  <a:lnTo>
                    <a:pt x="1036" y="1333"/>
                  </a:lnTo>
                  <a:lnTo>
                    <a:pt x="1045" y="1310"/>
                  </a:lnTo>
                  <a:lnTo>
                    <a:pt x="1055" y="1288"/>
                  </a:lnTo>
                  <a:lnTo>
                    <a:pt x="1066" y="1267"/>
                  </a:lnTo>
                  <a:lnTo>
                    <a:pt x="1078" y="1246"/>
                  </a:lnTo>
                  <a:lnTo>
                    <a:pt x="1091" y="1225"/>
                  </a:lnTo>
                  <a:lnTo>
                    <a:pt x="1106" y="1206"/>
                  </a:lnTo>
                  <a:lnTo>
                    <a:pt x="1121" y="1187"/>
                  </a:lnTo>
                  <a:lnTo>
                    <a:pt x="1137" y="1169"/>
                  </a:lnTo>
                  <a:lnTo>
                    <a:pt x="1153" y="1151"/>
                  </a:lnTo>
                  <a:lnTo>
                    <a:pt x="1171" y="1135"/>
                  </a:lnTo>
                  <a:lnTo>
                    <a:pt x="1189" y="1119"/>
                  </a:lnTo>
                  <a:lnTo>
                    <a:pt x="1208" y="1103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4"/>
                  </a:lnTo>
                  <a:lnTo>
                    <a:pt x="1291" y="1053"/>
                  </a:lnTo>
                  <a:lnTo>
                    <a:pt x="1313" y="1043"/>
                  </a:lnTo>
                  <a:lnTo>
                    <a:pt x="1336" y="1034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4"/>
                  </a:lnTo>
                  <a:lnTo>
                    <a:pt x="1432" y="1010"/>
                  </a:lnTo>
                  <a:lnTo>
                    <a:pt x="1458" y="1007"/>
                  </a:lnTo>
                  <a:lnTo>
                    <a:pt x="1483" y="1005"/>
                  </a:lnTo>
                  <a:lnTo>
                    <a:pt x="1509" y="1004"/>
                  </a:lnTo>
                  <a:lnTo>
                    <a:pt x="14586" y="1004"/>
                  </a:lnTo>
                  <a:lnTo>
                    <a:pt x="14612" y="1005"/>
                  </a:lnTo>
                  <a:lnTo>
                    <a:pt x="14637" y="1007"/>
                  </a:lnTo>
                  <a:lnTo>
                    <a:pt x="14663" y="1010"/>
                  </a:lnTo>
                  <a:lnTo>
                    <a:pt x="14687" y="1014"/>
                  </a:lnTo>
                  <a:lnTo>
                    <a:pt x="14712" y="1020"/>
                  </a:lnTo>
                  <a:lnTo>
                    <a:pt x="14735" y="1027"/>
                  </a:lnTo>
                  <a:lnTo>
                    <a:pt x="14759" y="1034"/>
                  </a:lnTo>
                  <a:lnTo>
                    <a:pt x="14781" y="1043"/>
                  </a:lnTo>
                  <a:lnTo>
                    <a:pt x="14803" y="1053"/>
                  </a:lnTo>
                  <a:lnTo>
                    <a:pt x="14826" y="1064"/>
                  </a:lnTo>
                  <a:lnTo>
                    <a:pt x="14847" y="1077"/>
                  </a:lnTo>
                  <a:lnTo>
                    <a:pt x="14867" y="1090"/>
                  </a:lnTo>
                  <a:lnTo>
                    <a:pt x="14887" y="1103"/>
                  </a:lnTo>
                  <a:lnTo>
                    <a:pt x="14906" y="1119"/>
                  </a:lnTo>
                  <a:lnTo>
                    <a:pt x="14924" y="1135"/>
                  </a:lnTo>
                  <a:lnTo>
                    <a:pt x="14941" y="1151"/>
                  </a:lnTo>
                  <a:lnTo>
                    <a:pt x="14958" y="1169"/>
                  </a:lnTo>
                  <a:lnTo>
                    <a:pt x="14974" y="1187"/>
                  </a:lnTo>
                  <a:lnTo>
                    <a:pt x="14988" y="1206"/>
                  </a:lnTo>
                  <a:lnTo>
                    <a:pt x="15003" y="1225"/>
                  </a:lnTo>
                  <a:lnTo>
                    <a:pt x="15016" y="1246"/>
                  </a:lnTo>
                  <a:lnTo>
                    <a:pt x="15029" y="1267"/>
                  </a:lnTo>
                  <a:lnTo>
                    <a:pt x="15040" y="1288"/>
                  </a:lnTo>
                  <a:lnTo>
                    <a:pt x="15050" y="1310"/>
                  </a:lnTo>
                  <a:lnTo>
                    <a:pt x="15059" y="1333"/>
                  </a:lnTo>
                  <a:lnTo>
                    <a:pt x="15066" y="1356"/>
                  </a:lnTo>
                  <a:lnTo>
                    <a:pt x="15073" y="1381"/>
                  </a:lnTo>
                  <a:lnTo>
                    <a:pt x="15079" y="1405"/>
                  </a:lnTo>
                  <a:lnTo>
                    <a:pt x="15083" y="1430"/>
                  </a:lnTo>
                  <a:lnTo>
                    <a:pt x="15086" y="1455"/>
                  </a:lnTo>
                  <a:lnTo>
                    <a:pt x="15088" y="1480"/>
                  </a:lnTo>
                  <a:lnTo>
                    <a:pt x="15089" y="1506"/>
                  </a:lnTo>
                  <a:lnTo>
                    <a:pt x="15089" y="11547"/>
                  </a:lnTo>
                  <a:close/>
                  <a:moveTo>
                    <a:pt x="14586" y="0"/>
                  </a:moveTo>
                  <a:lnTo>
                    <a:pt x="1509" y="0"/>
                  </a:lnTo>
                  <a:lnTo>
                    <a:pt x="1431" y="2"/>
                  </a:lnTo>
                  <a:lnTo>
                    <a:pt x="1354" y="8"/>
                  </a:lnTo>
                  <a:lnTo>
                    <a:pt x="1279" y="17"/>
                  </a:lnTo>
                  <a:lnTo>
                    <a:pt x="1204" y="30"/>
                  </a:lnTo>
                  <a:lnTo>
                    <a:pt x="1132" y="47"/>
                  </a:lnTo>
                  <a:lnTo>
                    <a:pt x="1060" y="67"/>
                  </a:lnTo>
                  <a:lnTo>
                    <a:pt x="990" y="91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90" y="182"/>
                  </a:lnTo>
                  <a:lnTo>
                    <a:pt x="726" y="218"/>
                  </a:lnTo>
                  <a:lnTo>
                    <a:pt x="665" y="257"/>
                  </a:lnTo>
                  <a:lnTo>
                    <a:pt x="606" y="299"/>
                  </a:lnTo>
                  <a:lnTo>
                    <a:pt x="549" y="344"/>
                  </a:lnTo>
                  <a:lnTo>
                    <a:pt x="494" y="392"/>
                  </a:lnTo>
                  <a:lnTo>
                    <a:pt x="442" y="441"/>
                  </a:lnTo>
                  <a:lnTo>
                    <a:pt x="391" y="493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8" y="664"/>
                  </a:lnTo>
                  <a:lnTo>
                    <a:pt x="218" y="725"/>
                  </a:lnTo>
                  <a:lnTo>
                    <a:pt x="182" y="788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8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3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9"/>
                  </a:lnTo>
                  <a:lnTo>
                    <a:pt x="0" y="1506"/>
                  </a:lnTo>
                  <a:lnTo>
                    <a:pt x="0" y="11547"/>
                  </a:lnTo>
                  <a:lnTo>
                    <a:pt x="2" y="11624"/>
                  </a:lnTo>
                  <a:lnTo>
                    <a:pt x="8" y="11700"/>
                  </a:lnTo>
                  <a:lnTo>
                    <a:pt x="17" y="11776"/>
                  </a:lnTo>
                  <a:lnTo>
                    <a:pt x="30" y="11850"/>
                  </a:lnTo>
                  <a:lnTo>
                    <a:pt x="47" y="11922"/>
                  </a:lnTo>
                  <a:lnTo>
                    <a:pt x="67" y="11994"/>
                  </a:lnTo>
                  <a:lnTo>
                    <a:pt x="92" y="12064"/>
                  </a:lnTo>
                  <a:lnTo>
                    <a:pt x="118" y="12132"/>
                  </a:lnTo>
                  <a:lnTo>
                    <a:pt x="148" y="12198"/>
                  </a:lnTo>
                  <a:lnTo>
                    <a:pt x="181" y="12264"/>
                  </a:lnTo>
                  <a:lnTo>
                    <a:pt x="217" y="12326"/>
                  </a:lnTo>
                  <a:lnTo>
                    <a:pt x="257" y="12387"/>
                  </a:lnTo>
                  <a:lnTo>
                    <a:pt x="299" y="12446"/>
                  </a:lnTo>
                  <a:lnTo>
                    <a:pt x="343" y="12504"/>
                  </a:lnTo>
                  <a:lnTo>
                    <a:pt x="390" y="12558"/>
                  </a:lnTo>
                  <a:lnTo>
                    <a:pt x="441" y="12610"/>
                  </a:lnTo>
                  <a:lnTo>
                    <a:pt x="493" y="12660"/>
                  </a:lnTo>
                  <a:lnTo>
                    <a:pt x="547" y="12707"/>
                  </a:lnTo>
                  <a:lnTo>
                    <a:pt x="604" y="12752"/>
                  </a:lnTo>
                  <a:lnTo>
                    <a:pt x="663" y="12794"/>
                  </a:lnTo>
                  <a:lnTo>
                    <a:pt x="724" y="12833"/>
                  </a:lnTo>
                  <a:lnTo>
                    <a:pt x="787" y="12869"/>
                  </a:lnTo>
                  <a:lnTo>
                    <a:pt x="852" y="12902"/>
                  </a:lnTo>
                  <a:lnTo>
                    <a:pt x="918" y="12933"/>
                  </a:lnTo>
                  <a:lnTo>
                    <a:pt x="987" y="12959"/>
                  </a:lnTo>
                  <a:lnTo>
                    <a:pt x="1056" y="12984"/>
                  </a:lnTo>
                  <a:lnTo>
                    <a:pt x="1128" y="13004"/>
                  </a:lnTo>
                  <a:lnTo>
                    <a:pt x="1201" y="13021"/>
                  </a:lnTo>
                  <a:lnTo>
                    <a:pt x="1275" y="13035"/>
                  </a:lnTo>
                  <a:lnTo>
                    <a:pt x="1350" y="13044"/>
                  </a:lnTo>
                  <a:lnTo>
                    <a:pt x="1426" y="13050"/>
                  </a:lnTo>
                  <a:lnTo>
                    <a:pt x="1504" y="13053"/>
                  </a:lnTo>
                  <a:lnTo>
                    <a:pt x="6539" y="13053"/>
                  </a:lnTo>
                  <a:lnTo>
                    <a:pt x="6539" y="13663"/>
                  </a:lnTo>
                  <a:lnTo>
                    <a:pt x="3399" y="14070"/>
                  </a:lnTo>
                  <a:lnTo>
                    <a:pt x="3378" y="14076"/>
                  </a:lnTo>
                  <a:lnTo>
                    <a:pt x="3358" y="14082"/>
                  </a:lnTo>
                  <a:lnTo>
                    <a:pt x="3338" y="14090"/>
                  </a:lnTo>
                  <a:lnTo>
                    <a:pt x="3319" y="14098"/>
                  </a:lnTo>
                  <a:lnTo>
                    <a:pt x="3299" y="14106"/>
                  </a:lnTo>
                  <a:lnTo>
                    <a:pt x="3280" y="14116"/>
                  </a:lnTo>
                  <a:lnTo>
                    <a:pt x="3262" y="14126"/>
                  </a:lnTo>
                  <a:lnTo>
                    <a:pt x="3245" y="14137"/>
                  </a:lnTo>
                  <a:lnTo>
                    <a:pt x="3228" y="14149"/>
                  </a:lnTo>
                  <a:lnTo>
                    <a:pt x="3211" y="14161"/>
                  </a:lnTo>
                  <a:lnTo>
                    <a:pt x="3196" y="14174"/>
                  </a:lnTo>
                  <a:lnTo>
                    <a:pt x="3180" y="14188"/>
                  </a:lnTo>
                  <a:lnTo>
                    <a:pt x="3166" y="14203"/>
                  </a:lnTo>
                  <a:lnTo>
                    <a:pt x="3151" y="14217"/>
                  </a:lnTo>
                  <a:lnTo>
                    <a:pt x="3138" y="14233"/>
                  </a:lnTo>
                  <a:lnTo>
                    <a:pt x="3124" y="14249"/>
                  </a:lnTo>
                  <a:lnTo>
                    <a:pt x="3112" y="14265"/>
                  </a:lnTo>
                  <a:lnTo>
                    <a:pt x="3100" y="14282"/>
                  </a:lnTo>
                  <a:lnTo>
                    <a:pt x="3089" y="14299"/>
                  </a:lnTo>
                  <a:lnTo>
                    <a:pt x="3079" y="14316"/>
                  </a:lnTo>
                  <a:lnTo>
                    <a:pt x="3070" y="14335"/>
                  </a:lnTo>
                  <a:lnTo>
                    <a:pt x="3061" y="14353"/>
                  </a:lnTo>
                  <a:lnTo>
                    <a:pt x="3053" y="14372"/>
                  </a:lnTo>
                  <a:lnTo>
                    <a:pt x="3046" y="14391"/>
                  </a:lnTo>
                  <a:lnTo>
                    <a:pt x="3039" y="14411"/>
                  </a:lnTo>
                  <a:lnTo>
                    <a:pt x="3034" y="14431"/>
                  </a:lnTo>
                  <a:lnTo>
                    <a:pt x="3029" y="14452"/>
                  </a:lnTo>
                  <a:lnTo>
                    <a:pt x="3025" y="14473"/>
                  </a:lnTo>
                  <a:lnTo>
                    <a:pt x="3022" y="14493"/>
                  </a:lnTo>
                  <a:lnTo>
                    <a:pt x="3020" y="14514"/>
                  </a:lnTo>
                  <a:lnTo>
                    <a:pt x="3018" y="14536"/>
                  </a:lnTo>
                  <a:lnTo>
                    <a:pt x="3018" y="14557"/>
                  </a:lnTo>
                  <a:lnTo>
                    <a:pt x="3019" y="14583"/>
                  </a:lnTo>
                  <a:lnTo>
                    <a:pt x="3020" y="14608"/>
                  </a:lnTo>
                  <a:lnTo>
                    <a:pt x="3024" y="14633"/>
                  </a:lnTo>
                  <a:lnTo>
                    <a:pt x="3028" y="14658"/>
                  </a:lnTo>
                  <a:lnTo>
                    <a:pt x="3034" y="14682"/>
                  </a:lnTo>
                  <a:lnTo>
                    <a:pt x="3040" y="14707"/>
                  </a:lnTo>
                  <a:lnTo>
                    <a:pt x="3048" y="14730"/>
                  </a:lnTo>
                  <a:lnTo>
                    <a:pt x="3057" y="14753"/>
                  </a:lnTo>
                  <a:lnTo>
                    <a:pt x="3067" y="14775"/>
                  </a:lnTo>
                  <a:lnTo>
                    <a:pt x="3078" y="14797"/>
                  </a:lnTo>
                  <a:lnTo>
                    <a:pt x="3090" y="14818"/>
                  </a:lnTo>
                  <a:lnTo>
                    <a:pt x="3103" y="14838"/>
                  </a:lnTo>
                  <a:lnTo>
                    <a:pt x="3117" y="14857"/>
                  </a:lnTo>
                  <a:lnTo>
                    <a:pt x="3132" y="14876"/>
                  </a:lnTo>
                  <a:lnTo>
                    <a:pt x="3149" y="14894"/>
                  </a:lnTo>
                  <a:lnTo>
                    <a:pt x="3165" y="14912"/>
                  </a:lnTo>
                  <a:lnTo>
                    <a:pt x="3183" y="14928"/>
                  </a:lnTo>
                  <a:lnTo>
                    <a:pt x="3201" y="14945"/>
                  </a:lnTo>
                  <a:lnTo>
                    <a:pt x="3220" y="14960"/>
                  </a:lnTo>
                  <a:lnTo>
                    <a:pt x="3239" y="14974"/>
                  </a:lnTo>
                  <a:lnTo>
                    <a:pt x="3260" y="14987"/>
                  </a:lnTo>
                  <a:lnTo>
                    <a:pt x="3280" y="14999"/>
                  </a:lnTo>
                  <a:lnTo>
                    <a:pt x="3302" y="15010"/>
                  </a:lnTo>
                  <a:lnTo>
                    <a:pt x="3325" y="15020"/>
                  </a:lnTo>
                  <a:lnTo>
                    <a:pt x="3348" y="15029"/>
                  </a:lnTo>
                  <a:lnTo>
                    <a:pt x="3371" y="15037"/>
                  </a:lnTo>
                  <a:lnTo>
                    <a:pt x="3395" y="15043"/>
                  </a:lnTo>
                  <a:lnTo>
                    <a:pt x="3419" y="15049"/>
                  </a:lnTo>
                  <a:lnTo>
                    <a:pt x="3444" y="15053"/>
                  </a:lnTo>
                  <a:lnTo>
                    <a:pt x="3469" y="15056"/>
                  </a:lnTo>
                  <a:lnTo>
                    <a:pt x="3495" y="15058"/>
                  </a:lnTo>
                  <a:lnTo>
                    <a:pt x="3521" y="15059"/>
                  </a:lnTo>
                  <a:lnTo>
                    <a:pt x="12574" y="15059"/>
                  </a:lnTo>
                  <a:lnTo>
                    <a:pt x="12600" y="15058"/>
                  </a:lnTo>
                  <a:lnTo>
                    <a:pt x="12626" y="15056"/>
                  </a:lnTo>
                  <a:lnTo>
                    <a:pt x="12651" y="15053"/>
                  </a:lnTo>
                  <a:lnTo>
                    <a:pt x="12676" y="15049"/>
                  </a:lnTo>
                  <a:lnTo>
                    <a:pt x="12700" y="15043"/>
                  </a:lnTo>
                  <a:lnTo>
                    <a:pt x="12724" y="15037"/>
                  </a:lnTo>
                  <a:lnTo>
                    <a:pt x="12747" y="15029"/>
                  </a:lnTo>
                  <a:lnTo>
                    <a:pt x="12770" y="15020"/>
                  </a:lnTo>
                  <a:lnTo>
                    <a:pt x="12793" y="15010"/>
                  </a:lnTo>
                  <a:lnTo>
                    <a:pt x="12814" y="14999"/>
                  </a:lnTo>
                  <a:lnTo>
                    <a:pt x="12835" y="14987"/>
                  </a:lnTo>
                  <a:lnTo>
                    <a:pt x="12856" y="14974"/>
                  </a:lnTo>
                  <a:lnTo>
                    <a:pt x="12875" y="14960"/>
                  </a:lnTo>
                  <a:lnTo>
                    <a:pt x="12894" y="14945"/>
                  </a:lnTo>
                  <a:lnTo>
                    <a:pt x="12912" y="14928"/>
                  </a:lnTo>
                  <a:lnTo>
                    <a:pt x="12930" y="14912"/>
                  </a:lnTo>
                  <a:lnTo>
                    <a:pt x="12946" y="14894"/>
                  </a:lnTo>
                  <a:lnTo>
                    <a:pt x="12963" y="14876"/>
                  </a:lnTo>
                  <a:lnTo>
                    <a:pt x="12978" y="14857"/>
                  </a:lnTo>
                  <a:lnTo>
                    <a:pt x="12992" y="14838"/>
                  </a:lnTo>
                  <a:lnTo>
                    <a:pt x="13005" y="14818"/>
                  </a:lnTo>
                  <a:lnTo>
                    <a:pt x="13017" y="14797"/>
                  </a:lnTo>
                  <a:lnTo>
                    <a:pt x="13028" y="14775"/>
                  </a:lnTo>
                  <a:lnTo>
                    <a:pt x="13038" y="14753"/>
                  </a:lnTo>
                  <a:lnTo>
                    <a:pt x="13047" y="14730"/>
                  </a:lnTo>
                  <a:lnTo>
                    <a:pt x="13055" y="14707"/>
                  </a:lnTo>
                  <a:lnTo>
                    <a:pt x="13061" y="14682"/>
                  </a:lnTo>
                  <a:lnTo>
                    <a:pt x="13067" y="14658"/>
                  </a:lnTo>
                  <a:lnTo>
                    <a:pt x="13071" y="14633"/>
                  </a:lnTo>
                  <a:lnTo>
                    <a:pt x="13074" y="14608"/>
                  </a:lnTo>
                  <a:lnTo>
                    <a:pt x="13076" y="14583"/>
                  </a:lnTo>
                  <a:lnTo>
                    <a:pt x="13077" y="14557"/>
                  </a:lnTo>
                  <a:lnTo>
                    <a:pt x="13077" y="14536"/>
                  </a:lnTo>
                  <a:lnTo>
                    <a:pt x="13075" y="14514"/>
                  </a:lnTo>
                  <a:lnTo>
                    <a:pt x="13073" y="14493"/>
                  </a:lnTo>
                  <a:lnTo>
                    <a:pt x="13070" y="14473"/>
                  </a:lnTo>
                  <a:lnTo>
                    <a:pt x="13066" y="14452"/>
                  </a:lnTo>
                  <a:lnTo>
                    <a:pt x="13061" y="14431"/>
                  </a:lnTo>
                  <a:lnTo>
                    <a:pt x="13056" y="14411"/>
                  </a:lnTo>
                  <a:lnTo>
                    <a:pt x="13049" y="14391"/>
                  </a:lnTo>
                  <a:lnTo>
                    <a:pt x="13042" y="14372"/>
                  </a:lnTo>
                  <a:lnTo>
                    <a:pt x="13034" y="14353"/>
                  </a:lnTo>
                  <a:lnTo>
                    <a:pt x="13025" y="14335"/>
                  </a:lnTo>
                  <a:lnTo>
                    <a:pt x="13016" y="14316"/>
                  </a:lnTo>
                  <a:lnTo>
                    <a:pt x="13006" y="14299"/>
                  </a:lnTo>
                  <a:lnTo>
                    <a:pt x="12995" y="14282"/>
                  </a:lnTo>
                  <a:lnTo>
                    <a:pt x="12983" y="14265"/>
                  </a:lnTo>
                  <a:lnTo>
                    <a:pt x="12971" y="14249"/>
                  </a:lnTo>
                  <a:lnTo>
                    <a:pt x="12957" y="14233"/>
                  </a:lnTo>
                  <a:lnTo>
                    <a:pt x="12944" y="14217"/>
                  </a:lnTo>
                  <a:lnTo>
                    <a:pt x="12930" y="14203"/>
                  </a:lnTo>
                  <a:lnTo>
                    <a:pt x="12915" y="14188"/>
                  </a:lnTo>
                  <a:lnTo>
                    <a:pt x="12900" y="14174"/>
                  </a:lnTo>
                  <a:lnTo>
                    <a:pt x="12884" y="14161"/>
                  </a:lnTo>
                  <a:lnTo>
                    <a:pt x="12867" y="14149"/>
                  </a:lnTo>
                  <a:lnTo>
                    <a:pt x="12850" y="14137"/>
                  </a:lnTo>
                  <a:lnTo>
                    <a:pt x="12833" y="14126"/>
                  </a:lnTo>
                  <a:lnTo>
                    <a:pt x="12815" y="14116"/>
                  </a:lnTo>
                  <a:lnTo>
                    <a:pt x="12796" y="14106"/>
                  </a:lnTo>
                  <a:lnTo>
                    <a:pt x="12776" y="14098"/>
                  </a:lnTo>
                  <a:lnTo>
                    <a:pt x="12757" y="14090"/>
                  </a:lnTo>
                  <a:lnTo>
                    <a:pt x="12737" y="14082"/>
                  </a:lnTo>
                  <a:lnTo>
                    <a:pt x="12717" y="14076"/>
                  </a:lnTo>
                  <a:lnTo>
                    <a:pt x="12696" y="14070"/>
                  </a:lnTo>
                  <a:lnTo>
                    <a:pt x="9556" y="13663"/>
                  </a:lnTo>
                  <a:lnTo>
                    <a:pt x="9556" y="13053"/>
                  </a:lnTo>
                  <a:lnTo>
                    <a:pt x="14591" y="13053"/>
                  </a:lnTo>
                  <a:lnTo>
                    <a:pt x="14669" y="13050"/>
                  </a:lnTo>
                  <a:lnTo>
                    <a:pt x="14745" y="13044"/>
                  </a:lnTo>
                  <a:lnTo>
                    <a:pt x="14820" y="13035"/>
                  </a:lnTo>
                  <a:lnTo>
                    <a:pt x="14894" y="13021"/>
                  </a:lnTo>
                  <a:lnTo>
                    <a:pt x="14967" y="13004"/>
                  </a:lnTo>
                  <a:lnTo>
                    <a:pt x="15039" y="12984"/>
                  </a:lnTo>
                  <a:lnTo>
                    <a:pt x="15108" y="12959"/>
                  </a:lnTo>
                  <a:lnTo>
                    <a:pt x="15177" y="12933"/>
                  </a:lnTo>
                  <a:lnTo>
                    <a:pt x="15243" y="12902"/>
                  </a:lnTo>
                  <a:lnTo>
                    <a:pt x="15308" y="12869"/>
                  </a:lnTo>
                  <a:lnTo>
                    <a:pt x="15371" y="12833"/>
                  </a:lnTo>
                  <a:lnTo>
                    <a:pt x="15432" y="12794"/>
                  </a:lnTo>
                  <a:lnTo>
                    <a:pt x="15491" y="12752"/>
                  </a:lnTo>
                  <a:lnTo>
                    <a:pt x="15548" y="12707"/>
                  </a:lnTo>
                  <a:lnTo>
                    <a:pt x="15602" y="12660"/>
                  </a:lnTo>
                  <a:lnTo>
                    <a:pt x="15654" y="12610"/>
                  </a:lnTo>
                  <a:lnTo>
                    <a:pt x="15705" y="12558"/>
                  </a:lnTo>
                  <a:lnTo>
                    <a:pt x="15752" y="12504"/>
                  </a:lnTo>
                  <a:lnTo>
                    <a:pt x="15796" y="12446"/>
                  </a:lnTo>
                  <a:lnTo>
                    <a:pt x="15838" y="12387"/>
                  </a:lnTo>
                  <a:lnTo>
                    <a:pt x="15878" y="12326"/>
                  </a:lnTo>
                  <a:lnTo>
                    <a:pt x="15914" y="12264"/>
                  </a:lnTo>
                  <a:lnTo>
                    <a:pt x="15947" y="12198"/>
                  </a:lnTo>
                  <a:lnTo>
                    <a:pt x="15977" y="12132"/>
                  </a:lnTo>
                  <a:lnTo>
                    <a:pt x="16003" y="12064"/>
                  </a:lnTo>
                  <a:lnTo>
                    <a:pt x="16028" y="11994"/>
                  </a:lnTo>
                  <a:lnTo>
                    <a:pt x="16048" y="11922"/>
                  </a:lnTo>
                  <a:lnTo>
                    <a:pt x="16065" y="11850"/>
                  </a:lnTo>
                  <a:lnTo>
                    <a:pt x="16078" y="11776"/>
                  </a:lnTo>
                  <a:lnTo>
                    <a:pt x="16087" y="11700"/>
                  </a:lnTo>
                  <a:lnTo>
                    <a:pt x="16093" y="11624"/>
                  </a:lnTo>
                  <a:lnTo>
                    <a:pt x="16095" y="11547"/>
                  </a:lnTo>
                  <a:lnTo>
                    <a:pt x="16095" y="1506"/>
                  </a:lnTo>
                  <a:lnTo>
                    <a:pt x="16093" y="1429"/>
                  </a:lnTo>
                  <a:lnTo>
                    <a:pt x="16087" y="1352"/>
                  </a:lnTo>
                  <a:lnTo>
                    <a:pt x="16078" y="1277"/>
                  </a:lnTo>
                  <a:lnTo>
                    <a:pt x="16064" y="1203"/>
                  </a:lnTo>
                  <a:lnTo>
                    <a:pt x="16048" y="1130"/>
                  </a:lnTo>
                  <a:lnTo>
                    <a:pt x="16028" y="1058"/>
                  </a:lnTo>
                  <a:lnTo>
                    <a:pt x="16003" y="988"/>
                  </a:lnTo>
                  <a:lnTo>
                    <a:pt x="15976" y="920"/>
                  </a:lnTo>
                  <a:lnTo>
                    <a:pt x="15946" y="853"/>
                  </a:lnTo>
                  <a:lnTo>
                    <a:pt x="15913" y="788"/>
                  </a:lnTo>
                  <a:lnTo>
                    <a:pt x="15877" y="725"/>
                  </a:lnTo>
                  <a:lnTo>
                    <a:pt x="15837" y="664"/>
                  </a:lnTo>
                  <a:lnTo>
                    <a:pt x="15795" y="605"/>
                  </a:lnTo>
                  <a:lnTo>
                    <a:pt x="15750" y="548"/>
                  </a:lnTo>
                  <a:lnTo>
                    <a:pt x="15703" y="493"/>
                  </a:lnTo>
                  <a:lnTo>
                    <a:pt x="15652" y="441"/>
                  </a:lnTo>
                  <a:lnTo>
                    <a:pt x="15600" y="392"/>
                  </a:lnTo>
                  <a:lnTo>
                    <a:pt x="15546" y="344"/>
                  </a:lnTo>
                  <a:lnTo>
                    <a:pt x="15488" y="299"/>
                  </a:lnTo>
                  <a:lnTo>
                    <a:pt x="15429" y="257"/>
                  </a:lnTo>
                  <a:lnTo>
                    <a:pt x="15369" y="218"/>
                  </a:lnTo>
                  <a:lnTo>
                    <a:pt x="15305" y="182"/>
                  </a:lnTo>
                  <a:lnTo>
                    <a:pt x="15240" y="149"/>
                  </a:lnTo>
                  <a:lnTo>
                    <a:pt x="15174" y="118"/>
                  </a:lnTo>
                  <a:lnTo>
                    <a:pt x="15105" y="91"/>
                  </a:lnTo>
                  <a:lnTo>
                    <a:pt x="15035" y="67"/>
                  </a:lnTo>
                  <a:lnTo>
                    <a:pt x="14963" y="47"/>
                  </a:lnTo>
                  <a:lnTo>
                    <a:pt x="14890" y="30"/>
                  </a:lnTo>
                  <a:lnTo>
                    <a:pt x="14815" y="17"/>
                  </a:lnTo>
                  <a:lnTo>
                    <a:pt x="14740" y="8"/>
                  </a:lnTo>
                  <a:lnTo>
                    <a:pt x="14664" y="2"/>
                  </a:lnTo>
                  <a:lnTo>
                    <a:pt x="145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F4932AA6-97C8-3C09-A370-7537581BB9CE}"/>
              </a:ext>
            </a:extLst>
          </p:cNvPr>
          <p:cNvSpPr/>
          <p:nvPr/>
        </p:nvSpPr>
        <p:spPr>
          <a:xfrm flipH="1">
            <a:off x="725957" y="4497311"/>
            <a:ext cx="2317894" cy="426261"/>
          </a:xfrm>
          <a:custGeom>
            <a:avLst/>
            <a:gdLst>
              <a:gd name="connsiteX0" fmla="*/ 2317894 w 2317894"/>
              <a:gd name="connsiteY0" fmla="*/ 0 h 426261"/>
              <a:gd name="connsiteX1" fmla="*/ 106565 w 2317894"/>
              <a:gd name="connsiteY1" fmla="*/ 0 h 426261"/>
              <a:gd name="connsiteX2" fmla="*/ 0 w 2317894"/>
              <a:gd name="connsiteY2" fmla="*/ 426261 h 426261"/>
              <a:gd name="connsiteX3" fmla="*/ 2317894 w 2317894"/>
              <a:gd name="connsiteY3" fmla="*/ 426261 h 42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7894" h="426261">
                <a:moveTo>
                  <a:pt x="2317894" y="0"/>
                </a:moveTo>
                <a:lnTo>
                  <a:pt x="106565" y="0"/>
                </a:lnTo>
                <a:lnTo>
                  <a:pt x="0" y="426261"/>
                </a:lnTo>
                <a:lnTo>
                  <a:pt x="2317894" y="426261"/>
                </a:lnTo>
                <a:close/>
              </a:path>
            </a:pathLst>
          </a:custGeom>
          <a:solidFill>
            <a:srgbClr val="F5D51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D1808580-9428-5DF4-96F9-FDEB8ED9C25A}"/>
              </a:ext>
            </a:extLst>
          </p:cNvPr>
          <p:cNvGrpSpPr/>
          <p:nvPr/>
        </p:nvGrpSpPr>
        <p:grpSpPr>
          <a:xfrm>
            <a:off x="5781974" y="3140669"/>
            <a:ext cx="1567664" cy="1356642"/>
            <a:chOff x="464574" y="1906534"/>
            <a:chExt cx="1567664" cy="135664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6C4EA01-EBB6-742A-7154-A1503C9B7E79}"/>
                </a:ext>
              </a:extLst>
            </p:cNvPr>
            <p:cNvSpPr txBox="1"/>
            <p:nvPr/>
          </p:nvSpPr>
          <p:spPr>
            <a:xfrm>
              <a:off x="464574" y="2269058"/>
              <a:ext cx="156766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27B96A4-B8D4-C79B-5350-10088D580F2D}"/>
                </a:ext>
              </a:extLst>
            </p:cNvPr>
            <p:cNvSpPr txBox="1"/>
            <p:nvPr/>
          </p:nvSpPr>
          <p:spPr>
            <a:xfrm>
              <a:off x="464574" y="1906534"/>
              <a:ext cx="15676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F43DEC0A-0579-5653-D86F-75BE67D96E3F}"/>
              </a:ext>
            </a:extLst>
          </p:cNvPr>
          <p:cNvCxnSpPr/>
          <p:nvPr/>
        </p:nvCxnSpPr>
        <p:spPr>
          <a:xfrm>
            <a:off x="7559188" y="1600200"/>
            <a:ext cx="0" cy="332337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0D5968C7-2200-251C-954E-E9AE4DDF7661}"/>
              </a:ext>
            </a:extLst>
          </p:cNvPr>
          <p:cNvCxnSpPr/>
          <p:nvPr/>
        </p:nvCxnSpPr>
        <p:spPr>
          <a:xfrm>
            <a:off x="9607063" y="1600200"/>
            <a:ext cx="0" cy="332337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1808A503-5B2A-6708-6F82-9B4D1D1AEB12}"/>
              </a:ext>
            </a:extLst>
          </p:cNvPr>
          <p:cNvGrpSpPr/>
          <p:nvPr/>
        </p:nvGrpSpPr>
        <p:grpSpPr>
          <a:xfrm>
            <a:off x="7799294" y="3140669"/>
            <a:ext cx="1567664" cy="1356642"/>
            <a:chOff x="464574" y="1906534"/>
            <a:chExt cx="1567664" cy="135664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F0740BE9-9B0C-35B1-D1F0-EC19EBF5CB9E}"/>
                </a:ext>
              </a:extLst>
            </p:cNvPr>
            <p:cNvSpPr txBox="1"/>
            <p:nvPr/>
          </p:nvSpPr>
          <p:spPr>
            <a:xfrm>
              <a:off x="464574" y="2269058"/>
              <a:ext cx="156766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BE40E66-2656-C73F-26B4-7CCF48D03595}"/>
                </a:ext>
              </a:extLst>
            </p:cNvPr>
            <p:cNvSpPr txBox="1"/>
            <p:nvPr/>
          </p:nvSpPr>
          <p:spPr>
            <a:xfrm>
              <a:off x="464574" y="1906534"/>
              <a:ext cx="15676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CE3A7CA5-6FEF-9B6F-AE23-D0C4F03FCED5}"/>
              </a:ext>
            </a:extLst>
          </p:cNvPr>
          <p:cNvGrpSpPr/>
          <p:nvPr/>
        </p:nvGrpSpPr>
        <p:grpSpPr>
          <a:xfrm>
            <a:off x="9816614" y="3140669"/>
            <a:ext cx="1567664" cy="1356642"/>
            <a:chOff x="464574" y="1906534"/>
            <a:chExt cx="1567664" cy="135664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E9F6475C-84AF-2273-D9D3-3772C28C7348}"/>
                </a:ext>
              </a:extLst>
            </p:cNvPr>
            <p:cNvSpPr txBox="1"/>
            <p:nvPr/>
          </p:nvSpPr>
          <p:spPr>
            <a:xfrm>
              <a:off x="464574" y="2269058"/>
              <a:ext cx="156766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95D2AD2D-6513-B0DE-870B-8F88EAB116A1}"/>
                </a:ext>
              </a:extLst>
            </p:cNvPr>
            <p:cNvSpPr txBox="1"/>
            <p:nvPr/>
          </p:nvSpPr>
          <p:spPr>
            <a:xfrm>
              <a:off x="464574" y="1906534"/>
              <a:ext cx="15676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723DA401-7A69-D4EA-596E-12FFB447405F}"/>
              </a:ext>
            </a:extLst>
          </p:cNvPr>
          <p:cNvSpPr txBox="1"/>
          <p:nvPr/>
        </p:nvSpPr>
        <p:spPr>
          <a:xfrm>
            <a:off x="1101072" y="4541164"/>
            <a:ext cx="1567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6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F7000D07-1A2C-A70C-3D23-862941E91FF2}"/>
              </a:ext>
            </a:extLst>
          </p:cNvPr>
          <p:cNvSpPr txBox="1"/>
          <p:nvPr/>
        </p:nvSpPr>
        <p:spPr>
          <a:xfrm>
            <a:off x="700463" y="5072816"/>
            <a:ext cx="9805609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618168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平行四边形 90">
            <a:extLst>
              <a:ext uri="{FF2B5EF4-FFF2-40B4-BE49-F238E27FC236}">
                <a16:creationId xmlns:a16="http://schemas.microsoft.com/office/drawing/2014/main" id="{A5717C25-5195-6B5D-B4DB-BD0D7B0E51F2}"/>
              </a:ext>
            </a:extLst>
          </p:cNvPr>
          <p:cNvSpPr/>
          <p:nvPr/>
        </p:nvSpPr>
        <p:spPr>
          <a:xfrm rot="21040656">
            <a:off x="1043990" y="-20335"/>
            <a:ext cx="3487890" cy="547738"/>
          </a:xfrm>
          <a:prstGeom prst="parallelogram">
            <a:avLst/>
          </a:prstGeom>
          <a:gradFill>
            <a:gsLst>
              <a:gs pos="0">
                <a:srgbClr val="F5D510"/>
              </a:gs>
              <a:gs pos="100000">
                <a:srgbClr val="F5D510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FBBF31E2-BDE3-3318-FC9F-AF4F594C0C75}"/>
              </a:ext>
            </a:extLst>
          </p:cNvPr>
          <p:cNvSpPr txBox="1"/>
          <p:nvPr/>
        </p:nvSpPr>
        <p:spPr>
          <a:xfrm rot="21059786">
            <a:off x="279750" y="248205"/>
            <a:ext cx="9997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i="1" dirty="0">
                <a:solidFill>
                  <a:srgbClr val="34B7C7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01</a:t>
            </a:r>
            <a:endParaRPr lang="zh-CN" altLang="en-US" sz="4000" i="1" dirty="0">
              <a:solidFill>
                <a:srgbClr val="34B7C7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sp>
        <p:nvSpPr>
          <p:cNvPr id="94" name="平行四边形 93">
            <a:extLst>
              <a:ext uri="{FF2B5EF4-FFF2-40B4-BE49-F238E27FC236}">
                <a16:creationId xmlns:a16="http://schemas.microsoft.com/office/drawing/2014/main" id="{F2B13656-96D5-D6D1-9DE8-245D8EAC2D70}"/>
              </a:ext>
            </a:extLst>
          </p:cNvPr>
          <p:cNvSpPr/>
          <p:nvPr/>
        </p:nvSpPr>
        <p:spPr>
          <a:xfrm rot="21040656">
            <a:off x="-898508" y="489032"/>
            <a:ext cx="1142223" cy="226233"/>
          </a:xfrm>
          <a:prstGeom prst="parallelogram">
            <a:avLst/>
          </a:prstGeom>
          <a:gradFill>
            <a:gsLst>
              <a:gs pos="100000">
                <a:srgbClr val="34B7CA"/>
              </a:gs>
              <a:gs pos="0">
                <a:srgbClr val="F5D510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D6E9D81-2C2E-E10A-61EF-80ABE537BA4E}"/>
              </a:ext>
            </a:extLst>
          </p:cNvPr>
          <p:cNvSpPr txBox="1"/>
          <p:nvPr/>
        </p:nvSpPr>
        <p:spPr>
          <a:xfrm>
            <a:off x="1227213" y="387231"/>
            <a:ext cx="281830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38B8AB9-6B30-F700-A5D2-067DB48D4EB2}"/>
              </a:ext>
            </a:extLst>
          </p:cNvPr>
          <p:cNvGrpSpPr>
            <a:grpSpLocks/>
          </p:cNvGrpSpPr>
          <p:nvPr/>
        </p:nvGrpSpPr>
        <p:grpSpPr bwMode="auto">
          <a:xfrm>
            <a:off x="5545138" y="1109663"/>
            <a:ext cx="1920875" cy="3043237"/>
            <a:chOff x="5545138" y="1890713"/>
            <a:chExt cx="1920875" cy="3043237"/>
          </a:xfrm>
        </p:grpSpPr>
        <p:sp>
          <p:nvSpPr>
            <p:cNvPr id="3" name="下箭头 1">
              <a:extLst>
                <a:ext uri="{FF2B5EF4-FFF2-40B4-BE49-F238E27FC236}">
                  <a16:creationId xmlns:a16="http://schemas.microsoft.com/office/drawing/2014/main" id="{C328BDA7-D451-8901-D5D9-3D2D119B4C1F}"/>
                </a:ext>
              </a:extLst>
            </p:cNvPr>
            <p:cNvSpPr/>
            <p:nvPr/>
          </p:nvSpPr>
          <p:spPr>
            <a:xfrm>
              <a:off x="5545138" y="1890713"/>
              <a:ext cx="1920875" cy="3043237"/>
            </a:xfrm>
            <a:custGeom>
              <a:avLst/>
              <a:gdLst>
                <a:gd name="connsiteX0" fmla="*/ 0 w 792088"/>
                <a:gd name="connsiteY0" fmla="*/ 2084125 h 2448272"/>
                <a:gd name="connsiteX1" fmla="*/ 198022 w 792088"/>
                <a:gd name="connsiteY1" fmla="*/ 2084125 h 2448272"/>
                <a:gd name="connsiteX2" fmla="*/ 198022 w 792088"/>
                <a:gd name="connsiteY2" fmla="*/ 0 h 2448272"/>
                <a:gd name="connsiteX3" fmla="*/ 594066 w 792088"/>
                <a:gd name="connsiteY3" fmla="*/ 0 h 2448272"/>
                <a:gd name="connsiteX4" fmla="*/ 594066 w 792088"/>
                <a:gd name="connsiteY4" fmla="*/ 2084125 h 2448272"/>
                <a:gd name="connsiteX5" fmla="*/ 792088 w 792088"/>
                <a:gd name="connsiteY5" fmla="*/ 2084125 h 2448272"/>
                <a:gd name="connsiteX6" fmla="*/ 396044 w 792088"/>
                <a:gd name="connsiteY6" fmla="*/ 2448272 h 2448272"/>
                <a:gd name="connsiteX7" fmla="*/ 0 w 792088"/>
                <a:gd name="connsiteY7" fmla="*/ 2084125 h 2448272"/>
                <a:gd name="connsiteX0" fmla="*/ 1354332 w 2146420"/>
                <a:gd name="connsiteY0" fmla="*/ 2116023 h 2480170"/>
                <a:gd name="connsiteX1" fmla="*/ 1552354 w 2146420"/>
                <a:gd name="connsiteY1" fmla="*/ 2116023 h 2480170"/>
                <a:gd name="connsiteX2" fmla="*/ 0 w 2146420"/>
                <a:gd name="connsiteY2" fmla="*/ 0 h 2480170"/>
                <a:gd name="connsiteX3" fmla="*/ 1948398 w 2146420"/>
                <a:gd name="connsiteY3" fmla="*/ 31898 h 2480170"/>
                <a:gd name="connsiteX4" fmla="*/ 1948398 w 2146420"/>
                <a:gd name="connsiteY4" fmla="*/ 2116023 h 2480170"/>
                <a:gd name="connsiteX5" fmla="*/ 2146420 w 2146420"/>
                <a:gd name="connsiteY5" fmla="*/ 2116023 h 2480170"/>
                <a:gd name="connsiteX6" fmla="*/ 1750376 w 2146420"/>
                <a:gd name="connsiteY6" fmla="*/ 2480170 h 2480170"/>
                <a:gd name="connsiteX7" fmla="*/ 1354332 w 2146420"/>
                <a:gd name="connsiteY7" fmla="*/ 2116023 h 2480170"/>
                <a:gd name="connsiteX0" fmla="*/ 1354332 w 2146420"/>
                <a:gd name="connsiteY0" fmla="*/ 2945362 h 3309509"/>
                <a:gd name="connsiteX1" fmla="*/ 1552354 w 2146420"/>
                <a:gd name="connsiteY1" fmla="*/ 2945362 h 3309509"/>
                <a:gd name="connsiteX2" fmla="*/ 0 w 2146420"/>
                <a:gd name="connsiteY2" fmla="*/ 829339 h 3309509"/>
                <a:gd name="connsiteX3" fmla="*/ 130231 w 2146420"/>
                <a:gd name="connsiteY3" fmla="*/ 0 h 3309509"/>
                <a:gd name="connsiteX4" fmla="*/ 1948398 w 2146420"/>
                <a:gd name="connsiteY4" fmla="*/ 2945362 h 3309509"/>
                <a:gd name="connsiteX5" fmla="*/ 2146420 w 2146420"/>
                <a:gd name="connsiteY5" fmla="*/ 2945362 h 3309509"/>
                <a:gd name="connsiteX6" fmla="*/ 1750376 w 2146420"/>
                <a:gd name="connsiteY6" fmla="*/ 3309509 h 3309509"/>
                <a:gd name="connsiteX7" fmla="*/ 1354332 w 2146420"/>
                <a:gd name="connsiteY7" fmla="*/ 2945362 h 3309509"/>
                <a:gd name="connsiteX0" fmla="*/ 1354332 w 2146420"/>
                <a:gd name="connsiteY0" fmla="*/ 2679548 h 3043695"/>
                <a:gd name="connsiteX1" fmla="*/ 1552354 w 2146420"/>
                <a:gd name="connsiteY1" fmla="*/ 2679548 h 3043695"/>
                <a:gd name="connsiteX2" fmla="*/ 0 w 2146420"/>
                <a:gd name="connsiteY2" fmla="*/ 563525 h 3043695"/>
                <a:gd name="connsiteX3" fmla="*/ 225924 w 2146420"/>
                <a:gd name="connsiteY3" fmla="*/ 0 h 3043695"/>
                <a:gd name="connsiteX4" fmla="*/ 1948398 w 2146420"/>
                <a:gd name="connsiteY4" fmla="*/ 2679548 h 3043695"/>
                <a:gd name="connsiteX5" fmla="*/ 2146420 w 2146420"/>
                <a:gd name="connsiteY5" fmla="*/ 2679548 h 3043695"/>
                <a:gd name="connsiteX6" fmla="*/ 1750376 w 2146420"/>
                <a:gd name="connsiteY6" fmla="*/ 3043695 h 3043695"/>
                <a:gd name="connsiteX7" fmla="*/ 1354332 w 2146420"/>
                <a:gd name="connsiteY7" fmla="*/ 2679548 h 3043695"/>
                <a:gd name="connsiteX0" fmla="*/ 1128408 w 1920496"/>
                <a:gd name="connsiteY0" fmla="*/ 2679548 h 3043695"/>
                <a:gd name="connsiteX1" fmla="*/ 1326430 w 1920496"/>
                <a:gd name="connsiteY1" fmla="*/ 2679548 h 3043695"/>
                <a:gd name="connsiteX2" fmla="*/ 465192 w 1920496"/>
                <a:gd name="connsiteY2" fmla="*/ 1137683 h 3043695"/>
                <a:gd name="connsiteX3" fmla="*/ 0 w 1920496"/>
                <a:gd name="connsiteY3" fmla="*/ 0 h 3043695"/>
                <a:gd name="connsiteX4" fmla="*/ 1722474 w 1920496"/>
                <a:gd name="connsiteY4" fmla="*/ 2679548 h 3043695"/>
                <a:gd name="connsiteX5" fmla="*/ 1920496 w 1920496"/>
                <a:gd name="connsiteY5" fmla="*/ 2679548 h 3043695"/>
                <a:gd name="connsiteX6" fmla="*/ 1524452 w 1920496"/>
                <a:gd name="connsiteY6" fmla="*/ 3043695 h 3043695"/>
                <a:gd name="connsiteX7" fmla="*/ 1128408 w 1920496"/>
                <a:gd name="connsiteY7" fmla="*/ 2679548 h 3043695"/>
                <a:gd name="connsiteX0" fmla="*/ 1128408 w 1920496"/>
                <a:gd name="connsiteY0" fmla="*/ 2679548 h 3043695"/>
                <a:gd name="connsiteX1" fmla="*/ 1326430 w 1920496"/>
                <a:gd name="connsiteY1" fmla="*/ 2679548 h 3043695"/>
                <a:gd name="connsiteX2" fmla="*/ 465192 w 1920496"/>
                <a:gd name="connsiteY2" fmla="*/ 1137683 h 3043695"/>
                <a:gd name="connsiteX3" fmla="*/ 0 w 1920496"/>
                <a:gd name="connsiteY3" fmla="*/ 0 h 3043695"/>
                <a:gd name="connsiteX4" fmla="*/ 1722474 w 1920496"/>
                <a:gd name="connsiteY4" fmla="*/ 2679548 h 3043695"/>
                <a:gd name="connsiteX5" fmla="*/ 1920496 w 1920496"/>
                <a:gd name="connsiteY5" fmla="*/ 2679548 h 3043695"/>
                <a:gd name="connsiteX6" fmla="*/ 1524452 w 1920496"/>
                <a:gd name="connsiteY6" fmla="*/ 3043695 h 3043695"/>
                <a:gd name="connsiteX7" fmla="*/ 1128408 w 1920496"/>
                <a:gd name="connsiteY7" fmla="*/ 2679548 h 3043695"/>
                <a:gd name="connsiteX0" fmla="*/ 1128408 w 1920496"/>
                <a:gd name="connsiteY0" fmla="*/ 2679548 h 3043695"/>
                <a:gd name="connsiteX1" fmla="*/ 1326430 w 1920496"/>
                <a:gd name="connsiteY1" fmla="*/ 2679548 h 3043695"/>
                <a:gd name="connsiteX2" fmla="*/ 465192 w 1920496"/>
                <a:gd name="connsiteY2" fmla="*/ 1137683 h 3043695"/>
                <a:gd name="connsiteX3" fmla="*/ 0 w 1920496"/>
                <a:gd name="connsiteY3" fmla="*/ 0 h 3043695"/>
                <a:gd name="connsiteX4" fmla="*/ 1722474 w 1920496"/>
                <a:gd name="connsiteY4" fmla="*/ 2679548 h 3043695"/>
                <a:gd name="connsiteX5" fmla="*/ 1920496 w 1920496"/>
                <a:gd name="connsiteY5" fmla="*/ 2679548 h 3043695"/>
                <a:gd name="connsiteX6" fmla="*/ 1524452 w 1920496"/>
                <a:gd name="connsiteY6" fmla="*/ 3043695 h 3043695"/>
                <a:gd name="connsiteX7" fmla="*/ 1128408 w 1920496"/>
                <a:gd name="connsiteY7" fmla="*/ 2679548 h 3043695"/>
                <a:gd name="connsiteX0" fmla="*/ 1128408 w 1920496"/>
                <a:gd name="connsiteY0" fmla="*/ 2679548 h 3043695"/>
                <a:gd name="connsiteX1" fmla="*/ 1326430 w 1920496"/>
                <a:gd name="connsiteY1" fmla="*/ 2679548 h 3043695"/>
                <a:gd name="connsiteX2" fmla="*/ 465192 w 1920496"/>
                <a:gd name="connsiteY2" fmla="*/ 1137683 h 3043695"/>
                <a:gd name="connsiteX3" fmla="*/ 0 w 1920496"/>
                <a:gd name="connsiteY3" fmla="*/ 0 h 3043695"/>
                <a:gd name="connsiteX4" fmla="*/ 1754372 w 1920496"/>
                <a:gd name="connsiteY4" fmla="*/ 2679548 h 3043695"/>
                <a:gd name="connsiteX5" fmla="*/ 1920496 w 1920496"/>
                <a:gd name="connsiteY5" fmla="*/ 2679548 h 3043695"/>
                <a:gd name="connsiteX6" fmla="*/ 1524452 w 1920496"/>
                <a:gd name="connsiteY6" fmla="*/ 3043695 h 3043695"/>
                <a:gd name="connsiteX7" fmla="*/ 1128408 w 1920496"/>
                <a:gd name="connsiteY7" fmla="*/ 2679548 h 3043695"/>
                <a:gd name="connsiteX0" fmla="*/ 1128408 w 1920496"/>
                <a:gd name="connsiteY0" fmla="*/ 2679548 h 3043695"/>
                <a:gd name="connsiteX1" fmla="*/ 1326430 w 1920496"/>
                <a:gd name="connsiteY1" fmla="*/ 2679548 h 3043695"/>
                <a:gd name="connsiteX2" fmla="*/ 465192 w 1920496"/>
                <a:gd name="connsiteY2" fmla="*/ 1137683 h 3043695"/>
                <a:gd name="connsiteX3" fmla="*/ 0 w 1920496"/>
                <a:gd name="connsiteY3" fmla="*/ 0 h 3043695"/>
                <a:gd name="connsiteX4" fmla="*/ 1754372 w 1920496"/>
                <a:gd name="connsiteY4" fmla="*/ 2679548 h 3043695"/>
                <a:gd name="connsiteX5" fmla="*/ 1920496 w 1920496"/>
                <a:gd name="connsiteY5" fmla="*/ 2679548 h 3043695"/>
                <a:gd name="connsiteX6" fmla="*/ 1524452 w 1920496"/>
                <a:gd name="connsiteY6" fmla="*/ 3043695 h 3043695"/>
                <a:gd name="connsiteX7" fmla="*/ 1128408 w 1920496"/>
                <a:gd name="connsiteY7" fmla="*/ 2679548 h 3043695"/>
                <a:gd name="connsiteX0" fmla="*/ 1128408 w 1920496"/>
                <a:gd name="connsiteY0" fmla="*/ 2679548 h 3043695"/>
                <a:gd name="connsiteX1" fmla="*/ 1326430 w 1920496"/>
                <a:gd name="connsiteY1" fmla="*/ 2679548 h 3043695"/>
                <a:gd name="connsiteX2" fmla="*/ 507722 w 1920496"/>
                <a:gd name="connsiteY2" fmla="*/ 1148315 h 3043695"/>
                <a:gd name="connsiteX3" fmla="*/ 0 w 1920496"/>
                <a:gd name="connsiteY3" fmla="*/ 0 h 3043695"/>
                <a:gd name="connsiteX4" fmla="*/ 1754372 w 1920496"/>
                <a:gd name="connsiteY4" fmla="*/ 2679548 h 3043695"/>
                <a:gd name="connsiteX5" fmla="*/ 1920496 w 1920496"/>
                <a:gd name="connsiteY5" fmla="*/ 2679548 h 3043695"/>
                <a:gd name="connsiteX6" fmla="*/ 1524452 w 1920496"/>
                <a:gd name="connsiteY6" fmla="*/ 3043695 h 3043695"/>
                <a:gd name="connsiteX7" fmla="*/ 1128408 w 1920496"/>
                <a:gd name="connsiteY7" fmla="*/ 2679548 h 3043695"/>
                <a:gd name="connsiteX0" fmla="*/ 1128408 w 1920496"/>
                <a:gd name="connsiteY0" fmla="*/ 2679548 h 3043695"/>
                <a:gd name="connsiteX1" fmla="*/ 1326430 w 1920496"/>
                <a:gd name="connsiteY1" fmla="*/ 2679548 h 3043695"/>
                <a:gd name="connsiteX2" fmla="*/ 507722 w 1920496"/>
                <a:gd name="connsiteY2" fmla="*/ 1148315 h 3043695"/>
                <a:gd name="connsiteX3" fmla="*/ 0 w 1920496"/>
                <a:gd name="connsiteY3" fmla="*/ 0 h 3043695"/>
                <a:gd name="connsiteX4" fmla="*/ 1754372 w 1920496"/>
                <a:gd name="connsiteY4" fmla="*/ 2679548 h 3043695"/>
                <a:gd name="connsiteX5" fmla="*/ 1920496 w 1920496"/>
                <a:gd name="connsiteY5" fmla="*/ 2679548 h 3043695"/>
                <a:gd name="connsiteX6" fmla="*/ 1524452 w 1920496"/>
                <a:gd name="connsiteY6" fmla="*/ 3043695 h 3043695"/>
                <a:gd name="connsiteX7" fmla="*/ 1128408 w 1920496"/>
                <a:gd name="connsiteY7" fmla="*/ 2679548 h 3043695"/>
                <a:gd name="connsiteX0" fmla="*/ 1128408 w 1920496"/>
                <a:gd name="connsiteY0" fmla="*/ 2679548 h 3043695"/>
                <a:gd name="connsiteX1" fmla="*/ 1326430 w 1920496"/>
                <a:gd name="connsiteY1" fmla="*/ 2679548 h 3043695"/>
                <a:gd name="connsiteX2" fmla="*/ 507722 w 1920496"/>
                <a:gd name="connsiteY2" fmla="*/ 1148315 h 3043695"/>
                <a:gd name="connsiteX3" fmla="*/ 0 w 1920496"/>
                <a:gd name="connsiteY3" fmla="*/ 0 h 3043695"/>
                <a:gd name="connsiteX4" fmla="*/ 1754372 w 1920496"/>
                <a:gd name="connsiteY4" fmla="*/ 2679548 h 3043695"/>
                <a:gd name="connsiteX5" fmla="*/ 1920496 w 1920496"/>
                <a:gd name="connsiteY5" fmla="*/ 2679548 h 3043695"/>
                <a:gd name="connsiteX6" fmla="*/ 1524452 w 1920496"/>
                <a:gd name="connsiteY6" fmla="*/ 3043695 h 3043695"/>
                <a:gd name="connsiteX7" fmla="*/ 1128408 w 1920496"/>
                <a:gd name="connsiteY7" fmla="*/ 2679548 h 3043695"/>
                <a:gd name="connsiteX0" fmla="*/ 1128408 w 1920496"/>
                <a:gd name="connsiteY0" fmla="*/ 2679548 h 3043695"/>
                <a:gd name="connsiteX1" fmla="*/ 1326430 w 1920496"/>
                <a:gd name="connsiteY1" fmla="*/ 2679548 h 3043695"/>
                <a:gd name="connsiteX2" fmla="*/ 507722 w 1920496"/>
                <a:gd name="connsiteY2" fmla="*/ 1148315 h 3043695"/>
                <a:gd name="connsiteX3" fmla="*/ 0 w 1920496"/>
                <a:gd name="connsiteY3" fmla="*/ 0 h 3043695"/>
                <a:gd name="connsiteX4" fmla="*/ 1754372 w 1920496"/>
                <a:gd name="connsiteY4" fmla="*/ 2679548 h 3043695"/>
                <a:gd name="connsiteX5" fmla="*/ 1920496 w 1920496"/>
                <a:gd name="connsiteY5" fmla="*/ 2679548 h 3043695"/>
                <a:gd name="connsiteX6" fmla="*/ 1524452 w 1920496"/>
                <a:gd name="connsiteY6" fmla="*/ 3043695 h 3043695"/>
                <a:gd name="connsiteX7" fmla="*/ 1128408 w 1920496"/>
                <a:gd name="connsiteY7" fmla="*/ 2679548 h 3043695"/>
                <a:gd name="connsiteX0" fmla="*/ 1128408 w 1920496"/>
                <a:gd name="connsiteY0" fmla="*/ 2679548 h 3043695"/>
                <a:gd name="connsiteX1" fmla="*/ 1315798 w 1920496"/>
                <a:gd name="connsiteY1" fmla="*/ 2679548 h 3043695"/>
                <a:gd name="connsiteX2" fmla="*/ 507722 w 1920496"/>
                <a:gd name="connsiteY2" fmla="*/ 1148315 h 3043695"/>
                <a:gd name="connsiteX3" fmla="*/ 0 w 1920496"/>
                <a:gd name="connsiteY3" fmla="*/ 0 h 3043695"/>
                <a:gd name="connsiteX4" fmla="*/ 1754372 w 1920496"/>
                <a:gd name="connsiteY4" fmla="*/ 2679548 h 3043695"/>
                <a:gd name="connsiteX5" fmla="*/ 1920496 w 1920496"/>
                <a:gd name="connsiteY5" fmla="*/ 2679548 h 3043695"/>
                <a:gd name="connsiteX6" fmla="*/ 1524452 w 1920496"/>
                <a:gd name="connsiteY6" fmla="*/ 3043695 h 3043695"/>
                <a:gd name="connsiteX7" fmla="*/ 1128408 w 1920496"/>
                <a:gd name="connsiteY7" fmla="*/ 2679548 h 3043695"/>
                <a:gd name="connsiteX0" fmla="*/ 1128408 w 1920496"/>
                <a:gd name="connsiteY0" fmla="*/ 2679548 h 3043695"/>
                <a:gd name="connsiteX1" fmla="*/ 1315798 w 1920496"/>
                <a:gd name="connsiteY1" fmla="*/ 2679548 h 3043695"/>
                <a:gd name="connsiteX2" fmla="*/ 507722 w 1920496"/>
                <a:gd name="connsiteY2" fmla="*/ 1148315 h 3043695"/>
                <a:gd name="connsiteX3" fmla="*/ 0 w 1920496"/>
                <a:gd name="connsiteY3" fmla="*/ 0 h 3043695"/>
                <a:gd name="connsiteX4" fmla="*/ 1754372 w 1920496"/>
                <a:gd name="connsiteY4" fmla="*/ 2679548 h 3043695"/>
                <a:gd name="connsiteX5" fmla="*/ 1920496 w 1920496"/>
                <a:gd name="connsiteY5" fmla="*/ 2679548 h 3043695"/>
                <a:gd name="connsiteX6" fmla="*/ 1524452 w 1920496"/>
                <a:gd name="connsiteY6" fmla="*/ 3043695 h 3043695"/>
                <a:gd name="connsiteX7" fmla="*/ 1128408 w 1920496"/>
                <a:gd name="connsiteY7" fmla="*/ 2679548 h 304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0496" h="3043695">
                  <a:moveTo>
                    <a:pt x="1128408" y="2679548"/>
                  </a:moveTo>
                  <a:lnTo>
                    <a:pt x="1315798" y="2679548"/>
                  </a:lnTo>
                  <a:cubicBezTo>
                    <a:pt x="1287443" y="2647602"/>
                    <a:pt x="1248458" y="1626828"/>
                    <a:pt x="507722" y="1148315"/>
                  </a:cubicBezTo>
                  <a:lnTo>
                    <a:pt x="0" y="0"/>
                  </a:lnTo>
                  <a:cubicBezTo>
                    <a:pt x="1775637" y="1169629"/>
                    <a:pt x="1701209" y="2520012"/>
                    <a:pt x="1754372" y="2679548"/>
                  </a:cubicBezTo>
                  <a:lnTo>
                    <a:pt x="1920496" y="2679548"/>
                  </a:lnTo>
                  <a:lnTo>
                    <a:pt x="1524452" y="3043695"/>
                  </a:lnTo>
                  <a:lnTo>
                    <a:pt x="1128408" y="2679548"/>
                  </a:lnTo>
                  <a:close/>
                </a:path>
              </a:pathLst>
            </a:custGeom>
            <a:solidFill>
              <a:srgbClr val="34B7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sp>
          <p:nvSpPr>
            <p:cNvPr id="4" name="TextBox 5">
              <a:extLst>
                <a:ext uri="{FF2B5EF4-FFF2-40B4-BE49-F238E27FC236}">
                  <a16:creationId xmlns:a16="http://schemas.microsoft.com/office/drawing/2014/main" id="{9E712A33-2398-6941-FB79-CDA423B8BA5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3041779">
              <a:off x="5481638" y="2894460"/>
              <a:ext cx="1943100" cy="3737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kern="0" dirty="0">
                  <a:solidFill>
                    <a:srgbClr val="F9F9F9"/>
                  </a:solidFill>
                  <a:latin typeface="+mn-ea"/>
                  <a:ea typeface="+mn-ea"/>
                  <a:cs typeface="+mn-ea"/>
                </a:rPr>
                <a:t>添加标题文本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D524A98A-14BD-6076-6750-2CB8F977784D}"/>
              </a:ext>
            </a:extLst>
          </p:cNvPr>
          <p:cNvGrpSpPr>
            <a:grpSpLocks/>
          </p:cNvGrpSpPr>
          <p:nvPr/>
        </p:nvGrpSpPr>
        <p:grpSpPr bwMode="auto">
          <a:xfrm>
            <a:off x="4913313" y="3486150"/>
            <a:ext cx="3171825" cy="1804988"/>
            <a:chOff x="4913313" y="4267200"/>
            <a:chExt cx="3171825" cy="1804988"/>
          </a:xfrm>
        </p:grpSpPr>
        <p:sp>
          <p:nvSpPr>
            <p:cNvPr id="6" name="下箭头 1">
              <a:extLst>
                <a:ext uri="{FF2B5EF4-FFF2-40B4-BE49-F238E27FC236}">
                  <a16:creationId xmlns:a16="http://schemas.microsoft.com/office/drawing/2014/main" id="{4B58E86F-F838-B948-901C-7E8145F6D0A0}"/>
                </a:ext>
              </a:extLst>
            </p:cNvPr>
            <p:cNvSpPr/>
            <p:nvPr/>
          </p:nvSpPr>
          <p:spPr>
            <a:xfrm rot="6955167">
              <a:off x="5596732" y="3583781"/>
              <a:ext cx="1804988" cy="3171825"/>
            </a:xfrm>
            <a:custGeom>
              <a:avLst/>
              <a:gdLst>
                <a:gd name="connsiteX0" fmla="*/ 0 w 792088"/>
                <a:gd name="connsiteY0" fmla="*/ 2084125 h 2448272"/>
                <a:gd name="connsiteX1" fmla="*/ 198022 w 792088"/>
                <a:gd name="connsiteY1" fmla="*/ 2084125 h 2448272"/>
                <a:gd name="connsiteX2" fmla="*/ 198022 w 792088"/>
                <a:gd name="connsiteY2" fmla="*/ 0 h 2448272"/>
                <a:gd name="connsiteX3" fmla="*/ 594066 w 792088"/>
                <a:gd name="connsiteY3" fmla="*/ 0 h 2448272"/>
                <a:gd name="connsiteX4" fmla="*/ 594066 w 792088"/>
                <a:gd name="connsiteY4" fmla="*/ 2084125 h 2448272"/>
                <a:gd name="connsiteX5" fmla="*/ 792088 w 792088"/>
                <a:gd name="connsiteY5" fmla="*/ 2084125 h 2448272"/>
                <a:gd name="connsiteX6" fmla="*/ 396044 w 792088"/>
                <a:gd name="connsiteY6" fmla="*/ 2448272 h 2448272"/>
                <a:gd name="connsiteX7" fmla="*/ 0 w 792088"/>
                <a:gd name="connsiteY7" fmla="*/ 2084125 h 2448272"/>
                <a:gd name="connsiteX0" fmla="*/ 1354332 w 2146420"/>
                <a:gd name="connsiteY0" fmla="*/ 2116023 h 2480170"/>
                <a:gd name="connsiteX1" fmla="*/ 1552354 w 2146420"/>
                <a:gd name="connsiteY1" fmla="*/ 2116023 h 2480170"/>
                <a:gd name="connsiteX2" fmla="*/ 0 w 2146420"/>
                <a:gd name="connsiteY2" fmla="*/ 0 h 2480170"/>
                <a:gd name="connsiteX3" fmla="*/ 1948398 w 2146420"/>
                <a:gd name="connsiteY3" fmla="*/ 31898 h 2480170"/>
                <a:gd name="connsiteX4" fmla="*/ 1948398 w 2146420"/>
                <a:gd name="connsiteY4" fmla="*/ 2116023 h 2480170"/>
                <a:gd name="connsiteX5" fmla="*/ 2146420 w 2146420"/>
                <a:gd name="connsiteY5" fmla="*/ 2116023 h 2480170"/>
                <a:gd name="connsiteX6" fmla="*/ 1750376 w 2146420"/>
                <a:gd name="connsiteY6" fmla="*/ 2480170 h 2480170"/>
                <a:gd name="connsiteX7" fmla="*/ 1354332 w 2146420"/>
                <a:gd name="connsiteY7" fmla="*/ 2116023 h 2480170"/>
                <a:gd name="connsiteX0" fmla="*/ 1354332 w 2146420"/>
                <a:gd name="connsiteY0" fmla="*/ 2945362 h 3309509"/>
                <a:gd name="connsiteX1" fmla="*/ 1552354 w 2146420"/>
                <a:gd name="connsiteY1" fmla="*/ 2945362 h 3309509"/>
                <a:gd name="connsiteX2" fmla="*/ 0 w 2146420"/>
                <a:gd name="connsiteY2" fmla="*/ 829339 h 3309509"/>
                <a:gd name="connsiteX3" fmla="*/ 130231 w 2146420"/>
                <a:gd name="connsiteY3" fmla="*/ 0 h 3309509"/>
                <a:gd name="connsiteX4" fmla="*/ 1948398 w 2146420"/>
                <a:gd name="connsiteY4" fmla="*/ 2945362 h 3309509"/>
                <a:gd name="connsiteX5" fmla="*/ 2146420 w 2146420"/>
                <a:gd name="connsiteY5" fmla="*/ 2945362 h 3309509"/>
                <a:gd name="connsiteX6" fmla="*/ 1750376 w 2146420"/>
                <a:gd name="connsiteY6" fmla="*/ 3309509 h 3309509"/>
                <a:gd name="connsiteX7" fmla="*/ 1354332 w 2146420"/>
                <a:gd name="connsiteY7" fmla="*/ 2945362 h 3309509"/>
                <a:gd name="connsiteX0" fmla="*/ 1354332 w 2146420"/>
                <a:gd name="connsiteY0" fmla="*/ 2679548 h 3043695"/>
                <a:gd name="connsiteX1" fmla="*/ 1552354 w 2146420"/>
                <a:gd name="connsiteY1" fmla="*/ 2679548 h 3043695"/>
                <a:gd name="connsiteX2" fmla="*/ 0 w 2146420"/>
                <a:gd name="connsiteY2" fmla="*/ 563525 h 3043695"/>
                <a:gd name="connsiteX3" fmla="*/ 225924 w 2146420"/>
                <a:gd name="connsiteY3" fmla="*/ 0 h 3043695"/>
                <a:gd name="connsiteX4" fmla="*/ 1948398 w 2146420"/>
                <a:gd name="connsiteY4" fmla="*/ 2679548 h 3043695"/>
                <a:gd name="connsiteX5" fmla="*/ 2146420 w 2146420"/>
                <a:gd name="connsiteY5" fmla="*/ 2679548 h 3043695"/>
                <a:gd name="connsiteX6" fmla="*/ 1750376 w 2146420"/>
                <a:gd name="connsiteY6" fmla="*/ 3043695 h 3043695"/>
                <a:gd name="connsiteX7" fmla="*/ 1354332 w 2146420"/>
                <a:gd name="connsiteY7" fmla="*/ 2679548 h 3043695"/>
                <a:gd name="connsiteX0" fmla="*/ 1128408 w 1920496"/>
                <a:gd name="connsiteY0" fmla="*/ 2679548 h 3043695"/>
                <a:gd name="connsiteX1" fmla="*/ 1326430 w 1920496"/>
                <a:gd name="connsiteY1" fmla="*/ 2679548 h 3043695"/>
                <a:gd name="connsiteX2" fmla="*/ 465192 w 1920496"/>
                <a:gd name="connsiteY2" fmla="*/ 1137683 h 3043695"/>
                <a:gd name="connsiteX3" fmla="*/ 0 w 1920496"/>
                <a:gd name="connsiteY3" fmla="*/ 0 h 3043695"/>
                <a:gd name="connsiteX4" fmla="*/ 1722474 w 1920496"/>
                <a:gd name="connsiteY4" fmla="*/ 2679548 h 3043695"/>
                <a:gd name="connsiteX5" fmla="*/ 1920496 w 1920496"/>
                <a:gd name="connsiteY5" fmla="*/ 2679548 h 3043695"/>
                <a:gd name="connsiteX6" fmla="*/ 1524452 w 1920496"/>
                <a:gd name="connsiteY6" fmla="*/ 3043695 h 3043695"/>
                <a:gd name="connsiteX7" fmla="*/ 1128408 w 1920496"/>
                <a:gd name="connsiteY7" fmla="*/ 2679548 h 3043695"/>
                <a:gd name="connsiteX0" fmla="*/ 1128408 w 1920496"/>
                <a:gd name="connsiteY0" fmla="*/ 2679548 h 3043695"/>
                <a:gd name="connsiteX1" fmla="*/ 1326430 w 1920496"/>
                <a:gd name="connsiteY1" fmla="*/ 2679548 h 3043695"/>
                <a:gd name="connsiteX2" fmla="*/ 465192 w 1920496"/>
                <a:gd name="connsiteY2" fmla="*/ 1137683 h 3043695"/>
                <a:gd name="connsiteX3" fmla="*/ 0 w 1920496"/>
                <a:gd name="connsiteY3" fmla="*/ 0 h 3043695"/>
                <a:gd name="connsiteX4" fmla="*/ 1722474 w 1920496"/>
                <a:gd name="connsiteY4" fmla="*/ 2679548 h 3043695"/>
                <a:gd name="connsiteX5" fmla="*/ 1920496 w 1920496"/>
                <a:gd name="connsiteY5" fmla="*/ 2679548 h 3043695"/>
                <a:gd name="connsiteX6" fmla="*/ 1524452 w 1920496"/>
                <a:gd name="connsiteY6" fmla="*/ 3043695 h 3043695"/>
                <a:gd name="connsiteX7" fmla="*/ 1128408 w 1920496"/>
                <a:gd name="connsiteY7" fmla="*/ 2679548 h 3043695"/>
                <a:gd name="connsiteX0" fmla="*/ 1128408 w 1920496"/>
                <a:gd name="connsiteY0" fmla="*/ 2679548 h 3043695"/>
                <a:gd name="connsiteX1" fmla="*/ 1326430 w 1920496"/>
                <a:gd name="connsiteY1" fmla="*/ 2679548 h 3043695"/>
                <a:gd name="connsiteX2" fmla="*/ 465192 w 1920496"/>
                <a:gd name="connsiteY2" fmla="*/ 1137683 h 3043695"/>
                <a:gd name="connsiteX3" fmla="*/ 0 w 1920496"/>
                <a:gd name="connsiteY3" fmla="*/ 0 h 3043695"/>
                <a:gd name="connsiteX4" fmla="*/ 1722474 w 1920496"/>
                <a:gd name="connsiteY4" fmla="*/ 2679548 h 3043695"/>
                <a:gd name="connsiteX5" fmla="*/ 1920496 w 1920496"/>
                <a:gd name="connsiteY5" fmla="*/ 2679548 h 3043695"/>
                <a:gd name="connsiteX6" fmla="*/ 1524452 w 1920496"/>
                <a:gd name="connsiteY6" fmla="*/ 3043695 h 3043695"/>
                <a:gd name="connsiteX7" fmla="*/ 1128408 w 1920496"/>
                <a:gd name="connsiteY7" fmla="*/ 2679548 h 3043695"/>
                <a:gd name="connsiteX0" fmla="*/ 1128408 w 1920496"/>
                <a:gd name="connsiteY0" fmla="*/ 2679548 h 3043695"/>
                <a:gd name="connsiteX1" fmla="*/ 1326430 w 1920496"/>
                <a:gd name="connsiteY1" fmla="*/ 2679548 h 3043695"/>
                <a:gd name="connsiteX2" fmla="*/ 465192 w 1920496"/>
                <a:gd name="connsiteY2" fmla="*/ 1137683 h 3043695"/>
                <a:gd name="connsiteX3" fmla="*/ 0 w 1920496"/>
                <a:gd name="connsiteY3" fmla="*/ 0 h 3043695"/>
                <a:gd name="connsiteX4" fmla="*/ 1754372 w 1920496"/>
                <a:gd name="connsiteY4" fmla="*/ 2679548 h 3043695"/>
                <a:gd name="connsiteX5" fmla="*/ 1920496 w 1920496"/>
                <a:gd name="connsiteY5" fmla="*/ 2679548 h 3043695"/>
                <a:gd name="connsiteX6" fmla="*/ 1524452 w 1920496"/>
                <a:gd name="connsiteY6" fmla="*/ 3043695 h 3043695"/>
                <a:gd name="connsiteX7" fmla="*/ 1128408 w 1920496"/>
                <a:gd name="connsiteY7" fmla="*/ 2679548 h 3043695"/>
                <a:gd name="connsiteX0" fmla="*/ 1128408 w 1920496"/>
                <a:gd name="connsiteY0" fmla="*/ 2679548 h 3043695"/>
                <a:gd name="connsiteX1" fmla="*/ 1326430 w 1920496"/>
                <a:gd name="connsiteY1" fmla="*/ 2679548 h 3043695"/>
                <a:gd name="connsiteX2" fmla="*/ 465192 w 1920496"/>
                <a:gd name="connsiteY2" fmla="*/ 1137683 h 3043695"/>
                <a:gd name="connsiteX3" fmla="*/ 0 w 1920496"/>
                <a:gd name="connsiteY3" fmla="*/ 0 h 3043695"/>
                <a:gd name="connsiteX4" fmla="*/ 1754372 w 1920496"/>
                <a:gd name="connsiteY4" fmla="*/ 2679548 h 3043695"/>
                <a:gd name="connsiteX5" fmla="*/ 1920496 w 1920496"/>
                <a:gd name="connsiteY5" fmla="*/ 2679548 h 3043695"/>
                <a:gd name="connsiteX6" fmla="*/ 1524452 w 1920496"/>
                <a:gd name="connsiteY6" fmla="*/ 3043695 h 3043695"/>
                <a:gd name="connsiteX7" fmla="*/ 1128408 w 1920496"/>
                <a:gd name="connsiteY7" fmla="*/ 2679548 h 3043695"/>
                <a:gd name="connsiteX0" fmla="*/ 1128408 w 1920496"/>
                <a:gd name="connsiteY0" fmla="*/ 2679548 h 3043695"/>
                <a:gd name="connsiteX1" fmla="*/ 1326430 w 1920496"/>
                <a:gd name="connsiteY1" fmla="*/ 2679548 h 3043695"/>
                <a:gd name="connsiteX2" fmla="*/ 507722 w 1920496"/>
                <a:gd name="connsiteY2" fmla="*/ 1148315 h 3043695"/>
                <a:gd name="connsiteX3" fmla="*/ 0 w 1920496"/>
                <a:gd name="connsiteY3" fmla="*/ 0 h 3043695"/>
                <a:gd name="connsiteX4" fmla="*/ 1754372 w 1920496"/>
                <a:gd name="connsiteY4" fmla="*/ 2679548 h 3043695"/>
                <a:gd name="connsiteX5" fmla="*/ 1920496 w 1920496"/>
                <a:gd name="connsiteY5" fmla="*/ 2679548 h 3043695"/>
                <a:gd name="connsiteX6" fmla="*/ 1524452 w 1920496"/>
                <a:gd name="connsiteY6" fmla="*/ 3043695 h 3043695"/>
                <a:gd name="connsiteX7" fmla="*/ 1128408 w 1920496"/>
                <a:gd name="connsiteY7" fmla="*/ 2679548 h 3043695"/>
                <a:gd name="connsiteX0" fmla="*/ 1128408 w 1920496"/>
                <a:gd name="connsiteY0" fmla="*/ 2679548 h 3043695"/>
                <a:gd name="connsiteX1" fmla="*/ 1326430 w 1920496"/>
                <a:gd name="connsiteY1" fmla="*/ 2679548 h 3043695"/>
                <a:gd name="connsiteX2" fmla="*/ 507722 w 1920496"/>
                <a:gd name="connsiteY2" fmla="*/ 1148315 h 3043695"/>
                <a:gd name="connsiteX3" fmla="*/ 0 w 1920496"/>
                <a:gd name="connsiteY3" fmla="*/ 0 h 3043695"/>
                <a:gd name="connsiteX4" fmla="*/ 1754372 w 1920496"/>
                <a:gd name="connsiteY4" fmla="*/ 2679548 h 3043695"/>
                <a:gd name="connsiteX5" fmla="*/ 1920496 w 1920496"/>
                <a:gd name="connsiteY5" fmla="*/ 2679548 h 3043695"/>
                <a:gd name="connsiteX6" fmla="*/ 1524452 w 1920496"/>
                <a:gd name="connsiteY6" fmla="*/ 3043695 h 3043695"/>
                <a:gd name="connsiteX7" fmla="*/ 1128408 w 1920496"/>
                <a:gd name="connsiteY7" fmla="*/ 2679548 h 3043695"/>
                <a:gd name="connsiteX0" fmla="*/ 1128408 w 1920496"/>
                <a:gd name="connsiteY0" fmla="*/ 2679548 h 3043695"/>
                <a:gd name="connsiteX1" fmla="*/ 1326430 w 1920496"/>
                <a:gd name="connsiteY1" fmla="*/ 2679548 h 3043695"/>
                <a:gd name="connsiteX2" fmla="*/ 507722 w 1920496"/>
                <a:gd name="connsiteY2" fmla="*/ 1148315 h 3043695"/>
                <a:gd name="connsiteX3" fmla="*/ 0 w 1920496"/>
                <a:gd name="connsiteY3" fmla="*/ 0 h 3043695"/>
                <a:gd name="connsiteX4" fmla="*/ 1754372 w 1920496"/>
                <a:gd name="connsiteY4" fmla="*/ 2679548 h 3043695"/>
                <a:gd name="connsiteX5" fmla="*/ 1920496 w 1920496"/>
                <a:gd name="connsiteY5" fmla="*/ 2679548 h 3043695"/>
                <a:gd name="connsiteX6" fmla="*/ 1524452 w 1920496"/>
                <a:gd name="connsiteY6" fmla="*/ 3043695 h 3043695"/>
                <a:gd name="connsiteX7" fmla="*/ 1128408 w 1920496"/>
                <a:gd name="connsiteY7" fmla="*/ 2679548 h 3043695"/>
                <a:gd name="connsiteX0" fmla="*/ 1128408 w 1920496"/>
                <a:gd name="connsiteY0" fmla="*/ 2679548 h 3043695"/>
                <a:gd name="connsiteX1" fmla="*/ 1326430 w 1920496"/>
                <a:gd name="connsiteY1" fmla="*/ 2679548 h 3043695"/>
                <a:gd name="connsiteX2" fmla="*/ 507722 w 1920496"/>
                <a:gd name="connsiteY2" fmla="*/ 1148315 h 3043695"/>
                <a:gd name="connsiteX3" fmla="*/ 0 w 1920496"/>
                <a:gd name="connsiteY3" fmla="*/ 0 h 3043695"/>
                <a:gd name="connsiteX4" fmla="*/ 1754372 w 1920496"/>
                <a:gd name="connsiteY4" fmla="*/ 2679548 h 3043695"/>
                <a:gd name="connsiteX5" fmla="*/ 1920496 w 1920496"/>
                <a:gd name="connsiteY5" fmla="*/ 2679548 h 3043695"/>
                <a:gd name="connsiteX6" fmla="*/ 1524452 w 1920496"/>
                <a:gd name="connsiteY6" fmla="*/ 3043695 h 3043695"/>
                <a:gd name="connsiteX7" fmla="*/ 1128408 w 1920496"/>
                <a:gd name="connsiteY7" fmla="*/ 2679548 h 3043695"/>
                <a:gd name="connsiteX0" fmla="*/ 1128408 w 1920496"/>
                <a:gd name="connsiteY0" fmla="*/ 2679548 h 3043695"/>
                <a:gd name="connsiteX1" fmla="*/ 1315798 w 1920496"/>
                <a:gd name="connsiteY1" fmla="*/ 2679548 h 3043695"/>
                <a:gd name="connsiteX2" fmla="*/ 507722 w 1920496"/>
                <a:gd name="connsiteY2" fmla="*/ 1148315 h 3043695"/>
                <a:gd name="connsiteX3" fmla="*/ 0 w 1920496"/>
                <a:gd name="connsiteY3" fmla="*/ 0 h 3043695"/>
                <a:gd name="connsiteX4" fmla="*/ 1754372 w 1920496"/>
                <a:gd name="connsiteY4" fmla="*/ 2679548 h 3043695"/>
                <a:gd name="connsiteX5" fmla="*/ 1920496 w 1920496"/>
                <a:gd name="connsiteY5" fmla="*/ 2679548 h 3043695"/>
                <a:gd name="connsiteX6" fmla="*/ 1524452 w 1920496"/>
                <a:gd name="connsiteY6" fmla="*/ 3043695 h 3043695"/>
                <a:gd name="connsiteX7" fmla="*/ 1128408 w 1920496"/>
                <a:gd name="connsiteY7" fmla="*/ 2679548 h 3043695"/>
                <a:gd name="connsiteX0" fmla="*/ 1128408 w 1920496"/>
                <a:gd name="connsiteY0" fmla="*/ 2679548 h 3043695"/>
                <a:gd name="connsiteX1" fmla="*/ 1315798 w 1920496"/>
                <a:gd name="connsiteY1" fmla="*/ 2679548 h 3043695"/>
                <a:gd name="connsiteX2" fmla="*/ 507722 w 1920496"/>
                <a:gd name="connsiteY2" fmla="*/ 1148315 h 3043695"/>
                <a:gd name="connsiteX3" fmla="*/ 0 w 1920496"/>
                <a:gd name="connsiteY3" fmla="*/ 0 h 3043695"/>
                <a:gd name="connsiteX4" fmla="*/ 1754372 w 1920496"/>
                <a:gd name="connsiteY4" fmla="*/ 2679548 h 3043695"/>
                <a:gd name="connsiteX5" fmla="*/ 1920496 w 1920496"/>
                <a:gd name="connsiteY5" fmla="*/ 2679548 h 3043695"/>
                <a:gd name="connsiteX6" fmla="*/ 1524452 w 1920496"/>
                <a:gd name="connsiteY6" fmla="*/ 3043695 h 3043695"/>
                <a:gd name="connsiteX7" fmla="*/ 1128408 w 1920496"/>
                <a:gd name="connsiteY7" fmla="*/ 2679548 h 3043695"/>
                <a:gd name="connsiteX0" fmla="*/ 1012848 w 1804936"/>
                <a:gd name="connsiteY0" fmla="*/ 2806639 h 3170786"/>
                <a:gd name="connsiteX1" fmla="*/ 1200238 w 1804936"/>
                <a:gd name="connsiteY1" fmla="*/ 2806639 h 3170786"/>
                <a:gd name="connsiteX2" fmla="*/ 392162 w 1804936"/>
                <a:gd name="connsiteY2" fmla="*/ 1275406 h 3170786"/>
                <a:gd name="connsiteX3" fmla="*/ 0 w 1804936"/>
                <a:gd name="connsiteY3" fmla="*/ 0 h 3170786"/>
                <a:gd name="connsiteX4" fmla="*/ 1638812 w 1804936"/>
                <a:gd name="connsiteY4" fmla="*/ 2806639 h 3170786"/>
                <a:gd name="connsiteX5" fmla="*/ 1804936 w 1804936"/>
                <a:gd name="connsiteY5" fmla="*/ 2806639 h 3170786"/>
                <a:gd name="connsiteX6" fmla="*/ 1408892 w 1804936"/>
                <a:gd name="connsiteY6" fmla="*/ 3170786 h 3170786"/>
                <a:gd name="connsiteX7" fmla="*/ 1012848 w 1804936"/>
                <a:gd name="connsiteY7" fmla="*/ 2806639 h 3170786"/>
                <a:gd name="connsiteX0" fmla="*/ 1012848 w 1804936"/>
                <a:gd name="connsiteY0" fmla="*/ 2806639 h 3170786"/>
                <a:gd name="connsiteX1" fmla="*/ 1200238 w 1804936"/>
                <a:gd name="connsiteY1" fmla="*/ 2806639 h 3170786"/>
                <a:gd name="connsiteX2" fmla="*/ 392162 w 1804936"/>
                <a:gd name="connsiteY2" fmla="*/ 1275406 h 3170786"/>
                <a:gd name="connsiteX3" fmla="*/ 0 w 1804936"/>
                <a:gd name="connsiteY3" fmla="*/ 0 h 3170786"/>
                <a:gd name="connsiteX4" fmla="*/ 1638812 w 1804936"/>
                <a:gd name="connsiteY4" fmla="*/ 2806639 h 3170786"/>
                <a:gd name="connsiteX5" fmla="*/ 1804936 w 1804936"/>
                <a:gd name="connsiteY5" fmla="*/ 2806639 h 3170786"/>
                <a:gd name="connsiteX6" fmla="*/ 1408892 w 1804936"/>
                <a:gd name="connsiteY6" fmla="*/ 3170786 h 3170786"/>
                <a:gd name="connsiteX7" fmla="*/ 1012848 w 1804936"/>
                <a:gd name="connsiteY7" fmla="*/ 2806639 h 3170786"/>
                <a:gd name="connsiteX0" fmla="*/ 1012848 w 1804936"/>
                <a:gd name="connsiteY0" fmla="*/ 2806639 h 3170786"/>
                <a:gd name="connsiteX1" fmla="*/ 1200238 w 1804936"/>
                <a:gd name="connsiteY1" fmla="*/ 2806639 h 3170786"/>
                <a:gd name="connsiteX2" fmla="*/ 407711 w 1804936"/>
                <a:gd name="connsiteY2" fmla="*/ 1161453 h 3170786"/>
                <a:gd name="connsiteX3" fmla="*/ 0 w 1804936"/>
                <a:gd name="connsiteY3" fmla="*/ 0 h 3170786"/>
                <a:gd name="connsiteX4" fmla="*/ 1638812 w 1804936"/>
                <a:gd name="connsiteY4" fmla="*/ 2806639 h 3170786"/>
                <a:gd name="connsiteX5" fmla="*/ 1804936 w 1804936"/>
                <a:gd name="connsiteY5" fmla="*/ 2806639 h 3170786"/>
                <a:gd name="connsiteX6" fmla="*/ 1408892 w 1804936"/>
                <a:gd name="connsiteY6" fmla="*/ 3170786 h 3170786"/>
                <a:gd name="connsiteX7" fmla="*/ 1012848 w 1804936"/>
                <a:gd name="connsiteY7" fmla="*/ 2806639 h 3170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4936" h="3170786">
                  <a:moveTo>
                    <a:pt x="1012848" y="2806639"/>
                  </a:moveTo>
                  <a:lnTo>
                    <a:pt x="1200238" y="2806639"/>
                  </a:lnTo>
                  <a:cubicBezTo>
                    <a:pt x="1171883" y="2774693"/>
                    <a:pt x="1148447" y="1639966"/>
                    <a:pt x="407711" y="1161453"/>
                  </a:cubicBezTo>
                  <a:lnTo>
                    <a:pt x="0" y="0"/>
                  </a:lnTo>
                  <a:cubicBezTo>
                    <a:pt x="1657305" y="1120742"/>
                    <a:pt x="1585649" y="2647103"/>
                    <a:pt x="1638812" y="2806639"/>
                  </a:cubicBezTo>
                  <a:lnTo>
                    <a:pt x="1804936" y="2806639"/>
                  </a:lnTo>
                  <a:lnTo>
                    <a:pt x="1408892" y="3170786"/>
                  </a:lnTo>
                  <a:lnTo>
                    <a:pt x="1012848" y="2806639"/>
                  </a:lnTo>
                  <a:close/>
                </a:path>
              </a:pathLst>
            </a:custGeom>
            <a:solidFill>
              <a:srgbClr val="FA781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946A4CE-4B33-21DC-FEEF-331A515646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21207402">
              <a:off x="5826125" y="5101085"/>
              <a:ext cx="1944688" cy="3737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kern="0" dirty="0">
                  <a:solidFill>
                    <a:srgbClr val="F9F9F9"/>
                  </a:solidFill>
                  <a:latin typeface="+mn-ea"/>
                  <a:ea typeface="+mn-ea"/>
                  <a:cs typeface="+mn-ea"/>
                </a:rPr>
                <a:t>添加标题文本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3C90D365-67FD-391A-9B13-78AFAA88F526}"/>
              </a:ext>
            </a:extLst>
          </p:cNvPr>
          <p:cNvGrpSpPr>
            <a:grpSpLocks/>
          </p:cNvGrpSpPr>
          <p:nvPr/>
        </p:nvGrpSpPr>
        <p:grpSpPr bwMode="auto">
          <a:xfrm>
            <a:off x="3479800" y="2401888"/>
            <a:ext cx="2946400" cy="2297113"/>
            <a:chOff x="3479800" y="3182938"/>
            <a:chExt cx="2946400" cy="2297113"/>
          </a:xfrm>
        </p:grpSpPr>
        <p:sp>
          <p:nvSpPr>
            <p:cNvPr id="9" name="下箭头 1">
              <a:extLst>
                <a:ext uri="{FF2B5EF4-FFF2-40B4-BE49-F238E27FC236}">
                  <a16:creationId xmlns:a16="http://schemas.microsoft.com/office/drawing/2014/main" id="{8255C0C1-09F4-3E51-30FA-EEFD920E2FB5}"/>
                </a:ext>
              </a:extLst>
            </p:cNvPr>
            <p:cNvSpPr/>
            <p:nvPr/>
          </p:nvSpPr>
          <p:spPr>
            <a:xfrm rot="14682993">
              <a:off x="3903662" y="2759076"/>
              <a:ext cx="2098675" cy="2946400"/>
            </a:xfrm>
            <a:custGeom>
              <a:avLst/>
              <a:gdLst>
                <a:gd name="connsiteX0" fmla="*/ 0 w 792088"/>
                <a:gd name="connsiteY0" fmla="*/ 2084125 h 2448272"/>
                <a:gd name="connsiteX1" fmla="*/ 198022 w 792088"/>
                <a:gd name="connsiteY1" fmla="*/ 2084125 h 2448272"/>
                <a:gd name="connsiteX2" fmla="*/ 198022 w 792088"/>
                <a:gd name="connsiteY2" fmla="*/ 0 h 2448272"/>
                <a:gd name="connsiteX3" fmla="*/ 594066 w 792088"/>
                <a:gd name="connsiteY3" fmla="*/ 0 h 2448272"/>
                <a:gd name="connsiteX4" fmla="*/ 594066 w 792088"/>
                <a:gd name="connsiteY4" fmla="*/ 2084125 h 2448272"/>
                <a:gd name="connsiteX5" fmla="*/ 792088 w 792088"/>
                <a:gd name="connsiteY5" fmla="*/ 2084125 h 2448272"/>
                <a:gd name="connsiteX6" fmla="*/ 396044 w 792088"/>
                <a:gd name="connsiteY6" fmla="*/ 2448272 h 2448272"/>
                <a:gd name="connsiteX7" fmla="*/ 0 w 792088"/>
                <a:gd name="connsiteY7" fmla="*/ 2084125 h 2448272"/>
                <a:gd name="connsiteX0" fmla="*/ 1354332 w 2146420"/>
                <a:gd name="connsiteY0" fmla="*/ 2116023 h 2480170"/>
                <a:gd name="connsiteX1" fmla="*/ 1552354 w 2146420"/>
                <a:gd name="connsiteY1" fmla="*/ 2116023 h 2480170"/>
                <a:gd name="connsiteX2" fmla="*/ 0 w 2146420"/>
                <a:gd name="connsiteY2" fmla="*/ 0 h 2480170"/>
                <a:gd name="connsiteX3" fmla="*/ 1948398 w 2146420"/>
                <a:gd name="connsiteY3" fmla="*/ 31898 h 2480170"/>
                <a:gd name="connsiteX4" fmla="*/ 1948398 w 2146420"/>
                <a:gd name="connsiteY4" fmla="*/ 2116023 h 2480170"/>
                <a:gd name="connsiteX5" fmla="*/ 2146420 w 2146420"/>
                <a:gd name="connsiteY5" fmla="*/ 2116023 h 2480170"/>
                <a:gd name="connsiteX6" fmla="*/ 1750376 w 2146420"/>
                <a:gd name="connsiteY6" fmla="*/ 2480170 h 2480170"/>
                <a:gd name="connsiteX7" fmla="*/ 1354332 w 2146420"/>
                <a:gd name="connsiteY7" fmla="*/ 2116023 h 2480170"/>
                <a:gd name="connsiteX0" fmla="*/ 1354332 w 2146420"/>
                <a:gd name="connsiteY0" fmla="*/ 2945362 h 3309509"/>
                <a:gd name="connsiteX1" fmla="*/ 1552354 w 2146420"/>
                <a:gd name="connsiteY1" fmla="*/ 2945362 h 3309509"/>
                <a:gd name="connsiteX2" fmla="*/ 0 w 2146420"/>
                <a:gd name="connsiteY2" fmla="*/ 829339 h 3309509"/>
                <a:gd name="connsiteX3" fmla="*/ 130231 w 2146420"/>
                <a:gd name="connsiteY3" fmla="*/ 0 h 3309509"/>
                <a:gd name="connsiteX4" fmla="*/ 1948398 w 2146420"/>
                <a:gd name="connsiteY4" fmla="*/ 2945362 h 3309509"/>
                <a:gd name="connsiteX5" fmla="*/ 2146420 w 2146420"/>
                <a:gd name="connsiteY5" fmla="*/ 2945362 h 3309509"/>
                <a:gd name="connsiteX6" fmla="*/ 1750376 w 2146420"/>
                <a:gd name="connsiteY6" fmla="*/ 3309509 h 3309509"/>
                <a:gd name="connsiteX7" fmla="*/ 1354332 w 2146420"/>
                <a:gd name="connsiteY7" fmla="*/ 2945362 h 3309509"/>
                <a:gd name="connsiteX0" fmla="*/ 1354332 w 2146420"/>
                <a:gd name="connsiteY0" fmla="*/ 2679548 h 3043695"/>
                <a:gd name="connsiteX1" fmla="*/ 1552354 w 2146420"/>
                <a:gd name="connsiteY1" fmla="*/ 2679548 h 3043695"/>
                <a:gd name="connsiteX2" fmla="*/ 0 w 2146420"/>
                <a:gd name="connsiteY2" fmla="*/ 563525 h 3043695"/>
                <a:gd name="connsiteX3" fmla="*/ 225924 w 2146420"/>
                <a:gd name="connsiteY3" fmla="*/ 0 h 3043695"/>
                <a:gd name="connsiteX4" fmla="*/ 1948398 w 2146420"/>
                <a:gd name="connsiteY4" fmla="*/ 2679548 h 3043695"/>
                <a:gd name="connsiteX5" fmla="*/ 2146420 w 2146420"/>
                <a:gd name="connsiteY5" fmla="*/ 2679548 h 3043695"/>
                <a:gd name="connsiteX6" fmla="*/ 1750376 w 2146420"/>
                <a:gd name="connsiteY6" fmla="*/ 3043695 h 3043695"/>
                <a:gd name="connsiteX7" fmla="*/ 1354332 w 2146420"/>
                <a:gd name="connsiteY7" fmla="*/ 2679548 h 3043695"/>
                <a:gd name="connsiteX0" fmla="*/ 1128408 w 1920496"/>
                <a:gd name="connsiteY0" fmla="*/ 2679548 h 3043695"/>
                <a:gd name="connsiteX1" fmla="*/ 1326430 w 1920496"/>
                <a:gd name="connsiteY1" fmla="*/ 2679548 h 3043695"/>
                <a:gd name="connsiteX2" fmla="*/ 465192 w 1920496"/>
                <a:gd name="connsiteY2" fmla="*/ 1137683 h 3043695"/>
                <a:gd name="connsiteX3" fmla="*/ 0 w 1920496"/>
                <a:gd name="connsiteY3" fmla="*/ 0 h 3043695"/>
                <a:gd name="connsiteX4" fmla="*/ 1722474 w 1920496"/>
                <a:gd name="connsiteY4" fmla="*/ 2679548 h 3043695"/>
                <a:gd name="connsiteX5" fmla="*/ 1920496 w 1920496"/>
                <a:gd name="connsiteY5" fmla="*/ 2679548 h 3043695"/>
                <a:gd name="connsiteX6" fmla="*/ 1524452 w 1920496"/>
                <a:gd name="connsiteY6" fmla="*/ 3043695 h 3043695"/>
                <a:gd name="connsiteX7" fmla="*/ 1128408 w 1920496"/>
                <a:gd name="connsiteY7" fmla="*/ 2679548 h 3043695"/>
                <a:gd name="connsiteX0" fmla="*/ 1128408 w 1920496"/>
                <a:gd name="connsiteY0" fmla="*/ 2679548 h 3043695"/>
                <a:gd name="connsiteX1" fmla="*/ 1326430 w 1920496"/>
                <a:gd name="connsiteY1" fmla="*/ 2679548 h 3043695"/>
                <a:gd name="connsiteX2" fmla="*/ 465192 w 1920496"/>
                <a:gd name="connsiteY2" fmla="*/ 1137683 h 3043695"/>
                <a:gd name="connsiteX3" fmla="*/ 0 w 1920496"/>
                <a:gd name="connsiteY3" fmla="*/ 0 h 3043695"/>
                <a:gd name="connsiteX4" fmla="*/ 1722474 w 1920496"/>
                <a:gd name="connsiteY4" fmla="*/ 2679548 h 3043695"/>
                <a:gd name="connsiteX5" fmla="*/ 1920496 w 1920496"/>
                <a:gd name="connsiteY5" fmla="*/ 2679548 h 3043695"/>
                <a:gd name="connsiteX6" fmla="*/ 1524452 w 1920496"/>
                <a:gd name="connsiteY6" fmla="*/ 3043695 h 3043695"/>
                <a:gd name="connsiteX7" fmla="*/ 1128408 w 1920496"/>
                <a:gd name="connsiteY7" fmla="*/ 2679548 h 3043695"/>
                <a:gd name="connsiteX0" fmla="*/ 1128408 w 1920496"/>
                <a:gd name="connsiteY0" fmla="*/ 2679548 h 3043695"/>
                <a:gd name="connsiteX1" fmla="*/ 1326430 w 1920496"/>
                <a:gd name="connsiteY1" fmla="*/ 2679548 h 3043695"/>
                <a:gd name="connsiteX2" fmla="*/ 465192 w 1920496"/>
                <a:gd name="connsiteY2" fmla="*/ 1137683 h 3043695"/>
                <a:gd name="connsiteX3" fmla="*/ 0 w 1920496"/>
                <a:gd name="connsiteY3" fmla="*/ 0 h 3043695"/>
                <a:gd name="connsiteX4" fmla="*/ 1722474 w 1920496"/>
                <a:gd name="connsiteY4" fmla="*/ 2679548 h 3043695"/>
                <a:gd name="connsiteX5" fmla="*/ 1920496 w 1920496"/>
                <a:gd name="connsiteY5" fmla="*/ 2679548 h 3043695"/>
                <a:gd name="connsiteX6" fmla="*/ 1524452 w 1920496"/>
                <a:gd name="connsiteY6" fmla="*/ 3043695 h 3043695"/>
                <a:gd name="connsiteX7" fmla="*/ 1128408 w 1920496"/>
                <a:gd name="connsiteY7" fmla="*/ 2679548 h 3043695"/>
                <a:gd name="connsiteX0" fmla="*/ 1128408 w 1920496"/>
                <a:gd name="connsiteY0" fmla="*/ 2679548 h 3043695"/>
                <a:gd name="connsiteX1" fmla="*/ 1326430 w 1920496"/>
                <a:gd name="connsiteY1" fmla="*/ 2679548 h 3043695"/>
                <a:gd name="connsiteX2" fmla="*/ 465192 w 1920496"/>
                <a:gd name="connsiteY2" fmla="*/ 1137683 h 3043695"/>
                <a:gd name="connsiteX3" fmla="*/ 0 w 1920496"/>
                <a:gd name="connsiteY3" fmla="*/ 0 h 3043695"/>
                <a:gd name="connsiteX4" fmla="*/ 1754372 w 1920496"/>
                <a:gd name="connsiteY4" fmla="*/ 2679548 h 3043695"/>
                <a:gd name="connsiteX5" fmla="*/ 1920496 w 1920496"/>
                <a:gd name="connsiteY5" fmla="*/ 2679548 h 3043695"/>
                <a:gd name="connsiteX6" fmla="*/ 1524452 w 1920496"/>
                <a:gd name="connsiteY6" fmla="*/ 3043695 h 3043695"/>
                <a:gd name="connsiteX7" fmla="*/ 1128408 w 1920496"/>
                <a:gd name="connsiteY7" fmla="*/ 2679548 h 3043695"/>
                <a:gd name="connsiteX0" fmla="*/ 1128408 w 1920496"/>
                <a:gd name="connsiteY0" fmla="*/ 2679548 h 3043695"/>
                <a:gd name="connsiteX1" fmla="*/ 1326430 w 1920496"/>
                <a:gd name="connsiteY1" fmla="*/ 2679548 h 3043695"/>
                <a:gd name="connsiteX2" fmla="*/ 465192 w 1920496"/>
                <a:gd name="connsiteY2" fmla="*/ 1137683 h 3043695"/>
                <a:gd name="connsiteX3" fmla="*/ 0 w 1920496"/>
                <a:gd name="connsiteY3" fmla="*/ 0 h 3043695"/>
                <a:gd name="connsiteX4" fmla="*/ 1754372 w 1920496"/>
                <a:gd name="connsiteY4" fmla="*/ 2679548 h 3043695"/>
                <a:gd name="connsiteX5" fmla="*/ 1920496 w 1920496"/>
                <a:gd name="connsiteY5" fmla="*/ 2679548 h 3043695"/>
                <a:gd name="connsiteX6" fmla="*/ 1524452 w 1920496"/>
                <a:gd name="connsiteY6" fmla="*/ 3043695 h 3043695"/>
                <a:gd name="connsiteX7" fmla="*/ 1128408 w 1920496"/>
                <a:gd name="connsiteY7" fmla="*/ 2679548 h 3043695"/>
                <a:gd name="connsiteX0" fmla="*/ 1128408 w 1920496"/>
                <a:gd name="connsiteY0" fmla="*/ 2679548 h 3043695"/>
                <a:gd name="connsiteX1" fmla="*/ 1326430 w 1920496"/>
                <a:gd name="connsiteY1" fmla="*/ 2679548 h 3043695"/>
                <a:gd name="connsiteX2" fmla="*/ 507722 w 1920496"/>
                <a:gd name="connsiteY2" fmla="*/ 1148315 h 3043695"/>
                <a:gd name="connsiteX3" fmla="*/ 0 w 1920496"/>
                <a:gd name="connsiteY3" fmla="*/ 0 h 3043695"/>
                <a:gd name="connsiteX4" fmla="*/ 1754372 w 1920496"/>
                <a:gd name="connsiteY4" fmla="*/ 2679548 h 3043695"/>
                <a:gd name="connsiteX5" fmla="*/ 1920496 w 1920496"/>
                <a:gd name="connsiteY5" fmla="*/ 2679548 h 3043695"/>
                <a:gd name="connsiteX6" fmla="*/ 1524452 w 1920496"/>
                <a:gd name="connsiteY6" fmla="*/ 3043695 h 3043695"/>
                <a:gd name="connsiteX7" fmla="*/ 1128408 w 1920496"/>
                <a:gd name="connsiteY7" fmla="*/ 2679548 h 3043695"/>
                <a:gd name="connsiteX0" fmla="*/ 1128408 w 1920496"/>
                <a:gd name="connsiteY0" fmla="*/ 2679548 h 3043695"/>
                <a:gd name="connsiteX1" fmla="*/ 1326430 w 1920496"/>
                <a:gd name="connsiteY1" fmla="*/ 2679548 h 3043695"/>
                <a:gd name="connsiteX2" fmla="*/ 507722 w 1920496"/>
                <a:gd name="connsiteY2" fmla="*/ 1148315 h 3043695"/>
                <a:gd name="connsiteX3" fmla="*/ 0 w 1920496"/>
                <a:gd name="connsiteY3" fmla="*/ 0 h 3043695"/>
                <a:gd name="connsiteX4" fmla="*/ 1754372 w 1920496"/>
                <a:gd name="connsiteY4" fmla="*/ 2679548 h 3043695"/>
                <a:gd name="connsiteX5" fmla="*/ 1920496 w 1920496"/>
                <a:gd name="connsiteY5" fmla="*/ 2679548 h 3043695"/>
                <a:gd name="connsiteX6" fmla="*/ 1524452 w 1920496"/>
                <a:gd name="connsiteY6" fmla="*/ 3043695 h 3043695"/>
                <a:gd name="connsiteX7" fmla="*/ 1128408 w 1920496"/>
                <a:gd name="connsiteY7" fmla="*/ 2679548 h 3043695"/>
                <a:gd name="connsiteX0" fmla="*/ 1128408 w 1920496"/>
                <a:gd name="connsiteY0" fmla="*/ 2679548 h 3043695"/>
                <a:gd name="connsiteX1" fmla="*/ 1326430 w 1920496"/>
                <a:gd name="connsiteY1" fmla="*/ 2679548 h 3043695"/>
                <a:gd name="connsiteX2" fmla="*/ 507722 w 1920496"/>
                <a:gd name="connsiteY2" fmla="*/ 1148315 h 3043695"/>
                <a:gd name="connsiteX3" fmla="*/ 0 w 1920496"/>
                <a:gd name="connsiteY3" fmla="*/ 0 h 3043695"/>
                <a:gd name="connsiteX4" fmla="*/ 1754372 w 1920496"/>
                <a:gd name="connsiteY4" fmla="*/ 2679548 h 3043695"/>
                <a:gd name="connsiteX5" fmla="*/ 1920496 w 1920496"/>
                <a:gd name="connsiteY5" fmla="*/ 2679548 h 3043695"/>
                <a:gd name="connsiteX6" fmla="*/ 1524452 w 1920496"/>
                <a:gd name="connsiteY6" fmla="*/ 3043695 h 3043695"/>
                <a:gd name="connsiteX7" fmla="*/ 1128408 w 1920496"/>
                <a:gd name="connsiteY7" fmla="*/ 2679548 h 3043695"/>
                <a:gd name="connsiteX0" fmla="*/ 1128408 w 1920496"/>
                <a:gd name="connsiteY0" fmla="*/ 2679548 h 3043695"/>
                <a:gd name="connsiteX1" fmla="*/ 1326430 w 1920496"/>
                <a:gd name="connsiteY1" fmla="*/ 2679548 h 3043695"/>
                <a:gd name="connsiteX2" fmla="*/ 507722 w 1920496"/>
                <a:gd name="connsiteY2" fmla="*/ 1148315 h 3043695"/>
                <a:gd name="connsiteX3" fmla="*/ 0 w 1920496"/>
                <a:gd name="connsiteY3" fmla="*/ 0 h 3043695"/>
                <a:gd name="connsiteX4" fmla="*/ 1754372 w 1920496"/>
                <a:gd name="connsiteY4" fmla="*/ 2679548 h 3043695"/>
                <a:gd name="connsiteX5" fmla="*/ 1920496 w 1920496"/>
                <a:gd name="connsiteY5" fmla="*/ 2679548 h 3043695"/>
                <a:gd name="connsiteX6" fmla="*/ 1524452 w 1920496"/>
                <a:gd name="connsiteY6" fmla="*/ 3043695 h 3043695"/>
                <a:gd name="connsiteX7" fmla="*/ 1128408 w 1920496"/>
                <a:gd name="connsiteY7" fmla="*/ 2679548 h 3043695"/>
                <a:gd name="connsiteX0" fmla="*/ 1128408 w 1920496"/>
                <a:gd name="connsiteY0" fmla="*/ 2679548 h 3043695"/>
                <a:gd name="connsiteX1" fmla="*/ 1315798 w 1920496"/>
                <a:gd name="connsiteY1" fmla="*/ 2679548 h 3043695"/>
                <a:gd name="connsiteX2" fmla="*/ 507722 w 1920496"/>
                <a:gd name="connsiteY2" fmla="*/ 1148315 h 3043695"/>
                <a:gd name="connsiteX3" fmla="*/ 0 w 1920496"/>
                <a:gd name="connsiteY3" fmla="*/ 0 h 3043695"/>
                <a:gd name="connsiteX4" fmla="*/ 1754372 w 1920496"/>
                <a:gd name="connsiteY4" fmla="*/ 2679548 h 3043695"/>
                <a:gd name="connsiteX5" fmla="*/ 1920496 w 1920496"/>
                <a:gd name="connsiteY5" fmla="*/ 2679548 h 3043695"/>
                <a:gd name="connsiteX6" fmla="*/ 1524452 w 1920496"/>
                <a:gd name="connsiteY6" fmla="*/ 3043695 h 3043695"/>
                <a:gd name="connsiteX7" fmla="*/ 1128408 w 1920496"/>
                <a:gd name="connsiteY7" fmla="*/ 2679548 h 3043695"/>
                <a:gd name="connsiteX0" fmla="*/ 1128408 w 1920496"/>
                <a:gd name="connsiteY0" fmla="*/ 2679548 h 3043695"/>
                <a:gd name="connsiteX1" fmla="*/ 1315798 w 1920496"/>
                <a:gd name="connsiteY1" fmla="*/ 2679548 h 3043695"/>
                <a:gd name="connsiteX2" fmla="*/ 507722 w 1920496"/>
                <a:gd name="connsiteY2" fmla="*/ 1148315 h 3043695"/>
                <a:gd name="connsiteX3" fmla="*/ 0 w 1920496"/>
                <a:gd name="connsiteY3" fmla="*/ 0 h 3043695"/>
                <a:gd name="connsiteX4" fmla="*/ 1754372 w 1920496"/>
                <a:gd name="connsiteY4" fmla="*/ 2679548 h 3043695"/>
                <a:gd name="connsiteX5" fmla="*/ 1920496 w 1920496"/>
                <a:gd name="connsiteY5" fmla="*/ 2679548 h 3043695"/>
                <a:gd name="connsiteX6" fmla="*/ 1524452 w 1920496"/>
                <a:gd name="connsiteY6" fmla="*/ 3043695 h 3043695"/>
                <a:gd name="connsiteX7" fmla="*/ 1128408 w 1920496"/>
                <a:gd name="connsiteY7" fmla="*/ 2679548 h 3043695"/>
                <a:gd name="connsiteX0" fmla="*/ 1012848 w 1804936"/>
                <a:gd name="connsiteY0" fmla="*/ 2806639 h 3170786"/>
                <a:gd name="connsiteX1" fmla="*/ 1200238 w 1804936"/>
                <a:gd name="connsiteY1" fmla="*/ 2806639 h 3170786"/>
                <a:gd name="connsiteX2" fmla="*/ 392162 w 1804936"/>
                <a:gd name="connsiteY2" fmla="*/ 1275406 h 3170786"/>
                <a:gd name="connsiteX3" fmla="*/ 0 w 1804936"/>
                <a:gd name="connsiteY3" fmla="*/ 0 h 3170786"/>
                <a:gd name="connsiteX4" fmla="*/ 1638812 w 1804936"/>
                <a:gd name="connsiteY4" fmla="*/ 2806639 h 3170786"/>
                <a:gd name="connsiteX5" fmla="*/ 1804936 w 1804936"/>
                <a:gd name="connsiteY5" fmla="*/ 2806639 h 3170786"/>
                <a:gd name="connsiteX6" fmla="*/ 1408892 w 1804936"/>
                <a:gd name="connsiteY6" fmla="*/ 3170786 h 3170786"/>
                <a:gd name="connsiteX7" fmla="*/ 1012848 w 1804936"/>
                <a:gd name="connsiteY7" fmla="*/ 2806639 h 3170786"/>
                <a:gd name="connsiteX0" fmla="*/ 1012848 w 1804936"/>
                <a:gd name="connsiteY0" fmla="*/ 2806639 h 3170786"/>
                <a:gd name="connsiteX1" fmla="*/ 1200238 w 1804936"/>
                <a:gd name="connsiteY1" fmla="*/ 2806639 h 3170786"/>
                <a:gd name="connsiteX2" fmla="*/ 392162 w 1804936"/>
                <a:gd name="connsiteY2" fmla="*/ 1275406 h 3170786"/>
                <a:gd name="connsiteX3" fmla="*/ 0 w 1804936"/>
                <a:gd name="connsiteY3" fmla="*/ 0 h 3170786"/>
                <a:gd name="connsiteX4" fmla="*/ 1638812 w 1804936"/>
                <a:gd name="connsiteY4" fmla="*/ 2806639 h 3170786"/>
                <a:gd name="connsiteX5" fmla="*/ 1804936 w 1804936"/>
                <a:gd name="connsiteY5" fmla="*/ 2806639 h 3170786"/>
                <a:gd name="connsiteX6" fmla="*/ 1408892 w 1804936"/>
                <a:gd name="connsiteY6" fmla="*/ 3170786 h 3170786"/>
                <a:gd name="connsiteX7" fmla="*/ 1012848 w 1804936"/>
                <a:gd name="connsiteY7" fmla="*/ 2806639 h 3170786"/>
                <a:gd name="connsiteX0" fmla="*/ 1012848 w 1804936"/>
                <a:gd name="connsiteY0" fmla="*/ 2806639 h 3170786"/>
                <a:gd name="connsiteX1" fmla="*/ 1200238 w 1804936"/>
                <a:gd name="connsiteY1" fmla="*/ 2806639 h 3170786"/>
                <a:gd name="connsiteX2" fmla="*/ 407711 w 1804936"/>
                <a:gd name="connsiteY2" fmla="*/ 1161453 h 3170786"/>
                <a:gd name="connsiteX3" fmla="*/ 0 w 1804936"/>
                <a:gd name="connsiteY3" fmla="*/ 0 h 3170786"/>
                <a:gd name="connsiteX4" fmla="*/ 1638812 w 1804936"/>
                <a:gd name="connsiteY4" fmla="*/ 2806639 h 3170786"/>
                <a:gd name="connsiteX5" fmla="*/ 1804936 w 1804936"/>
                <a:gd name="connsiteY5" fmla="*/ 2806639 h 3170786"/>
                <a:gd name="connsiteX6" fmla="*/ 1408892 w 1804936"/>
                <a:gd name="connsiteY6" fmla="*/ 3170786 h 3170786"/>
                <a:gd name="connsiteX7" fmla="*/ 1012848 w 1804936"/>
                <a:gd name="connsiteY7" fmla="*/ 2806639 h 3170786"/>
                <a:gd name="connsiteX0" fmla="*/ 1307447 w 2099535"/>
                <a:gd name="connsiteY0" fmla="*/ 2581262 h 2945409"/>
                <a:gd name="connsiteX1" fmla="*/ 1494837 w 2099535"/>
                <a:gd name="connsiteY1" fmla="*/ 2581262 h 2945409"/>
                <a:gd name="connsiteX2" fmla="*/ 702310 w 2099535"/>
                <a:gd name="connsiteY2" fmla="*/ 936076 h 2945409"/>
                <a:gd name="connsiteX3" fmla="*/ 0 w 2099535"/>
                <a:gd name="connsiteY3" fmla="*/ 0 h 2945409"/>
                <a:gd name="connsiteX4" fmla="*/ 1933411 w 2099535"/>
                <a:gd name="connsiteY4" fmla="*/ 2581262 h 2945409"/>
                <a:gd name="connsiteX5" fmla="*/ 2099535 w 2099535"/>
                <a:gd name="connsiteY5" fmla="*/ 2581262 h 2945409"/>
                <a:gd name="connsiteX6" fmla="*/ 1703491 w 2099535"/>
                <a:gd name="connsiteY6" fmla="*/ 2945409 h 2945409"/>
                <a:gd name="connsiteX7" fmla="*/ 1307447 w 2099535"/>
                <a:gd name="connsiteY7" fmla="*/ 2581262 h 2945409"/>
                <a:gd name="connsiteX0" fmla="*/ 1307447 w 2099535"/>
                <a:gd name="connsiteY0" fmla="*/ 2581262 h 2945409"/>
                <a:gd name="connsiteX1" fmla="*/ 1494837 w 2099535"/>
                <a:gd name="connsiteY1" fmla="*/ 2581262 h 2945409"/>
                <a:gd name="connsiteX2" fmla="*/ 702310 w 2099535"/>
                <a:gd name="connsiteY2" fmla="*/ 936076 h 2945409"/>
                <a:gd name="connsiteX3" fmla="*/ 0 w 2099535"/>
                <a:gd name="connsiteY3" fmla="*/ 0 h 2945409"/>
                <a:gd name="connsiteX4" fmla="*/ 1933411 w 2099535"/>
                <a:gd name="connsiteY4" fmla="*/ 2581262 h 2945409"/>
                <a:gd name="connsiteX5" fmla="*/ 2099535 w 2099535"/>
                <a:gd name="connsiteY5" fmla="*/ 2581262 h 2945409"/>
                <a:gd name="connsiteX6" fmla="*/ 1703491 w 2099535"/>
                <a:gd name="connsiteY6" fmla="*/ 2945409 h 2945409"/>
                <a:gd name="connsiteX7" fmla="*/ 1307447 w 2099535"/>
                <a:gd name="connsiteY7" fmla="*/ 2581262 h 2945409"/>
                <a:gd name="connsiteX0" fmla="*/ 1307447 w 2099535"/>
                <a:gd name="connsiteY0" fmla="*/ 2581262 h 2945409"/>
                <a:gd name="connsiteX1" fmla="*/ 1494837 w 2099535"/>
                <a:gd name="connsiteY1" fmla="*/ 2581262 h 2945409"/>
                <a:gd name="connsiteX2" fmla="*/ 83248 w 2099535"/>
                <a:gd name="connsiteY2" fmla="*/ 902364 h 2945409"/>
                <a:gd name="connsiteX3" fmla="*/ 0 w 2099535"/>
                <a:gd name="connsiteY3" fmla="*/ 0 h 2945409"/>
                <a:gd name="connsiteX4" fmla="*/ 1933411 w 2099535"/>
                <a:gd name="connsiteY4" fmla="*/ 2581262 h 2945409"/>
                <a:gd name="connsiteX5" fmla="*/ 2099535 w 2099535"/>
                <a:gd name="connsiteY5" fmla="*/ 2581262 h 2945409"/>
                <a:gd name="connsiteX6" fmla="*/ 1703491 w 2099535"/>
                <a:gd name="connsiteY6" fmla="*/ 2945409 h 2945409"/>
                <a:gd name="connsiteX7" fmla="*/ 1307447 w 2099535"/>
                <a:gd name="connsiteY7" fmla="*/ 2581262 h 2945409"/>
                <a:gd name="connsiteX0" fmla="*/ 1307447 w 2099535"/>
                <a:gd name="connsiteY0" fmla="*/ 2581262 h 2945409"/>
                <a:gd name="connsiteX1" fmla="*/ 1494837 w 2099535"/>
                <a:gd name="connsiteY1" fmla="*/ 2581262 h 2945409"/>
                <a:gd name="connsiteX2" fmla="*/ 83248 w 2099535"/>
                <a:gd name="connsiteY2" fmla="*/ 902364 h 2945409"/>
                <a:gd name="connsiteX3" fmla="*/ 0 w 2099535"/>
                <a:gd name="connsiteY3" fmla="*/ 0 h 2945409"/>
                <a:gd name="connsiteX4" fmla="*/ 1933411 w 2099535"/>
                <a:gd name="connsiteY4" fmla="*/ 2581262 h 2945409"/>
                <a:gd name="connsiteX5" fmla="*/ 2099535 w 2099535"/>
                <a:gd name="connsiteY5" fmla="*/ 2581262 h 2945409"/>
                <a:gd name="connsiteX6" fmla="*/ 1703491 w 2099535"/>
                <a:gd name="connsiteY6" fmla="*/ 2945409 h 2945409"/>
                <a:gd name="connsiteX7" fmla="*/ 1307447 w 2099535"/>
                <a:gd name="connsiteY7" fmla="*/ 2581262 h 2945409"/>
                <a:gd name="connsiteX0" fmla="*/ 1307447 w 2099535"/>
                <a:gd name="connsiteY0" fmla="*/ 2581262 h 2945409"/>
                <a:gd name="connsiteX1" fmla="*/ 1494837 w 2099535"/>
                <a:gd name="connsiteY1" fmla="*/ 2581262 h 2945409"/>
                <a:gd name="connsiteX2" fmla="*/ 458194 w 2099535"/>
                <a:gd name="connsiteY2" fmla="*/ 1079467 h 2945409"/>
                <a:gd name="connsiteX3" fmla="*/ 0 w 2099535"/>
                <a:gd name="connsiteY3" fmla="*/ 0 h 2945409"/>
                <a:gd name="connsiteX4" fmla="*/ 1933411 w 2099535"/>
                <a:gd name="connsiteY4" fmla="*/ 2581262 h 2945409"/>
                <a:gd name="connsiteX5" fmla="*/ 2099535 w 2099535"/>
                <a:gd name="connsiteY5" fmla="*/ 2581262 h 2945409"/>
                <a:gd name="connsiteX6" fmla="*/ 1703491 w 2099535"/>
                <a:gd name="connsiteY6" fmla="*/ 2945409 h 2945409"/>
                <a:gd name="connsiteX7" fmla="*/ 1307447 w 2099535"/>
                <a:gd name="connsiteY7" fmla="*/ 2581262 h 2945409"/>
                <a:gd name="connsiteX0" fmla="*/ 1307447 w 2099535"/>
                <a:gd name="connsiteY0" fmla="*/ 2581262 h 2945409"/>
                <a:gd name="connsiteX1" fmla="*/ 1494837 w 2099535"/>
                <a:gd name="connsiteY1" fmla="*/ 2581262 h 2945409"/>
                <a:gd name="connsiteX2" fmla="*/ 458194 w 2099535"/>
                <a:gd name="connsiteY2" fmla="*/ 1079467 h 2945409"/>
                <a:gd name="connsiteX3" fmla="*/ 0 w 2099535"/>
                <a:gd name="connsiteY3" fmla="*/ 0 h 2945409"/>
                <a:gd name="connsiteX4" fmla="*/ 1933411 w 2099535"/>
                <a:gd name="connsiteY4" fmla="*/ 2581262 h 2945409"/>
                <a:gd name="connsiteX5" fmla="*/ 2099535 w 2099535"/>
                <a:gd name="connsiteY5" fmla="*/ 2581262 h 2945409"/>
                <a:gd name="connsiteX6" fmla="*/ 1703491 w 2099535"/>
                <a:gd name="connsiteY6" fmla="*/ 2945409 h 2945409"/>
                <a:gd name="connsiteX7" fmla="*/ 1307447 w 2099535"/>
                <a:gd name="connsiteY7" fmla="*/ 2581262 h 2945409"/>
                <a:gd name="connsiteX0" fmla="*/ 1307447 w 2099535"/>
                <a:gd name="connsiteY0" fmla="*/ 2581262 h 2945409"/>
                <a:gd name="connsiteX1" fmla="*/ 1451840 w 2099535"/>
                <a:gd name="connsiteY1" fmla="*/ 2572711 h 2945409"/>
                <a:gd name="connsiteX2" fmla="*/ 458194 w 2099535"/>
                <a:gd name="connsiteY2" fmla="*/ 1079467 h 2945409"/>
                <a:gd name="connsiteX3" fmla="*/ 0 w 2099535"/>
                <a:gd name="connsiteY3" fmla="*/ 0 h 2945409"/>
                <a:gd name="connsiteX4" fmla="*/ 1933411 w 2099535"/>
                <a:gd name="connsiteY4" fmla="*/ 2581262 h 2945409"/>
                <a:gd name="connsiteX5" fmla="*/ 2099535 w 2099535"/>
                <a:gd name="connsiteY5" fmla="*/ 2581262 h 2945409"/>
                <a:gd name="connsiteX6" fmla="*/ 1703491 w 2099535"/>
                <a:gd name="connsiteY6" fmla="*/ 2945409 h 2945409"/>
                <a:gd name="connsiteX7" fmla="*/ 1307447 w 2099535"/>
                <a:gd name="connsiteY7" fmla="*/ 2581262 h 2945409"/>
                <a:gd name="connsiteX0" fmla="*/ 1307447 w 2099535"/>
                <a:gd name="connsiteY0" fmla="*/ 2581262 h 2945409"/>
                <a:gd name="connsiteX1" fmla="*/ 1451840 w 2099535"/>
                <a:gd name="connsiteY1" fmla="*/ 2572711 h 2945409"/>
                <a:gd name="connsiteX2" fmla="*/ 458194 w 2099535"/>
                <a:gd name="connsiteY2" fmla="*/ 1079467 h 2945409"/>
                <a:gd name="connsiteX3" fmla="*/ 0 w 2099535"/>
                <a:gd name="connsiteY3" fmla="*/ 0 h 2945409"/>
                <a:gd name="connsiteX4" fmla="*/ 1933411 w 2099535"/>
                <a:gd name="connsiteY4" fmla="*/ 2581262 h 2945409"/>
                <a:gd name="connsiteX5" fmla="*/ 2099535 w 2099535"/>
                <a:gd name="connsiteY5" fmla="*/ 2581262 h 2945409"/>
                <a:gd name="connsiteX6" fmla="*/ 1703491 w 2099535"/>
                <a:gd name="connsiteY6" fmla="*/ 2945409 h 2945409"/>
                <a:gd name="connsiteX7" fmla="*/ 1307447 w 2099535"/>
                <a:gd name="connsiteY7" fmla="*/ 2581262 h 294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99535" h="2945409">
                  <a:moveTo>
                    <a:pt x="1307447" y="2581262"/>
                  </a:moveTo>
                  <a:lnTo>
                    <a:pt x="1451840" y="2572711"/>
                  </a:lnTo>
                  <a:cubicBezTo>
                    <a:pt x="1423485" y="2540765"/>
                    <a:pt x="1447544" y="1828278"/>
                    <a:pt x="458194" y="1079467"/>
                  </a:cubicBezTo>
                  <a:lnTo>
                    <a:pt x="0" y="0"/>
                  </a:lnTo>
                  <a:cubicBezTo>
                    <a:pt x="1872823" y="1187264"/>
                    <a:pt x="1880248" y="2421726"/>
                    <a:pt x="1933411" y="2581262"/>
                  </a:cubicBezTo>
                  <a:lnTo>
                    <a:pt x="2099535" y="2581262"/>
                  </a:lnTo>
                  <a:lnTo>
                    <a:pt x="1703491" y="2945409"/>
                  </a:lnTo>
                  <a:lnTo>
                    <a:pt x="1307447" y="2581262"/>
                  </a:lnTo>
                  <a:close/>
                </a:path>
              </a:pathLst>
            </a:custGeom>
            <a:solidFill>
              <a:srgbClr val="F5D5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cs typeface="+mn-ea"/>
              </a:endParaRPr>
            </a:p>
          </p:txBody>
        </p:sp>
        <p:sp>
          <p:nvSpPr>
            <p:cNvPr id="10" name="TextBox 7">
              <a:extLst>
                <a:ext uri="{FF2B5EF4-FFF2-40B4-BE49-F238E27FC236}">
                  <a16:creationId xmlns:a16="http://schemas.microsoft.com/office/drawing/2014/main" id="{6EBAAC8B-F55E-8AEC-C6FE-0CF1FA4D04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7972349">
              <a:off x="3720306" y="4320829"/>
              <a:ext cx="1944687" cy="3737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kern="0" dirty="0">
                  <a:solidFill>
                    <a:srgbClr val="F9F9F9"/>
                  </a:solidFill>
                  <a:latin typeface="+mn-ea"/>
                  <a:ea typeface="+mn-ea"/>
                  <a:cs typeface="+mn-ea"/>
                </a:rPr>
                <a:t>添加标题文本</a:t>
              </a:r>
            </a:p>
          </p:txBody>
        </p:sp>
      </p:grp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6578145C-07CF-FDE8-6909-3412668F0C70}"/>
              </a:ext>
            </a:extLst>
          </p:cNvPr>
          <p:cNvCxnSpPr/>
          <p:nvPr/>
        </p:nvCxnSpPr>
        <p:spPr>
          <a:xfrm>
            <a:off x="6223000" y="1716088"/>
            <a:ext cx="166052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59A67409-616D-45F2-6ABF-7BDCBA3FF72A}"/>
              </a:ext>
            </a:extLst>
          </p:cNvPr>
          <p:cNvCxnSpPr/>
          <p:nvPr/>
        </p:nvCxnSpPr>
        <p:spPr>
          <a:xfrm>
            <a:off x="2254250" y="4522788"/>
            <a:ext cx="202565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9DD2286A-DCD8-A275-2395-2F9E8FEE9FCB}"/>
              </a:ext>
            </a:extLst>
          </p:cNvPr>
          <p:cNvCxnSpPr/>
          <p:nvPr/>
        </p:nvCxnSpPr>
        <p:spPr>
          <a:xfrm>
            <a:off x="7578725" y="4378325"/>
            <a:ext cx="15875" cy="13462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 11" descr="D:\51PPT模板网\51pptmoban.com\图片.jpg">
            <a:extLst>
              <a:ext uri="{FF2B5EF4-FFF2-40B4-BE49-F238E27FC236}">
                <a16:creationId xmlns:a16="http://schemas.microsoft.com/office/drawing/2014/main" id="{8B89032F-1A0E-C699-558B-49A8F1600D95}"/>
              </a:ext>
            </a:extLst>
          </p:cNvPr>
          <p:cNvSpPr>
            <a:spLocks noEditPoints="1"/>
          </p:cNvSpPr>
          <p:nvPr/>
        </p:nvSpPr>
        <p:spPr bwMode="auto">
          <a:xfrm>
            <a:off x="5626100" y="3105150"/>
            <a:ext cx="857250" cy="911225"/>
          </a:xfrm>
          <a:custGeom>
            <a:avLst/>
            <a:gdLst>
              <a:gd name="T0" fmla="*/ 6 w 96"/>
              <a:gd name="T1" fmla="*/ 27 h 102"/>
              <a:gd name="T2" fmla="*/ 26 w 96"/>
              <a:gd name="T3" fmla="*/ 27 h 102"/>
              <a:gd name="T4" fmla="*/ 82 w 96"/>
              <a:gd name="T5" fmla="*/ 10 h 102"/>
              <a:gd name="T6" fmla="*/ 91 w 96"/>
              <a:gd name="T7" fmla="*/ 0 h 102"/>
              <a:gd name="T8" fmla="*/ 82 w 96"/>
              <a:gd name="T9" fmla="*/ 10 h 102"/>
              <a:gd name="T10" fmla="*/ 84 w 96"/>
              <a:gd name="T11" fmla="*/ 21 h 102"/>
              <a:gd name="T12" fmla="*/ 96 w 96"/>
              <a:gd name="T13" fmla="*/ 24 h 102"/>
              <a:gd name="T14" fmla="*/ 80 w 96"/>
              <a:gd name="T15" fmla="*/ 39 h 102"/>
              <a:gd name="T16" fmla="*/ 93 w 96"/>
              <a:gd name="T17" fmla="*/ 39 h 102"/>
              <a:gd name="T18" fmla="*/ 80 w 96"/>
              <a:gd name="T19" fmla="*/ 39 h 102"/>
              <a:gd name="T20" fmla="*/ 39 w 96"/>
              <a:gd name="T21" fmla="*/ 43 h 102"/>
              <a:gd name="T22" fmla="*/ 45 w 96"/>
              <a:gd name="T23" fmla="*/ 40 h 102"/>
              <a:gd name="T24" fmla="*/ 64 w 96"/>
              <a:gd name="T25" fmla="*/ 0 h 102"/>
              <a:gd name="T26" fmla="*/ 81 w 96"/>
              <a:gd name="T27" fmla="*/ 22 h 102"/>
              <a:gd name="T28" fmla="*/ 66 w 96"/>
              <a:gd name="T29" fmla="*/ 45 h 102"/>
              <a:gd name="T30" fmla="*/ 66 w 96"/>
              <a:gd name="T31" fmla="*/ 45 h 102"/>
              <a:gd name="T32" fmla="*/ 56 w 96"/>
              <a:gd name="T33" fmla="*/ 43 h 102"/>
              <a:gd name="T34" fmla="*/ 50 w 96"/>
              <a:gd name="T35" fmla="*/ 48 h 102"/>
              <a:gd name="T36" fmla="*/ 42 w 96"/>
              <a:gd name="T37" fmla="*/ 48 h 102"/>
              <a:gd name="T38" fmla="*/ 26 w 96"/>
              <a:gd name="T39" fmla="*/ 52 h 102"/>
              <a:gd name="T40" fmla="*/ 28 w 96"/>
              <a:gd name="T41" fmla="*/ 102 h 102"/>
              <a:gd name="T42" fmla="*/ 18 w 96"/>
              <a:gd name="T43" fmla="*/ 74 h 102"/>
              <a:gd name="T44" fmla="*/ 13 w 96"/>
              <a:gd name="T45" fmla="*/ 102 h 102"/>
              <a:gd name="T46" fmla="*/ 6 w 96"/>
              <a:gd name="T47" fmla="*/ 68 h 102"/>
              <a:gd name="T48" fmla="*/ 4 w 96"/>
              <a:gd name="T49" fmla="*/ 39 h 102"/>
              <a:gd name="T50" fmla="*/ 14 w 96"/>
              <a:gd name="T51" fmla="*/ 40 h 102"/>
              <a:gd name="T52" fmla="*/ 12 w 96"/>
              <a:gd name="T53" fmla="*/ 58 h 102"/>
              <a:gd name="T54" fmla="*/ 16 w 96"/>
              <a:gd name="T55" fmla="*/ 61 h 102"/>
              <a:gd name="T56" fmla="*/ 16 w 96"/>
              <a:gd name="T57" fmla="*/ 61 h 102"/>
              <a:gd name="T58" fmla="*/ 20 w 96"/>
              <a:gd name="T59" fmla="*/ 58 h 102"/>
              <a:gd name="T60" fmla="*/ 18 w 96"/>
              <a:gd name="T61" fmla="*/ 40 h 102"/>
              <a:gd name="T62" fmla="*/ 24 w 96"/>
              <a:gd name="T63" fmla="*/ 39 h 102"/>
              <a:gd name="T64" fmla="*/ 35 w 96"/>
              <a:gd name="T65" fmla="*/ 45 h 102"/>
              <a:gd name="T66" fmla="*/ 35 w 96"/>
              <a:gd name="T67" fmla="*/ 38 h 102"/>
              <a:gd name="T68" fmla="*/ 28 w 96"/>
              <a:gd name="T69" fmla="*/ 29 h 102"/>
              <a:gd name="T70" fmla="*/ 52 w 96"/>
              <a:gd name="T71" fmla="*/ 6 h 102"/>
              <a:gd name="T72" fmla="*/ 72 w 96"/>
              <a:gd name="T73" fmla="*/ 11 h 102"/>
              <a:gd name="T74" fmla="*/ 56 w 96"/>
              <a:gd name="T75" fmla="*/ 11 h 102"/>
              <a:gd name="T76" fmla="*/ 71 w 96"/>
              <a:gd name="T77" fmla="*/ 16 h 102"/>
              <a:gd name="T78" fmla="*/ 58 w 96"/>
              <a:gd name="T79" fmla="*/ 36 h 102"/>
              <a:gd name="T80" fmla="*/ 72 w 96"/>
              <a:gd name="T81" fmla="*/ 34 h 102"/>
              <a:gd name="T82" fmla="*/ 72 w 96"/>
              <a:gd name="T83" fmla="*/ 11 h 102"/>
              <a:gd name="T84" fmla="*/ 55 w 96"/>
              <a:gd name="T85" fmla="*/ 21 h 102"/>
              <a:gd name="T86" fmla="*/ 66 w 96"/>
              <a:gd name="T87" fmla="*/ 19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6" h="102">
                <a:moveTo>
                  <a:pt x="16" y="17"/>
                </a:moveTo>
                <a:cubicBezTo>
                  <a:pt x="11" y="17"/>
                  <a:pt x="6" y="21"/>
                  <a:pt x="6" y="27"/>
                </a:cubicBezTo>
                <a:cubicBezTo>
                  <a:pt x="6" y="32"/>
                  <a:pt x="11" y="36"/>
                  <a:pt x="16" y="36"/>
                </a:cubicBezTo>
                <a:cubicBezTo>
                  <a:pt x="21" y="36"/>
                  <a:pt x="26" y="32"/>
                  <a:pt x="26" y="27"/>
                </a:cubicBezTo>
                <a:cubicBezTo>
                  <a:pt x="26" y="21"/>
                  <a:pt x="21" y="17"/>
                  <a:pt x="16" y="17"/>
                </a:cubicBezTo>
                <a:close/>
                <a:moveTo>
                  <a:pt x="82" y="10"/>
                </a:moveTo>
                <a:cubicBezTo>
                  <a:pt x="82" y="7"/>
                  <a:pt x="82" y="7"/>
                  <a:pt x="82" y="7"/>
                </a:cubicBezTo>
                <a:cubicBezTo>
                  <a:pt x="91" y="0"/>
                  <a:pt x="91" y="0"/>
                  <a:pt x="91" y="0"/>
                </a:cubicBezTo>
                <a:cubicBezTo>
                  <a:pt x="93" y="5"/>
                  <a:pt x="93" y="5"/>
                  <a:pt x="93" y="5"/>
                </a:cubicBezTo>
                <a:cubicBezTo>
                  <a:pt x="82" y="10"/>
                  <a:pt x="82" y="10"/>
                  <a:pt x="82" y="10"/>
                </a:cubicBezTo>
                <a:close/>
                <a:moveTo>
                  <a:pt x="84" y="24"/>
                </a:moveTo>
                <a:cubicBezTo>
                  <a:pt x="84" y="21"/>
                  <a:pt x="84" y="21"/>
                  <a:pt x="84" y="21"/>
                </a:cubicBezTo>
                <a:cubicBezTo>
                  <a:pt x="96" y="18"/>
                  <a:pt x="96" y="18"/>
                  <a:pt x="96" y="18"/>
                </a:cubicBezTo>
                <a:cubicBezTo>
                  <a:pt x="96" y="24"/>
                  <a:pt x="96" y="24"/>
                  <a:pt x="96" y="24"/>
                </a:cubicBezTo>
                <a:cubicBezTo>
                  <a:pt x="84" y="24"/>
                  <a:pt x="84" y="24"/>
                  <a:pt x="84" y="24"/>
                </a:cubicBezTo>
                <a:close/>
                <a:moveTo>
                  <a:pt x="80" y="39"/>
                </a:moveTo>
                <a:cubicBezTo>
                  <a:pt x="81" y="37"/>
                  <a:pt x="81" y="37"/>
                  <a:pt x="81" y="37"/>
                </a:cubicBezTo>
                <a:cubicBezTo>
                  <a:pt x="93" y="39"/>
                  <a:pt x="93" y="39"/>
                  <a:pt x="93" y="39"/>
                </a:cubicBezTo>
                <a:cubicBezTo>
                  <a:pt x="91" y="44"/>
                  <a:pt x="91" y="44"/>
                  <a:pt x="91" y="44"/>
                </a:cubicBezTo>
                <a:cubicBezTo>
                  <a:pt x="80" y="39"/>
                  <a:pt x="80" y="39"/>
                  <a:pt x="80" y="39"/>
                </a:cubicBezTo>
                <a:close/>
                <a:moveTo>
                  <a:pt x="39" y="39"/>
                </a:moveTo>
                <a:cubicBezTo>
                  <a:pt x="39" y="43"/>
                  <a:pt x="39" y="43"/>
                  <a:pt x="39" y="43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0"/>
                  <a:pt x="45" y="40"/>
                  <a:pt x="45" y="40"/>
                </a:cubicBezTo>
                <a:cubicBezTo>
                  <a:pt x="39" y="39"/>
                  <a:pt x="39" y="39"/>
                  <a:pt x="39" y="39"/>
                </a:cubicBezTo>
                <a:close/>
                <a:moveTo>
                  <a:pt x="64" y="0"/>
                </a:moveTo>
                <a:cubicBezTo>
                  <a:pt x="69" y="0"/>
                  <a:pt x="73" y="3"/>
                  <a:pt x="77" y="7"/>
                </a:cubicBezTo>
                <a:cubicBezTo>
                  <a:pt x="80" y="11"/>
                  <a:pt x="81" y="16"/>
                  <a:pt x="81" y="22"/>
                </a:cubicBezTo>
                <a:cubicBezTo>
                  <a:pt x="81" y="28"/>
                  <a:pt x="80" y="34"/>
                  <a:pt x="77" y="38"/>
                </a:cubicBezTo>
                <a:cubicBezTo>
                  <a:pt x="74" y="42"/>
                  <a:pt x="70" y="44"/>
                  <a:pt x="66" y="45"/>
                </a:cubicBezTo>
                <a:cubicBezTo>
                  <a:pt x="66" y="45"/>
                  <a:pt x="66" y="45"/>
                  <a:pt x="66" y="45"/>
                </a:cubicBezTo>
                <a:cubicBezTo>
                  <a:pt x="66" y="45"/>
                  <a:pt x="66" y="45"/>
                  <a:pt x="66" y="45"/>
                </a:cubicBezTo>
                <a:cubicBezTo>
                  <a:pt x="65" y="45"/>
                  <a:pt x="65" y="45"/>
                  <a:pt x="64" y="45"/>
                </a:cubicBezTo>
                <a:cubicBezTo>
                  <a:pt x="61" y="45"/>
                  <a:pt x="59" y="44"/>
                  <a:pt x="56" y="43"/>
                </a:cubicBezTo>
                <a:cubicBezTo>
                  <a:pt x="50" y="41"/>
                  <a:pt x="50" y="41"/>
                  <a:pt x="50" y="41"/>
                </a:cubicBezTo>
                <a:cubicBezTo>
                  <a:pt x="50" y="48"/>
                  <a:pt x="50" y="48"/>
                  <a:pt x="50" y="48"/>
                </a:cubicBezTo>
                <a:cubicBezTo>
                  <a:pt x="47" y="50"/>
                  <a:pt x="47" y="50"/>
                  <a:pt x="47" y="50"/>
                </a:cubicBezTo>
                <a:cubicBezTo>
                  <a:pt x="42" y="48"/>
                  <a:pt x="42" y="48"/>
                  <a:pt x="42" y="48"/>
                </a:cubicBezTo>
                <a:cubicBezTo>
                  <a:pt x="33" y="54"/>
                  <a:pt x="33" y="54"/>
                  <a:pt x="33" y="54"/>
                </a:cubicBezTo>
                <a:cubicBezTo>
                  <a:pt x="26" y="52"/>
                  <a:pt x="26" y="52"/>
                  <a:pt x="26" y="52"/>
                </a:cubicBezTo>
                <a:cubicBezTo>
                  <a:pt x="27" y="68"/>
                  <a:pt x="27" y="68"/>
                  <a:pt x="27" y="68"/>
                </a:cubicBezTo>
                <a:cubicBezTo>
                  <a:pt x="28" y="102"/>
                  <a:pt x="28" y="102"/>
                  <a:pt x="28" y="102"/>
                </a:cubicBezTo>
                <a:cubicBezTo>
                  <a:pt x="20" y="102"/>
                  <a:pt x="20" y="102"/>
                  <a:pt x="20" y="102"/>
                </a:cubicBezTo>
                <a:cubicBezTo>
                  <a:pt x="18" y="74"/>
                  <a:pt x="18" y="74"/>
                  <a:pt x="18" y="74"/>
                </a:cubicBezTo>
                <a:cubicBezTo>
                  <a:pt x="14" y="74"/>
                  <a:pt x="14" y="74"/>
                  <a:pt x="14" y="74"/>
                </a:cubicBezTo>
                <a:cubicBezTo>
                  <a:pt x="13" y="102"/>
                  <a:pt x="13" y="102"/>
                  <a:pt x="13" y="102"/>
                </a:cubicBezTo>
                <a:cubicBezTo>
                  <a:pt x="4" y="102"/>
                  <a:pt x="4" y="102"/>
                  <a:pt x="4" y="102"/>
                </a:cubicBezTo>
                <a:cubicBezTo>
                  <a:pt x="6" y="68"/>
                  <a:pt x="6" y="68"/>
                  <a:pt x="6" y="68"/>
                </a:cubicBezTo>
                <a:cubicBezTo>
                  <a:pt x="0" y="64"/>
                  <a:pt x="0" y="64"/>
                  <a:pt x="0" y="64"/>
                </a:cubicBezTo>
                <a:cubicBezTo>
                  <a:pt x="4" y="39"/>
                  <a:pt x="4" y="39"/>
                  <a:pt x="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40"/>
                  <a:pt x="14" y="40"/>
                  <a:pt x="14" y="40"/>
                </a:cubicBezTo>
                <a:cubicBezTo>
                  <a:pt x="15" y="42"/>
                  <a:pt x="15" y="42"/>
                  <a:pt x="15" y="42"/>
                </a:cubicBezTo>
                <a:cubicBezTo>
                  <a:pt x="12" y="58"/>
                  <a:pt x="12" y="58"/>
                  <a:pt x="12" y="58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20" y="58"/>
                  <a:pt x="20" y="58"/>
                  <a:pt x="20" y="58"/>
                </a:cubicBezTo>
                <a:cubicBezTo>
                  <a:pt x="17" y="42"/>
                  <a:pt x="17" y="42"/>
                  <a:pt x="17" y="42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39"/>
                  <a:pt x="18" y="39"/>
                  <a:pt x="18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32" y="46"/>
                  <a:pt x="32" y="46"/>
                  <a:pt x="32" y="46"/>
                </a:cubicBezTo>
                <a:cubicBezTo>
                  <a:pt x="35" y="45"/>
                  <a:pt x="35" y="45"/>
                  <a:pt x="35" y="45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38"/>
                  <a:pt x="35" y="38"/>
                  <a:pt x="35" y="38"/>
                </a:cubicBezTo>
                <a:cubicBezTo>
                  <a:pt x="28" y="36"/>
                  <a:pt x="28" y="36"/>
                  <a:pt x="28" y="36"/>
                </a:cubicBezTo>
                <a:cubicBezTo>
                  <a:pt x="25" y="35"/>
                  <a:pt x="24" y="32"/>
                  <a:pt x="28" y="29"/>
                </a:cubicBezTo>
                <a:cubicBezTo>
                  <a:pt x="37" y="20"/>
                  <a:pt x="43" y="15"/>
                  <a:pt x="52" y="6"/>
                </a:cubicBezTo>
                <a:cubicBezTo>
                  <a:pt x="52" y="6"/>
                  <a:pt x="52" y="6"/>
                  <a:pt x="52" y="6"/>
                </a:cubicBezTo>
                <a:cubicBezTo>
                  <a:pt x="55" y="2"/>
                  <a:pt x="59" y="0"/>
                  <a:pt x="64" y="0"/>
                </a:cubicBezTo>
                <a:close/>
                <a:moveTo>
                  <a:pt x="72" y="11"/>
                </a:moveTo>
                <a:cubicBezTo>
                  <a:pt x="70" y="8"/>
                  <a:pt x="67" y="6"/>
                  <a:pt x="64" y="6"/>
                </a:cubicBezTo>
                <a:cubicBezTo>
                  <a:pt x="61" y="6"/>
                  <a:pt x="58" y="8"/>
                  <a:pt x="56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71" y="16"/>
                  <a:pt x="71" y="16"/>
                  <a:pt x="71" y="16"/>
                </a:cubicBezTo>
                <a:cubicBezTo>
                  <a:pt x="72" y="19"/>
                  <a:pt x="73" y="24"/>
                  <a:pt x="71" y="29"/>
                </a:cubicBezTo>
                <a:cubicBezTo>
                  <a:pt x="58" y="36"/>
                  <a:pt x="58" y="36"/>
                  <a:pt x="58" y="36"/>
                </a:cubicBezTo>
                <a:cubicBezTo>
                  <a:pt x="60" y="38"/>
                  <a:pt x="62" y="39"/>
                  <a:pt x="64" y="39"/>
                </a:cubicBezTo>
                <a:cubicBezTo>
                  <a:pt x="67" y="39"/>
                  <a:pt x="70" y="37"/>
                  <a:pt x="72" y="34"/>
                </a:cubicBezTo>
                <a:cubicBezTo>
                  <a:pt x="74" y="31"/>
                  <a:pt x="75" y="27"/>
                  <a:pt x="75" y="22"/>
                </a:cubicBezTo>
                <a:cubicBezTo>
                  <a:pt x="75" y="18"/>
                  <a:pt x="74" y="14"/>
                  <a:pt x="72" y="11"/>
                </a:cubicBezTo>
                <a:close/>
                <a:moveTo>
                  <a:pt x="56" y="16"/>
                </a:moveTo>
                <a:cubicBezTo>
                  <a:pt x="55" y="18"/>
                  <a:pt x="55" y="19"/>
                  <a:pt x="55" y="21"/>
                </a:cubicBezTo>
                <a:cubicBezTo>
                  <a:pt x="66" y="20"/>
                  <a:pt x="66" y="20"/>
                  <a:pt x="66" y="20"/>
                </a:cubicBezTo>
                <a:cubicBezTo>
                  <a:pt x="66" y="19"/>
                  <a:pt x="66" y="19"/>
                  <a:pt x="66" y="19"/>
                </a:cubicBezTo>
                <a:cubicBezTo>
                  <a:pt x="62" y="18"/>
                  <a:pt x="59" y="17"/>
                  <a:pt x="56" y="1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</a:endParaRPr>
          </a:p>
        </p:txBody>
      </p:sp>
      <p:sp>
        <p:nvSpPr>
          <p:cNvPr id="17" name="Freeform 17">
            <a:extLst>
              <a:ext uri="{FF2B5EF4-FFF2-40B4-BE49-F238E27FC236}">
                <a16:creationId xmlns:a16="http://schemas.microsoft.com/office/drawing/2014/main" id="{0DE1AB8C-327C-103F-7901-F5188FF401D5}"/>
              </a:ext>
            </a:extLst>
          </p:cNvPr>
          <p:cNvSpPr>
            <a:spLocks noEditPoints="1"/>
          </p:cNvSpPr>
          <p:nvPr/>
        </p:nvSpPr>
        <p:spPr bwMode="auto">
          <a:xfrm>
            <a:off x="8008938" y="1330325"/>
            <a:ext cx="720725" cy="798513"/>
          </a:xfrm>
          <a:custGeom>
            <a:avLst/>
            <a:gdLst>
              <a:gd name="T0" fmla="*/ 102 w 102"/>
              <a:gd name="T1" fmla="*/ 31 h 113"/>
              <a:gd name="T2" fmla="*/ 53 w 102"/>
              <a:gd name="T3" fmla="*/ 28 h 113"/>
              <a:gd name="T4" fmla="*/ 52 w 102"/>
              <a:gd name="T5" fmla="*/ 57 h 113"/>
              <a:gd name="T6" fmla="*/ 41 w 102"/>
              <a:gd name="T7" fmla="*/ 62 h 113"/>
              <a:gd name="T8" fmla="*/ 39 w 102"/>
              <a:gd name="T9" fmla="*/ 42 h 113"/>
              <a:gd name="T10" fmla="*/ 34 w 102"/>
              <a:gd name="T11" fmla="*/ 45 h 113"/>
              <a:gd name="T12" fmla="*/ 18 w 102"/>
              <a:gd name="T13" fmla="*/ 62 h 113"/>
              <a:gd name="T14" fmla="*/ 20 w 102"/>
              <a:gd name="T15" fmla="*/ 55 h 113"/>
              <a:gd name="T16" fmla="*/ 18 w 102"/>
              <a:gd name="T17" fmla="*/ 53 h 113"/>
              <a:gd name="T18" fmla="*/ 16 w 102"/>
              <a:gd name="T19" fmla="*/ 56 h 113"/>
              <a:gd name="T20" fmla="*/ 13 w 102"/>
              <a:gd name="T21" fmla="*/ 62 h 113"/>
              <a:gd name="T22" fmla="*/ 27 w 102"/>
              <a:gd name="T23" fmla="*/ 43 h 113"/>
              <a:gd name="T24" fmla="*/ 30 w 102"/>
              <a:gd name="T25" fmla="*/ 41 h 113"/>
              <a:gd name="T26" fmla="*/ 25 w 102"/>
              <a:gd name="T27" fmla="*/ 40 h 113"/>
              <a:gd name="T28" fmla="*/ 12 w 102"/>
              <a:gd name="T29" fmla="*/ 46 h 113"/>
              <a:gd name="T30" fmla="*/ 2 w 102"/>
              <a:gd name="T31" fmla="*/ 62 h 113"/>
              <a:gd name="T32" fmla="*/ 8 w 102"/>
              <a:gd name="T33" fmla="*/ 81 h 113"/>
              <a:gd name="T34" fmla="*/ 11 w 102"/>
              <a:gd name="T35" fmla="*/ 72 h 113"/>
              <a:gd name="T36" fmla="*/ 11 w 102"/>
              <a:gd name="T37" fmla="*/ 74 h 113"/>
              <a:gd name="T38" fmla="*/ 61 w 102"/>
              <a:gd name="T39" fmla="*/ 113 h 113"/>
              <a:gd name="T40" fmla="*/ 62 w 102"/>
              <a:gd name="T41" fmla="*/ 75 h 113"/>
              <a:gd name="T42" fmla="*/ 71 w 102"/>
              <a:gd name="T43" fmla="*/ 66 h 113"/>
              <a:gd name="T44" fmla="*/ 61 w 102"/>
              <a:gd name="T45" fmla="*/ 55 h 113"/>
              <a:gd name="T46" fmla="*/ 58 w 102"/>
              <a:gd name="T47" fmla="*/ 45 h 113"/>
              <a:gd name="T48" fmla="*/ 42 w 102"/>
              <a:gd name="T49" fmla="*/ 38 h 113"/>
              <a:gd name="T50" fmla="*/ 44 w 102"/>
              <a:gd name="T51" fmla="*/ 43 h 113"/>
              <a:gd name="T52" fmla="*/ 58 w 102"/>
              <a:gd name="T53" fmla="*/ 55 h 113"/>
              <a:gd name="T54" fmla="*/ 54 w 102"/>
              <a:gd name="T55" fmla="*/ 57 h 113"/>
              <a:gd name="T56" fmla="*/ 52 w 102"/>
              <a:gd name="T57" fmla="*/ 54 h 113"/>
              <a:gd name="T58" fmla="*/ 47 w 102"/>
              <a:gd name="T59" fmla="*/ 53 h 113"/>
              <a:gd name="T60" fmla="*/ 26 w 102"/>
              <a:gd name="T61" fmla="*/ 28 h 113"/>
              <a:gd name="T62" fmla="*/ 44 w 102"/>
              <a:gd name="T63" fmla="*/ 20 h 113"/>
              <a:gd name="T64" fmla="*/ 46 w 102"/>
              <a:gd name="T65" fmla="*/ 14 h 113"/>
              <a:gd name="T66" fmla="*/ 24 w 102"/>
              <a:gd name="T67" fmla="*/ 26 h 113"/>
              <a:gd name="T68" fmla="*/ 59 w 102"/>
              <a:gd name="T69" fmla="*/ 8 h 113"/>
              <a:gd name="T70" fmla="*/ 59 w 102"/>
              <a:gd name="T71" fmla="*/ 6 h 113"/>
              <a:gd name="T72" fmla="*/ 86 w 102"/>
              <a:gd name="T73" fmla="*/ 22 h 113"/>
              <a:gd name="T74" fmla="*/ 83 w 102"/>
              <a:gd name="T75" fmla="*/ 20 h 113"/>
              <a:gd name="T76" fmla="*/ 83 w 102"/>
              <a:gd name="T77" fmla="*/ 22 h 113"/>
              <a:gd name="T78" fmla="*/ 59 w 102"/>
              <a:gd name="T79" fmla="*/ 13 h 113"/>
              <a:gd name="T80" fmla="*/ 76 w 102"/>
              <a:gd name="T81" fmla="*/ 13 h 113"/>
              <a:gd name="T82" fmla="*/ 79 w 102"/>
              <a:gd name="T83" fmla="*/ 15 h 113"/>
              <a:gd name="T84" fmla="*/ 98 w 102"/>
              <a:gd name="T85" fmla="*/ 13 h 113"/>
              <a:gd name="T86" fmla="*/ 98 w 102"/>
              <a:gd name="T87" fmla="*/ 15 h 113"/>
              <a:gd name="T88" fmla="*/ 80 w 102"/>
              <a:gd name="T89" fmla="*/ 8 h 113"/>
              <a:gd name="T90" fmla="*/ 80 w 102"/>
              <a:gd name="T91" fmla="*/ 6 h 113"/>
              <a:gd name="T92" fmla="*/ 78 w 102"/>
              <a:gd name="T93" fmla="*/ 8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02" h="113">
                <a:moveTo>
                  <a:pt x="53" y="0"/>
                </a:moveTo>
                <a:cubicBezTo>
                  <a:pt x="102" y="0"/>
                  <a:pt x="102" y="0"/>
                  <a:pt x="102" y="0"/>
                </a:cubicBezTo>
                <a:cubicBezTo>
                  <a:pt x="102" y="31"/>
                  <a:pt x="102" y="31"/>
                  <a:pt x="102" y="31"/>
                </a:cubicBezTo>
                <a:cubicBezTo>
                  <a:pt x="61" y="31"/>
                  <a:pt x="61" y="31"/>
                  <a:pt x="61" y="31"/>
                </a:cubicBezTo>
                <a:cubicBezTo>
                  <a:pt x="48" y="34"/>
                  <a:pt x="48" y="34"/>
                  <a:pt x="48" y="34"/>
                </a:cubicBezTo>
                <a:cubicBezTo>
                  <a:pt x="53" y="28"/>
                  <a:pt x="53" y="28"/>
                  <a:pt x="53" y="28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0" y="55"/>
                </a:moveTo>
                <a:cubicBezTo>
                  <a:pt x="52" y="57"/>
                  <a:pt x="52" y="57"/>
                  <a:pt x="52" y="57"/>
                </a:cubicBezTo>
                <a:cubicBezTo>
                  <a:pt x="52" y="62"/>
                  <a:pt x="52" y="62"/>
                  <a:pt x="52" y="62"/>
                </a:cubicBezTo>
                <a:cubicBezTo>
                  <a:pt x="40" y="62"/>
                  <a:pt x="40" y="62"/>
                  <a:pt x="40" y="62"/>
                </a:cubicBezTo>
                <a:cubicBezTo>
                  <a:pt x="41" y="62"/>
                  <a:pt x="41" y="62"/>
                  <a:pt x="41" y="62"/>
                </a:cubicBezTo>
                <a:cubicBezTo>
                  <a:pt x="37" y="45"/>
                  <a:pt x="37" y="45"/>
                  <a:pt x="37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2"/>
                  <a:pt x="39" y="42"/>
                  <a:pt x="39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5"/>
                  <a:pt x="32" y="45"/>
                  <a:pt x="32" y="45"/>
                </a:cubicBezTo>
                <a:cubicBezTo>
                  <a:pt x="34" y="45"/>
                  <a:pt x="34" y="45"/>
                  <a:pt x="34" y="45"/>
                </a:cubicBezTo>
                <a:cubicBezTo>
                  <a:pt x="30" y="62"/>
                  <a:pt x="30" y="62"/>
                  <a:pt x="30" y="62"/>
                </a:cubicBezTo>
                <a:cubicBezTo>
                  <a:pt x="30" y="62"/>
                  <a:pt x="30" y="62"/>
                  <a:pt x="30" y="62"/>
                </a:cubicBezTo>
                <a:cubicBezTo>
                  <a:pt x="18" y="62"/>
                  <a:pt x="18" y="62"/>
                  <a:pt x="18" y="62"/>
                </a:cubicBezTo>
                <a:cubicBezTo>
                  <a:pt x="18" y="57"/>
                  <a:pt x="18" y="57"/>
                  <a:pt x="18" y="57"/>
                </a:cubicBezTo>
                <a:cubicBezTo>
                  <a:pt x="20" y="55"/>
                  <a:pt x="20" y="55"/>
                  <a:pt x="20" y="55"/>
                </a:cubicBezTo>
                <a:cubicBezTo>
                  <a:pt x="20" y="55"/>
                  <a:pt x="20" y="55"/>
                  <a:pt x="20" y="55"/>
                </a:cubicBezTo>
                <a:cubicBezTo>
                  <a:pt x="22" y="55"/>
                  <a:pt x="23" y="54"/>
                  <a:pt x="23" y="53"/>
                </a:cubicBezTo>
                <a:cubicBezTo>
                  <a:pt x="23" y="51"/>
                  <a:pt x="22" y="50"/>
                  <a:pt x="20" y="50"/>
                </a:cubicBezTo>
                <a:cubicBezTo>
                  <a:pt x="19" y="50"/>
                  <a:pt x="18" y="51"/>
                  <a:pt x="18" y="53"/>
                </a:cubicBezTo>
                <a:cubicBezTo>
                  <a:pt x="18" y="53"/>
                  <a:pt x="18" y="54"/>
                  <a:pt x="18" y="54"/>
                </a:cubicBezTo>
                <a:cubicBezTo>
                  <a:pt x="16" y="56"/>
                  <a:pt x="16" y="56"/>
                  <a:pt x="16" y="56"/>
                </a:cubicBezTo>
                <a:cubicBezTo>
                  <a:pt x="16" y="56"/>
                  <a:pt x="16" y="56"/>
                  <a:pt x="16" y="56"/>
                </a:cubicBezTo>
                <a:cubicBezTo>
                  <a:pt x="16" y="57"/>
                  <a:pt x="16" y="57"/>
                  <a:pt x="16" y="57"/>
                </a:cubicBezTo>
                <a:cubicBezTo>
                  <a:pt x="16" y="62"/>
                  <a:pt x="16" y="62"/>
                  <a:pt x="16" y="62"/>
                </a:cubicBezTo>
                <a:cubicBezTo>
                  <a:pt x="13" y="62"/>
                  <a:pt x="13" y="62"/>
                  <a:pt x="13" y="62"/>
                </a:cubicBezTo>
                <a:cubicBezTo>
                  <a:pt x="13" y="59"/>
                  <a:pt x="13" y="56"/>
                  <a:pt x="14" y="54"/>
                </a:cubicBezTo>
                <a:cubicBezTo>
                  <a:pt x="14" y="51"/>
                  <a:pt x="14" y="49"/>
                  <a:pt x="15" y="48"/>
                </a:cubicBezTo>
                <a:cubicBezTo>
                  <a:pt x="27" y="43"/>
                  <a:pt x="27" y="43"/>
                  <a:pt x="27" y="43"/>
                </a:cubicBezTo>
                <a:cubicBezTo>
                  <a:pt x="27" y="43"/>
                  <a:pt x="27" y="43"/>
                  <a:pt x="27" y="43"/>
                </a:cubicBezTo>
                <a:cubicBezTo>
                  <a:pt x="27" y="43"/>
                  <a:pt x="27" y="43"/>
                  <a:pt x="27" y="43"/>
                </a:cubicBezTo>
                <a:cubicBezTo>
                  <a:pt x="30" y="41"/>
                  <a:pt x="30" y="41"/>
                  <a:pt x="30" y="41"/>
                </a:cubicBezTo>
                <a:cubicBezTo>
                  <a:pt x="29" y="38"/>
                  <a:pt x="29" y="38"/>
                  <a:pt x="29" y="38"/>
                </a:cubicBezTo>
                <a:cubicBezTo>
                  <a:pt x="28" y="38"/>
                  <a:pt x="28" y="38"/>
                  <a:pt x="28" y="38"/>
                </a:cubicBezTo>
                <a:cubicBezTo>
                  <a:pt x="25" y="40"/>
                  <a:pt x="25" y="40"/>
                  <a:pt x="25" y="40"/>
                </a:cubicBezTo>
                <a:cubicBezTo>
                  <a:pt x="13" y="45"/>
                  <a:pt x="13" y="45"/>
                  <a:pt x="13" y="45"/>
                </a:cubicBezTo>
                <a:cubicBezTo>
                  <a:pt x="13" y="45"/>
                  <a:pt x="13" y="45"/>
                  <a:pt x="13" y="45"/>
                </a:cubicBezTo>
                <a:cubicBezTo>
                  <a:pt x="12" y="46"/>
                  <a:pt x="12" y="46"/>
                  <a:pt x="12" y="46"/>
                </a:cubicBezTo>
                <a:cubicBezTo>
                  <a:pt x="11" y="48"/>
                  <a:pt x="11" y="50"/>
                  <a:pt x="11" y="54"/>
                </a:cubicBezTo>
                <a:cubicBezTo>
                  <a:pt x="10" y="56"/>
                  <a:pt x="10" y="59"/>
                  <a:pt x="10" y="62"/>
                </a:cubicBezTo>
                <a:cubicBezTo>
                  <a:pt x="2" y="62"/>
                  <a:pt x="2" y="62"/>
                  <a:pt x="2" y="62"/>
                </a:cubicBezTo>
                <a:cubicBezTo>
                  <a:pt x="0" y="66"/>
                  <a:pt x="0" y="66"/>
                  <a:pt x="0" y="66"/>
                </a:cubicBezTo>
                <a:cubicBezTo>
                  <a:pt x="7" y="81"/>
                  <a:pt x="7" y="81"/>
                  <a:pt x="7" y="81"/>
                </a:cubicBezTo>
                <a:cubicBezTo>
                  <a:pt x="8" y="81"/>
                  <a:pt x="8" y="81"/>
                  <a:pt x="8" y="81"/>
                </a:cubicBezTo>
                <a:cubicBezTo>
                  <a:pt x="8" y="74"/>
                  <a:pt x="8" y="74"/>
                  <a:pt x="8" y="74"/>
                </a:cubicBezTo>
                <a:cubicBezTo>
                  <a:pt x="8" y="72"/>
                  <a:pt x="8" y="72"/>
                  <a:pt x="8" y="72"/>
                </a:cubicBezTo>
                <a:cubicBezTo>
                  <a:pt x="11" y="72"/>
                  <a:pt x="11" y="72"/>
                  <a:pt x="11" y="72"/>
                </a:cubicBezTo>
                <a:cubicBezTo>
                  <a:pt x="37" y="72"/>
                  <a:pt x="37" y="72"/>
                  <a:pt x="37" y="72"/>
                </a:cubicBezTo>
                <a:cubicBezTo>
                  <a:pt x="37" y="74"/>
                  <a:pt x="37" y="74"/>
                  <a:pt x="37" y="74"/>
                </a:cubicBezTo>
                <a:cubicBezTo>
                  <a:pt x="11" y="74"/>
                  <a:pt x="11" y="74"/>
                  <a:pt x="11" y="74"/>
                </a:cubicBezTo>
                <a:cubicBezTo>
                  <a:pt x="11" y="81"/>
                  <a:pt x="11" y="81"/>
                  <a:pt x="11" y="81"/>
                </a:cubicBezTo>
                <a:cubicBezTo>
                  <a:pt x="11" y="113"/>
                  <a:pt x="11" y="113"/>
                  <a:pt x="11" y="113"/>
                </a:cubicBezTo>
                <a:cubicBezTo>
                  <a:pt x="61" y="113"/>
                  <a:pt x="61" y="113"/>
                  <a:pt x="61" y="113"/>
                </a:cubicBezTo>
                <a:cubicBezTo>
                  <a:pt x="61" y="81"/>
                  <a:pt x="61" y="81"/>
                  <a:pt x="61" y="81"/>
                </a:cubicBezTo>
                <a:cubicBezTo>
                  <a:pt x="61" y="75"/>
                  <a:pt x="61" y="75"/>
                  <a:pt x="61" y="75"/>
                </a:cubicBezTo>
                <a:cubicBezTo>
                  <a:pt x="62" y="75"/>
                  <a:pt x="62" y="75"/>
                  <a:pt x="62" y="75"/>
                </a:cubicBezTo>
                <a:cubicBezTo>
                  <a:pt x="62" y="81"/>
                  <a:pt x="62" y="81"/>
                  <a:pt x="62" y="81"/>
                </a:cubicBezTo>
                <a:cubicBezTo>
                  <a:pt x="65" y="81"/>
                  <a:pt x="65" y="81"/>
                  <a:pt x="65" y="81"/>
                </a:cubicBezTo>
                <a:cubicBezTo>
                  <a:pt x="71" y="66"/>
                  <a:pt x="71" y="66"/>
                  <a:pt x="71" y="66"/>
                </a:cubicBezTo>
                <a:cubicBezTo>
                  <a:pt x="69" y="62"/>
                  <a:pt x="69" y="62"/>
                  <a:pt x="69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60"/>
                  <a:pt x="61" y="57"/>
                  <a:pt x="61" y="55"/>
                </a:cubicBezTo>
                <a:cubicBezTo>
                  <a:pt x="60" y="52"/>
                  <a:pt x="60" y="48"/>
                  <a:pt x="58" y="46"/>
                </a:cubicBezTo>
                <a:cubicBezTo>
                  <a:pt x="58" y="45"/>
                  <a:pt x="58" y="45"/>
                  <a:pt x="58" y="45"/>
                </a:cubicBezTo>
                <a:cubicBezTo>
                  <a:pt x="58" y="45"/>
                  <a:pt x="58" y="45"/>
                  <a:pt x="58" y="45"/>
                </a:cubicBezTo>
                <a:cubicBezTo>
                  <a:pt x="45" y="40"/>
                  <a:pt x="45" y="40"/>
                  <a:pt x="45" y="40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1" y="41"/>
                  <a:pt x="41" y="41"/>
                  <a:pt x="41" y="41"/>
                </a:cubicBezTo>
                <a:cubicBezTo>
                  <a:pt x="44" y="43"/>
                  <a:pt x="44" y="43"/>
                  <a:pt x="44" y="43"/>
                </a:cubicBezTo>
                <a:cubicBezTo>
                  <a:pt x="44" y="43"/>
                  <a:pt x="44" y="43"/>
                  <a:pt x="44" y="43"/>
                </a:cubicBezTo>
                <a:cubicBezTo>
                  <a:pt x="44" y="43"/>
                  <a:pt x="44" y="43"/>
                  <a:pt x="44" y="43"/>
                </a:cubicBezTo>
                <a:cubicBezTo>
                  <a:pt x="56" y="48"/>
                  <a:pt x="56" y="48"/>
                  <a:pt x="56" y="48"/>
                </a:cubicBezTo>
                <a:cubicBezTo>
                  <a:pt x="57" y="50"/>
                  <a:pt x="57" y="53"/>
                  <a:pt x="58" y="55"/>
                </a:cubicBezTo>
                <a:cubicBezTo>
                  <a:pt x="58" y="57"/>
                  <a:pt x="58" y="60"/>
                  <a:pt x="58" y="62"/>
                </a:cubicBezTo>
                <a:cubicBezTo>
                  <a:pt x="54" y="62"/>
                  <a:pt x="54" y="62"/>
                  <a:pt x="54" y="62"/>
                </a:cubicBezTo>
                <a:cubicBezTo>
                  <a:pt x="54" y="57"/>
                  <a:pt x="54" y="57"/>
                  <a:pt x="54" y="57"/>
                </a:cubicBezTo>
                <a:cubicBezTo>
                  <a:pt x="54" y="56"/>
                  <a:pt x="54" y="56"/>
                  <a:pt x="54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4"/>
                  <a:pt x="52" y="53"/>
                  <a:pt x="52" y="53"/>
                </a:cubicBezTo>
                <a:cubicBezTo>
                  <a:pt x="52" y="51"/>
                  <a:pt x="51" y="50"/>
                  <a:pt x="49" y="50"/>
                </a:cubicBezTo>
                <a:cubicBezTo>
                  <a:pt x="48" y="50"/>
                  <a:pt x="47" y="51"/>
                  <a:pt x="47" y="53"/>
                </a:cubicBezTo>
                <a:cubicBezTo>
                  <a:pt x="47" y="54"/>
                  <a:pt x="48" y="55"/>
                  <a:pt x="49" y="55"/>
                </a:cubicBezTo>
                <a:cubicBezTo>
                  <a:pt x="50" y="55"/>
                  <a:pt x="50" y="55"/>
                  <a:pt x="50" y="55"/>
                </a:cubicBezTo>
                <a:close/>
                <a:moveTo>
                  <a:pt x="26" y="28"/>
                </a:moveTo>
                <a:cubicBezTo>
                  <a:pt x="26" y="25"/>
                  <a:pt x="26" y="23"/>
                  <a:pt x="27" y="19"/>
                </a:cubicBezTo>
                <a:cubicBezTo>
                  <a:pt x="30" y="21"/>
                  <a:pt x="35" y="20"/>
                  <a:pt x="38" y="19"/>
                </a:cubicBezTo>
                <a:cubicBezTo>
                  <a:pt x="39" y="21"/>
                  <a:pt x="42" y="21"/>
                  <a:pt x="44" y="20"/>
                </a:cubicBezTo>
                <a:cubicBezTo>
                  <a:pt x="45" y="24"/>
                  <a:pt x="45" y="24"/>
                  <a:pt x="44" y="29"/>
                </a:cubicBezTo>
                <a:cubicBezTo>
                  <a:pt x="44" y="29"/>
                  <a:pt x="47" y="26"/>
                  <a:pt x="47" y="25"/>
                </a:cubicBezTo>
                <a:cubicBezTo>
                  <a:pt x="48" y="23"/>
                  <a:pt x="47" y="15"/>
                  <a:pt x="46" y="14"/>
                </a:cubicBezTo>
                <a:cubicBezTo>
                  <a:pt x="45" y="11"/>
                  <a:pt x="42" y="10"/>
                  <a:pt x="38" y="10"/>
                </a:cubicBezTo>
                <a:cubicBezTo>
                  <a:pt x="33" y="8"/>
                  <a:pt x="27" y="11"/>
                  <a:pt x="25" y="13"/>
                </a:cubicBezTo>
                <a:cubicBezTo>
                  <a:pt x="24" y="14"/>
                  <a:pt x="23" y="25"/>
                  <a:pt x="24" y="26"/>
                </a:cubicBezTo>
                <a:cubicBezTo>
                  <a:pt x="25" y="28"/>
                  <a:pt x="26" y="28"/>
                  <a:pt x="26" y="28"/>
                </a:cubicBezTo>
                <a:close/>
                <a:moveTo>
                  <a:pt x="59" y="6"/>
                </a:moveTo>
                <a:cubicBezTo>
                  <a:pt x="59" y="8"/>
                  <a:pt x="59" y="8"/>
                  <a:pt x="59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6"/>
                  <a:pt x="68" y="6"/>
                  <a:pt x="68" y="6"/>
                </a:cubicBezTo>
                <a:cubicBezTo>
                  <a:pt x="59" y="6"/>
                  <a:pt x="59" y="6"/>
                  <a:pt x="59" y="6"/>
                </a:cubicBezTo>
                <a:close/>
                <a:moveTo>
                  <a:pt x="98" y="20"/>
                </a:moveTo>
                <a:cubicBezTo>
                  <a:pt x="86" y="20"/>
                  <a:pt x="86" y="20"/>
                  <a:pt x="86" y="20"/>
                </a:cubicBezTo>
                <a:cubicBezTo>
                  <a:pt x="86" y="22"/>
                  <a:pt x="86" y="22"/>
                  <a:pt x="86" y="22"/>
                </a:cubicBezTo>
                <a:cubicBezTo>
                  <a:pt x="98" y="22"/>
                  <a:pt x="98" y="22"/>
                  <a:pt x="98" y="22"/>
                </a:cubicBezTo>
                <a:cubicBezTo>
                  <a:pt x="98" y="20"/>
                  <a:pt x="98" y="20"/>
                  <a:pt x="98" y="20"/>
                </a:cubicBezTo>
                <a:close/>
                <a:moveTo>
                  <a:pt x="83" y="20"/>
                </a:moveTo>
                <a:cubicBezTo>
                  <a:pt x="59" y="20"/>
                  <a:pt x="59" y="20"/>
                  <a:pt x="59" y="20"/>
                </a:cubicBezTo>
                <a:cubicBezTo>
                  <a:pt x="59" y="22"/>
                  <a:pt x="59" y="22"/>
                  <a:pt x="59" y="22"/>
                </a:cubicBezTo>
                <a:cubicBezTo>
                  <a:pt x="83" y="22"/>
                  <a:pt x="83" y="22"/>
                  <a:pt x="83" y="22"/>
                </a:cubicBezTo>
                <a:cubicBezTo>
                  <a:pt x="83" y="20"/>
                  <a:pt x="83" y="20"/>
                  <a:pt x="83" y="20"/>
                </a:cubicBezTo>
                <a:close/>
                <a:moveTo>
                  <a:pt x="76" y="13"/>
                </a:moveTo>
                <a:cubicBezTo>
                  <a:pt x="59" y="13"/>
                  <a:pt x="59" y="13"/>
                  <a:pt x="59" y="13"/>
                </a:cubicBezTo>
                <a:cubicBezTo>
                  <a:pt x="59" y="15"/>
                  <a:pt x="59" y="15"/>
                  <a:pt x="59" y="15"/>
                </a:cubicBezTo>
                <a:cubicBezTo>
                  <a:pt x="76" y="15"/>
                  <a:pt x="76" y="15"/>
                  <a:pt x="76" y="15"/>
                </a:cubicBezTo>
                <a:cubicBezTo>
                  <a:pt x="76" y="13"/>
                  <a:pt x="76" y="13"/>
                  <a:pt x="76" y="13"/>
                </a:cubicBezTo>
                <a:close/>
                <a:moveTo>
                  <a:pt x="85" y="13"/>
                </a:moveTo>
                <a:cubicBezTo>
                  <a:pt x="79" y="13"/>
                  <a:pt x="79" y="13"/>
                  <a:pt x="79" y="13"/>
                </a:cubicBezTo>
                <a:cubicBezTo>
                  <a:pt x="79" y="15"/>
                  <a:pt x="79" y="15"/>
                  <a:pt x="79" y="15"/>
                </a:cubicBezTo>
                <a:cubicBezTo>
                  <a:pt x="85" y="15"/>
                  <a:pt x="85" y="15"/>
                  <a:pt x="85" y="15"/>
                </a:cubicBezTo>
                <a:cubicBezTo>
                  <a:pt x="85" y="13"/>
                  <a:pt x="85" y="13"/>
                  <a:pt x="85" y="13"/>
                </a:cubicBezTo>
                <a:close/>
                <a:moveTo>
                  <a:pt x="98" y="13"/>
                </a:moveTo>
                <a:cubicBezTo>
                  <a:pt x="88" y="13"/>
                  <a:pt x="88" y="13"/>
                  <a:pt x="88" y="13"/>
                </a:cubicBezTo>
                <a:cubicBezTo>
                  <a:pt x="88" y="15"/>
                  <a:pt x="88" y="15"/>
                  <a:pt x="88" y="15"/>
                </a:cubicBezTo>
                <a:cubicBezTo>
                  <a:pt x="98" y="15"/>
                  <a:pt x="98" y="15"/>
                  <a:pt x="98" y="15"/>
                </a:cubicBezTo>
                <a:cubicBezTo>
                  <a:pt x="98" y="13"/>
                  <a:pt x="98" y="13"/>
                  <a:pt x="98" y="13"/>
                </a:cubicBezTo>
                <a:close/>
                <a:moveTo>
                  <a:pt x="80" y="6"/>
                </a:moveTo>
                <a:cubicBezTo>
                  <a:pt x="80" y="8"/>
                  <a:pt x="80" y="8"/>
                  <a:pt x="80" y="8"/>
                </a:cubicBezTo>
                <a:cubicBezTo>
                  <a:pt x="98" y="8"/>
                  <a:pt x="98" y="8"/>
                  <a:pt x="98" y="8"/>
                </a:cubicBezTo>
                <a:cubicBezTo>
                  <a:pt x="98" y="6"/>
                  <a:pt x="98" y="6"/>
                  <a:pt x="98" y="6"/>
                </a:cubicBezTo>
                <a:cubicBezTo>
                  <a:pt x="80" y="6"/>
                  <a:pt x="80" y="6"/>
                  <a:pt x="80" y="6"/>
                </a:cubicBezTo>
                <a:close/>
                <a:moveTo>
                  <a:pt x="71" y="6"/>
                </a:moveTo>
                <a:cubicBezTo>
                  <a:pt x="71" y="8"/>
                  <a:pt x="71" y="8"/>
                  <a:pt x="71" y="8"/>
                </a:cubicBezTo>
                <a:cubicBezTo>
                  <a:pt x="78" y="8"/>
                  <a:pt x="78" y="8"/>
                  <a:pt x="78" y="8"/>
                </a:cubicBezTo>
                <a:cubicBezTo>
                  <a:pt x="78" y="6"/>
                  <a:pt x="78" y="6"/>
                  <a:pt x="78" y="6"/>
                </a:cubicBezTo>
                <a:lnTo>
                  <a:pt x="71" y="6"/>
                </a:lnTo>
                <a:close/>
              </a:path>
            </a:pathLst>
          </a:custGeom>
          <a:solidFill>
            <a:srgbClr val="34B7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1" name="Freeform 18">
            <a:extLst>
              <a:ext uri="{FF2B5EF4-FFF2-40B4-BE49-F238E27FC236}">
                <a16:creationId xmlns:a16="http://schemas.microsoft.com/office/drawing/2014/main" id="{62047872-5DC2-BFC8-E7D3-5189748BF417}"/>
              </a:ext>
            </a:extLst>
          </p:cNvPr>
          <p:cNvSpPr>
            <a:spLocks noEditPoints="1"/>
          </p:cNvSpPr>
          <p:nvPr/>
        </p:nvSpPr>
        <p:spPr bwMode="auto">
          <a:xfrm>
            <a:off x="1963738" y="3673475"/>
            <a:ext cx="609600" cy="679450"/>
          </a:xfrm>
          <a:custGeom>
            <a:avLst/>
            <a:gdLst>
              <a:gd name="T0" fmla="*/ 0 w 86"/>
              <a:gd name="T1" fmla="*/ 41 h 96"/>
              <a:gd name="T2" fmla="*/ 13 w 86"/>
              <a:gd name="T3" fmla="*/ 62 h 96"/>
              <a:gd name="T4" fmla="*/ 27 w 86"/>
              <a:gd name="T5" fmla="*/ 51 h 96"/>
              <a:gd name="T6" fmla="*/ 27 w 86"/>
              <a:gd name="T7" fmla="*/ 51 h 96"/>
              <a:gd name="T8" fmla="*/ 27 w 86"/>
              <a:gd name="T9" fmla="*/ 51 h 96"/>
              <a:gd name="T10" fmla="*/ 27 w 86"/>
              <a:gd name="T11" fmla="*/ 51 h 96"/>
              <a:gd name="T12" fmla="*/ 27 w 86"/>
              <a:gd name="T13" fmla="*/ 51 h 96"/>
              <a:gd name="T14" fmla="*/ 27 w 86"/>
              <a:gd name="T15" fmla="*/ 51 h 96"/>
              <a:gd name="T16" fmla="*/ 27 w 86"/>
              <a:gd name="T17" fmla="*/ 51 h 96"/>
              <a:gd name="T18" fmla="*/ 27 w 86"/>
              <a:gd name="T19" fmla="*/ 51 h 96"/>
              <a:gd name="T20" fmla="*/ 27 w 86"/>
              <a:gd name="T21" fmla="*/ 51 h 96"/>
              <a:gd name="T22" fmla="*/ 27 w 86"/>
              <a:gd name="T23" fmla="*/ 50 h 96"/>
              <a:gd name="T24" fmla="*/ 27 w 86"/>
              <a:gd name="T25" fmla="*/ 50 h 96"/>
              <a:gd name="T26" fmla="*/ 27 w 86"/>
              <a:gd name="T27" fmla="*/ 50 h 96"/>
              <a:gd name="T28" fmla="*/ 28 w 86"/>
              <a:gd name="T29" fmla="*/ 50 h 96"/>
              <a:gd name="T30" fmla="*/ 28 w 86"/>
              <a:gd name="T31" fmla="*/ 50 h 96"/>
              <a:gd name="T32" fmla="*/ 28 w 86"/>
              <a:gd name="T33" fmla="*/ 50 h 96"/>
              <a:gd name="T34" fmla="*/ 28 w 86"/>
              <a:gd name="T35" fmla="*/ 50 h 96"/>
              <a:gd name="T36" fmla="*/ 28 w 86"/>
              <a:gd name="T37" fmla="*/ 50 h 96"/>
              <a:gd name="T38" fmla="*/ 28 w 86"/>
              <a:gd name="T39" fmla="*/ 50 h 96"/>
              <a:gd name="T40" fmla="*/ 28 w 86"/>
              <a:gd name="T41" fmla="*/ 50 h 96"/>
              <a:gd name="T42" fmla="*/ 28 w 86"/>
              <a:gd name="T43" fmla="*/ 50 h 96"/>
              <a:gd name="T44" fmla="*/ 28 w 86"/>
              <a:gd name="T45" fmla="*/ 50 h 96"/>
              <a:gd name="T46" fmla="*/ 28 w 86"/>
              <a:gd name="T47" fmla="*/ 50 h 96"/>
              <a:gd name="T48" fmla="*/ 29 w 86"/>
              <a:gd name="T49" fmla="*/ 50 h 96"/>
              <a:gd name="T50" fmla="*/ 36 w 86"/>
              <a:gd name="T51" fmla="*/ 32 h 96"/>
              <a:gd name="T52" fmla="*/ 75 w 86"/>
              <a:gd name="T53" fmla="*/ 50 h 96"/>
              <a:gd name="T54" fmla="*/ 82 w 86"/>
              <a:gd name="T55" fmla="*/ 30 h 96"/>
              <a:gd name="T56" fmla="*/ 53 w 86"/>
              <a:gd name="T57" fmla="*/ 13 h 96"/>
              <a:gd name="T58" fmla="*/ 35 w 86"/>
              <a:gd name="T59" fmla="*/ 3 h 96"/>
              <a:gd name="T60" fmla="*/ 2 w 86"/>
              <a:gd name="T61" fmla="*/ 0 h 96"/>
              <a:gd name="T62" fmla="*/ 9 w 86"/>
              <a:gd name="T63" fmla="*/ 30 h 96"/>
              <a:gd name="T64" fmla="*/ 23 w 86"/>
              <a:gd name="T65" fmla="*/ 36 h 96"/>
              <a:gd name="T66" fmla="*/ 72 w 86"/>
              <a:gd name="T67" fmla="*/ 45 h 96"/>
              <a:gd name="T68" fmla="*/ 41 w 86"/>
              <a:gd name="T69" fmla="*/ 36 h 96"/>
              <a:gd name="T70" fmla="*/ 41 w 86"/>
              <a:gd name="T71" fmla="*/ 39 h 96"/>
              <a:gd name="T72" fmla="*/ 50 w 86"/>
              <a:gd name="T73" fmla="*/ 26 h 96"/>
              <a:gd name="T74" fmla="*/ 31 w 86"/>
              <a:gd name="T75" fmla="*/ 26 h 96"/>
              <a:gd name="T76" fmla="*/ 50 w 86"/>
              <a:gd name="T77" fmla="*/ 23 h 96"/>
              <a:gd name="T78" fmla="*/ 30 w 86"/>
              <a:gd name="T79" fmla="*/ 18 h 96"/>
              <a:gd name="T80" fmla="*/ 30 w 86"/>
              <a:gd name="T81" fmla="*/ 20 h 96"/>
              <a:gd name="T82" fmla="*/ 6 w 86"/>
              <a:gd name="T83" fmla="*/ 96 h 96"/>
              <a:gd name="T84" fmla="*/ 28 w 86"/>
              <a:gd name="T85" fmla="*/ 55 h 96"/>
              <a:gd name="T86" fmla="*/ 86 w 86"/>
              <a:gd name="T87" fmla="*/ 57 h 96"/>
              <a:gd name="T88" fmla="*/ 74 w 86"/>
              <a:gd name="T89" fmla="*/ 96 h 96"/>
              <a:gd name="T90" fmla="*/ 27 w 86"/>
              <a:gd name="T91" fmla="*/ 29 h 96"/>
              <a:gd name="T92" fmla="*/ 54 w 86"/>
              <a:gd name="T93" fmla="*/ 29 h 96"/>
              <a:gd name="T94" fmla="*/ 33 w 86"/>
              <a:gd name="T95" fmla="*/ 31 h 96"/>
              <a:gd name="T96" fmla="*/ 12 w 86"/>
              <a:gd name="T97" fmla="*/ 29 h 96"/>
              <a:gd name="T98" fmla="*/ 30 w 86"/>
              <a:gd name="T99" fmla="*/ 3 h 96"/>
              <a:gd name="T100" fmla="*/ 23 w 86"/>
              <a:gd name="T101" fmla="*/ 12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86" h="96">
                <a:moveTo>
                  <a:pt x="23" y="36"/>
                </a:moveTo>
                <a:cubicBezTo>
                  <a:pt x="4" y="36"/>
                  <a:pt x="4" y="36"/>
                  <a:pt x="4" y="36"/>
                </a:cubicBezTo>
                <a:cubicBezTo>
                  <a:pt x="2" y="36"/>
                  <a:pt x="0" y="38"/>
                  <a:pt x="0" y="41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88"/>
                  <a:pt x="1" y="90"/>
                  <a:pt x="3" y="91"/>
                </a:cubicBezTo>
                <a:cubicBezTo>
                  <a:pt x="13" y="62"/>
                  <a:pt x="13" y="62"/>
                  <a:pt x="13" y="62"/>
                </a:cubicBezTo>
                <a:cubicBezTo>
                  <a:pt x="14" y="59"/>
                  <a:pt x="16" y="56"/>
                  <a:pt x="19" y="54"/>
                </a:cubicBezTo>
                <a:cubicBezTo>
                  <a:pt x="21" y="52"/>
                  <a:pt x="24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9" y="50"/>
                  <a:pt x="29" y="50"/>
                  <a:pt x="29" y="50"/>
                </a:cubicBezTo>
                <a:cubicBezTo>
                  <a:pt x="31" y="50"/>
                  <a:pt x="31" y="50"/>
                  <a:pt x="31" y="50"/>
                </a:cubicBezTo>
                <a:cubicBezTo>
                  <a:pt x="32" y="48"/>
                  <a:pt x="34" y="45"/>
                  <a:pt x="35" y="43"/>
                </a:cubicBezTo>
                <a:cubicBezTo>
                  <a:pt x="36" y="39"/>
                  <a:pt x="37" y="36"/>
                  <a:pt x="36" y="32"/>
                </a:cubicBezTo>
                <a:cubicBezTo>
                  <a:pt x="78" y="32"/>
                  <a:pt x="78" y="32"/>
                  <a:pt x="78" y="32"/>
                </a:cubicBezTo>
                <a:cubicBezTo>
                  <a:pt x="79" y="36"/>
                  <a:pt x="79" y="40"/>
                  <a:pt x="78" y="43"/>
                </a:cubicBezTo>
                <a:cubicBezTo>
                  <a:pt x="77" y="46"/>
                  <a:pt x="76" y="48"/>
                  <a:pt x="75" y="50"/>
                </a:cubicBezTo>
                <a:cubicBezTo>
                  <a:pt x="79" y="50"/>
                  <a:pt x="79" y="50"/>
                  <a:pt x="79" y="50"/>
                </a:cubicBezTo>
                <a:cubicBezTo>
                  <a:pt x="80" y="48"/>
                  <a:pt x="80" y="46"/>
                  <a:pt x="81" y="44"/>
                </a:cubicBezTo>
                <a:cubicBezTo>
                  <a:pt x="82" y="40"/>
                  <a:pt x="82" y="35"/>
                  <a:pt x="82" y="30"/>
                </a:cubicBezTo>
                <a:cubicBezTo>
                  <a:pt x="80" y="29"/>
                  <a:pt x="80" y="29"/>
                  <a:pt x="80" y="29"/>
                </a:cubicBezTo>
                <a:cubicBezTo>
                  <a:pt x="58" y="29"/>
                  <a:pt x="58" y="29"/>
                  <a:pt x="58" y="29"/>
                </a:cubicBezTo>
                <a:cubicBezTo>
                  <a:pt x="58" y="24"/>
                  <a:pt x="57" y="18"/>
                  <a:pt x="53" y="13"/>
                </a:cubicBezTo>
                <a:cubicBezTo>
                  <a:pt x="52" y="12"/>
                  <a:pt x="52" y="12"/>
                  <a:pt x="52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1" y="8"/>
                  <a:pt x="38" y="5"/>
                  <a:pt x="35" y="3"/>
                </a:cubicBezTo>
                <a:cubicBezTo>
                  <a:pt x="34" y="2"/>
                  <a:pt x="32" y="1"/>
                  <a:pt x="31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3"/>
                  <a:pt x="1" y="3"/>
                  <a:pt x="1" y="3"/>
                </a:cubicBezTo>
                <a:cubicBezTo>
                  <a:pt x="4" y="6"/>
                  <a:pt x="8" y="10"/>
                  <a:pt x="10" y="15"/>
                </a:cubicBezTo>
                <a:cubicBezTo>
                  <a:pt x="11" y="19"/>
                  <a:pt x="11" y="24"/>
                  <a:pt x="9" y="30"/>
                </a:cubicBezTo>
                <a:cubicBezTo>
                  <a:pt x="10" y="32"/>
                  <a:pt x="10" y="32"/>
                  <a:pt x="10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4"/>
                  <a:pt x="23" y="35"/>
                  <a:pt x="23" y="36"/>
                </a:cubicBezTo>
                <a:close/>
                <a:moveTo>
                  <a:pt x="40" y="42"/>
                </a:moveTo>
                <a:cubicBezTo>
                  <a:pt x="73" y="42"/>
                  <a:pt x="73" y="42"/>
                  <a:pt x="73" y="42"/>
                </a:cubicBezTo>
                <a:cubicBezTo>
                  <a:pt x="72" y="45"/>
                  <a:pt x="72" y="45"/>
                  <a:pt x="72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40" y="42"/>
                  <a:pt x="40" y="42"/>
                  <a:pt x="40" y="42"/>
                </a:cubicBezTo>
                <a:close/>
                <a:moveTo>
                  <a:pt x="41" y="36"/>
                </a:moveTo>
                <a:cubicBezTo>
                  <a:pt x="75" y="36"/>
                  <a:pt x="75" y="36"/>
                  <a:pt x="75" y="36"/>
                </a:cubicBezTo>
                <a:cubicBezTo>
                  <a:pt x="74" y="39"/>
                  <a:pt x="74" y="39"/>
                  <a:pt x="74" y="39"/>
                </a:cubicBezTo>
                <a:cubicBezTo>
                  <a:pt x="41" y="39"/>
                  <a:pt x="41" y="39"/>
                  <a:pt x="41" y="39"/>
                </a:cubicBezTo>
                <a:cubicBezTo>
                  <a:pt x="41" y="36"/>
                  <a:pt x="41" y="36"/>
                  <a:pt x="41" y="36"/>
                </a:cubicBezTo>
                <a:close/>
                <a:moveTo>
                  <a:pt x="31" y="26"/>
                </a:moveTo>
                <a:cubicBezTo>
                  <a:pt x="50" y="26"/>
                  <a:pt x="50" y="26"/>
                  <a:pt x="50" y="26"/>
                </a:cubicBezTo>
                <a:cubicBezTo>
                  <a:pt x="50" y="27"/>
                  <a:pt x="50" y="27"/>
                  <a:pt x="5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1" y="26"/>
                  <a:pt x="31" y="26"/>
                  <a:pt x="31" y="26"/>
                </a:cubicBezTo>
                <a:close/>
                <a:moveTo>
                  <a:pt x="31" y="22"/>
                </a:moveTo>
                <a:cubicBezTo>
                  <a:pt x="50" y="22"/>
                  <a:pt x="50" y="22"/>
                  <a:pt x="50" y="22"/>
                </a:cubicBezTo>
                <a:cubicBezTo>
                  <a:pt x="50" y="23"/>
                  <a:pt x="50" y="23"/>
                  <a:pt x="50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2"/>
                  <a:pt x="31" y="22"/>
                  <a:pt x="31" y="22"/>
                </a:cubicBezTo>
                <a:close/>
                <a:moveTo>
                  <a:pt x="30" y="18"/>
                </a:moveTo>
                <a:cubicBezTo>
                  <a:pt x="50" y="18"/>
                  <a:pt x="50" y="18"/>
                  <a:pt x="50" y="18"/>
                </a:cubicBezTo>
                <a:cubicBezTo>
                  <a:pt x="50" y="20"/>
                  <a:pt x="50" y="20"/>
                  <a:pt x="50" y="20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18"/>
                  <a:pt x="30" y="18"/>
                  <a:pt x="30" y="18"/>
                </a:cubicBezTo>
                <a:close/>
                <a:moveTo>
                  <a:pt x="74" y="96"/>
                </a:moveTo>
                <a:cubicBezTo>
                  <a:pt x="6" y="96"/>
                  <a:pt x="6" y="96"/>
                  <a:pt x="6" y="96"/>
                </a:cubicBezTo>
                <a:cubicBezTo>
                  <a:pt x="17" y="63"/>
                  <a:pt x="17" y="63"/>
                  <a:pt x="17" y="63"/>
                </a:cubicBezTo>
                <a:cubicBezTo>
                  <a:pt x="18" y="61"/>
                  <a:pt x="20" y="59"/>
                  <a:pt x="22" y="58"/>
                </a:cubicBezTo>
                <a:cubicBezTo>
                  <a:pt x="24" y="56"/>
                  <a:pt x="26" y="55"/>
                  <a:pt x="28" y="55"/>
                </a:cubicBezTo>
                <a:cubicBezTo>
                  <a:pt x="82" y="55"/>
                  <a:pt x="82" y="55"/>
                  <a:pt x="82" y="55"/>
                </a:cubicBezTo>
                <a:cubicBezTo>
                  <a:pt x="82" y="55"/>
                  <a:pt x="83" y="55"/>
                  <a:pt x="84" y="56"/>
                </a:cubicBezTo>
                <a:cubicBezTo>
                  <a:pt x="85" y="56"/>
                  <a:pt x="85" y="56"/>
                  <a:pt x="86" y="57"/>
                </a:cubicBezTo>
                <a:cubicBezTo>
                  <a:pt x="86" y="58"/>
                  <a:pt x="86" y="59"/>
                  <a:pt x="86" y="60"/>
                </a:cubicBezTo>
                <a:cubicBezTo>
                  <a:pt x="86" y="60"/>
                  <a:pt x="86" y="61"/>
                  <a:pt x="86" y="62"/>
                </a:cubicBezTo>
                <a:cubicBezTo>
                  <a:pt x="74" y="96"/>
                  <a:pt x="74" y="96"/>
                  <a:pt x="74" y="96"/>
                </a:cubicBezTo>
                <a:close/>
                <a:moveTo>
                  <a:pt x="32" y="41"/>
                </a:moveTo>
                <a:cubicBezTo>
                  <a:pt x="24" y="41"/>
                  <a:pt x="24" y="41"/>
                  <a:pt x="24" y="41"/>
                </a:cubicBezTo>
                <a:cubicBezTo>
                  <a:pt x="26" y="38"/>
                  <a:pt x="27" y="34"/>
                  <a:pt x="27" y="29"/>
                </a:cubicBezTo>
                <a:cubicBezTo>
                  <a:pt x="27" y="25"/>
                  <a:pt x="27" y="20"/>
                  <a:pt x="25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4" y="20"/>
                  <a:pt x="55" y="24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5"/>
                  <a:pt x="33" y="38"/>
                  <a:pt x="32" y="41"/>
                </a:cubicBezTo>
                <a:close/>
                <a:moveTo>
                  <a:pt x="24" y="29"/>
                </a:moveTo>
                <a:cubicBezTo>
                  <a:pt x="12" y="29"/>
                  <a:pt x="12" y="29"/>
                  <a:pt x="12" y="29"/>
                </a:cubicBezTo>
                <a:cubicBezTo>
                  <a:pt x="15" y="23"/>
                  <a:pt x="15" y="18"/>
                  <a:pt x="13" y="14"/>
                </a:cubicBezTo>
                <a:cubicBezTo>
                  <a:pt x="11" y="10"/>
                  <a:pt x="9" y="6"/>
                  <a:pt x="6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1" y="4"/>
                  <a:pt x="32" y="5"/>
                  <a:pt x="33" y="5"/>
                </a:cubicBezTo>
                <a:cubicBezTo>
                  <a:pt x="36" y="7"/>
                  <a:pt x="38" y="9"/>
                  <a:pt x="39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22" y="14"/>
                  <a:pt x="22" y="14"/>
                  <a:pt x="22" y="14"/>
                </a:cubicBezTo>
                <a:cubicBezTo>
                  <a:pt x="23" y="19"/>
                  <a:pt x="24" y="24"/>
                  <a:pt x="24" y="29"/>
                </a:cubicBezTo>
                <a:close/>
              </a:path>
            </a:pathLst>
          </a:custGeom>
          <a:solidFill>
            <a:srgbClr val="F5D5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4" name="Freeform 21" descr="D:\51PPT模板网\51pptmoban.com\图片.jpg">
            <a:extLst>
              <a:ext uri="{FF2B5EF4-FFF2-40B4-BE49-F238E27FC236}">
                <a16:creationId xmlns:a16="http://schemas.microsoft.com/office/drawing/2014/main" id="{95D466C9-CD17-7395-AE15-A15D24C94765}"/>
              </a:ext>
            </a:extLst>
          </p:cNvPr>
          <p:cNvSpPr>
            <a:spLocks noEditPoints="1"/>
          </p:cNvSpPr>
          <p:nvPr/>
        </p:nvSpPr>
        <p:spPr bwMode="auto">
          <a:xfrm>
            <a:off x="7685088" y="4994275"/>
            <a:ext cx="798512" cy="608013"/>
          </a:xfrm>
          <a:custGeom>
            <a:avLst/>
            <a:gdLst>
              <a:gd name="T0" fmla="*/ 36 w 113"/>
              <a:gd name="T1" fmla="*/ 11 h 86"/>
              <a:gd name="T2" fmla="*/ 106 w 113"/>
              <a:gd name="T3" fmla="*/ 32 h 86"/>
              <a:gd name="T4" fmla="*/ 102 w 113"/>
              <a:gd name="T5" fmla="*/ 35 h 86"/>
              <a:gd name="T6" fmla="*/ 99 w 113"/>
              <a:gd name="T7" fmla="*/ 39 h 86"/>
              <a:gd name="T8" fmla="*/ 95 w 113"/>
              <a:gd name="T9" fmla="*/ 43 h 86"/>
              <a:gd name="T10" fmla="*/ 91 w 113"/>
              <a:gd name="T11" fmla="*/ 86 h 86"/>
              <a:gd name="T12" fmla="*/ 91 w 113"/>
              <a:gd name="T13" fmla="*/ 47 h 86"/>
              <a:gd name="T14" fmla="*/ 81 w 113"/>
              <a:gd name="T15" fmla="*/ 86 h 86"/>
              <a:gd name="T16" fmla="*/ 77 w 113"/>
              <a:gd name="T17" fmla="*/ 59 h 86"/>
              <a:gd name="T18" fmla="*/ 74 w 113"/>
              <a:gd name="T19" fmla="*/ 56 h 86"/>
              <a:gd name="T20" fmla="*/ 70 w 113"/>
              <a:gd name="T21" fmla="*/ 86 h 86"/>
              <a:gd name="T22" fmla="*/ 70 w 113"/>
              <a:gd name="T23" fmla="*/ 54 h 86"/>
              <a:gd name="T24" fmla="*/ 59 w 113"/>
              <a:gd name="T25" fmla="*/ 86 h 86"/>
              <a:gd name="T26" fmla="*/ 56 w 113"/>
              <a:gd name="T27" fmla="*/ 65 h 86"/>
              <a:gd name="T28" fmla="*/ 52 w 113"/>
              <a:gd name="T29" fmla="*/ 68 h 86"/>
              <a:gd name="T30" fmla="*/ 48 w 113"/>
              <a:gd name="T31" fmla="*/ 86 h 86"/>
              <a:gd name="T32" fmla="*/ 48 w 113"/>
              <a:gd name="T33" fmla="*/ 71 h 86"/>
              <a:gd name="T34" fmla="*/ 38 w 113"/>
              <a:gd name="T35" fmla="*/ 86 h 86"/>
              <a:gd name="T36" fmla="*/ 34 w 113"/>
              <a:gd name="T37" fmla="*/ 70 h 86"/>
              <a:gd name="T38" fmla="*/ 31 w 113"/>
              <a:gd name="T39" fmla="*/ 67 h 86"/>
              <a:gd name="T40" fmla="*/ 27 w 113"/>
              <a:gd name="T41" fmla="*/ 86 h 86"/>
              <a:gd name="T42" fmla="*/ 27 w 113"/>
              <a:gd name="T43" fmla="*/ 67 h 86"/>
              <a:gd name="T44" fmla="*/ 16 w 113"/>
              <a:gd name="T45" fmla="*/ 86 h 86"/>
              <a:gd name="T46" fmla="*/ 5 w 113"/>
              <a:gd name="T47" fmla="*/ 79 h 86"/>
              <a:gd name="T48" fmla="*/ 2 w 113"/>
              <a:gd name="T49" fmla="*/ 76 h 86"/>
              <a:gd name="T50" fmla="*/ 0 w 113"/>
              <a:gd name="T51" fmla="*/ 58 h 86"/>
              <a:gd name="T52" fmla="*/ 38 w 113"/>
              <a:gd name="T53" fmla="*/ 64 h 86"/>
              <a:gd name="T54" fmla="*/ 70 w 113"/>
              <a:gd name="T55" fmla="*/ 45 h 86"/>
              <a:gd name="T56" fmla="*/ 82 w 113"/>
              <a:gd name="T57" fmla="*/ 46 h 86"/>
              <a:gd name="T58" fmla="*/ 111 w 113"/>
              <a:gd name="T59" fmla="*/ 13 h 86"/>
              <a:gd name="T60" fmla="*/ 89 w 113"/>
              <a:gd name="T61" fmla="*/ 10 h 86"/>
              <a:gd name="T62" fmla="*/ 74 w 113"/>
              <a:gd name="T63" fmla="*/ 31 h 86"/>
              <a:gd name="T64" fmla="*/ 42 w 113"/>
              <a:gd name="T65" fmla="*/ 49 h 86"/>
              <a:gd name="T66" fmla="*/ 25 w 113"/>
              <a:gd name="T67" fmla="*/ 43 h 86"/>
              <a:gd name="T68" fmla="*/ 13 w 113"/>
              <a:gd name="T69" fmla="*/ 86 h 86"/>
              <a:gd name="T70" fmla="*/ 13 w 113"/>
              <a:gd name="T71" fmla="*/ 75 h 86"/>
              <a:gd name="T72" fmla="*/ 31 w 113"/>
              <a:gd name="T73" fmla="*/ 12 h 86"/>
              <a:gd name="T74" fmla="*/ 49 w 113"/>
              <a:gd name="T75" fmla="*/ 19 h 86"/>
              <a:gd name="T76" fmla="*/ 39 w 113"/>
              <a:gd name="T77" fmla="*/ 19 h 86"/>
              <a:gd name="T78" fmla="*/ 43 w 113"/>
              <a:gd name="T79" fmla="*/ 44 h 86"/>
              <a:gd name="T80" fmla="*/ 34 w 113"/>
              <a:gd name="T81" fmla="*/ 31 h 86"/>
              <a:gd name="T82" fmla="*/ 20 w 113"/>
              <a:gd name="T83" fmla="*/ 38 h 86"/>
              <a:gd name="T84" fmla="*/ 30 w 113"/>
              <a:gd name="T85" fmla="*/ 17 h 86"/>
              <a:gd name="T86" fmla="*/ 21 w 113"/>
              <a:gd name="T87" fmla="*/ 22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3" h="86">
                <a:moveTo>
                  <a:pt x="36" y="2"/>
                </a:moveTo>
                <a:cubicBezTo>
                  <a:pt x="39" y="2"/>
                  <a:pt x="41" y="4"/>
                  <a:pt x="41" y="6"/>
                </a:cubicBezTo>
                <a:cubicBezTo>
                  <a:pt x="41" y="9"/>
                  <a:pt x="39" y="11"/>
                  <a:pt x="36" y="11"/>
                </a:cubicBezTo>
                <a:cubicBezTo>
                  <a:pt x="34" y="11"/>
                  <a:pt x="32" y="9"/>
                  <a:pt x="32" y="6"/>
                </a:cubicBezTo>
                <a:cubicBezTo>
                  <a:pt x="32" y="4"/>
                  <a:pt x="34" y="2"/>
                  <a:pt x="36" y="2"/>
                </a:cubicBezTo>
                <a:close/>
                <a:moveTo>
                  <a:pt x="106" y="32"/>
                </a:moveTo>
                <a:cubicBezTo>
                  <a:pt x="106" y="86"/>
                  <a:pt x="106" y="86"/>
                  <a:pt x="106" y="86"/>
                </a:cubicBezTo>
                <a:cubicBezTo>
                  <a:pt x="102" y="86"/>
                  <a:pt x="102" y="86"/>
                  <a:pt x="102" y="86"/>
                </a:cubicBezTo>
                <a:cubicBezTo>
                  <a:pt x="102" y="35"/>
                  <a:pt x="102" y="35"/>
                  <a:pt x="102" y="35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6" y="32"/>
                  <a:pt x="106" y="32"/>
                  <a:pt x="106" y="32"/>
                </a:cubicBezTo>
                <a:close/>
                <a:moveTo>
                  <a:pt x="99" y="39"/>
                </a:moveTo>
                <a:cubicBezTo>
                  <a:pt x="99" y="86"/>
                  <a:pt x="99" y="86"/>
                  <a:pt x="99" y="86"/>
                </a:cubicBezTo>
                <a:cubicBezTo>
                  <a:pt x="97" y="86"/>
                  <a:pt x="96" y="86"/>
                  <a:pt x="95" y="86"/>
                </a:cubicBezTo>
                <a:cubicBezTo>
                  <a:pt x="95" y="43"/>
                  <a:pt x="95" y="43"/>
                  <a:pt x="95" y="43"/>
                </a:cubicBezTo>
                <a:cubicBezTo>
                  <a:pt x="99" y="39"/>
                  <a:pt x="99" y="39"/>
                  <a:pt x="99" y="39"/>
                </a:cubicBezTo>
                <a:close/>
                <a:moveTo>
                  <a:pt x="91" y="47"/>
                </a:moveTo>
                <a:cubicBezTo>
                  <a:pt x="91" y="86"/>
                  <a:pt x="91" y="86"/>
                  <a:pt x="91" y="86"/>
                </a:cubicBezTo>
                <a:cubicBezTo>
                  <a:pt x="90" y="86"/>
                  <a:pt x="89" y="86"/>
                  <a:pt x="88" y="86"/>
                </a:cubicBezTo>
                <a:cubicBezTo>
                  <a:pt x="88" y="51"/>
                  <a:pt x="88" y="51"/>
                  <a:pt x="88" y="51"/>
                </a:cubicBezTo>
                <a:cubicBezTo>
                  <a:pt x="91" y="47"/>
                  <a:pt x="91" y="47"/>
                  <a:pt x="91" y="47"/>
                </a:cubicBezTo>
                <a:close/>
                <a:moveTo>
                  <a:pt x="84" y="55"/>
                </a:moveTo>
                <a:cubicBezTo>
                  <a:pt x="84" y="86"/>
                  <a:pt x="84" y="86"/>
                  <a:pt x="84" y="86"/>
                </a:cubicBezTo>
                <a:cubicBezTo>
                  <a:pt x="83" y="86"/>
                  <a:pt x="82" y="86"/>
                  <a:pt x="81" y="86"/>
                </a:cubicBezTo>
                <a:cubicBezTo>
                  <a:pt x="81" y="59"/>
                  <a:pt x="81" y="59"/>
                  <a:pt x="81" y="59"/>
                </a:cubicBezTo>
                <a:cubicBezTo>
                  <a:pt x="84" y="55"/>
                  <a:pt x="84" y="55"/>
                  <a:pt x="84" y="55"/>
                </a:cubicBezTo>
                <a:close/>
                <a:moveTo>
                  <a:pt x="77" y="59"/>
                </a:moveTo>
                <a:cubicBezTo>
                  <a:pt x="77" y="86"/>
                  <a:pt x="77" y="86"/>
                  <a:pt x="77" y="86"/>
                </a:cubicBezTo>
                <a:cubicBezTo>
                  <a:pt x="76" y="86"/>
                  <a:pt x="75" y="86"/>
                  <a:pt x="74" y="86"/>
                </a:cubicBezTo>
                <a:cubicBezTo>
                  <a:pt x="74" y="56"/>
                  <a:pt x="74" y="56"/>
                  <a:pt x="74" y="56"/>
                </a:cubicBezTo>
                <a:cubicBezTo>
                  <a:pt x="77" y="59"/>
                  <a:pt x="77" y="59"/>
                  <a:pt x="77" y="59"/>
                </a:cubicBezTo>
                <a:close/>
                <a:moveTo>
                  <a:pt x="70" y="54"/>
                </a:moveTo>
                <a:cubicBezTo>
                  <a:pt x="70" y="86"/>
                  <a:pt x="70" y="86"/>
                  <a:pt x="70" y="86"/>
                </a:cubicBezTo>
                <a:cubicBezTo>
                  <a:pt x="69" y="86"/>
                  <a:pt x="68" y="86"/>
                  <a:pt x="66" y="86"/>
                </a:cubicBezTo>
                <a:cubicBezTo>
                  <a:pt x="66" y="57"/>
                  <a:pt x="66" y="57"/>
                  <a:pt x="66" y="57"/>
                </a:cubicBezTo>
                <a:cubicBezTo>
                  <a:pt x="70" y="54"/>
                  <a:pt x="70" y="54"/>
                  <a:pt x="70" y="54"/>
                </a:cubicBezTo>
                <a:close/>
                <a:moveTo>
                  <a:pt x="63" y="59"/>
                </a:moveTo>
                <a:cubicBezTo>
                  <a:pt x="63" y="86"/>
                  <a:pt x="63" y="86"/>
                  <a:pt x="63" y="86"/>
                </a:cubicBezTo>
                <a:cubicBezTo>
                  <a:pt x="62" y="86"/>
                  <a:pt x="60" y="86"/>
                  <a:pt x="59" y="86"/>
                </a:cubicBezTo>
                <a:cubicBezTo>
                  <a:pt x="59" y="62"/>
                  <a:pt x="59" y="62"/>
                  <a:pt x="59" y="62"/>
                </a:cubicBezTo>
                <a:cubicBezTo>
                  <a:pt x="63" y="59"/>
                  <a:pt x="63" y="59"/>
                  <a:pt x="63" y="59"/>
                </a:cubicBezTo>
                <a:close/>
                <a:moveTo>
                  <a:pt x="56" y="65"/>
                </a:moveTo>
                <a:cubicBezTo>
                  <a:pt x="56" y="86"/>
                  <a:pt x="56" y="86"/>
                  <a:pt x="56" y="86"/>
                </a:cubicBezTo>
                <a:cubicBezTo>
                  <a:pt x="54" y="86"/>
                  <a:pt x="53" y="86"/>
                  <a:pt x="52" y="86"/>
                </a:cubicBezTo>
                <a:cubicBezTo>
                  <a:pt x="52" y="68"/>
                  <a:pt x="52" y="68"/>
                  <a:pt x="52" y="68"/>
                </a:cubicBezTo>
                <a:cubicBezTo>
                  <a:pt x="56" y="65"/>
                  <a:pt x="56" y="65"/>
                  <a:pt x="56" y="65"/>
                </a:cubicBezTo>
                <a:close/>
                <a:moveTo>
                  <a:pt x="48" y="71"/>
                </a:moveTo>
                <a:cubicBezTo>
                  <a:pt x="48" y="86"/>
                  <a:pt x="48" y="86"/>
                  <a:pt x="48" y="86"/>
                </a:cubicBezTo>
                <a:cubicBezTo>
                  <a:pt x="47" y="86"/>
                  <a:pt x="46" y="86"/>
                  <a:pt x="45" y="86"/>
                </a:cubicBezTo>
                <a:cubicBezTo>
                  <a:pt x="45" y="73"/>
                  <a:pt x="45" y="73"/>
                  <a:pt x="45" y="73"/>
                </a:cubicBezTo>
                <a:cubicBezTo>
                  <a:pt x="48" y="71"/>
                  <a:pt x="48" y="71"/>
                  <a:pt x="48" y="71"/>
                </a:cubicBezTo>
                <a:close/>
                <a:moveTo>
                  <a:pt x="41" y="75"/>
                </a:moveTo>
                <a:cubicBezTo>
                  <a:pt x="41" y="86"/>
                  <a:pt x="41" y="86"/>
                  <a:pt x="41" y="86"/>
                </a:cubicBezTo>
                <a:cubicBezTo>
                  <a:pt x="40" y="86"/>
                  <a:pt x="39" y="86"/>
                  <a:pt x="38" y="86"/>
                </a:cubicBezTo>
                <a:cubicBezTo>
                  <a:pt x="38" y="72"/>
                  <a:pt x="38" y="72"/>
                  <a:pt x="38" y="72"/>
                </a:cubicBezTo>
                <a:cubicBezTo>
                  <a:pt x="41" y="75"/>
                  <a:pt x="41" y="75"/>
                  <a:pt x="41" y="75"/>
                </a:cubicBezTo>
                <a:close/>
                <a:moveTo>
                  <a:pt x="34" y="70"/>
                </a:moveTo>
                <a:cubicBezTo>
                  <a:pt x="34" y="86"/>
                  <a:pt x="34" y="86"/>
                  <a:pt x="34" y="86"/>
                </a:cubicBezTo>
                <a:cubicBezTo>
                  <a:pt x="33" y="86"/>
                  <a:pt x="32" y="86"/>
                  <a:pt x="31" y="86"/>
                </a:cubicBezTo>
                <a:cubicBezTo>
                  <a:pt x="31" y="67"/>
                  <a:pt x="31" y="67"/>
                  <a:pt x="31" y="67"/>
                </a:cubicBezTo>
                <a:cubicBezTo>
                  <a:pt x="34" y="70"/>
                  <a:pt x="34" y="70"/>
                  <a:pt x="34" y="70"/>
                </a:cubicBezTo>
                <a:close/>
                <a:moveTo>
                  <a:pt x="27" y="67"/>
                </a:moveTo>
                <a:cubicBezTo>
                  <a:pt x="27" y="86"/>
                  <a:pt x="27" y="86"/>
                  <a:pt x="27" y="86"/>
                </a:cubicBezTo>
                <a:cubicBezTo>
                  <a:pt x="26" y="86"/>
                  <a:pt x="25" y="86"/>
                  <a:pt x="23" y="86"/>
                </a:cubicBezTo>
                <a:cubicBezTo>
                  <a:pt x="23" y="69"/>
                  <a:pt x="23" y="69"/>
                  <a:pt x="23" y="69"/>
                </a:cubicBezTo>
                <a:cubicBezTo>
                  <a:pt x="27" y="67"/>
                  <a:pt x="27" y="67"/>
                  <a:pt x="27" y="67"/>
                </a:cubicBezTo>
                <a:close/>
                <a:moveTo>
                  <a:pt x="20" y="71"/>
                </a:moveTo>
                <a:cubicBezTo>
                  <a:pt x="20" y="86"/>
                  <a:pt x="20" y="86"/>
                  <a:pt x="20" y="86"/>
                </a:cubicBezTo>
                <a:cubicBezTo>
                  <a:pt x="19" y="86"/>
                  <a:pt x="17" y="86"/>
                  <a:pt x="16" y="86"/>
                </a:cubicBezTo>
                <a:cubicBezTo>
                  <a:pt x="16" y="73"/>
                  <a:pt x="16" y="73"/>
                  <a:pt x="16" y="73"/>
                </a:cubicBezTo>
                <a:cubicBezTo>
                  <a:pt x="20" y="71"/>
                  <a:pt x="20" y="71"/>
                  <a:pt x="20" y="71"/>
                </a:cubicBezTo>
                <a:close/>
                <a:moveTo>
                  <a:pt x="5" y="79"/>
                </a:moveTo>
                <a:cubicBezTo>
                  <a:pt x="5" y="86"/>
                  <a:pt x="5" y="86"/>
                  <a:pt x="5" y="86"/>
                </a:cubicBezTo>
                <a:cubicBezTo>
                  <a:pt x="2" y="86"/>
                  <a:pt x="2" y="86"/>
                  <a:pt x="2" y="86"/>
                </a:cubicBezTo>
                <a:cubicBezTo>
                  <a:pt x="2" y="76"/>
                  <a:pt x="2" y="76"/>
                  <a:pt x="2" y="76"/>
                </a:cubicBezTo>
                <a:cubicBezTo>
                  <a:pt x="4" y="80"/>
                  <a:pt x="4" y="80"/>
                  <a:pt x="4" y="80"/>
                </a:cubicBezTo>
                <a:cubicBezTo>
                  <a:pt x="5" y="79"/>
                  <a:pt x="5" y="79"/>
                  <a:pt x="5" y="79"/>
                </a:cubicBezTo>
                <a:close/>
                <a:moveTo>
                  <a:pt x="0" y="58"/>
                </a:moveTo>
                <a:cubicBezTo>
                  <a:pt x="7" y="70"/>
                  <a:pt x="7" y="70"/>
                  <a:pt x="7" y="70"/>
                </a:cubicBezTo>
                <a:cubicBezTo>
                  <a:pt x="29" y="57"/>
                  <a:pt x="29" y="57"/>
                  <a:pt x="29" y="57"/>
                </a:cubicBezTo>
                <a:cubicBezTo>
                  <a:pt x="38" y="64"/>
                  <a:pt x="38" y="64"/>
                  <a:pt x="38" y="64"/>
                </a:cubicBezTo>
                <a:cubicBezTo>
                  <a:pt x="42" y="66"/>
                  <a:pt x="42" y="66"/>
                  <a:pt x="42" y="66"/>
                </a:cubicBezTo>
                <a:cubicBezTo>
                  <a:pt x="46" y="63"/>
                  <a:pt x="46" y="63"/>
                  <a:pt x="46" y="63"/>
                </a:cubicBezTo>
                <a:cubicBezTo>
                  <a:pt x="70" y="45"/>
                  <a:pt x="70" y="45"/>
                  <a:pt x="70" y="45"/>
                </a:cubicBezTo>
                <a:cubicBezTo>
                  <a:pt x="73" y="47"/>
                  <a:pt x="73" y="47"/>
                  <a:pt x="73" y="47"/>
                </a:cubicBezTo>
                <a:cubicBezTo>
                  <a:pt x="78" y="51"/>
                  <a:pt x="78" y="51"/>
                  <a:pt x="78" y="51"/>
                </a:cubicBezTo>
                <a:cubicBezTo>
                  <a:pt x="82" y="46"/>
                  <a:pt x="82" y="46"/>
                  <a:pt x="82" y="46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9" y="26"/>
                  <a:pt x="109" y="26"/>
                  <a:pt x="109" y="26"/>
                </a:cubicBezTo>
                <a:cubicBezTo>
                  <a:pt x="111" y="13"/>
                  <a:pt x="111" y="13"/>
                  <a:pt x="111" y="13"/>
                </a:cubicBezTo>
                <a:cubicBezTo>
                  <a:pt x="113" y="0"/>
                  <a:pt x="113" y="0"/>
                  <a:pt x="113" y="0"/>
                </a:cubicBezTo>
                <a:cubicBezTo>
                  <a:pt x="101" y="5"/>
                  <a:pt x="101" y="5"/>
                  <a:pt x="101" y="5"/>
                </a:cubicBezTo>
                <a:cubicBezTo>
                  <a:pt x="89" y="10"/>
                  <a:pt x="89" y="10"/>
                  <a:pt x="89" y="10"/>
                </a:cubicBezTo>
                <a:cubicBezTo>
                  <a:pt x="93" y="13"/>
                  <a:pt x="93" y="13"/>
                  <a:pt x="93" y="13"/>
                </a:cubicBezTo>
                <a:cubicBezTo>
                  <a:pt x="76" y="32"/>
                  <a:pt x="76" y="32"/>
                  <a:pt x="76" y="32"/>
                </a:cubicBezTo>
                <a:cubicBezTo>
                  <a:pt x="74" y="31"/>
                  <a:pt x="74" y="31"/>
                  <a:pt x="74" y="31"/>
                </a:cubicBezTo>
                <a:cubicBezTo>
                  <a:pt x="70" y="28"/>
                  <a:pt x="70" y="28"/>
                  <a:pt x="70" y="28"/>
                </a:cubicBezTo>
                <a:cubicBezTo>
                  <a:pt x="65" y="31"/>
                  <a:pt x="65" y="31"/>
                  <a:pt x="65" y="31"/>
                </a:cubicBezTo>
                <a:cubicBezTo>
                  <a:pt x="42" y="49"/>
                  <a:pt x="42" y="49"/>
                  <a:pt x="42" y="49"/>
                </a:cubicBezTo>
                <a:cubicBezTo>
                  <a:pt x="33" y="43"/>
                  <a:pt x="33" y="43"/>
                  <a:pt x="33" y="43"/>
                </a:cubicBezTo>
                <a:cubicBezTo>
                  <a:pt x="29" y="41"/>
                  <a:pt x="29" y="41"/>
                  <a:pt x="29" y="41"/>
                </a:cubicBezTo>
                <a:cubicBezTo>
                  <a:pt x="25" y="43"/>
                  <a:pt x="25" y="43"/>
                  <a:pt x="25" y="43"/>
                </a:cubicBezTo>
                <a:cubicBezTo>
                  <a:pt x="0" y="58"/>
                  <a:pt x="0" y="58"/>
                  <a:pt x="0" y="58"/>
                </a:cubicBezTo>
                <a:close/>
                <a:moveTo>
                  <a:pt x="13" y="75"/>
                </a:moveTo>
                <a:cubicBezTo>
                  <a:pt x="13" y="86"/>
                  <a:pt x="13" y="86"/>
                  <a:pt x="13" y="86"/>
                </a:cubicBezTo>
                <a:cubicBezTo>
                  <a:pt x="11" y="86"/>
                  <a:pt x="10" y="86"/>
                  <a:pt x="9" y="86"/>
                </a:cubicBezTo>
                <a:cubicBezTo>
                  <a:pt x="9" y="77"/>
                  <a:pt x="9" y="77"/>
                  <a:pt x="9" y="77"/>
                </a:cubicBezTo>
                <a:cubicBezTo>
                  <a:pt x="13" y="75"/>
                  <a:pt x="13" y="75"/>
                  <a:pt x="13" y="75"/>
                </a:cubicBezTo>
                <a:close/>
                <a:moveTo>
                  <a:pt x="21" y="22"/>
                </a:moveTo>
                <a:cubicBezTo>
                  <a:pt x="23" y="17"/>
                  <a:pt x="23" y="17"/>
                  <a:pt x="23" y="17"/>
                </a:cubicBezTo>
                <a:cubicBezTo>
                  <a:pt x="31" y="12"/>
                  <a:pt x="31" y="12"/>
                  <a:pt x="3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3" y="19"/>
                  <a:pt x="43" y="19"/>
                  <a:pt x="43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21"/>
                  <a:pt x="49" y="21"/>
                  <a:pt x="49" y="21"/>
                </a:cubicBezTo>
                <a:cubicBezTo>
                  <a:pt x="41" y="22"/>
                  <a:pt x="41" y="22"/>
                  <a:pt x="41" y="22"/>
                </a:cubicBezTo>
                <a:cubicBezTo>
                  <a:pt x="39" y="19"/>
                  <a:pt x="39" y="19"/>
                  <a:pt x="39" y="19"/>
                </a:cubicBezTo>
                <a:cubicBezTo>
                  <a:pt x="37" y="26"/>
                  <a:pt x="37" y="26"/>
                  <a:pt x="37" y="26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44"/>
                  <a:pt x="43" y="44"/>
                  <a:pt x="43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39" y="35"/>
                  <a:pt x="39" y="35"/>
                  <a:pt x="39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32" y="33"/>
                  <a:pt x="31" y="38"/>
                  <a:pt x="31" y="38"/>
                </a:cubicBezTo>
                <a:cubicBezTo>
                  <a:pt x="21" y="40"/>
                  <a:pt x="21" y="40"/>
                  <a:pt x="21" y="40"/>
                </a:cubicBezTo>
                <a:cubicBezTo>
                  <a:pt x="20" y="38"/>
                  <a:pt x="20" y="38"/>
                  <a:pt x="20" y="38"/>
                </a:cubicBezTo>
                <a:cubicBezTo>
                  <a:pt x="27" y="35"/>
                  <a:pt x="27" y="35"/>
                  <a:pt x="27" y="35"/>
                </a:cubicBezTo>
                <a:cubicBezTo>
                  <a:pt x="29" y="25"/>
                  <a:pt x="29" y="25"/>
                  <a:pt x="29" y="25"/>
                </a:cubicBezTo>
                <a:cubicBezTo>
                  <a:pt x="30" y="17"/>
                  <a:pt x="30" y="17"/>
                  <a:pt x="30" y="17"/>
                </a:cubicBezTo>
                <a:cubicBezTo>
                  <a:pt x="26" y="18"/>
                  <a:pt x="26" y="18"/>
                  <a:pt x="26" y="18"/>
                </a:cubicBezTo>
                <a:cubicBezTo>
                  <a:pt x="23" y="24"/>
                  <a:pt x="23" y="24"/>
                  <a:pt x="23" y="24"/>
                </a:cubicBezTo>
                <a:lnTo>
                  <a:pt x="21" y="2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A3D4B82-08D9-6D8E-AA58-D18B5E96873C}"/>
              </a:ext>
            </a:extLst>
          </p:cNvPr>
          <p:cNvGrpSpPr/>
          <p:nvPr/>
        </p:nvGrpSpPr>
        <p:grpSpPr>
          <a:xfrm>
            <a:off x="8643938" y="1656879"/>
            <a:ext cx="2966425" cy="816522"/>
            <a:chOff x="283598" y="1906534"/>
            <a:chExt cx="2966425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69F2AFA-13BF-222D-F3DC-76F70BE031A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D8A685C-5928-2E07-4756-3E7370C458E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F0789A29-E381-37C7-637B-45837321F87C}"/>
              </a:ext>
            </a:extLst>
          </p:cNvPr>
          <p:cNvGrpSpPr/>
          <p:nvPr/>
        </p:nvGrpSpPr>
        <p:grpSpPr>
          <a:xfrm>
            <a:off x="1096084" y="4200453"/>
            <a:ext cx="2984539" cy="816522"/>
            <a:chOff x="283598" y="1906534"/>
            <a:chExt cx="2984539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2048E2D-8091-8C1E-7FD6-F0991551208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5DD4AEA-702C-C9F5-289B-5FB48E0DB79A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6DFD23F-3DDA-7C17-3FF8-8F6D4055EC17}"/>
              </a:ext>
            </a:extLst>
          </p:cNvPr>
          <p:cNvGrpSpPr/>
          <p:nvPr/>
        </p:nvGrpSpPr>
        <p:grpSpPr>
          <a:xfrm>
            <a:off x="4533818" y="5210397"/>
            <a:ext cx="2984539" cy="816522"/>
            <a:chOff x="283598" y="1906534"/>
            <a:chExt cx="2984539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7EBD6530-72E6-703E-BEE1-465051DBE6F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0DB0E4E-B149-7F06-6B2A-BF53A508BEC1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72133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600"/>
                            </p:stCondLst>
                            <p:childTnLst>
                              <p:par>
                                <p:cTn id="1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平行四边形 90">
            <a:extLst>
              <a:ext uri="{FF2B5EF4-FFF2-40B4-BE49-F238E27FC236}">
                <a16:creationId xmlns:a16="http://schemas.microsoft.com/office/drawing/2014/main" id="{A5717C25-5195-6B5D-B4DB-BD0D7B0E51F2}"/>
              </a:ext>
            </a:extLst>
          </p:cNvPr>
          <p:cNvSpPr/>
          <p:nvPr/>
        </p:nvSpPr>
        <p:spPr>
          <a:xfrm rot="21040656">
            <a:off x="1043990" y="-20335"/>
            <a:ext cx="3487890" cy="547738"/>
          </a:xfrm>
          <a:prstGeom prst="parallelogram">
            <a:avLst/>
          </a:prstGeom>
          <a:gradFill>
            <a:gsLst>
              <a:gs pos="0">
                <a:srgbClr val="F5D510"/>
              </a:gs>
              <a:gs pos="100000">
                <a:srgbClr val="F5D510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FBBF31E2-BDE3-3318-FC9F-AF4F594C0C75}"/>
              </a:ext>
            </a:extLst>
          </p:cNvPr>
          <p:cNvSpPr txBox="1"/>
          <p:nvPr/>
        </p:nvSpPr>
        <p:spPr>
          <a:xfrm rot="21059786">
            <a:off x="279750" y="248205"/>
            <a:ext cx="9997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i="1" dirty="0">
                <a:solidFill>
                  <a:srgbClr val="34B7C7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01</a:t>
            </a:r>
            <a:endParaRPr lang="zh-CN" altLang="en-US" sz="4000" i="1" dirty="0">
              <a:solidFill>
                <a:srgbClr val="34B7C7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sp>
        <p:nvSpPr>
          <p:cNvPr id="94" name="平行四边形 93">
            <a:extLst>
              <a:ext uri="{FF2B5EF4-FFF2-40B4-BE49-F238E27FC236}">
                <a16:creationId xmlns:a16="http://schemas.microsoft.com/office/drawing/2014/main" id="{F2B13656-96D5-D6D1-9DE8-245D8EAC2D70}"/>
              </a:ext>
            </a:extLst>
          </p:cNvPr>
          <p:cNvSpPr/>
          <p:nvPr/>
        </p:nvSpPr>
        <p:spPr>
          <a:xfrm rot="21040656">
            <a:off x="-898508" y="489032"/>
            <a:ext cx="1142223" cy="226233"/>
          </a:xfrm>
          <a:prstGeom prst="parallelogram">
            <a:avLst/>
          </a:prstGeom>
          <a:gradFill>
            <a:gsLst>
              <a:gs pos="100000">
                <a:srgbClr val="34B7CA"/>
              </a:gs>
              <a:gs pos="0">
                <a:srgbClr val="F5D510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8" name="Oval 8">
            <a:extLst>
              <a:ext uri="{FF2B5EF4-FFF2-40B4-BE49-F238E27FC236}">
                <a16:creationId xmlns:a16="http://schemas.microsoft.com/office/drawing/2014/main" id="{32691B65-45C1-27D2-8851-384B948FD263}"/>
              </a:ext>
            </a:extLst>
          </p:cNvPr>
          <p:cNvSpPr/>
          <p:nvPr/>
        </p:nvSpPr>
        <p:spPr bwMode="auto">
          <a:xfrm>
            <a:off x="3454400" y="2029351"/>
            <a:ext cx="5270500" cy="2926004"/>
          </a:xfrm>
          <a:prstGeom prst="ellipse">
            <a:avLst/>
          </a:prstGeom>
          <a:noFill/>
          <a:ln w="12700" cap="flat" cmpd="sng" algn="ctr">
            <a:solidFill>
              <a:schemeClr val="tx1">
                <a:lumMod val="75000"/>
                <a:lumOff val="25000"/>
              </a:schemeClr>
            </a:solidFill>
            <a:prstDash val="sysDash"/>
            <a:miter lim="800000"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D6E9D81-2C2E-E10A-61EF-80ABE537BA4E}"/>
              </a:ext>
            </a:extLst>
          </p:cNvPr>
          <p:cNvSpPr txBox="1"/>
          <p:nvPr/>
        </p:nvSpPr>
        <p:spPr>
          <a:xfrm>
            <a:off x="1227213" y="387231"/>
            <a:ext cx="281830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sp>
        <p:nvSpPr>
          <p:cNvPr id="15" name="Oval 6">
            <a:extLst>
              <a:ext uri="{FF2B5EF4-FFF2-40B4-BE49-F238E27FC236}">
                <a16:creationId xmlns:a16="http://schemas.microsoft.com/office/drawing/2014/main" id="{2AE11F7D-1845-04FA-2B09-A52C0C298147}"/>
              </a:ext>
            </a:extLst>
          </p:cNvPr>
          <p:cNvSpPr/>
          <p:nvPr/>
        </p:nvSpPr>
        <p:spPr bwMode="auto">
          <a:xfrm>
            <a:off x="5697538" y="3295503"/>
            <a:ext cx="773112" cy="390525"/>
          </a:xfrm>
          <a:prstGeom prst="ellipse">
            <a:avLst/>
          </a:prstGeom>
          <a:solidFill>
            <a:schemeClr val="bg2">
              <a:lumMod val="75000"/>
              <a:alpha val="33000"/>
            </a:schemeClr>
          </a:solidFill>
          <a:ln w="12700" cap="flat" cmpd="sng" algn="ctr">
            <a:noFill/>
            <a:prstDash val="lgDash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Oval 8">
            <a:extLst>
              <a:ext uri="{FF2B5EF4-FFF2-40B4-BE49-F238E27FC236}">
                <a16:creationId xmlns:a16="http://schemas.microsoft.com/office/drawing/2014/main" id="{AFCDE91C-232A-4B4C-273E-E13339F634F2}"/>
              </a:ext>
            </a:extLst>
          </p:cNvPr>
          <p:cNvSpPr/>
          <p:nvPr/>
        </p:nvSpPr>
        <p:spPr bwMode="auto">
          <a:xfrm>
            <a:off x="4467225" y="2676378"/>
            <a:ext cx="3244850" cy="1631950"/>
          </a:xfrm>
          <a:prstGeom prst="ellipse">
            <a:avLst/>
          </a:prstGeom>
          <a:noFill/>
          <a:ln w="38100" cap="flat" cmpd="sng" algn="ctr">
            <a:solidFill>
              <a:srgbClr val="47463F"/>
            </a:solidFill>
            <a:prstDash val="solid"/>
            <a:miter lim="800000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Oval 9">
            <a:extLst>
              <a:ext uri="{FF2B5EF4-FFF2-40B4-BE49-F238E27FC236}">
                <a16:creationId xmlns:a16="http://schemas.microsoft.com/office/drawing/2014/main" id="{D8DC7EC3-6884-12D7-C5AB-CF0AFEED7126}"/>
              </a:ext>
            </a:extLst>
          </p:cNvPr>
          <p:cNvSpPr/>
          <p:nvPr/>
        </p:nvSpPr>
        <p:spPr bwMode="auto">
          <a:xfrm>
            <a:off x="4288830" y="3388692"/>
            <a:ext cx="367904" cy="212086"/>
          </a:xfrm>
          <a:prstGeom prst="ellipse">
            <a:avLst/>
          </a:prstGeom>
          <a:solidFill>
            <a:srgbClr val="FA781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Oval 10">
            <a:extLst>
              <a:ext uri="{FF2B5EF4-FFF2-40B4-BE49-F238E27FC236}">
                <a16:creationId xmlns:a16="http://schemas.microsoft.com/office/drawing/2014/main" id="{DFF03642-04D7-1AA2-2113-3C0C332CD4BF}"/>
              </a:ext>
            </a:extLst>
          </p:cNvPr>
          <p:cNvSpPr/>
          <p:nvPr/>
        </p:nvSpPr>
        <p:spPr bwMode="auto">
          <a:xfrm>
            <a:off x="7535269" y="3388693"/>
            <a:ext cx="367900" cy="212084"/>
          </a:xfrm>
          <a:prstGeom prst="ellipse">
            <a:avLst/>
          </a:prstGeom>
          <a:solidFill>
            <a:srgbClr val="FA781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Oval 11">
            <a:extLst>
              <a:ext uri="{FF2B5EF4-FFF2-40B4-BE49-F238E27FC236}">
                <a16:creationId xmlns:a16="http://schemas.microsoft.com/office/drawing/2014/main" id="{8A9F23B0-3738-EC05-A10D-7DEEB327C0CD}"/>
              </a:ext>
            </a:extLst>
          </p:cNvPr>
          <p:cNvSpPr/>
          <p:nvPr/>
        </p:nvSpPr>
        <p:spPr bwMode="auto">
          <a:xfrm>
            <a:off x="6686358" y="2662596"/>
            <a:ext cx="430598" cy="248228"/>
          </a:xfrm>
          <a:prstGeom prst="ellipse">
            <a:avLst/>
          </a:prstGeom>
          <a:solidFill>
            <a:srgbClr val="34B7C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5" name="Group 1" descr="D:\51PPT模板网\51pptmoban.com\图片.jpg">
            <a:extLst>
              <a:ext uri="{FF2B5EF4-FFF2-40B4-BE49-F238E27FC236}">
                <a16:creationId xmlns:a16="http://schemas.microsoft.com/office/drawing/2014/main" id="{11B3539D-99CA-67BD-80C3-E2DA67791F70}"/>
              </a:ext>
            </a:extLst>
          </p:cNvPr>
          <p:cNvGrpSpPr/>
          <p:nvPr/>
        </p:nvGrpSpPr>
        <p:grpSpPr>
          <a:xfrm>
            <a:off x="5656263" y="1301514"/>
            <a:ext cx="731161" cy="2251164"/>
            <a:chOff x="17902383" y="3568137"/>
            <a:chExt cx="2491387" cy="7670705"/>
          </a:xfrm>
          <a:solidFill>
            <a:srgbClr val="34B7CA"/>
          </a:solidFill>
        </p:grpSpPr>
        <p:sp>
          <p:nvSpPr>
            <p:cNvPr id="26" name="Freeform 6">
              <a:extLst>
                <a:ext uri="{FF2B5EF4-FFF2-40B4-BE49-F238E27FC236}">
                  <a16:creationId xmlns:a16="http://schemas.microsoft.com/office/drawing/2014/main" id="{218CA1A9-9841-2FBC-E952-F5861D6580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62607" y="3568137"/>
              <a:ext cx="802780" cy="1295521"/>
            </a:xfrm>
            <a:custGeom>
              <a:avLst/>
              <a:gdLst>
                <a:gd name="T0" fmla="*/ 1 w 41"/>
                <a:gd name="T1" fmla="*/ 33 h 66"/>
                <a:gd name="T2" fmla="*/ 5 w 41"/>
                <a:gd name="T3" fmla="*/ 37 h 66"/>
                <a:gd name="T4" fmla="*/ 5 w 41"/>
                <a:gd name="T5" fmla="*/ 43 h 66"/>
                <a:gd name="T6" fmla="*/ 6 w 41"/>
                <a:gd name="T7" fmla="*/ 48 h 66"/>
                <a:gd name="T8" fmla="*/ 5 w 41"/>
                <a:gd name="T9" fmla="*/ 53 h 66"/>
                <a:gd name="T10" fmla="*/ 16 w 41"/>
                <a:gd name="T11" fmla="*/ 66 h 66"/>
                <a:gd name="T12" fmla="*/ 29 w 41"/>
                <a:gd name="T13" fmla="*/ 57 h 66"/>
                <a:gd name="T14" fmla="*/ 30 w 41"/>
                <a:gd name="T15" fmla="*/ 56 h 66"/>
                <a:gd name="T16" fmla="*/ 30 w 41"/>
                <a:gd name="T17" fmla="*/ 51 h 66"/>
                <a:gd name="T18" fmla="*/ 34 w 41"/>
                <a:gd name="T19" fmla="*/ 39 h 66"/>
                <a:gd name="T20" fmla="*/ 36 w 41"/>
                <a:gd name="T21" fmla="*/ 37 h 66"/>
                <a:gd name="T22" fmla="*/ 38 w 41"/>
                <a:gd name="T23" fmla="*/ 32 h 66"/>
                <a:gd name="T24" fmla="*/ 38 w 41"/>
                <a:gd name="T25" fmla="*/ 28 h 66"/>
                <a:gd name="T26" fmla="*/ 40 w 41"/>
                <a:gd name="T27" fmla="*/ 25 h 66"/>
                <a:gd name="T28" fmla="*/ 41 w 41"/>
                <a:gd name="T29" fmla="*/ 20 h 66"/>
                <a:gd name="T30" fmla="*/ 38 w 41"/>
                <a:gd name="T31" fmla="*/ 11 h 66"/>
                <a:gd name="T32" fmla="*/ 33 w 41"/>
                <a:gd name="T33" fmla="*/ 4 h 66"/>
                <a:gd name="T34" fmla="*/ 23 w 41"/>
                <a:gd name="T35" fmla="*/ 0 h 66"/>
                <a:gd name="T36" fmla="*/ 13 w 41"/>
                <a:gd name="T37" fmla="*/ 2 h 66"/>
                <a:gd name="T38" fmla="*/ 6 w 41"/>
                <a:gd name="T39" fmla="*/ 10 h 66"/>
                <a:gd name="T40" fmla="*/ 2 w 41"/>
                <a:gd name="T41" fmla="*/ 14 h 66"/>
                <a:gd name="T42" fmla="*/ 1 w 41"/>
                <a:gd name="T43" fmla="*/ 24 h 66"/>
                <a:gd name="T44" fmla="*/ 0 w 41"/>
                <a:gd name="T45" fmla="*/ 26 h 66"/>
                <a:gd name="T46" fmla="*/ 0 w 41"/>
                <a:gd name="T47" fmla="*/ 29 h 66"/>
                <a:gd name="T48" fmla="*/ 1 w 41"/>
                <a:gd name="T49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1" h="66">
                  <a:moveTo>
                    <a:pt x="1" y="33"/>
                  </a:moveTo>
                  <a:cubicBezTo>
                    <a:pt x="1" y="33"/>
                    <a:pt x="3" y="37"/>
                    <a:pt x="5" y="37"/>
                  </a:cubicBezTo>
                  <a:cubicBezTo>
                    <a:pt x="5" y="37"/>
                    <a:pt x="5" y="41"/>
                    <a:pt x="5" y="43"/>
                  </a:cubicBezTo>
                  <a:cubicBezTo>
                    <a:pt x="5" y="44"/>
                    <a:pt x="6" y="48"/>
                    <a:pt x="6" y="48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10" y="60"/>
                    <a:pt x="16" y="66"/>
                    <a:pt x="16" y="66"/>
                  </a:cubicBezTo>
                  <a:cubicBezTo>
                    <a:pt x="22" y="63"/>
                    <a:pt x="28" y="59"/>
                    <a:pt x="29" y="57"/>
                  </a:cubicBezTo>
                  <a:cubicBezTo>
                    <a:pt x="29" y="57"/>
                    <a:pt x="30" y="56"/>
                    <a:pt x="30" y="56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33" y="42"/>
                    <a:pt x="34" y="39"/>
                  </a:cubicBezTo>
                  <a:cubicBezTo>
                    <a:pt x="34" y="39"/>
                    <a:pt x="35" y="39"/>
                    <a:pt x="36" y="37"/>
                  </a:cubicBezTo>
                  <a:cubicBezTo>
                    <a:pt x="37" y="36"/>
                    <a:pt x="37" y="33"/>
                    <a:pt x="38" y="32"/>
                  </a:cubicBezTo>
                  <a:cubicBezTo>
                    <a:pt x="38" y="30"/>
                    <a:pt x="39" y="29"/>
                    <a:pt x="38" y="28"/>
                  </a:cubicBezTo>
                  <a:cubicBezTo>
                    <a:pt x="38" y="28"/>
                    <a:pt x="39" y="26"/>
                    <a:pt x="40" y="25"/>
                  </a:cubicBezTo>
                  <a:cubicBezTo>
                    <a:pt x="40" y="24"/>
                    <a:pt x="41" y="22"/>
                    <a:pt x="41" y="20"/>
                  </a:cubicBezTo>
                  <a:cubicBezTo>
                    <a:pt x="40" y="18"/>
                    <a:pt x="39" y="14"/>
                    <a:pt x="38" y="11"/>
                  </a:cubicBezTo>
                  <a:cubicBezTo>
                    <a:pt x="37" y="8"/>
                    <a:pt x="34" y="7"/>
                    <a:pt x="33" y="4"/>
                  </a:cubicBezTo>
                  <a:cubicBezTo>
                    <a:pt x="32" y="2"/>
                    <a:pt x="26" y="0"/>
                    <a:pt x="23" y="0"/>
                  </a:cubicBezTo>
                  <a:cubicBezTo>
                    <a:pt x="19" y="1"/>
                    <a:pt x="15" y="2"/>
                    <a:pt x="13" y="2"/>
                  </a:cubicBezTo>
                  <a:cubicBezTo>
                    <a:pt x="10" y="2"/>
                    <a:pt x="4" y="6"/>
                    <a:pt x="6" y="10"/>
                  </a:cubicBezTo>
                  <a:cubicBezTo>
                    <a:pt x="6" y="10"/>
                    <a:pt x="3" y="12"/>
                    <a:pt x="2" y="14"/>
                  </a:cubicBezTo>
                  <a:cubicBezTo>
                    <a:pt x="1" y="17"/>
                    <a:pt x="1" y="22"/>
                    <a:pt x="1" y="2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7"/>
                    <a:pt x="0" y="29"/>
                  </a:cubicBezTo>
                  <a:cubicBezTo>
                    <a:pt x="0" y="31"/>
                    <a:pt x="1" y="33"/>
                    <a:pt x="1" y="3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27" name="Freeform 7">
              <a:extLst>
                <a:ext uri="{FF2B5EF4-FFF2-40B4-BE49-F238E27FC236}">
                  <a16:creationId xmlns:a16="http://schemas.microsoft.com/office/drawing/2014/main" id="{5314E0EC-22A4-9A07-B558-573FF47AA7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902383" y="4647738"/>
              <a:ext cx="2491387" cy="6591104"/>
            </a:xfrm>
            <a:custGeom>
              <a:avLst/>
              <a:gdLst>
                <a:gd name="T0" fmla="*/ 116 w 127"/>
                <a:gd name="T1" fmla="*/ 263 h 336"/>
                <a:gd name="T2" fmla="*/ 99 w 127"/>
                <a:gd name="T3" fmla="*/ 257 h 336"/>
                <a:gd name="T4" fmla="*/ 80 w 127"/>
                <a:gd name="T5" fmla="*/ 239 h 336"/>
                <a:gd name="T6" fmla="*/ 85 w 127"/>
                <a:gd name="T7" fmla="*/ 196 h 336"/>
                <a:gd name="T8" fmla="*/ 94 w 127"/>
                <a:gd name="T9" fmla="*/ 142 h 336"/>
                <a:gd name="T10" fmla="*/ 100 w 127"/>
                <a:gd name="T11" fmla="*/ 143 h 336"/>
                <a:gd name="T12" fmla="*/ 121 w 127"/>
                <a:gd name="T13" fmla="*/ 118 h 336"/>
                <a:gd name="T14" fmla="*/ 126 w 127"/>
                <a:gd name="T15" fmla="*/ 97 h 336"/>
                <a:gd name="T16" fmla="*/ 122 w 127"/>
                <a:gd name="T17" fmla="*/ 82 h 336"/>
                <a:gd name="T18" fmla="*/ 120 w 127"/>
                <a:gd name="T19" fmla="*/ 69 h 336"/>
                <a:gd name="T20" fmla="*/ 117 w 127"/>
                <a:gd name="T21" fmla="*/ 53 h 336"/>
                <a:gd name="T22" fmla="*/ 115 w 127"/>
                <a:gd name="T23" fmla="*/ 39 h 336"/>
                <a:gd name="T24" fmla="*/ 109 w 127"/>
                <a:gd name="T25" fmla="*/ 24 h 336"/>
                <a:gd name="T26" fmla="*/ 84 w 127"/>
                <a:gd name="T27" fmla="*/ 5 h 336"/>
                <a:gd name="T28" fmla="*/ 73 w 127"/>
                <a:gd name="T29" fmla="*/ 53 h 336"/>
                <a:gd name="T30" fmla="*/ 66 w 127"/>
                <a:gd name="T31" fmla="*/ 36 h 336"/>
                <a:gd name="T32" fmla="*/ 74 w 127"/>
                <a:gd name="T33" fmla="*/ 14 h 336"/>
                <a:gd name="T34" fmla="*/ 66 w 127"/>
                <a:gd name="T35" fmla="*/ 10 h 336"/>
                <a:gd name="T36" fmla="*/ 65 w 127"/>
                <a:gd name="T37" fmla="*/ 17 h 336"/>
                <a:gd name="T38" fmla="*/ 56 w 127"/>
                <a:gd name="T39" fmla="*/ 9 h 336"/>
                <a:gd name="T40" fmla="*/ 50 w 127"/>
                <a:gd name="T41" fmla="*/ 4 h 336"/>
                <a:gd name="T42" fmla="*/ 26 w 127"/>
                <a:gd name="T43" fmla="*/ 10 h 336"/>
                <a:gd name="T44" fmla="*/ 8 w 127"/>
                <a:gd name="T45" fmla="*/ 55 h 336"/>
                <a:gd name="T46" fmla="*/ 3 w 127"/>
                <a:gd name="T47" fmla="*/ 82 h 336"/>
                <a:gd name="T48" fmla="*/ 1 w 127"/>
                <a:gd name="T49" fmla="*/ 103 h 336"/>
                <a:gd name="T50" fmla="*/ 1 w 127"/>
                <a:gd name="T51" fmla="*/ 136 h 336"/>
                <a:gd name="T52" fmla="*/ 3 w 127"/>
                <a:gd name="T53" fmla="*/ 150 h 336"/>
                <a:gd name="T54" fmla="*/ 10 w 127"/>
                <a:gd name="T55" fmla="*/ 162 h 336"/>
                <a:gd name="T56" fmla="*/ 18 w 127"/>
                <a:gd name="T57" fmla="*/ 164 h 336"/>
                <a:gd name="T58" fmla="*/ 21 w 127"/>
                <a:gd name="T59" fmla="*/ 216 h 336"/>
                <a:gd name="T60" fmla="*/ 51 w 127"/>
                <a:gd name="T61" fmla="*/ 251 h 336"/>
                <a:gd name="T62" fmla="*/ 50 w 127"/>
                <a:gd name="T63" fmla="*/ 284 h 336"/>
                <a:gd name="T64" fmla="*/ 46 w 127"/>
                <a:gd name="T65" fmla="*/ 309 h 336"/>
                <a:gd name="T66" fmla="*/ 46 w 127"/>
                <a:gd name="T67" fmla="*/ 325 h 336"/>
                <a:gd name="T68" fmla="*/ 52 w 127"/>
                <a:gd name="T69" fmla="*/ 328 h 336"/>
                <a:gd name="T70" fmla="*/ 57 w 127"/>
                <a:gd name="T71" fmla="*/ 334 h 336"/>
                <a:gd name="T72" fmla="*/ 77 w 127"/>
                <a:gd name="T73" fmla="*/ 334 h 336"/>
                <a:gd name="T74" fmla="*/ 73 w 127"/>
                <a:gd name="T75" fmla="*/ 323 h 336"/>
                <a:gd name="T76" fmla="*/ 70 w 127"/>
                <a:gd name="T77" fmla="*/ 303 h 336"/>
                <a:gd name="T78" fmla="*/ 75 w 127"/>
                <a:gd name="T79" fmla="*/ 277 h 336"/>
                <a:gd name="T80" fmla="*/ 93 w 127"/>
                <a:gd name="T81" fmla="*/ 286 h 336"/>
                <a:gd name="T82" fmla="*/ 91 w 127"/>
                <a:gd name="T83" fmla="*/ 318 h 336"/>
                <a:gd name="T84" fmla="*/ 95 w 127"/>
                <a:gd name="T85" fmla="*/ 328 h 336"/>
                <a:gd name="T86" fmla="*/ 113 w 127"/>
                <a:gd name="T87" fmla="*/ 298 h 336"/>
                <a:gd name="T88" fmla="*/ 119 w 127"/>
                <a:gd name="T89" fmla="*/ 284 h 336"/>
                <a:gd name="T90" fmla="*/ 124 w 127"/>
                <a:gd name="T91" fmla="*/ 268 h 336"/>
                <a:gd name="T92" fmla="*/ 97 w 127"/>
                <a:gd name="T93" fmla="*/ 78 h 336"/>
                <a:gd name="T94" fmla="*/ 101 w 127"/>
                <a:gd name="T95" fmla="*/ 77 h 336"/>
                <a:gd name="T96" fmla="*/ 103 w 127"/>
                <a:gd name="T97" fmla="*/ 96 h 336"/>
                <a:gd name="T98" fmla="*/ 103 w 127"/>
                <a:gd name="T99" fmla="*/ 105 h 336"/>
                <a:gd name="T100" fmla="*/ 100 w 127"/>
                <a:gd name="T101" fmla="*/ 116 h 336"/>
                <a:gd name="T102" fmla="*/ 99 w 127"/>
                <a:gd name="T103" fmla="*/ 113 h 336"/>
                <a:gd name="T104" fmla="*/ 95 w 127"/>
                <a:gd name="T105" fmla="*/ 94 h 336"/>
                <a:gd name="T106" fmla="*/ 26 w 127"/>
                <a:gd name="T107" fmla="*/ 86 h 336"/>
                <a:gd name="T108" fmla="*/ 21 w 127"/>
                <a:gd name="T109" fmla="*/ 104 h 336"/>
                <a:gd name="T110" fmla="*/ 17 w 127"/>
                <a:gd name="T111" fmla="*/ 132 h 336"/>
                <a:gd name="T112" fmla="*/ 22 w 127"/>
                <a:gd name="T113" fmla="*/ 88 h 336"/>
                <a:gd name="T114" fmla="*/ 25 w 127"/>
                <a:gd name="T115" fmla="*/ 69 h 336"/>
                <a:gd name="T116" fmla="*/ 26 w 127"/>
                <a:gd name="T117" fmla="*/ 86 h 336"/>
                <a:gd name="T118" fmla="*/ 53 w 127"/>
                <a:gd name="T119" fmla="*/ 208 h 336"/>
                <a:gd name="T120" fmla="*/ 52 w 127"/>
                <a:gd name="T121" fmla="*/ 185 h 336"/>
                <a:gd name="T122" fmla="*/ 56 w 127"/>
                <a:gd name="T123" fmla="*/ 19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7" h="336">
                  <a:moveTo>
                    <a:pt x="124" y="268"/>
                  </a:moveTo>
                  <a:cubicBezTo>
                    <a:pt x="116" y="263"/>
                    <a:pt x="116" y="263"/>
                    <a:pt x="116" y="263"/>
                  </a:cubicBezTo>
                  <a:cubicBezTo>
                    <a:pt x="116" y="263"/>
                    <a:pt x="110" y="258"/>
                    <a:pt x="106" y="260"/>
                  </a:cubicBezTo>
                  <a:cubicBezTo>
                    <a:pt x="106" y="260"/>
                    <a:pt x="101" y="257"/>
                    <a:pt x="99" y="257"/>
                  </a:cubicBezTo>
                  <a:cubicBezTo>
                    <a:pt x="96" y="257"/>
                    <a:pt x="96" y="254"/>
                    <a:pt x="94" y="252"/>
                  </a:cubicBezTo>
                  <a:cubicBezTo>
                    <a:pt x="91" y="250"/>
                    <a:pt x="80" y="239"/>
                    <a:pt x="80" y="239"/>
                  </a:cubicBezTo>
                  <a:cubicBezTo>
                    <a:pt x="80" y="239"/>
                    <a:pt x="84" y="228"/>
                    <a:pt x="83" y="220"/>
                  </a:cubicBezTo>
                  <a:cubicBezTo>
                    <a:pt x="83" y="212"/>
                    <a:pt x="84" y="203"/>
                    <a:pt x="85" y="196"/>
                  </a:cubicBezTo>
                  <a:cubicBezTo>
                    <a:pt x="87" y="189"/>
                    <a:pt x="87" y="174"/>
                    <a:pt x="89" y="169"/>
                  </a:cubicBezTo>
                  <a:cubicBezTo>
                    <a:pt x="90" y="163"/>
                    <a:pt x="94" y="149"/>
                    <a:pt x="94" y="142"/>
                  </a:cubicBezTo>
                  <a:cubicBezTo>
                    <a:pt x="96" y="139"/>
                    <a:pt x="96" y="139"/>
                    <a:pt x="96" y="139"/>
                  </a:cubicBezTo>
                  <a:cubicBezTo>
                    <a:pt x="96" y="139"/>
                    <a:pt x="99" y="143"/>
                    <a:pt x="100" y="143"/>
                  </a:cubicBezTo>
                  <a:cubicBezTo>
                    <a:pt x="102" y="143"/>
                    <a:pt x="107" y="136"/>
                    <a:pt x="110" y="130"/>
                  </a:cubicBezTo>
                  <a:cubicBezTo>
                    <a:pt x="114" y="125"/>
                    <a:pt x="120" y="122"/>
                    <a:pt x="121" y="118"/>
                  </a:cubicBezTo>
                  <a:cubicBezTo>
                    <a:pt x="122" y="114"/>
                    <a:pt x="123" y="104"/>
                    <a:pt x="123" y="104"/>
                  </a:cubicBezTo>
                  <a:cubicBezTo>
                    <a:pt x="123" y="104"/>
                    <a:pt x="127" y="101"/>
                    <a:pt x="126" y="97"/>
                  </a:cubicBezTo>
                  <a:cubicBezTo>
                    <a:pt x="126" y="94"/>
                    <a:pt x="124" y="91"/>
                    <a:pt x="124" y="89"/>
                  </a:cubicBezTo>
                  <a:cubicBezTo>
                    <a:pt x="124" y="87"/>
                    <a:pt x="122" y="83"/>
                    <a:pt x="122" y="82"/>
                  </a:cubicBezTo>
                  <a:cubicBezTo>
                    <a:pt x="122" y="80"/>
                    <a:pt x="121" y="78"/>
                    <a:pt x="121" y="76"/>
                  </a:cubicBezTo>
                  <a:cubicBezTo>
                    <a:pt x="121" y="74"/>
                    <a:pt x="121" y="73"/>
                    <a:pt x="120" y="69"/>
                  </a:cubicBezTo>
                  <a:cubicBezTo>
                    <a:pt x="119" y="65"/>
                    <a:pt x="118" y="62"/>
                    <a:pt x="118" y="60"/>
                  </a:cubicBezTo>
                  <a:cubicBezTo>
                    <a:pt x="117" y="59"/>
                    <a:pt x="118" y="55"/>
                    <a:pt x="117" y="53"/>
                  </a:cubicBezTo>
                  <a:cubicBezTo>
                    <a:pt x="116" y="50"/>
                    <a:pt x="116" y="48"/>
                    <a:pt x="116" y="46"/>
                  </a:cubicBezTo>
                  <a:cubicBezTo>
                    <a:pt x="116" y="44"/>
                    <a:pt x="115" y="41"/>
                    <a:pt x="115" y="39"/>
                  </a:cubicBezTo>
                  <a:cubicBezTo>
                    <a:pt x="115" y="36"/>
                    <a:pt x="114" y="33"/>
                    <a:pt x="114" y="30"/>
                  </a:cubicBezTo>
                  <a:cubicBezTo>
                    <a:pt x="114" y="28"/>
                    <a:pt x="115" y="27"/>
                    <a:pt x="109" y="24"/>
                  </a:cubicBezTo>
                  <a:cubicBezTo>
                    <a:pt x="104" y="21"/>
                    <a:pt x="89" y="12"/>
                    <a:pt x="89" y="12"/>
                  </a:cubicBezTo>
                  <a:cubicBezTo>
                    <a:pt x="84" y="5"/>
                    <a:pt x="84" y="5"/>
                    <a:pt x="84" y="5"/>
                  </a:cubicBezTo>
                  <a:cubicBezTo>
                    <a:pt x="84" y="10"/>
                    <a:pt x="80" y="35"/>
                    <a:pt x="79" y="40"/>
                  </a:cubicBezTo>
                  <a:cubicBezTo>
                    <a:pt x="78" y="46"/>
                    <a:pt x="76" y="48"/>
                    <a:pt x="73" y="53"/>
                  </a:cubicBezTo>
                  <a:cubicBezTo>
                    <a:pt x="70" y="59"/>
                    <a:pt x="61" y="74"/>
                    <a:pt x="61" y="74"/>
                  </a:cubicBezTo>
                  <a:cubicBezTo>
                    <a:pt x="61" y="74"/>
                    <a:pt x="65" y="44"/>
                    <a:pt x="66" y="36"/>
                  </a:cubicBezTo>
                  <a:cubicBezTo>
                    <a:pt x="68" y="29"/>
                    <a:pt x="69" y="18"/>
                    <a:pt x="69" y="18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69" y="12"/>
                    <a:pt x="69" y="10"/>
                    <a:pt x="66" y="10"/>
                  </a:cubicBezTo>
                  <a:cubicBezTo>
                    <a:pt x="64" y="10"/>
                    <a:pt x="62" y="12"/>
                    <a:pt x="62" y="12"/>
                  </a:cubicBezTo>
                  <a:cubicBezTo>
                    <a:pt x="63" y="13"/>
                    <a:pt x="65" y="17"/>
                    <a:pt x="65" y="17"/>
                  </a:cubicBezTo>
                  <a:cubicBezTo>
                    <a:pt x="61" y="25"/>
                    <a:pt x="56" y="50"/>
                    <a:pt x="56" y="50"/>
                  </a:cubicBezTo>
                  <a:cubicBezTo>
                    <a:pt x="54" y="42"/>
                    <a:pt x="55" y="13"/>
                    <a:pt x="56" y="9"/>
                  </a:cubicBezTo>
                  <a:cubicBezTo>
                    <a:pt x="56" y="6"/>
                    <a:pt x="56" y="2"/>
                    <a:pt x="55" y="0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0" y="4"/>
                    <a:pt x="39" y="6"/>
                    <a:pt x="35" y="7"/>
                  </a:cubicBezTo>
                  <a:cubicBezTo>
                    <a:pt x="31" y="8"/>
                    <a:pt x="27" y="9"/>
                    <a:pt x="26" y="10"/>
                  </a:cubicBezTo>
                  <a:cubicBezTo>
                    <a:pt x="24" y="11"/>
                    <a:pt x="21" y="9"/>
                    <a:pt x="19" y="18"/>
                  </a:cubicBezTo>
                  <a:cubicBezTo>
                    <a:pt x="16" y="27"/>
                    <a:pt x="10" y="49"/>
                    <a:pt x="8" y="55"/>
                  </a:cubicBezTo>
                  <a:cubicBezTo>
                    <a:pt x="7" y="61"/>
                    <a:pt x="5" y="66"/>
                    <a:pt x="5" y="68"/>
                  </a:cubicBezTo>
                  <a:cubicBezTo>
                    <a:pt x="5" y="71"/>
                    <a:pt x="3" y="76"/>
                    <a:pt x="3" y="82"/>
                  </a:cubicBezTo>
                  <a:cubicBezTo>
                    <a:pt x="3" y="88"/>
                    <a:pt x="1" y="94"/>
                    <a:pt x="1" y="96"/>
                  </a:cubicBezTo>
                  <a:cubicBezTo>
                    <a:pt x="0" y="98"/>
                    <a:pt x="0" y="101"/>
                    <a:pt x="1" y="103"/>
                  </a:cubicBezTo>
                  <a:cubicBezTo>
                    <a:pt x="1" y="105"/>
                    <a:pt x="1" y="105"/>
                    <a:pt x="1" y="110"/>
                  </a:cubicBezTo>
                  <a:cubicBezTo>
                    <a:pt x="0" y="114"/>
                    <a:pt x="0" y="132"/>
                    <a:pt x="1" y="136"/>
                  </a:cubicBezTo>
                  <a:cubicBezTo>
                    <a:pt x="1" y="139"/>
                    <a:pt x="0" y="142"/>
                    <a:pt x="2" y="144"/>
                  </a:cubicBezTo>
                  <a:cubicBezTo>
                    <a:pt x="2" y="144"/>
                    <a:pt x="2" y="148"/>
                    <a:pt x="3" y="150"/>
                  </a:cubicBezTo>
                  <a:cubicBezTo>
                    <a:pt x="4" y="151"/>
                    <a:pt x="4" y="154"/>
                    <a:pt x="5" y="155"/>
                  </a:cubicBezTo>
                  <a:cubicBezTo>
                    <a:pt x="5" y="157"/>
                    <a:pt x="7" y="162"/>
                    <a:pt x="10" y="162"/>
                  </a:cubicBezTo>
                  <a:cubicBezTo>
                    <a:pt x="10" y="162"/>
                    <a:pt x="12" y="164"/>
                    <a:pt x="14" y="164"/>
                  </a:cubicBezTo>
                  <a:cubicBezTo>
                    <a:pt x="15" y="165"/>
                    <a:pt x="18" y="164"/>
                    <a:pt x="18" y="164"/>
                  </a:cubicBezTo>
                  <a:cubicBezTo>
                    <a:pt x="18" y="164"/>
                    <a:pt x="18" y="176"/>
                    <a:pt x="18" y="182"/>
                  </a:cubicBezTo>
                  <a:cubicBezTo>
                    <a:pt x="19" y="188"/>
                    <a:pt x="20" y="213"/>
                    <a:pt x="21" y="216"/>
                  </a:cubicBezTo>
                  <a:cubicBezTo>
                    <a:pt x="21" y="220"/>
                    <a:pt x="22" y="222"/>
                    <a:pt x="26" y="226"/>
                  </a:cubicBezTo>
                  <a:cubicBezTo>
                    <a:pt x="31" y="229"/>
                    <a:pt x="51" y="251"/>
                    <a:pt x="51" y="251"/>
                  </a:cubicBezTo>
                  <a:cubicBezTo>
                    <a:pt x="51" y="251"/>
                    <a:pt x="52" y="273"/>
                    <a:pt x="51" y="276"/>
                  </a:cubicBezTo>
                  <a:cubicBezTo>
                    <a:pt x="51" y="279"/>
                    <a:pt x="52" y="282"/>
                    <a:pt x="50" y="284"/>
                  </a:cubicBezTo>
                  <a:cubicBezTo>
                    <a:pt x="48" y="287"/>
                    <a:pt x="43" y="294"/>
                    <a:pt x="45" y="299"/>
                  </a:cubicBezTo>
                  <a:cubicBezTo>
                    <a:pt x="47" y="305"/>
                    <a:pt x="46" y="309"/>
                    <a:pt x="46" y="309"/>
                  </a:cubicBezTo>
                  <a:cubicBezTo>
                    <a:pt x="46" y="309"/>
                    <a:pt x="44" y="314"/>
                    <a:pt x="46" y="317"/>
                  </a:cubicBezTo>
                  <a:cubicBezTo>
                    <a:pt x="46" y="325"/>
                    <a:pt x="46" y="325"/>
                    <a:pt x="46" y="325"/>
                  </a:cubicBezTo>
                  <a:cubicBezTo>
                    <a:pt x="51" y="328"/>
                    <a:pt x="51" y="328"/>
                    <a:pt x="51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3" y="330"/>
                    <a:pt x="53" y="331"/>
                  </a:cubicBezTo>
                  <a:cubicBezTo>
                    <a:pt x="53" y="333"/>
                    <a:pt x="55" y="334"/>
                    <a:pt x="57" y="334"/>
                  </a:cubicBezTo>
                  <a:cubicBezTo>
                    <a:pt x="59" y="335"/>
                    <a:pt x="67" y="336"/>
                    <a:pt x="71" y="335"/>
                  </a:cubicBezTo>
                  <a:cubicBezTo>
                    <a:pt x="74" y="335"/>
                    <a:pt x="76" y="334"/>
                    <a:pt x="77" y="334"/>
                  </a:cubicBezTo>
                  <a:cubicBezTo>
                    <a:pt x="78" y="333"/>
                    <a:pt x="77" y="329"/>
                    <a:pt x="77" y="329"/>
                  </a:cubicBezTo>
                  <a:cubicBezTo>
                    <a:pt x="77" y="329"/>
                    <a:pt x="76" y="325"/>
                    <a:pt x="73" y="323"/>
                  </a:cubicBezTo>
                  <a:cubicBezTo>
                    <a:pt x="66" y="311"/>
                    <a:pt x="66" y="311"/>
                    <a:pt x="66" y="311"/>
                  </a:cubicBezTo>
                  <a:cubicBezTo>
                    <a:pt x="66" y="311"/>
                    <a:pt x="69" y="306"/>
                    <a:pt x="70" y="303"/>
                  </a:cubicBezTo>
                  <a:cubicBezTo>
                    <a:pt x="70" y="299"/>
                    <a:pt x="67" y="297"/>
                    <a:pt x="67" y="295"/>
                  </a:cubicBezTo>
                  <a:cubicBezTo>
                    <a:pt x="67" y="293"/>
                    <a:pt x="75" y="277"/>
                    <a:pt x="75" y="277"/>
                  </a:cubicBezTo>
                  <a:cubicBezTo>
                    <a:pt x="86" y="289"/>
                    <a:pt x="86" y="289"/>
                    <a:pt x="86" y="289"/>
                  </a:cubicBezTo>
                  <a:cubicBezTo>
                    <a:pt x="86" y="289"/>
                    <a:pt x="92" y="288"/>
                    <a:pt x="93" y="286"/>
                  </a:cubicBezTo>
                  <a:cubicBezTo>
                    <a:pt x="93" y="286"/>
                    <a:pt x="96" y="296"/>
                    <a:pt x="95" y="303"/>
                  </a:cubicBezTo>
                  <a:cubicBezTo>
                    <a:pt x="93" y="311"/>
                    <a:pt x="92" y="315"/>
                    <a:pt x="91" y="318"/>
                  </a:cubicBezTo>
                  <a:cubicBezTo>
                    <a:pt x="90" y="321"/>
                    <a:pt x="93" y="325"/>
                    <a:pt x="93" y="325"/>
                  </a:cubicBezTo>
                  <a:cubicBezTo>
                    <a:pt x="93" y="325"/>
                    <a:pt x="93" y="328"/>
                    <a:pt x="95" y="328"/>
                  </a:cubicBezTo>
                  <a:cubicBezTo>
                    <a:pt x="96" y="329"/>
                    <a:pt x="104" y="321"/>
                    <a:pt x="108" y="315"/>
                  </a:cubicBezTo>
                  <a:cubicBezTo>
                    <a:pt x="112" y="309"/>
                    <a:pt x="114" y="304"/>
                    <a:pt x="113" y="298"/>
                  </a:cubicBezTo>
                  <a:cubicBezTo>
                    <a:pt x="113" y="292"/>
                    <a:pt x="116" y="282"/>
                    <a:pt x="116" y="282"/>
                  </a:cubicBezTo>
                  <a:cubicBezTo>
                    <a:pt x="119" y="284"/>
                    <a:pt x="119" y="284"/>
                    <a:pt x="119" y="284"/>
                  </a:cubicBezTo>
                  <a:cubicBezTo>
                    <a:pt x="119" y="284"/>
                    <a:pt x="122" y="277"/>
                    <a:pt x="123" y="273"/>
                  </a:cubicBezTo>
                  <a:cubicBezTo>
                    <a:pt x="125" y="268"/>
                    <a:pt x="124" y="268"/>
                    <a:pt x="124" y="268"/>
                  </a:cubicBezTo>
                  <a:close/>
                  <a:moveTo>
                    <a:pt x="96" y="84"/>
                  </a:moveTo>
                  <a:cubicBezTo>
                    <a:pt x="96" y="82"/>
                    <a:pt x="96" y="79"/>
                    <a:pt x="97" y="78"/>
                  </a:cubicBezTo>
                  <a:cubicBezTo>
                    <a:pt x="98" y="76"/>
                    <a:pt x="99" y="72"/>
                    <a:pt x="99" y="72"/>
                  </a:cubicBezTo>
                  <a:cubicBezTo>
                    <a:pt x="99" y="72"/>
                    <a:pt x="101" y="75"/>
                    <a:pt x="101" y="77"/>
                  </a:cubicBezTo>
                  <a:cubicBezTo>
                    <a:pt x="102" y="80"/>
                    <a:pt x="105" y="89"/>
                    <a:pt x="105" y="91"/>
                  </a:cubicBezTo>
                  <a:cubicBezTo>
                    <a:pt x="105" y="93"/>
                    <a:pt x="103" y="94"/>
                    <a:pt x="103" y="96"/>
                  </a:cubicBezTo>
                  <a:cubicBezTo>
                    <a:pt x="102" y="97"/>
                    <a:pt x="103" y="100"/>
                    <a:pt x="104" y="101"/>
                  </a:cubicBezTo>
                  <a:cubicBezTo>
                    <a:pt x="105" y="102"/>
                    <a:pt x="104" y="103"/>
                    <a:pt x="103" y="105"/>
                  </a:cubicBezTo>
                  <a:cubicBezTo>
                    <a:pt x="102" y="106"/>
                    <a:pt x="102" y="114"/>
                    <a:pt x="102" y="114"/>
                  </a:cubicBezTo>
                  <a:cubicBezTo>
                    <a:pt x="102" y="114"/>
                    <a:pt x="100" y="116"/>
                    <a:pt x="100" y="116"/>
                  </a:cubicBezTo>
                  <a:cubicBezTo>
                    <a:pt x="99" y="114"/>
                    <a:pt x="97" y="114"/>
                    <a:pt x="97" y="114"/>
                  </a:cubicBezTo>
                  <a:cubicBezTo>
                    <a:pt x="97" y="114"/>
                    <a:pt x="99" y="113"/>
                    <a:pt x="99" y="113"/>
                  </a:cubicBezTo>
                  <a:cubicBezTo>
                    <a:pt x="100" y="112"/>
                    <a:pt x="99" y="108"/>
                    <a:pt x="98" y="105"/>
                  </a:cubicBezTo>
                  <a:cubicBezTo>
                    <a:pt x="97" y="102"/>
                    <a:pt x="96" y="97"/>
                    <a:pt x="95" y="94"/>
                  </a:cubicBezTo>
                  <a:cubicBezTo>
                    <a:pt x="94" y="90"/>
                    <a:pt x="96" y="86"/>
                    <a:pt x="96" y="84"/>
                  </a:cubicBezTo>
                  <a:close/>
                  <a:moveTo>
                    <a:pt x="26" y="86"/>
                  </a:moveTo>
                  <a:cubicBezTo>
                    <a:pt x="26" y="88"/>
                    <a:pt x="23" y="91"/>
                    <a:pt x="22" y="94"/>
                  </a:cubicBezTo>
                  <a:cubicBezTo>
                    <a:pt x="21" y="97"/>
                    <a:pt x="21" y="103"/>
                    <a:pt x="21" y="104"/>
                  </a:cubicBezTo>
                  <a:cubicBezTo>
                    <a:pt x="21" y="105"/>
                    <a:pt x="21" y="106"/>
                    <a:pt x="20" y="110"/>
                  </a:cubicBezTo>
                  <a:cubicBezTo>
                    <a:pt x="19" y="114"/>
                    <a:pt x="17" y="132"/>
                    <a:pt x="17" y="132"/>
                  </a:cubicBezTo>
                  <a:cubicBezTo>
                    <a:pt x="16" y="127"/>
                    <a:pt x="17" y="117"/>
                    <a:pt x="18" y="113"/>
                  </a:cubicBezTo>
                  <a:cubicBezTo>
                    <a:pt x="19" y="108"/>
                    <a:pt x="21" y="92"/>
                    <a:pt x="22" y="88"/>
                  </a:cubicBezTo>
                  <a:cubicBezTo>
                    <a:pt x="22" y="85"/>
                    <a:pt x="22" y="78"/>
                    <a:pt x="22" y="78"/>
                  </a:cubicBezTo>
                  <a:cubicBezTo>
                    <a:pt x="22" y="78"/>
                    <a:pt x="25" y="67"/>
                    <a:pt x="25" y="69"/>
                  </a:cubicBezTo>
                  <a:cubicBezTo>
                    <a:pt x="25" y="69"/>
                    <a:pt x="25" y="70"/>
                    <a:pt x="25" y="70"/>
                  </a:cubicBezTo>
                  <a:cubicBezTo>
                    <a:pt x="26" y="73"/>
                    <a:pt x="26" y="83"/>
                    <a:pt x="26" y="86"/>
                  </a:cubicBezTo>
                  <a:close/>
                  <a:moveTo>
                    <a:pt x="55" y="212"/>
                  </a:moveTo>
                  <a:cubicBezTo>
                    <a:pt x="50" y="213"/>
                    <a:pt x="53" y="209"/>
                    <a:pt x="53" y="208"/>
                  </a:cubicBezTo>
                  <a:cubicBezTo>
                    <a:pt x="54" y="206"/>
                    <a:pt x="52" y="204"/>
                    <a:pt x="50" y="202"/>
                  </a:cubicBezTo>
                  <a:cubicBezTo>
                    <a:pt x="49" y="200"/>
                    <a:pt x="52" y="189"/>
                    <a:pt x="52" y="185"/>
                  </a:cubicBezTo>
                  <a:cubicBezTo>
                    <a:pt x="53" y="182"/>
                    <a:pt x="56" y="170"/>
                    <a:pt x="56" y="170"/>
                  </a:cubicBezTo>
                  <a:cubicBezTo>
                    <a:pt x="56" y="170"/>
                    <a:pt x="56" y="187"/>
                    <a:pt x="56" y="190"/>
                  </a:cubicBezTo>
                  <a:cubicBezTo>
                    <a:pt x="56" y="192"/>
                    <a:pt x="55" y="212"/>
                    <a:pt x="55" y="2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13ABCFA-537C-7403-4522-AC4C06C2FDB5}"/>
              </a:ext>
            </a:extLst>
          </p:cNvPr>
          <p:cNvGrpSpPr/>
          <p:nvPr/>
        </p:nvGrpSpPr>
        <p:grpSpPr>
          <a:xfrm>
            <a:off x="6969125" y="1447274"/>
            <a:ext cx="2966425" cy="816522"/>
            <a:chOff x="283598" y="1906534"/>
            <a:chExt cx="2966425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BF45B0D3-B02D-C5E1-A2EC-76A1BCD9819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B754227-95FD-7560-A613-06B3F32939F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D676936B-B567-C2DD-6A83-FEC29BDAD92E}"/>
              </a:ext>
            </a:extLst>
          </p:cNvPr>
          <p:cNvGrpSpPr/>
          <p:nvPr/>
        </p:nvGrpSpPr>
        <p:grpSpPr>
          <a:xfrm>
            <a:off x="2249449" y="4912866"/>
            <a:ext cx="2984539" cy="816522"/>
            <a:chOff x="283598" y="1906534"/>
            <a:chExt cx="2984539" cy="8165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F461C25-C959-E33B-2AB2-F714A1D4C3E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8C13CE24-7DDA-10E1-D7C4-EB86030CFA24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C85C1810-758B-6F83-18EF-325A8E98FB8A}"/>
              </a:ext>
            </a:extLst>
          </p:cNvPr>
          <p:cNvCxnSpPr/>
          <p:nvPr/>
        </p:nvCxnSpPr>
        <p:spPr>
          <a:xfrm flipV="1">
            <a:off x="6901656" y="1551090"/>
            <a:ext cx="0" cy="1196726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B33B2846-7B8E-C6F9-59A0-30A8514CA357}"/>
              </a:ext>
            </a:extLst>
          </p:cNvPr>
          <p:cNvGrpSpPr/>
          <p:nvPr/>
        </p:nvGrpSpPr>
        <p:grpSpPr>
          <a:xfrm>
            <a:off x="6958013" y="4842033"/>
            <a:ext cx="2966425" cy="816522"/>
            <a:chOff x="283598" y="1906534"/>
            <a:chExt cx="2966425" cy="8165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8C6A94D-5647-E44C-EA21-46D8F4FC185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49F41885-4773-5DE6-B370-3D0BA571B17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D07B5007-0792-8B16-E7F9-607789FAA635}"/>
              </a:ext>
            </a:extLst>
          </p:cNvPr>
          <p:cNvGrpSpPr/>
          <p:nvPr/>
        </p:nvGrpSpPr>
        <p:grpSpPr>
          <a:xfrm>
            <a:off x="2249449" y="1486787"/>
            <a:ext cx="2984539" cy="816522"/>
            <a:chOff x="283598" y="1906534"/>
            <a:chExt cx="2984539" cy="81652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3C0C64F4-87C3-7D9D-3688-5A8D11547FE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218BE6FC-4DC9-111B-A02D-2DC640431654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31C6DD80-2AFA-DB87-98EF-87523057F2D1}"/>
              </a:ext>
            </a:extLst>
          </p:cNvPr>
          <p:cNvGrpSpPr/>
          <p:nvPr/>
        </p:nvGrpSpPr>
        <p:grpSpPr>
          <a:xfrm>
            <a:off x="7929075" y="3144417"/>
            <a:ext cx="2966425" cy="816522"/>
            <a:chOff x="283598" y="1906534"/>
            <a:chExt cx="2966425" cy="816522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20881A51-13D8-C43A-5A12-2B4F4492FE1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61123003-B8D6-CC88-445E-C63A4BF5AA0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4D261DF1-8B03-9C48-6E10-CB7E003D9E51}"/>
              </a:ext>
            </a:extLst>
          </p:cNvPr>
          <p:cNvGrpSpPr/>
          <p:nvPr/>
        </p:nvGrpSpPr>
        <p:grpSpPr>
          <a:xfrm>
            <a:off x="1285836" y="3144417"/>
            <a:ext cx="2984539" cy="816522"/>
            <a:chOff x="283598" y="1906534"/>
            <a:chExt cx="2984539" cy="816522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20938EE6-05EA-5057-5CE8-28E38CED9A6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41477BD9-91F4-510C-20A6-CF001C016269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5" name="Oval 11">
            <a:extLst>
              <a:ext uri="{FF2B5EF4-FFF2-40B4-BE49-F238E27FC236}">
                <a16:creationId xmlns:a16="http://schemas.microsoft.com/office/drawing/2014/main" id="{39F451C8-BE38-80E2-FEEE-011BAD24B791}"/>
              </a:ext>
            </a:extLst>
          </p:cNvPr>
          <p:cNvSpPr/>
          <p:nvPr/>
        </p:nvSpPr>
        <p:spPr bwMode="auto">
          <a:xfrm>
            <a:off x="6686358" y="4080233"/>
            <a:ext cx="430598" cy="248228"/>
          </a:xfrm>
          <a:prstGeom prst="ellipse">
            <a:avLst/>
          </a:prstGeom>
          <a:solidFill>
            <a:srgbClr val="F5D51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Oval 11">
            <a:extLst>
              <a:ext uri="{FF2B5EF4-FFF2-40B4-BE49-F238E27FC236}">
                <a16:creationId xmlns:a16="http://schemas.microsoft.com/office/drawing/2014/main" id="{BFE81CC8-79BD-1B88-416E-30862F388D03}"/>
              </a:ext>
            </a:extLst>
          </p:cNvPr>
          <p:cNvSpPr/>
          <p:nvPr/>
        </p:nvSpPr>
        <p:spPr bwMode="auto">
          <a:xfrm>
            <a:off x="5097990" y="2662596"/>
            <a:ext cx="430598" cy="248228"/>
          </a:xfrm>
          <a:prstGeom prst="ellipse">
            <a:avLst/>
          </a:prstGeom>
          <a:solidFill>
            <a:srgbClr val="F5D51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" name="Oval 11">
            <a:extLst>
              <a:ext uri="{FF2B5EF4-FFF2-40B4-BE49-F238E27FC236}">
                <a16:creationId xmlns:a16="http://schemas.microsoft.com/office/drawing/2014/main" id="{4DBB49BE-ABF0-66E6-7B85-6581224A80A9}"/>
              </a:ext>
            </a:extLst>
          </p:cNvPr>
          <p:cNvSpPr/>
          <p:nvPr/>
        </p:nvSpPr>
        <p:spPr bwMode="auto">
          <a:xfrm>
            <a:off x="5097990" y="4080233"/>
            <a:ext cx="430598" cy="248228"/>
          </a:xfrm>
          <a:prstGeom prst="ellipse">
            <a:avLst/>
          </a:prstGeom>
          <a:solidFill>
            <a:srgbClr val="34B7C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3B6736D7-17E7-0E55-4C36-FF35087259A5}"/>
              </a:ext>
            </a:extLst>
          </p:cNvPr>
          <p:cNvCxnSpPr/>
          <p:nvPr/>
        </p:nvCxnSpPr>
        <p:spPr>
          <a:xfrm flipV="1">
            <a:off x="5291931" y="1551090"/>
            <a:ext cx="0" cy="1196726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0A094388-93C3-8A18-B23E-833C76842CFC}"/>
              </a:ext>
            </a:extLst>
          </p:cNvPr>
          <p:cNvCxnSpPr>
            <a:cxnSpLocks/>
          </p:cNvCxnSpPr>
          <p:nvPr/>
        </p:nvCxnSpPr>
        <p:spPr>
          <a:xfrm>
            <a:off x="5291931" y="4221422"/>
            <a:ext cx="0" cy="1437133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0143D93A-BC92-D50A-A42B-1FB985B37ABC}"/>
              </a:ext>
            </a:extLst>
          </p:cNvPr>
          <p:cNvCxnSpPr>
            <a:cxnSpLocks/>
          </p:cNvCxnSpPr>
          <p:nvPr/>
        </p:nvCxnSpPr>
        <p:spPr>
          <a:xfrm>
            <a:off x="6901656" y="4221422"/>
            <a:ext cx="0" cy="1437133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684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圆角矩形​​ 8">
            <a:extLst>
              <a:ext uri="{FF2B5EF4-FFF2-40B4-BE49-F238E27FC236}">
                <a16:creationId xmlns:a16="http://schemas.microsoft.com/office/drawing/2014/main" id="{4E11FE26-34AF-B389-BA68-038EB13FB987}"/>
              </a:ext>
            </a:extLst>
          </p:cNvPr>
          <p:cNvSpPr/>
          <p:nvPr/>
        </p:nvSpPr>
        <p:spPr>
          <a:xfrm>
            <a:off x="6659560" y="1131559"/>
            <a:ext cx="4237040" cy="558800"/>
          </a:xfrm>
          <a:prstGeom prst="roundRect">
            <a:avLst/>
          </a:prstGeom>
          <a:solidFill>
            <a:srgbClr val="34B7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9" name="圆角矩形​​ 10">
            <a:extLst>
              <a:ext uri="{FF2B5EF4-FFF2-40B4-BE49-F238E27FC236}">
                <a16:creationId xmlns:a16="http://schemas.microsoft.com/office/drawing/2014/main" id="{1B880977-2334-1739-9EAB-3AACE9C5EF94}"/>
              </a:ext>
            </a:extLst>
          </p:cNvPr>
          <p:cNvSpPr/>
          <p:nvPr/>
        </p:nvSpPr>
        <p:spPr>
          <a:xfrm>
            <a:off x="6659560" y="1811008"/>
            <a:ext cx="4237040" cy="560917"/>
          </a:xfrm>
          <a:prstGeom prst="roundRect">
            <a:avLst/>
          </a:prstGeom>
          <a:solidFill>
            <a:srgbClr val="F5D5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0" name="圆角矩形​​ 12">
            <a:extLst>
              <a:ext uri="{FF2B5EF4-FFF2-40B4-BE49-F238E27FC236}">
                <a16:creationId xmlns:a16="http://schemas.microsoft.com/office/drawing/2014/main" id="{F2B3AE59-DAE5-2DDF-E4A8-63B9616FBD65}"/>
              </a:ext>
            </a:extLst>
          </p:cNvPr>
          <p:cNvSpPr/>
          <p:nvPr/>
        </p:nvSpPr>
        <p:spPr>
          <a:xfrm>
            <a:off x="6659560" y="2490461"/>
            <a:ext cx="4237040" cy="560916"/>
          </a:xfrm>
          <a:prstGeom prst="roundRect">
            <a:avLst/>
          </a:prstGeom>
          <a:solidFill>
            <a:srgbClr val="FA781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Calibri" panose="020F0502020204030204"/>
              <a:sym typeface="+mn-lt"/>
            </a:endParaRPr>
          </a:p>
        </p:txBody>
      </p:sp>
      <p:sp>
        <p:nvSpPr>
          <p:cNvPr id="40" name="圆角矩形​​ 8">
            <a:extLst>
              <a:ext uri="{FF2B5EF4-FFF2-40B4-BE49-F238E27FC236}">
                <a16:creationId xmlns:a16="http://schemas.microsoft.com/office/drawing/2014/main" id="{332D1DD4-1613-FF20-562F-871CC7C82377}"/>
              </a:ext>
            </a:extLst>
          </p:cNvPr>
          <p:cNvSpPr/>
          <p:nvPr/>
        </p:nvSpPr>
        <p:spPr>
          <a:xfrm>
            <a:off x="1295400" y="3836139"/>
            <a:ext cx="4237038" cy="558800"/>
          </a:xfrm>
          <a:prstGeom prst="roundRect">
            <a:avLst/>
          </a:prstGeom>
          <a:solidFill>
            <a:srgbClr val="34B7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圆角矩形​​ 10">
            <a:extLst>
              <a:ext uri="{FF2B5EF4-FFF2-40B4-BE49-F238E27FC236}">
                <a16:creationId xmlns:a16="http://schemas.microsoft.com/office/drawing/2014/main" id="{A8695388-A11D-546B-DE7A-2F3003F6F31E}"/>
              </a:ext>
            </a:extLst>
          </p:cNvPr>
          <p:cNvSpPr/>
          <p:nvPr/>
        </p:nvSpPr>
        <p:spPr>
          <a:xfrm>
            <a:off x="1295400" y="4515588"/>
            <a:ext cx="4237038" cy="560917"/>
          </a:xfrm>
          <a:prstGeom prst="roundRect">
            <a:avLst/>
          </a:prstGeom>
          <a:solidFill>
            <a:srgbClr val="F5D5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圆角矩形​​ 12">
            <a:extLst>
              <a:ext uri="{FF2B5EF4-FFF2-40B4-BE49-F238E27FC236}">
                <a16:creationId xmlns:a16="http://schemas.microsoft.com/office/drawing/2014/main" id="{496CF0DD-6E7F-437E-10C9-C95923A11F29}"/>
              </a:ext>
            </a:extLst>
          </p:cNvPr>
          <p:cNvSpPr/>
          <p:nvPr/>
        </p:nvSpPr>
        <p:spPr>
          <a:xfrm>
            <a:off x="1295400" y="5195041"/>
            <a:ext cx="4237038" cy="560916"/>
          </a:xfrm>
          <a:prstGeom prst="roundRect">
            <a:avLst/>
          </a:prstGeom>
          <a:solidFill>
            <a:srgbClr val="FA781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Calibri" panose="020F0502020204030204"/>
              <a:sym typeface="+mn-lt"/>
            </a:endParaRPr>
          </a:p>
        </p:txBody>
      </p:sp>
      <p:sp>
        <p:nvSpPr>
          <p:cNvPr id="91" name="平行四边形 90">
            <a:extLst>
              <a:ext uri="{FF2B5EF4-FFF2-40B4-BE49-F238E27FC236}">
                <a16:creationId xmlns:a16="http://schemas.microsoft.com/office/drawing/2014/main" id="{A5717C25-5195-6B5D-B4DB-BD0D7B0E51F2}"/>
              </a:ext>
            </a:extLst>
          </p:cNvPr>
          <p:cNvSpPr/>
          <p:nvPr/>
        </p:nvSpPr>
        <p:spPr>
          <a:xfrm rot="21040656">
            <a:off x="1043990" y="-20335"/>
            <a:ext cx="3487890" cy="547738"/>
          </a:xfrm>
          <a:prstGeom prst="parallelogram">
            <a:avLst/>
          </a:prstGeom>
          <a:gradFill>
            <a:gsLst>
              <a:gs pos="0">
                <a:srgbClr val="F5D510"/>
              </a:gs>
              <a:gs pos="100000">
                <a:srgbClr val="F5D510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FBBF31E2-BDE3-3318-FC9F-AF4F594C0C75}"/>
              </a:ext>
            </a:extLst>
          </p:cNvPr>
          <p:cNvSpPr txBox="1"/>
          <p:nvPr/>
        </p:nvSpPr>
        <p:spPr>
          <a:xfrm rot="21059786">
            <a:off x="279750" y="248205"/>
            <a:ext cx="9997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i="1" dirty="0">
                <a:solidFill>
                  <a:srgbClr val="34B7C7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01</a:t>
            </a:r>
            <a:endParaRPr lang="zh-CN" altLang="en-US" sz="4000" i="1" dirty="0">
              <a:solidFill>
                <a:srgbClr val="34B7C7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sp>
        <p:nvSpPr>
          <p:cNvPr id="94" name="平行四边形 93">
            <a:extLst>
              <a:ext uri="{FF2B5EF4-FFF2-40B4-BE49-F238E27FC236}">
                <a16:creationId xmlns:a16="http://schemas.microsoft.com/office/drawing/2014/main" id="{F2B13656-96D5-D6D1-9DE8-245D8EAC2D70}"/>
              </a:ext>
            </a:extLst>
          </p:cNvPr>
          <p:cNvSpPr/>
          <p:nvPr/>
        </p:nvSpPr>
        <p:spPr>
          <a:xfrm rot="21040656">
            <a:off x="-898508" y="489032"/>
            <a:ext cx="1142223" cy="226233"/>
          </a:xfrm>
          <a:prstGeom prst="parallelogram">
            <a:avLst/>
          </a:prstGeom>
          <a:gradFill>
            <a:gsLst>
              <a:gs pos="100000">
                <a:srgbClr val="34B7CA"/>
              </a:gs>
              <a:gs pos="0">
                <a:srgbClr val="F5D510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D6E9D81-2C2E-E10A-61EF-80ABE537BA4E}"/>
              </a:ext>
            </a:extLst>
          </p:cNvPr>
          <p:cNvSpPr txBox="1"/>
          <p:nvPr/>
        </p:nvSpPr>
        <p:spPr>
          <a:xfrm>
            <a:off x="1227213" y="387231"/>
            <a:ext cx="281830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3593856F-EF82-F1DC-3412-458A443598B5}"/>
              </a:ext>
            </a:extLst>
          </p:cNvPr>
          <p:cNvSpPr/>
          <p:nvPr/>
        </p:nvSpPr>
        <p:spPr>
          <a:xfrm flipH="1">
            <a:off x="1295400" y="1131559"/>
            <a:ext cx="4800600" cy="2653780"/>
          </a:xfrm>
          <a:custGeom>
            <a:avLst/>
            <a:gdLst>
              <a:gd name="connsiteX0" fmla="*/ 238782 w 4800600"/>
              <a:gd name="connsiteY0" fmla="*/ 0 h 2653780"/>
              <a:gd name="connsiteX1" fmla="*/ 4561818 w 4800600"/>
              <a:gd name="connsiteY1" fmla="*/ 0 h 2653780"/>
              <a:gd name="connsiteX2" fmla="*/ 4800600 w 4800600"/>
              <a:gd name="connsiteY2" fmla="*/ 238782 h 2653780"/>
              <a:gd name="connsiteX3" fmla="*/ 4800600 w 4800600"/>
              <a:gd name="connsiteY3" fmla="*/ 2161518 h 2653780"/>
              <a:gd name="connsiteX4" fmla="*/ 4561818 w 4800600"/>
              <a:gd name="connsiteY4" fmla="*/ 2400300 h 2653780"/>
              <a:gd name="connsiteX5" fmla="*/ 885111 w 4800600"/>
              <a:gd name="connsiteY5" fmla="*/ 2400300 h 2653780"/>
              <a:gd name="connsiteX6" fmla="*/ 738092 w 4800600"/>
              <a:gd name="connsiteY6" fmla="*/ 2653780 h 2653780"/>
              <a:gd name="connsiteX7" fmla="*/ 591074 w 4800600"/>
              <a:gd name="connsiteY7" fmla="*/ 2400300 h 2653780"/>
              <a:gd name="connsiteX8" fmla="*/ 238782 w 4800600"/>
              <a:gd name="connsiteY8" fmla="*/ 2400300 h 2653780"/>
              <a:gd name="connsiteX9" fmla="*/ 0 w 4800600"/>
              <a:gd name="connsiteY9" fmla="*/ 2161518 h 2653780"/>
              <a:gd name="connsiteX10" fmla="*/ 0 w 4800600"/>
              <a:gd name="connsiteY10" fmla="*/ 238782 h 2653780"/>
              <a:gd name="connsiteX11" fmla="*/ 238782 w 4800600"/>
              <a:gd name="connsiteY11" fmla="*/ 0 h 2653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00600" h="2653780">
                <a:moveTo>
                  <a:pt x="238782" y="0"/>
                </a:moveTo>
                <a:lnTo>
                  <a:pt x="4561818" y="0"/>
                </a:lnTo>
                <a:cubicBezTo>
                  <a:pt x="4693694" y="0"/>
                  <a:pt x="4800600" y="106906"/>
                  <a:pt x="4800600" y="238782"/>
                </a:cubicBezTo>
                <a:lnTo>
                  <a:pt x="4800600" y="2161518"/>
                </a:lnTo>
                <a:cubicBezTo>
                  <a:pt x="4800600" y="2293394"/>
                  <a:pt x="4693694" y="2400300"/>
                  <a:pt x="4561818" y="2400300"/>
                </a:cubicBezTo>
                <a:lnTo>
                  <a:pt x="885111" y="2400300"/>
                </a:lnTo>
                <a:lnTo>
                  <a:pt x="738092" y="2653780"/>
                </a:lnTo>
                <a:lnTo>
                  <a:pt x="591074" y="2400300"/>
                </a:lnTo>
                <a:lnTo>
                  <a:pt x="238782" y="2400300"/>
                </a:lnTo>
                <a:cubicBezTo>
                  <a:pt x="106906" y="2400300"/>
                  <a:pt x="0" y="2293394"/>
                  <a:pt x="0" y="2161518"/>
                </a:cubicBezTo>
                <a:lnTo>
                  <a:pt x="0" y="238782"/>
                </a:lnTo>
                <a:cubicBezTo>
                  <a:pt x="0" y="106906"/>
                  <a:pt x="106906" y="0"/>
                  <a:pt x="238782" y="0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6350">
            <a:solidFill>
              <a:srgbClr val="34B7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>
              <a:defRPr/>
            </a:pPr>
            <a:endParaRPr lang="zh-CN" altLang="en-US" sz="1867">
              <a:cs typeface="+mn-ea"/>
              <a:sym typeface="+mn-lt"/>
            </a:endParaRPr>
          </a:p>
        </p:txBody>
      </p:sp>
      <p:sp>
        <p:nvSpPr>
          <p:cNvPr id="57" name="任意多边形: 形状 56" descr="D:\51PPT模板网\51pptmoban.com\图片.jpg">
            <a:extLst>
              <a:ext uri="{FF2B5EF4-FFF2-40B4-BE49-F238E27FC236}">
                <a16:creationId xmlns:a16="http://schemas.microsoft.com/office/drawing/2014/main" id="{9B432FC8-AD5E-2DAA-520E-41BF2B5C3AC0}"/>
              </a:ext>
            </a:extLst>
          </p:cNvPr>
          <p:cNvSpPr/>
          <p:nvPr/>
        </p:nvSpPr>
        <p:spPr>
          <a:xfrm>
            <a:off x="6096000" y="3077854"/>
            <a:ext cx="4800600" cy="2678103"/>
          </a:xfrm>
          <a:custGeom>
            <a:avLst/>
            <a:gdLst>
              <a:gd name="connsiteX0" fmla="*/ 736742 w 4800600"/>
              <a:gd name="connsiteY0" fmla="*/ 0 h 2678103"/>
              <a:gd name="connsiteX1" fmla="*/ 897868 w 4800600"/>
              <a:gd name="connsiteY1" fmla="*/ 277803 h 2678103"/>
              <a:gd name="connsiteX2" fmla="*/ 4561818 w 4800600"/>
              <a:gd name="connsiteY2" fmla="*/ 277803 h 2678103"/>
              <a:gd name="connsiteX3" fmla="*/ 4800600 w 4800600"/>
              <a:gd name="connsiteY3" fmla="*/ 516585 h 2678103"/>
              <a:gd name="connsiteX4" fmla="*/ 4800600 w 4800600"/>
              <a:gd name="connsiteY4" fmla="*/ 2439321 h 2678103"/>
              <a:gd name="connsiteX5" fmla="*/ 4561818 w 4800600"/>
              <a:gd name="connsiteY5" fmla="*/ 2678103 h 2678103"/>
              <a:gd name="connsiteX6" fmla="*/ 238782 w 4800600"/>
              <a:gd name="connsiteY6" fmla="*/ 2678103 h 2678103"/>
              <a:gd name="connsiteX7" fmla="*/ 0 w 4800600"/>
              <a:gd name="connsiteY7" fmla="*/ 2439321 h 2678103"/>
              <a:gd name="connsiteX8" fmla="*/ 0 w 4800600"/>
              <a:gd name="connsiteY8" fmla="*/ 516585 h 2678103"/>
              <a:gd name="connsiteX9" fmla="*/ 238782 w 4800600"/>
              <a:gd name="connsiteY9" fmla="*/ 277803 h 2678103"/>
              <a:gd name="connsiteX10" fmla="*/ 575617 w 4800600"/>
              <a:gd name="connsiteY10" fmla="*/ 277803 h 2678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800600" h="2678103">
                <a:moveTo>
                  <a:pt x="736742" y="0"/>
                </a:moveTo>
                <a:lnTo>
                  <a:pt x="897868" y="277803"/>
                </a:lnTo>
                <a:lnTo>
                  <a:pt x="4561818" y="277803"/>
                </a:lnTo>
                <a:cubicBezTo>
                  <a:pt x="4693694" y="277803"/>
                  <a:pt x="4800600" y="384709"/>
                  <a:pt x="4800600" y="516585"/>
                </a:cubicBezTo>
                <a:lnTo>
                  <a:pt x="4800600" y="2439321"/>
                </a:lnTo>
                <a:cubicBezTo>
                  <a:pt x="4800600" y="2571197"/>
                  <a:pt x="4693694" y="2678103"/>
                  <a:pt x="4561818" y="2678103"/>
                </a:cubicBezTo>
                <a:lnTo>
                  <a:pt x="238782" y="2678103"/>
                </a:lnTo>
                <a:cubicBezTo>
                  <a:pt x="106906" y="2678103"/>
                  <a:pt x="0" y="2571197"/>
                  <a:pt x="0" y="2439321"/>
                </a:cubicBezTo>
                <a:lnTo>
                  <a:pt x="0" y="516585"/>
                </a:lnTo>
                <a:cubicBezTo>
                  <a:pt x="0" y="384709"/>
                  <a:pt x="106906" y="277803"/>
                  <a:pt x="238782" y="277803"/>
                </a:cubicBezTo>
                <a:lnTo>
                  <a:pt x="575617" y="277803"/>
                </a:ln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>
              <a:defRPr/>
            </a:pPr>
            <a:endParaRPr lang="zh-CN" altLang="en-US" sz="1867">
              <a:cs typeface="+mn-ea"/>
              <a:sym typeface="+mn-lt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43B4CABC-5AF3-875A-42A4-5B39F3E99F2E}"/>
              </a:ext>
            </a:extLst>
          </p:cNvPr>
          <p:cNvSpPr txBox="1"/>
          <p:nvPr/>
        </p:nvSpPr>
        <p:spPr>
          <a:xfrm>
            <a:off x="1835350" y="3938998"/>
            <a:ext cx="2235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6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单击此处添加标题文本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EDBA8848-E982-6D77-E1E0-69374A33A7CA}"/>
              </a:ext>
            </a:extLst>
          </p:cNvPr>
          <p:cNvSpPr txBox="1"/>
          <p:nvPr/>
        </p:nvSpPr>
        <p:spPr>
          <a:xfrm>
            <a:off x="1835350" y="4626769"/>
            <a:ext cx="2235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6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单击此处添加标题文本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29F50E62-7DD9-C284-92A1-69C976AF0087}"/>
              </a:ext>
            </a:extLst>
          </p:cNvPr>
          <p:cNvSpPr txBox="1"/>
          <p:nvPr/>
        </p:nvSpPr>
        <p:spPr>
          <a:xfrm>
            <a:off x="1835350" y="5301840"/>
            <a:ext cx="2235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6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单击此处添加标题文本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3AA3B1A3-FAEE-5B31-209C-0045458C9CC9}"/>
              </a:ext>
            </a:extLst>
          </p:cNvPr>
          <p:cNvSpPr txBox="1"/>
          <p:nvPr/>
        </p:nvSpPr>
        <p:spPr>
          <a:xfrm>
            <a:off x="7170813" y="1233898"/>
            <a:ext cx="2235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6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单击此处添加标题文本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D6DAACFA-25E8-309D-D86F-DEECF7F5F6D2}"/>
              </a:ext>
            </a:extLst>
          </p:cNvPr>
          <p:cNvSpPr txBox="1"/>
          <p:nvPr/>
        </p:nvSpPr>
        <p:spPr>
          <a:xfrm>
            <a:off x="7170813" y="1921669"/>
            <a:ext cx="2235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6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单击此处添加标题文本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50A52A1C-1FE8-0E58-FCE9-FCD1B11F1347}"/>
              </a:ext>
            </a:extLst>
          </p:cNvPr>
          <p:cNvSpPr txBox="1"/>
          <p:nvPr/>
        </p:nvSpPr>
        <p:spPr>
          <a:xfrm>
            <a:off x="7170813" y="2596740"/>
            <a:ext cx="2235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6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213605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60" grpId="0" animBg="1"/>
      <p:bldP spid="40" grpId="0" animBg="1"/>
      <p:bldP spid="41" grpId="0" animBg="1"/>
      <p:bldP spid="4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平行四边形 90">
            <a:extLst>
              <a:ext uri="{FF2B5EF4-FFF2-40B4-BE49-F238E27FC236}">
                <a16:creationId xmlns:a16="http://schemas.microsoft.com/office/drawing/2014/main" id="{A5717C25-5195-6B5D-B4DB-BD0D7B0E51F2}"/>
              </a:ext>
            </a:extLst>
          </p:cNvPr>
          <p:cNvSpPr/>
          <p:nvPr/>
        </p:nvSpPr>
        <p:spPr>
          <a:xfrm rot="21040656">
            <a:off x="2033969" y="4139729"/>
            <a:ext cx="3487890" cy="547738"/>
          </a:xfrm>
          <a:prstGeom prst="parallelogram">
            <a:avLst/>
          </a:prstGeom>
          <a:gradFill>
            <a:gsLst>
              <a:gs pos="0">
                <a:srgbClr val="F5D510"/>
              </a:gs>
              <a:gs pos="100000">
                <a:srgbClr val="F5D510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69" name="组合 68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383D2A07-F3EB-7F1F-A76D-0ED8F0C71DC0}"/>
              </a:ext>
            </a:extLst>
          </p:cNvPr>
          <p:cNvGrpSpPr/>
          <p:nvPr/>
        </p:nvGrpSpPr>
        <p:grpSpPr>
          <a:xfrm>
            <a:off x="600713" y="558800"/>
            <a:ext cx="1547396" cy="638624"/>
            <a:chOff x="8244408" y="263825"/>
            <a:chExt cx="575796" cy="237636"/>
          </a:xfrm>
          <a:solidFill>
            <a:srgbClr val="34B7CA"/>
          </a:solidFill>
        </p:grpSpPr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D4FA4080-FE85-8A92-C1F5-15EC935FFD4C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64711960-F425-3AE0-3511-54FDF43713D4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bg1"/>
                </a:solidFill>
              </a:endParaRPr>
            </a:p>
          </p:txBody>
        </p:sp>
        <p:grpSp>
          <p:nvGrpSpPr>
            <p:cNvPr id="72" name="文本框-2_矢量">
              <a:extLst>
                <a:ext uri="{FF2B5EF4-FFF2-40B4-BE49-F238E27FC236}">
                  <a16:creationId xmlns:a16="http://schemas.microsoft.com/office/drawing/2014/main" id="{D64EDC05-18A6-86B2-D85C-3153AF9666EA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id="{D39EA375-9EE8-ACF1-77A3-F5EB7178B468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id="{D0C69B10-6137-6709-EE60-3CD3BE36E26D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id="{C929FDF7-A5D5-7493-B5CD-7F660C50099B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79" name="文本框 78">
            <a:extLst>
              <a:ext uri="{FF2B5EF4-FFF2-40B4-BE49-F238E27FC236}">
                <a16:creationId xmlns:a16="http://schemas.microsoft.com/office/drawing/2014/main" id="{FBBF31E2-BDE3-3318-FC9F-AF4F594C0C75}"/>
              </a:ext>
            </a:extLst>
          </p:cNvPr>
          <p:cNvSpPr txBox="1"/>
          <p:nvPr/>
        </p:nvSpPr>
        <p:spPr>
          <a:xfrm rot="21059786">
            <a:off x="1863826" y="1118963"/>
            <a:ext cx="3765774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i="1" dirty="0">
                <a:solidFill>
                  <a:srgbClr val="34B7C7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02</a:t>
            </a:r>
            <a:endParaRPr lang="zh-CN" altLang="en-US" sz="23900" i="1" dirty="0">
              <a:solidFill>
                <a:srgbClr val="34B7C7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sp>
        <p:nvSpPr>
          <p:cNvPr id="94" name="平行四边形 93">
            <a:extLst>
              <a:ext uri="{FF2B5EF4-FFF2-40B4-BE49-F238E27FC236}">
                <a16:creationId xmlns:a16="http://schemas.microsoft.com/office/drawing/2014/main" id="{F2B13656-96D5-D6D1-9DE8-245D8EAC2D70}"/>
              </a:ext>
            </a:extLst>
          </p:cNvPr>
          <p:cNvSpPr/>
          <p:nvPr/>
        </p:nvSpPr>
        <p:spPr>
          <a:xfrm rot="21040656">
            <a:off x="1311292" y="4127989"/>
            <a:ext cx="1142223" cy="226233"/>
          </a:xfrm>
          <a:prstGeom prst="parallelogram">
            <a:avLst/>
          </a:prstGeom>
          <a:gradFill>
            <a:gsLst>
              <a:gs pos="100000">
                <a:srgbClr val="F5D510">
                  <a:alpha val="31000"/>
                </a:srgbClr>
              </a:gs>
              <a:gs pos="0">
                <a:srgbClr val="F5D510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EFB2851-A923-23A7-5996-6EAC41C02EF9}"/>
              </a:ext>
            </a:extLst>
          </p:cNvPr>
          <p:cNvSpPr txBox="1"/>
          <p:nvPr/>
        </p:nvSpPr>
        <p:spPr>
          <a:xfrm rot="21059786">
            <a:off x="2109704" y="4314278"/>
            <a:ext cx="13564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i="1" dirty="0">
                <a:solidFill>
                  <a:srgbClr val="34B7C7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PART</a:t>
            </a:r>
            <a:endParaRPr lang="zh-CN" altLang="en-US" sz="3200" i="1" dirty="0">
              <a:solidFill>
                <a:srgbClr val="34B7C7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4D2C4FD-B399-DC40-CEC8-CAC958A3E95C}"/>
              </a:ext>
            </a:extLst>
          </p:cNvPr>
          <p:cNvGrpSpPr/>
          <p:nvPr/>
        </p:nvGrpSpPr>
        <p:grpSpPr>
          <a:xfrm>
            <a:off x="6034427" y="2128993"/>
            <a:ext cx="4390159" cy="896694"/>
            <a:chOff x="1686791" y="2142375"/>
            <a:chExt cx="4390159" cy="896694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11AD15A6-5793-9C0C-CC8B-17B731DD0525}"/>
                </a:ext>
              </a:extLst>
            </p:cNvPr>
            <p:cNvSpPr/>
            <p:nvPr/>
          </p:nvSpPr>
          <p:spPr>
            <a:xfrm>
              <a:off x="1865734" y="2322551"/>
              <a:ext cx="4211216" cy="716518"/>
            </a:xfrm>
            <a:custGeom>
              <a:avLst/>
              <a:gdLst>
                <a:gd name="connsiteX0" fmla="*/ 0 w 4211216"/>
                <a:gd name="connsiteY0" fmla="*/ 0 h 716518"/>
                <a:gd name="connsiteX1" fmla="*/ 644326 w 4211216"/>
                <a:gd name="connsiteY1" fmla="*/ 0 h 716518"/>
                <a:gd name="connsiteX2" fmla="*/ 4045320 w 4211216"/>
                <a:gd name="connsiteY2" fmla="*/ 0 h 716518"/>
                <a:gd name="connsiteX3" fmla="*/ 4211216 w 4211216"/>
                <a:gd name="connsiteY3" fmla="*/ 0 h 716518"/>
                <a:gd name="connsiteX4" fmla="*/ 4152133 w 4211216"/>
                <a:gd name="connsiteY4" fmla="*/ 716518 h 716518"/>
                <a:gd name="connsiteX5" fmla="*/ 3986238 w 4211216"/>
                <a:gd name="connsiteY5" fmla="*/ 716518 h 716518"/>
                <a:gd name="connsiteX6" fmla="*/ 644326 w 4211216"/>
                <a:gd name="connsiteY6" fmla="*/ 716518 h 716518"/>
                <a:gd name="connsiteX7" fmla="*/ 0 w 4211216"/>
                <a:gd name="connsiteY7" fmla="*/ 716518 h 716518"/>
                <a:gd name="connsiteX8" fmla="*/ 0 w 4211216"/>
                <a:gd name="connsiteY8" fmla="*/ 0 h 716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11216" h="716518">
                  <a:moveTo>
                    <a:pt x="0" y="0"/>
                  </a:moveTo>
                  <a:lnTo>
                    <a:pt x="644326" y="0"/>
                  </a:lnTo>
                  <a:lnTo>
                    <a:pt x="4045320" y="0"/>
                  </a:lnTo>
                  <a:lnTo>
                    <a:pt x="4211216" y="0"/>
                  </a:lnTo>
                  <a:lnTo>
                    <a:pt x="4152133" y="716518"/>
                  </a:lnTo>
                  <a:lnTo>
                    <a:pt x="3986238" y="716518"/>
                  </a:lnTo>
                  <a:lnTo>
                    <a:pt x="644326" y="716518"/>
                  </a:lnTo>
                  <a:lnTo>
                    <a:pt x="0" y="71651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>
              <a:gradFill flip="none" rotWithShape="1">
                <a:gsLst>
                  <a:gs pos="0">
                    <a:srgbClr val="34B7CA">
                      <a:alpha val="0"/>
                    </a:srgbClr>
                  </a:gs>
                  <a:gs pos="100000">
                    <a:srgbClr val="34B7CA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9C52F341-3F89-EDC4-F5A2-F2BB34BF397F}"/>
                </a:ext>
              </a:extLst>
            </p:cNvPr>
            <p:cNvSpPr/>
            <p:nvPr/>
          </p:nvSpPr>
          <p:spPr>
            <a:xfrm>
              <a:off x="1769796" y="2217182"/>
              <a:ext cx="4211216" cy="716518"/>
            </a:xfrm>
            <a:custGeom>
              <a:avLst/>
              <a:gdLst>
                <a:gd name="connsiteX0" fmla="*/ 0 w 4211216"/>
                <a:gd name="connsiteY0" fmla="*/ 0 h 716518"/>
                <a:gd name="connsiteX1" fmla="*/ 644326 w 4211216"/>
                <a:gd name="connsiteY1" fmla="*/ 0 h 716518"/>
                <a:gd name="connsiteX2" fmla="*/ 4045320 w 4211216"/>
                <a:gd name="connsiteY2" fmla="*/ 0 h 716518"/>
                <a:gd name="connsiteX3" fmla="*/ 4211216 w 4211216"/>
                <a:gd name="connsiteY3" fmla="*/ 0 h 716518"/>
                <a:gd name="connsiteX4" fmla="*/ 4152133 w 4211216"/>
                <a:gd name="connsiteY4" fmla="*/ 716518 h 716518"/>
                <a:gd name="connsiteX5" fmla="*/ 3986238 w 4211216"/>
                <a:gd name="connsiteY5" fmla="*/ 716518 h 716518"/>
                <a:gd name="connsiteX6" fmla="*/ 644326 w 4211216"/>
                <a:gd name="connsiteY6" fmla="*/ 716518 h 716518"/>
                <a:gd name="connsiteX7" fmla="*/ 0 w 4211216"/>
                <a:gd name="connsiteY7" fmla="*/ 716518 h 716518"/>
                <a:gd name="connsiteX8" fmla="*/ 0 w 4211216"/>
                <a:gd name="connsiteY8" fmla="*/ 0 h 716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11216" h="716518">
                  <a:moveTo>
                    <a:pt x="0" y="0"/>
                  </a:moveTo>
                  <a:lnTo>
                    <a:pt x="644326" y="0"/>
                  </a:lnTo>
                  <a:lnTo>
                    <a:pt x="4045320" y="0"/>
                  </a:lnTo>
                  <a:lnTo>
                    <a:pt x="4211216" y="0"/>
                  </a:lnTo>
                  <a:lnTo>
                    <a:pt x="4152133" y="716518"/>
                  </a:lnTo>
                  <a:lnTo>
                    <a:pt x="3986238" y="716518"/>
                  </a:lnTo>
                  <a:lnTo>
                    <a:pt x="644326" y="716518"/>
                  </a:lnTo>
                  <a:lnTo>
                    <a:pt x="0" y="716518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5D510"/>
                </a:gs>
                <a:gs pos="100000">
                  <a:srgbClr val="F5D510">
                    <a:alpha val="0"/>
                  </a:srgb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id="{DA28C5DE-217D-E690-FECC-9090FEAF990B}"/>
                </a:ext>
              </a:extLst>
            </p:cNvPr>
            <p:cNvSpPr/>
            <p:nvPr/>
          </p:nvSpPr>
          <p:spPr>
            <a:xfrm rot="21040656">
              <a:off x="1686791" y="2142375"/>
              <a:ext cx="1072669" cy="709130"/>
            </a:xfrm>
            <a:prstGeom prst="parallelogram">
              <a:avLst>
                <a:gd name="adj" fmla="val 16992"/>
              </a:avLst>
            </a:prstGeom>
            <a:solidFill>
              <a:srgbClr val="34B7C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D6E9D81-2C2E-E10A-61EF-80ABE537BA4E}"/>
                </a:ext>
              </a:extLst>
            </p:cNvPr>
            <p:cNvSpPr txBox="1"/>
            <p:nvPr/>
          </p:nvSpPr>
          <p:spPr>
            <a:xfrm>
              <a:off x="2953847" y="2438886"/>
              <a:ext cx="281830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r>
                <a:rPr lang="zh-CN" altLang="en-US" dirty="0"/>
                <a:t>单击此处添加标题文本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C1FC8604-7567-5371-02B2-CD6AA10BEF1C}"/>
              </a:ext>
            </a:extLst>
          </p:cNvPr>
          <p:cNvSpPr txBox="1"/>
          <p:nvPr/>
        </p:nvSpPr>
        <p:spPr>
          <a:xfrm>
            <a:off x="6045200" y="3206612"/>
            <a:ext cx="4049187" cy="830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757211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平行四边形 90">
            <a:extLst>
              <a:ext uri="{FF2B5EF4-FFF2-40B4-BE49-F238E27FC236}">
                <a16:creationId xmlns:a16="http://schemas.microsoft.com/office/drawing/2014/main" id="{A5717C25-5195-6B5D-B4DB-BD0D7B0E51F2}"/>
              </a:ext>
            </a:extLst>
          </p:cNvPr>
          <p:cNvSpPr/>
          <p:nvPr/>
        </p:nvSpPr>
        <p:spPr>
          <a:xfrm rot="21040656">
            <a:off x="1043990" y="-20335"/>
            <a:ext cx="3487890" cy="547738"/>
          </a:xfrm>
          <a:prstGeom prst="parallelogram">
            <a:avLst/>
          </a:prstGeom>
          <a:gradFill>
            <a:gsLst>
              <a:gs pos="0">
                <a:srgbClr val="F5D510"/>
              </a:gs>
              <a:gs pos="100000">
                <a:srgbClr val="F5D510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FBBF31E2-BDE3-3318-FC9F-AF4F594C0C75}"/>
              </a:ext>
            </a:extLst>
          </p:cNvPr>
          <p:cNvSpPr txBox="1"/>
          <p:nvPr/>
        </p:nvSpPr>
        <p:spPr>
          <a:xfrm rot="21059786">
            <a:off x="279750" y="248205"/>
            <a:ext cx="9997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i="1" dirty="0">
                <a:solidFill>
                  <a:srgbClr val="34B7C7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02</a:t>
            </a:r>
            <a:endParaRPr lang="zh-CN" altLang="en-US" sz="4000" i="1" dirty="0">
              <a:solidFill>
                <a:srgbClr val="34B7C7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sp>
        <p:nvSpPr>
          <p:cNvPr id="94" name="平行四边形 93">
            <a:extLst>
              <a:ext uri="{FF2B5EF4-FFF2-40B4-BE49-F238E27FC236}">
                <a16:creationId xmlns:a16="http://schemas.microsoft.com/office/drawing/2014/main" id="{F2B13656-96D5-D6D1-9DE8-245D8EAC2D70}"/>
              </a:ext>
            </a:extLst>
          </p:cNvPr>
          <p:cNvSpPr/>
          <p:nvPr/>
        </p:nvSpPr>
        <p:spPr>
          <a:xfrm rot="21040656">
            <a:off x="-898508" y="489032"/>
            <a:ext cx="1142223" cy="226233"/>
          </a:xfrm>
          <a:prstGeom prst="parallelogram">
            <a:avLst/>
          </a:prstGeom>
          <a:gradFill>
            <a:gsLst>
              <a:gs pos="100000">
                <a:srgbClr val="34B7CA"/>
              </a:gs>
              <a:gs pos="0">
                <a:srgbClr val="F5D510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D6E9D81-2C2E-E10A-61EF-80ABE537BA4E}"/>
              </a:ext>
            </a:extLst>
          </p:cNvPr>
          <p:cNvSpPr txBox="1"/>
          <p:nvPr/>
        </p:nvSpPr>
        <p:spPr>
          <a:xfrm>
            <a:off x="1227213" y="387231"/>
            <a:ext cx="281830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sp>
        <p:nvSpPr>
          <p:cNvPr id="6" name="Oval 40">
            <a:extLst>
              <a:ext uri="{FF2B5EF4-FFF2-40B4-BE49-F238E27FC236}">
                <a16:creationId xmlns:a16="http://schemas.microsoft.com/office/drawing/2014/main" id="{B7769D7C-F588-23EB-677C-0F8B218EC8F3}"/>
              </a:ext>
            </a:extLst>
          </p:cNvPr>
          <p:cNvSpPr/>
          <p:nvPr/>
        </p:nvSpPr>
        <p:spPr bwMode="auto">
          <a:xfrm rot="16200000">
            <a:off x="6303160" y="1717033"/>
            <a:ext cx="1989138" cy="1990725"/>
          </a:xfrm>
          <a:prstGeom prst="ellipse">
            <a:avLst/>
          </a:prstGeom>
          <a:solidFill>
            <a:srgbClr val="FA78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JM" dirty="0">
              <a:cs typeface="+mn-ea"/>
            </a:endParaRPr>
          </a:p>
        </p:txBody>
      </p:sp>
      <p:sp>
        <p:nvSpPr>
          <p:cNvPr id="8" name="TextBox 12">
            <a:extLst>
              <a:ext uri="{FF2B5EF4-FFF2-40B4-BE49-F238E27FC236}">
                <a16:creationId xmlns:a16="http://schemas.microsoft.com/office/drawing/2014/main" id="{3A3C0B8C-BE83-22E4-8FE4-F484D2FAE8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16691" y="2881465"/>
            <a:ext cx="137001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+mn-ea"/>
                <a:ea typeface="+mn-ea"/>
                <a:cs typeface="+mn-ea"/>
              </a:rPr>
              <a:t>添加标题</a:t>
            </a:r>
            <a:endParaRPr lang="en-JM" altLang="zh-CN" sz="1600" b="1" dirty="0">
              <a:solidFill>
                <a:schemeClr val="bg1"/>
              </a:solidFill>
              <a:latin typeface="+mn-ea"/>
              <a:ea typeface="+mn-ea"/>
              <a:cs typeface="+mn-ea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4EE54C0-AB57-B1C0-34A9-119EC3DB1D81}"/>
              </a:ext>
            </a:extLst>
          </p:cNvPr>
          <p:cNvGrpSpPr/>
          <p:nvPr/>
        </p:nvGrpSpPr>
        <p:grpSpPr bwMode="auto">
          <a:xfrm>
            <a:off x="6984883" y="2035619"/>
            <a:ext cx="675083" cy="604342"/>
            <a:chOff x="777875" y="5319713"/>
            <a:chExt cx="1052513" cy="942975"/>
          </a:xfrm>
          <a:solidFill>
            <a:schemeClr val="bg1"/>
          </a:solidFill>
        </p:grpSpPr>
        <p:sp>
          <p:nvSpPr>
            <p:cNvPr id="10" name="Freeform 63">
              <a:extLst>
                <a:ext uri="{FF2B5EF4-FFF2-40B4-BE49-F238E27FC236}">
                  <a16:creationId xmlns:a16="http://schemas.microsoft.com/office/drawing/2014/main" id="{24138D63-A055-7409-E12B-B0EB23D173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7875" y="5319713"/>
              <a:ext cx="1052513" cy="942975"/>
            </a:xfrm>
            <a:custGeom>
              <a:avLst/>
              <a:gdLst>
                <a:gd name="T0" fmla="*/ 267 w 280"/>
                <a:gd name="T1" fmla="*/ 81 h 251"/>
                <a:gd name="T2" fmla="*/ 280 w 280"/>
                <a:gd name="T3" fmla="*/ 111 h 251"/>
                <a:gd name="T4" fmla="*/ 280 w 280"/>
                <a:gd name="T5" fmla="*/ 211 h 251"/>
                <a:gd name="T6" fmla="*/ 268 w 280"/>
                <a:gd name="T7" fmla="*/ 239 h 251"/>
                <a:gd name="T8" fmla="*/ 240 w 280"/>
                <a:gd name="T9" fmla="*/ 251 h 251"/>
                <a:gd name="T10" fmla="*/ 40 w 280"/>
                <a:gd name="T11" fmla="*/ 251 h 251"/>
                <a:gd name="T12" fmla="*/ 12 w 280"/>
                <a:gd name="T13" fmla="*/ 239 h 251"/>
                <a:gd name="T14" fmla="*/ 0 w 280"/>
                <a:gd name="T15" fmla="*/ 211 h 251"/>
                <a:gd name="T16" fmla="*/ 0 w 280"/>
                <a:gd name="T17" fmla="*/ 111 h 251"/>
                <a:gd name="T18" fmla="*/ 11 w 280"/>
                <a:gd name="T19" fmla="*/ 83 h 251"/>
                <a:gd name="T20" fmla="*/ 11 w 280"/>
                <a:gd name="T21" fmla="*/ 83 h 251"/>
                <a:gd name="T22" fmla="*/ 113 w 280"/>
                <a:gd name="T23" fmla="*/ 11 h 251"/>
                <a:gd name="T24" fmla="*/ 139 w 280"/>
                <a:gd name="T25" fmla="*/ 0 h 251"/>
                <a:gd name="T26" fmla="*/ 166 w 280"/>
                <a:gd name="T27" fmla="*/ 11 h 251"/>
                <a:gd name="T28" fmla="*/ 266 w 280"/>
                <a:gd name="T29" fmla="*/ 81 h 251"/>
                <a:gd name="T30" fmla="*/ 267 w 280"/>
                <a:gd name="T31" fmla="*/ 81 h 251"/>
                <a:gd name="T32" fmla="*/ 261 w 280"/>
                <a:gd name="T33" fmla="*/ 97 h 251"/>
                <a:gd name="T34" fmla="*/ 183 w 280"/>
                <a:gd name="T35" fmla="*/ 159 h 251"/>
                <a:gd name="T36" fmla="*/ 262 w 280"/>
                <a:gd name="T37" fmla="*/ 221 h 251"/>
                <a:gd name="T38" fmla="*/ 265 w 280"/>
                <a:gd name="T39" fmla="*/ 211 h 251"/>
                <a:gd name="T40" fmla="*/ 265 w 280"/>
                <a:gd name="T41" fmla="*/ 111 h 251"/>
                <a:gd name="T42" fmla="*/ 261 w 280"/>
                <a:gd name="T43" fmla="*/ 97 h 251"/>
                <a:gd name="T44" fmla="*/ 25 w 280"/>
                <a:gd name="T45" fmla="*/ 231 h 251"/>
                <a:gd name="T46" fmla="*/ 40 w 280"/>
                <a:gd name="T47" fmla="*/ 236 h 251"/>
                <a:gd name="T48" fmla="*/ 240 w 280"/>
                <a:gd name="T49" fmla="*/ 236 h 251"/>
                <a:gd name="T50" fmla="*/ 252 w 280"/>
                <a:gd name="T51" fmla="*/ 233 h 251"/>
                <a:gd name="T52" fmla="*/ 167 w 280"/>
                <a:gd name="T53" fmla="*/ 165 h 251"/>
                <a:gd name="T54" fmla="*/ 159 w 280"/>
                <a:gd name="T55" fmla="*/ 159 h 251"/>
                <a:gd name="T56" fmla="*/ 121 w 280"/>
                <a:gd name="T57" fmla="*/ 158 h 251"/>
                <a:gd name="T58" fmla="*/ 117 w 280"/>
                <a:gd name="T59" fmla="*/ 161 h 251"/>
                <a:gd name="T60" fmla="*/ 25 w 280"/>
                <a:gd name="T61" fmla="*/ 231 h 251"/>
                <a:gd name="T62" fmla="*/ 16 w 280"/>
                <a:gd name="T63" fmla="*/ 219 h 251"/>
                <a:gd name="T64" fmla="*/ 99 w 280"/>
                <a:gd name="T65" fmla="*/ 156 h 251"/>
                <a:gd name="T66" fmla="*/ 17 w 280"/>
                <a:gd name="T67" fmla="*/ 100 h 251"/>
                <a:gd name="T68" fmla="*/ 15 w 280"/>
                <a:gd name="T69" fmla="*/ 111 h 251"/>
                <a:gd name="T70" fmla="*/ 15 w 280"/>
                <a:gd name="T71" fmla="*/ 211 h 251"/>
                <a:gd name="T72" fmla="*/ 16 w 280"/>
                <a:gd name="T73" fmla="*/ 219 h 251"/>
                <a:gd name="T74" fmla="*/ 29 w 280"/>
                <a:gd name="T75" fmla="*/ 89 h 251"/>
                <a:gd name="T76" fmla="*/ 112 w 280"/>
                <a:gd name="T77" fmla="*/ 146 h 251"/>
                <a:gd name="T78" fmla="*/ 168 w 280"/>
                <a:gd name="T79" fmla="*/ 147 h 251"/>
                <a:gd name="T80" fmla="*/ 171 w 280"/>
                <a:gd name="T81" fmla="*/ 149 h 251"/>
                <a:gd name="T82" fmla="*/ 249 w 280"/>
                <a:gd name="T83" fmla="*/ 87 h 251"/>
                <a:gd name="T84" fmla="*/ 158 w 280"/>
                <a:gd name="T85" fmla="*/ 23 h 251"/>
                <a:gd name="T86" fmla="*/ 122 w 280"/>
                <a:gd name="T87" fmla="*/ 23 h 251"/>
                <a:gd name="T88" fmla="*/ 120 w 280"/>
                <a:gd name="T89" fmla="*/ 25 h 251"/>
                <a:gd name="T90" fmla="*/ 120 w 280"/>
                <a:gd name="T91" fmla="*/ 25 h 251"/>
                <a:gd name="T92" fmla="*/ 117 w 280"/>
                <a:gd name="T93" fmla="*/ 26 h 251"/>
                <a:gd name="T94" fmla="*/ 106 w 280"/>
                <a:gd name="T95" fmla="*/ 34 h 251"/>
                <a:gd name="T96" fmla="*/ 73 w 280"/>
                <a:gd name="T97" fmla="*/ 57 h 251"/>
                <a:gd name="T98" fmla="*/ 29 w 280"/>
                <a:gd name="T99" fmla="*/ 89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0" h="251">
                  <a:moveTo>
                    <a:pt x="267" y="81"/>
                  </a:moveTo>
                  <a:cubicBezTo>
                    <a:pt x="275" y="88"/>
                    <a:pt x="280" y="100"/>
                    <a:pt x="280" y="111"/>
                  </a:cubicBezTo>
                  <a:cubicBezTo>
                    <a:pt x="280" y="211"/>
                    <a:pt x="280" y="211"/>
                    <a:pt x="280" y="211"/>
                  </a:cubicBezTo>
                  <a:cubicBezTo>
                    <a:pt x="280" y="222"/>
                    <a:pt x="276" y="232"/>
                    <a:pt x="268" y="239"/>
                  </a:cubicBezTo>
                  <a:cubicBezTo>
                    <a:pt x="260" y="247"/>
                    <a:pt x="250" y="251"/>
                    <a:pt x="240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29" y="251"/>
                    <a:pt x="19" y="247"/>
                    <a:pt x="12" y="239"/>
                  </a:cubicBezTo>
                  <a:cubicBezTo>
                    <a:pt x="4" y="232"/>
                    <a:pt x="0" y="222"/>
                    <a:pt x="0" y="2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01"/>
                    <a:pt x="4" y="90"/>
                    <a:pt x="11" y="83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20" y="5"/>
                    <a:pt x="129" y="1"/>
                    <a:pt x="139" y="0"/>
                  </a:cubicBezTo>
                  <a:cubicBezTo>
                    <a:pt x="149" y="0"/>
                    <a:pt x="158" y="4"/>
                    <a:pt x="166" y="11"/>
                  </a:cubicBezTo>
                  <a:cubicBezTo>
                    <a:pt x="266" y="81"/>
                    <a:pt x="266" y="81"/>
                    <a:pt x="266" y="81"/>
                  </a:cubicBezTo>
                  <a:cubicBezTo>
                    <a:pt x="266" y="81"/>
                    <a:pt x="266" y="81"/>
                    <a:pt x="267" y="81"/>
                  </a:cubicBezTo>
                  <a:close/>
                  <a:moveTo>
                    <a:pt x="261" y="97"/>
                  </a:moveTo>
                  <a:cubicBezTo>
                    <a:pt x="183" y="159"/>
                    <a:pt x="183" y="159"/>
                    <a:pt x="183" y="159"/>
                  </a:cubicBezTo>
                  <a:cubicBezTo>
                    <a:pt x="262" y="221"/>
                    <a:pt x="262" y="221"/>
                    <a:pt x="262" y="221"/>
                  </a:cubicBezTo>
                  <a:cubicBezTo>
                    <a:pt x="264" y="218"/>
                    <a:pt x="265" y="215"/>
                    <a:pt x="265" y="211"/>
                  </a:cubicBezTo>
                  <a:cubicBezTo>
                    <a:pt x="265" y="111"/>
                    <a:pt x="265" y="111"/>
                    <a:pt x="265" y="111"/>
                  </a:cubicBezTo>
                  <a:cubicBezTo>
                    <a:pt x="265" y="106"/>
                    <a:pt x="263" y="101"/>
                    <a:pt x="261" y="97"/>
                  </a:cubicBezTo>
                  <a:close/>
                  <a:moveTo>
                    <a:pt x="25" y="231"/>
                  </a:moveTo>
                  <a:cubicBezTo>
                    <a:pt x="30" y="234"/>
                    <a:pt x="35" y="236"/>
                    <a:pt x="40" y="236"/>
                  </a:cubicBezTo>
                  <a:cubicBezTo>
                    <a:pt x="240" y="236"/>
                    <a:pt x="240" y="236"/>
                    <a:pt x="240" y="236"/>
                  </a:cubicBezTo>
                  <a:cubicBezTo>
                    <a:pt x="244" y="236"/>
                    <a:pt x="248" y="235"/>
                    <a:pt x="252" y="233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64" y="163"/>
                    <a:pt x="162" y="161"/>
                    <a:pt x="159" y="159"/>
                  </a:cubicBezTo>
                  <a:cubicBezTo>
                    <a:pt x="146" y="151"/>
                    <a:pt x="134" y="147"/>
                    <a:pt x="121" y="158"/>
                  </a:cubicBezTo>
                  <a:cubicBezTo>
                    <a:pt x="117" y="161"/>
                    <a:pt x="117" y="161"/>
                    <a:pt x="117" y="161"/>
                  </a:cubicBezTo>
                  <a:cubicBezTo>
                    <a:pt x="87" y="186"/>
                    <a:pt x="56" y="208"/>
                    <a:pt x="25" y="231"/>
                  </a:cubicBezTo>
                  <a:close/>
                  <a:moveTo>
                    <a:pt x="16" y="219"/>
                  </a:moveTo>
                  <a:cubicBezTo>
                    <a:pt x="99" y="156"/>
                    <a:pt x="99" y="156"/>
                    <a:pt x="99" y="156"/>
                  </a:cubicBezTo>
                  <a:cubicBezTo>
                    <a:pt x="17" y="100"/>
                    <a:pt x="17" y="100"/>
                    <a:pt x="17" y="100"/>
                  </a:cubicBezTo>
                  <a:cubicBezTo>
                    <a:pt x="16" y="103"/>
                    <a:pt x="15" y="107"/>
                    <a:pt x="15" y="111"/>
                  </a:cubicBezTo>
                  <a:cubicBezTo>
                    <a:pt x="15" y="211"/>
                    <a:pt x="15" y="211"/>
                    <a:pt x="15" y="211"/>
                  </a:cubicBezTo>
                  <a:cubicBezTo>
                    <a:pt x="15" y="214"/>
                    <a:pt x="15" y="217"/>
                    <a:pt x="16" y="219"/>
                  </a:cubicBezTo>
                  <a:close/>
                  <a:moveTo>
                    <a:pt x="29" y="89"/>
                  </a:moveTo>
                  <a:cubicBezTo>
                    <a:pt x="112" y="146"/>
                    <a:pt x="112" y="146"/>
                    <a:pt x="112" y="146"/>
                  </a:cubicBezTo>
                  <a:cubicBezTo>
                    <a:pt x="130" y="134"/>
                    <a:pt x="150" y="132"/>
                    <a:pt x="168" y="147"/>
                  </a:cubicBezTo>
                  <a:cubicBezTo>
                    <a:pt x="169" y="148"/>
                    <a:pt x="170" y="149"/>
                    <a:pt x="171" y="149"/>
                  </a:cubicBezTo>
                  <a:cubicBezTo>
                    <a:pt x="249" y="87"/>
                    <a:pt x="249" y="87"/>
                    <a:pt x="249" y="87"/>
                  </a:cubicBezTo>
                  <a:cubicBezTo>
                    <a:pt x="158" y="23"/>
                    <a:pt x="158" y="23"/>
                    <a:pt x="158" y="23"/>
                  </a:cubicBezTo>
                  <a:cubicBezTo>
                    <a:pt x="145" y="14"/>
                    <a:pt x="135" y="13"/>
                    <a:pt x="122" y="23"/>
                  </a:cubicBezTo>
                  <a:cubicBezTo>
                    <a:pt x="120" y="25"/>
                    <a:pt x="120" y="25"/>
                    <a:pt x="120" y="25"/>
                  </a:cubicBezTo>
                  <a:cubicBezTo>
                    <a:pt x="120" y="25"/>
                    <a:pt x="120" y="25"/>
                    <a:pt x="120" y="25"/>
                  </a:cubicBezTo>
                  <a:cubicBezTo>
                    <a:pt x="119" y="25"/>
                    <a:pt x="118" y="26"/>
                    <a:pt x="117" y="26"/>
                  </a:cubicBezTo>
                  <a:cubicBezTo>
                    <a:pt x="113" y="29"/>
                    <a:pt x="110" y="32"/>
                    <a:pt x="106" y="34"/>
                  </a:cubicBezTo>
                  <a:cubicBezTo>
                    <a:pt x="95" y="42"/>
                    <a:pt x="84" y="50"/>
                    <a:pt x="73" y="57"/>
                  </a:cubicBezTo>
                  <a:cubicBezTo>
                    <a:pt x="58" y="68"/>
                    <a:pt x="44" y="79"/>
                    <a:pt x="29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11" name="Freeform 64">
              <a:extLst>
                <a:ext uri="{FF2B5EF4-FFF2-40B4-BE49-F238E27FC236}">
                  <a16:creationId xmlns:a16="http://schemas.microsoft.com/office/drawing/2014/main" id="{2D014833-7EF6-3703-E7AF-A27EF8698C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3463" y="5561013"/>
              <a:ext cx="541338" cy="368300"/>
            </a:xfrm>
            <a:custGeom>
              <a:avLst/>
              <a:gdLst>
                <a:gd name="T0" fmla="*/ 4 w 144"/>
                <a:gd name="T1" fmla="*/ 0 h 98"/>
                <a:gd name="T2" fmla="*/ 140 w 144"/>
                <a:gd name="T3" fmla="*/ 0 h 98"/>
                <a:gd name="T4" fmla="*/ 144 w 144"/>
                <a:gd name="T5" fmla="*/ 4 h 98"/>
                <a:gd name="T6" fmla="*/ 144 w 144"/>
                <a:gd name="T7" fmla="*/ 62 h 98"/>
                <a:gd name="T8" fmla="*/ 142 w 144"/>
                <a:gd name="T9" fmla="*/ 66 h 98"/>
                <a:gd name="T10" fmla="*/ 103 w 144"/>
                <a:gd name="T11" fmla="*/ 97 h 98"/>
                <a:gd name="T12" fmla="*/ 97 w 144"/>
                <a:gd name="T13" fmla="*/ 97 h 98"/>
                <a:gd name="T14" fmla="*/ 93 w 144"/>
                <a:gd name="T15" fmla="*/ 93 h 98"/>
                <a:gd name="T16" fmla="*/ 93 w 144"/>
                <a:gd name="T17" fmla="*/ 93 h 98"/>
                <a:gd name="T18" fmla="*/ 93 w 144"/>
                <a:gd name="T19" fmla="*/ 93 h 98"/>
                <a:gd name="T20" fmla="*/ 93 w 144"/>
                <a:gd name="T21" fmla="*/ 93 h 98"/>
                <a:gd name="T22" fmla="*/ 93 w 144"/>
                <a:gd name="T23" fmla="*/ 93 h 98"/>
                <a:gd name="T24" fmla="*/ 82 w 144"/>
                <a:gd name="T25" fmla="*/ 87 h 98"/>
                <a:gd name="T26" fmla="*/ 71 w 144"/>
                <a:gd name="T27" fmla="*/ 85 h 98"/>
                <a:gd name="T28" fmla="*/ 61 w 144"/>
                <a:gd name="T29" fmla="*/ 86 h 98"/>
                <a:gd name="T30" fmla="*/ 50 w 144"/>
                <a:gd name="T31" fmla="*/ 92 h 98"/>
                <a:gd name="T32" fmla="*/ 50 w 144"/>
                <a:gd name="T33" fmla="*/ 92 h 98"/>
                <a:gd name="T34" fmla="*/ 48 w 144"/>
                <a:gd name="T35" fmla="*/ 94 h 98"/>
                <a:gd name="T36" fmla="*/ 43 w 144"/>
                <a:gd name="T37" fmla="*/ 94 h 98"/>
                <a:gd name="T38" fmla="*/ 2 w 144"/>
                <a:gd name="T39" fmla="*/ 66 h 98"/>
                <a:gd name="T40" fmla="*/ 0 w 144"/>
                <a:gd name="T41" fmla="*/ 62 h 98"/>
                <a:gd name="T42" fmla="*/ 0 w 144"/>
                <a:gd name="T43" fmla="*/ 62 h 98"/>
                <a:gd name="T44" fmla="*/ 0 w 144"/>
                <a:gd name="T45" fmla="*/ 4 h 98"/>
                <a:gd name="T46" fmla="*/ 4 w 144"/>
                <a:gd name="T47" fmla="*/ 0 h 98"/>
                <a:gd name="T48" fmla="*/ 17 w 144"/>
                <a:gd name="T49" fmla="*/ 19 h 98"/>
                <a:gd name="T50" fmla="*/ 17 w 144"/>
                <a:gd name="T51" fmla="*/ 24 h 98"/>
                <a:gd name="T52" fmla="*/ 128 w 144"/>
                <a:gd name="T53" fmla="*/ 24 h 98"/>
                <a:gd name="T54" fmla="*/ 128 w 144"/>
                <a:gd name="T55" fmla="*/ 19 h 98"/>
                <a:gd name="T56" fmla="*/ 17 w 144"/>
                <a:gd name="T57" fmla="*/ 19 h 98"/>
                <a:gd name="T58" fmla="*/ 17 w 144"/>
                <a:gd name="T59" fmla="*/ 50 h 98"/>
                <a:gd name="T60" fmla="*/ 17 w 144"/>
                <a:gd name="T61" fmla="*/ 55 h 98"/>
                <a:gd name="T62" fmla="*/ 75 w 144"/>
                <a:gd name="T63" fmla="*/ 55 h 98"/>
                <a:gd name="T64" fmla="*/ 75 w 144"/>
                <a:gd name="T65" fmla="*/ 50 h 98"/>
                <a:gd name="T66" fmla="*/ 17 w 144"/>
                <a:gd name="T67" fmla="*/ 50 h 98"/>
                <a:gd name="T68" fmla="*/ 17 w 144"/>
                <a:gd name="T69" fmla="*/ 34 h 98"/>
                <a:gd name="T70" fmla="*/ 17 w 144"/>
                <a:gd name="T71" fmla="*/ 40 h 98"/>
                <a:gd name="T72" fmla="*/ 128 w 144"/>
                <a:gd name="T73" fmla="*/ 40 h 98"/>
                <a:gd name="T74" fmla="*/ 128 w 144"/>
                <a:gd name="T75" fmla="*/ 34 h 98"/>
                <a:gd name="T76" fmla="*/ 17 w 144"/>
                <a:gd name="T77" fmla="*/ 3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4" h="98">
                  <a:moveTo>
                    <a:pt x="4" y="0"/>
                  </a:moveTo>
                  <a:cubicBezTo>
                    <a:pt x="140" y="0"/>
                    <a:pt x="140" y="0"/>
                    <a:pt x="140" y="0"/>
                  </a:cubicBezTo>
                  <a:cubicBezTo>
                    <a:pt x="142" y="0"/>
                    <a:pt x="144" y="2"/>
                    <a:pt x="144" y="4"/>
                  </a:cubicBezTo>
                  <a:cubicBezTo>
                    <a:pt x="144" y="62"/>
                    <a:pt x="144" y="62"/>
                    <a:pt x="144" y="62"/>
                  </a:cubicBezTo>
                  <a:cubicBezTo>
                    <a:pt x="144" y="63"/>
                    <a:pt x="143" y="65"/>
                    <a:pt x="142" y="66"/>
                  </a:cubicBezTo>
                  <a:cubicBezTo>
                    <a:pt x="103" y="97"/>
                    <a:pt x="103" y="97"/>
                    <a:pt x="103" y="97"/>
                  </a:cubicBezTo>
                  <a:cubicBezTo>
                    <a:pt x="101" y="98"/>
                    <a:pt x="99" y="98"/>
                    <a:pt x="97" y="97"/>
                  </a:cubicBezTo>
                  <a:cubicBezTo>
                    <a:pt x="93" y="93"/>
                    <a:pt x="93" y="93"/>
                    <a:pt x="93" y="93"/>
                  </a:cubicBezTo>
                  <a:cubicBezTo>
                    <a:pt x="93" y="93"/>
                    <a:pt x="93" y="93"/>
                    <a:pt x="93" y="93"/>
                  </a:cubicBezTo>
                  <a:cubicBezTo>
                    <a:pt x="93" y="93"/>
                    <a:pt x="93" y="93"/>
                    <a:pt x="93" y="93"/>
                  </a:cubicBezTo>
                  <a:cubicBezTo>
                    <a:pt x="93" y="93"/>
                    <a:pt x="93" y="93"/>
                    <a:pt x="93" y="93"/>
                  </a:cubicBezTo>
                  <a:cubicBezTo>
                    <a:pt x="93" y="93"/>
                    <a:pt x="93" y="93"/>
                    <a:pt x="93" y="93"/>
                  </a:cubicBezTo>
                  <a:cubicBezTo>
                    <a:pt x="89" y="90"/>
                    <a:pt x="86" y="88"/>
                    <a:pt x="82" y="87"/>
                  </a:cubicBezTo>
                  <a:cubicBezTo>
                    <a:pt x="79" y="85"/>
                    <a:pt x="75" y="85"/>
                    <a:pt x="71" y="85"/>
                  </a:cubicBezTo>
                  <a:cubicBezTo>
                    <a:pt x="68" y="84"/>
                    <a:pt x="64" y="85"/>
                    <a:pt x="61" y="86"/>
                  </a:cubicBezTo>
                  <a:cubicBezTo>
                    <a:pt x="57" y="88"/>
                    <a:pt x="54" y="90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7" y="95"/>
                    <a:pt x="44" y="95"/>
                    <a:pt x="43" y="94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0" y="65"/>
                    <a:pt x="0" y="63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17" y="19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128" y="19"/>
                    <a:pt x="128" y="19"/>
                    <a:pt x="128" y="19"/>
                  </a:cubicBezTo>
                  <a:cubicBezTo>
                    <a:pt x="17" y="19"/>
                    <a:pt x="17" y="19"/>
                    <a:pt x="17" y="19"/>
                  </a:cubicBezTo>
                  <a:close/>
                  <a:moveTo>
                    <a:pt x="17" y="50"/>
                  </a:moveTo>
                  <a:cubicBezTo>
                    <a:pt x="17" y="55"/>
                    <a:pt x="17" y="55"/>
                    <a:pt x="17" y="55"/>
                  </a:cubicBezTo>
                  <a:cubicBezTo>
                    <a:pt x="75" y="55"/>
                    <a:pt x="75" y="55"/>
                    <a:pt x="75" y="55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17" y="50"/>
                    <a:pt x="17" y="50"/>
                    <a:pt x="17" y="50"/>
                  </a:cubicBezTo>
                  <a:close/>
                  <a:moveTo>
                    <a:pt x="17" y="34"/>
                  </a:moveTo>
                  <a:cubicBezTo>
                    <a:pt x="17" y="40"/>
                    <a:pt x="17" y="40"/>
                    <a:pt x="17" y="40"/>
                  </a:cubicBezTo>
                  <a:cubicBezTo>
                    <a:pt x="128" y="40"/>
                    <a:pt x="128" y="40"/>
                    <a:pt x="128" y="40"/>
                  </a:cubicBezTo>
                  <a:cubicBezTo>
                    <a:pt x="128" y="34"/>
                    <a:pt x="128" y="34"/>
                    <a:pt x="128" y="34"/>
                  </a:cubicBezTo>
                  <a:lnTo>
                    <a:pt x="17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ea"/>
              </a:endParaRPr>
            </a:p>
          </p:txBody>
        </p:sp>
      </p:grpSp>
      <p:sp>
        <p:nvSpPr>
          <p:cNvPr id="16" name="Oval 45">
            <a:extLst>
              <a:ext uri="{FF2B5EF4-FFF2-40B4-BE49-F238E27FC236}">
                <a16:creationId xmlns:a16="http://schemas.microsoft.com/office/drawing/2014/main" id="{8A22D2DF-0CC0-FE8F-C633-97809513BA3C}"/>
              </a:ext>
            </a:extLst>
          </p:cNvPr>
          <p:cNvSpPr/>
          <p:nvPr/>
        </p:nvSpPr>
        <p:spPr bwMode="auto">
          <a:xfrm rot="16200000">
            <a:off x="8701872" y="1717033"/>
            <a:ext cx="1989138" cy="199072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JM" dirty="0">
              <a:cs typeface="+mn-ea"/>
            </a:endParaRPr>
          </a:p>
        </p:txBody>
      </p:sp>
      <p:sp>
        <p:nvSpPr>
          <p:cNvPr id="18" name="TextBox 12">
            <a:extLst>
              <a:ext uri="{FF2B5EF4-FFF2-40B4-BE49-F238E27FC236}">
                <a16:creationId xmlns:a16="http://schemas.microsoft.com/office/drawing/2014/main" id="{DEEA9E15-EFDA-F437-7BEB-EDB9E96D73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29691" y="2881465"/>
            <a:ext cx="137001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+mn-ea"/>
                <a:ea typeface="+mn-ea"/>
                <a:cs typeface="+mn-ea"/>
              </a:rPr>
              <a:t>添加标题</a:t>
            </a:r>
            <a:endParaRPr lang="en-JM" altLang="zh-CN" sz="1600" b="1" dirty="0">
              <a:solidFill>
                <a:schemeClr val="bg1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20" name="Freeform 68" descr="D:\51PPT模板网\51pptmoban.com\图片.jpg">
            <a:extLst>
              <a:ext uri="{FF2B5EF4-FFF2-40B4-BE49-F238E27FC236}">
                <a16:creationId xmlns:a16="http://schemas.microsoft.com/office/drawing/2014/main" id="{5F2EC7AE-AED7-CC6D-7CDB-A2F78D67007F}"/>
              </a:ext>
            </a:extLst>
          </p:cNvPr>
          <p:cNvSpPr>
            <a:spLocks noEditPoints="1"/>
          </p:cNvSpPr>
          <p:nvPr/>
        </p:nvSpPr>
        <p:spPr bwMode="auto">
          <a:xfrm>
            <a:off x="9455141" y="1986115"/>
            <a:ext cx="508000" cy="647700"/>
          </a:xfrm>
          <a:custGeom>
            <a:avLst/>
            <a:gdLst>
              <a:gd name="T0" fmla="*/ 2147483646 w 211"/>
              <a:gd name="T1" fmla="*/ 2147483646 h 269"/>
              <a:gd name="T2" fmla="*/ 2147483646 w 211"/>
              <a:gd name="T3" fmla="*/ 2147483646 h 269"/>
              <a:gd name="T4" fmla="*/ 2147483646 w 211"/>
              <a:gd name="T5" fmla="*/ 2147483646 h 269"/>
              <a:gd name="T6" fmla="*/ 2147483646 w 211"/>
              <a:gd name="T7" fmla="*/ 2147483646 h 269"/>
              <a:gd name="T8" fmla="*/ 2147483646 w 211"/>
              <a:gd name="T9" fmla="*/ 2147483646 h 269"/>
              <a:gd name="T10" fmla="*/ 2147483646 w 211"/>
              <a:gd name="T11" fmla="*/ 2147483646 h 269"/>
              <a:gd name="T12" fmla="*/ 2147483646 w 211"/>
              <a:gd name="T13" fmla="*/ 2147483646 h 269"/>
              <a:gd name="T14" fmla="*/ 2147483646 w 211"/>
              <a:gd name="T15" fmla="*/ 2147483646 h 269"/>
              <a:gd name="T16" fmla="*/ 2147483646 w 211"/>
              <a:gd name="T17" fmla="*/ 2147483646 h 269"/>
              <a:gd name="T18" fmla="*/ 2147483646 w 211"/>
              <a:gd name="T19" fmla="*/ 2147483646 h 269"/>
              <a:gd name="T20" fmla="*/ 2147483646 w 211"/>
              <a:gd name="T21" fmla="*/ 2147483646 h 269"/>
              <a:gd name="T22" fmla="*/ 2147483646 w 211"/>
              <a:gd name="T23" fmla="*/ 2147483646 h 269"/>
              <a:gd name="T24" fmla="*/ 2147483646 w 211"/>
              <a:gd name="T25" fmla="*/ 2147483646 h 269"/>
              <a:gd name="T26" fmla="*/ 2147483646 w 211"/>
              <a:gd name="T27" fmla="*/ 2147483646 h 269"/>
              <a:gd name="T28" fmla="*/ 2147483646 w 211"/>
              <a:gd name="T29" fmla="*/ 2147483646 h 269"/>
              <a:gd name="T30" fmla="*/ 2147483646 w 211"/>
              <a:gd name="T31" fmla="*/ 2147483646 h 269"/>
              <a:gd name="T32" fmla="*/ 2147483646 w 211"/>
              <a:gd name="T33" fmla="*/ 2147483646 h 269"/>
              <a:gd name="T34" fmla="*/ 2147483646 w 211"/>
              <a:gd name="T35" fmla="*/ 2147483646 h 269"/>
              <a:gd name="T36" fmla="*/ 2147483646 w 211"/>
              <a:gd name="T37" fmla="*/ 2147483646 h 269"/>
              <a:gd name="T38" fmla="*/ 2147483646 w 211"/>
              <a:gd name="T39" fmla="*/ 2147483646 h 269"/>
              <a:gd name="T40" fmla="*/ 2147483646 w 211"/>
              <a:gd name="T41" fmla="*/ 2147483646 h 269"/>
              <a:gd name="T42" fmla="*/ 2147483646 w 211"/>
              <a:gd name="T43" fmla="*/ 0 h 269"/>
              <a:gd name="T44" fmla="*/ 2147483646 w 211"/>
              <a:gd name="T45" fmla="*/ 2147483646 h 269"/>
              <a:gd name="T46" fmla="*/ 2147483646 w 211"/>
              <a:gd name="T47" fmla="*/ 2147483646 h 269"/>
              <a:gd name="T48" fmla="*/ 2147483646 w 211"/>
              <a:gd name="T49" fmla="*/ 2147483646 h 269"/>
              <a:gd name="T50" fmla="*/ 2147483646 w 211"/>
              <a:gd name="T51" fmla="*/ 2147483646 h 269"/>
              <a:gd name="T52" fmla="*/ 2147483646 w 211"/>
              <a:gd name="T53" fmla="*/ 2147483646 h 269"/>
              <a:gd name="T54" fmla="*/ 2147483646 w 211"/>
              <a:gd name="T55" fmla="*/ 2147483646 h 269"/>
              <a:gd name="T56" fmla="*/ 2147483646 w 211"/>
              <a:gd name="T57" fmla="*/ 2147483646 h 269"/>
              <a:gd name="T58" fmla="*/ 2147483646 w 211"/>
              <a:gd name="T59" fmla="*/ 2147483646 h 269"/>
              <a:gd name="T60" fmla="*/ 2147483646 w 211"/>
              <a:gd name="T61" fmla="*/ 2147483646 h 269"/>
              <a:gd name="T62" fmla="*/ 2147483646 w 211"/>
              <a:gd name="T63" fmla="*/ 2147483646 h 269"/>
              <a:gd name="T64" fmla="*/ 2147483646 w 211"/>
              <a:gd name="T65" fmla="*/ 2147483646 h 269"/>
              <a:gd name="T66" fmla="*/ 0 w 211"/>
              <a:gd name="T67" fmla="*/ 2147483646 h 269"/>
              <a:gd name="T68" fmla="*/ 2147483646 w 211"/>
              <a:gd name="T69" fmla="*/ 2147483646 h 269"/>
              <a:gd name="T70" fmla="*/ 0 w 211"/>
              <a:gd name="T71" fmla="*/ 2147483646 h 26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11" h="269">
                <a:moveTo>
                  <a:pt x="74" y="6"/>
                </a:moveTo>
                <a:cubicBezTo>
                  <a:pt x="74" y="6"/>
                  <a:pt x="74" y="6"/>
                  <a:pt x="74" y="6"/>
                </a:cubicBezTo>
                <a:cubicBezTo>
                  <a:pt x="73" y="7"/>
                  <a:pt x="71" y="8"/>
                  <a:pt x="70" y="8"/>
                </a:cubicBezTo>
                <a:cubicBezTo>
                  <a:pt x="69" y="9"/>
                  <a:pt x="69" y="9"/>
                  <a:pt x="69" y="9"/>
                </a:cubicBezTo>
                <a:cubicBezTo>
                  <a:pt x="69" y="9"/>
                  <a:pt x="69" y="9"/>
                  <a:pt x="68" y="9"/>
                </a:cubicBezTo>
                <a:cubicBezTo>
                  <a:pt x="68" y="9"/>
                  <a:pt x="68" y="9"/>
                  <a:pt x="68" y="9"/>
                </a:cubicBezTo>
                <a:cubicBezTo>
                  <a:pt x="67" y="10"/>
                  <a:pt x="66" y="10"/>
                  <a:pt x="65" y="11"/>
                </a:cubicBezTo>
                <a:cubicBezTo>
                  <a:pt x="65" y="11"/>
                  <a:pt x="65" y="11"/>
                  <a:pt x="65" y="11"/>
                </a:cubicBezTo>
                <a:cubicBezTo>
                  <a:pt x="65" y="11"/>
                  <a:pt x="64" y="11"/>
                  <a:pt x="64" y="12"/>
                </a:cubicBezTo>
                <a:cubicBezTo>
                  <a:pt x="63" y="12"/>
                  <a:pt x="63" y="12"/>
                  <a:pt x="63" y="12"/>
                </a:cubicBezTo>
                <a:cubicBezTo>
                  <a:pt x="63" y="12"/>
                  <a:pt x="63" y="12"/>
                  <a:pt x="62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62" y="13"/>
                  <a:pt x="61" y="13"/>
                  <a:pt x="61" y="13"/>
                </a:cubicBezTo>
                <a:cubicBezTo>
                  <a:pt x="61" y="14"/>
                  <a:pt x="61" y="14"/>
                  <a:pt x="61" y="14"/>
                </a:cubicBezTo>
                <a:cubicBezTo>
                  <a:pt x="60" y="14"/>
                  <a:pt x="60" y="14"/>
                  <a:pt x="59" y="14"/>
                </a:cubicBezTo>
                <a:cubicBezTo>
                  <a:pt x="59" y="15"/>
                  <a:pt x="59" y="15"/>
                  <a:pt x="59" y="15"/>
                </a:cubicBezTo>
                <a:cubicBezTo>
                  <a:pt x="59" y="15"/>
                  <a:pt x="58" y="15"/>
                  <a:pt x="58" y="15"/>
                </a:cubicBezTo>
                <a:cubicBezTo>
                  <a:pt x="58" y="16"/>
                  <a:pt x="58" y="16"/>
                  <a:pt x="58" y="16"/>
                </a:cubicBezTo>
                <a:cubicBezTo>
                  <a:pt x="57" y="16"/>
                  <a:pt x="57" y="16"/>
                  <a:pt x="57" y="16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7"/>
                  <a:pt x="55" y="17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18"/>
                  <a:pt x="54" y="18"/>
                  <a:pt x="54" y="18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2" y="20"/>
                  <a:pt x="52" y="20"/>
                  <a:pt x="52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0" y="21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49" y="22"/>
                  <a:pt x="49" y="23"/>
                  <a:pt x="49" y="23"/>
                </a:cubicBezTo>
                <a:cubicBezTo>
                  <a:pt x="48" y="23"/>
                  <a:pt x="48" y="23"/>
                  <a:pt x="48" y="23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35" y="36"/>
                  <a:pt x="26" y="53"/>
                  <a:pt x="23" y="72"/>
                </a:cubicBezTo>
                <a:cubicBezTo>
                  <a:pt x="23" y="72"/>
                  <a:pt x="23" y="72"/>
                  <a:pt x="23" y="72"/>
                </a:cubicBezTo>
                <a:cubicBezTo>
                  <a:pt x="7" y="161"/>
                  <a:pt x="7" y="161"/>
                  <a:pt x="7" y="161"/>
                </a:cubicBezTo>
                <a:cubicBezTo>
                  <a:pt x="202" y="161"/>
                  <a:pt x="202" y="161"/>
                  <a:pt x="202" y="161"/>
                </a:cubicBezTo>
                <a:cubicBezTo>
                  <a:pt x="193" y="83"/>
                  <a:pt x="193" y="83"/>
                  <a:pt x="193" y="83"/>
                </a:cubicBezTo>
                <a:cubicBezTo>
                  <a:pt x="193" y="83"/>
                  <a:pt x="193" y="83"/>
                  <a:pt x="193" y="83"/>
                </a:cubicBezTo>
                <a:cubicBezTo>
                  <a:pt x="192" y="74"/>
                  <a:pt x="191" y="66"/>
                  <a:pt x="188" y="58"/>
                </a:cubicBezTo>
                <a:cubicBezTo>
                  <a:pt x="188" y="58"/>
                  <a:pt x="188" y="58"/>
                  <a:pt x="188" y="58"/>
                </a:cubicBezTo>
                <a:cubicBezTo>
                  <a:pt x="188" y="58"/>
                  <a:pt x="188" y="58"/>
                  <a:pt x="188" y="58"/>
                </a:cubicBezTo>
                <a:cubicBezTo>
                  <a:pt x="177" y="24"/>
                  <a:pt x="145" y="0"/>
                  <a:pt x="107" y="0"/>
                </a:cubicBezTo>
                <a:cubicBezTo>
                  <a:pt x="96" y="0"/>
                  <a:pt x="84" y="2"/>
                  <a:pt x="74" y="6"/>
                </a:cubicBezTo>
                <a:close/>
                <a:moveTo>
                  <a:pt x="110" y="126"/>
                </a:moveTo>
                <a:cubicBezTo>
                  <a:pt x="105" y="126"/>
                  <a:pt x="102" y="129"/>
                  <a:pt x="102" y="134"/>
                </a:cubicBezTo>
                <a:cubicBezTo>
                  <a:pt x="102" y="135"/>
                  <a:pt x="102" y="135"/>
                  <a:pt x="102" y="135"/>
                </a:cubicBezTo>
                <a:cubicBezTo>
                  <a:pt x="102" y="139"/>
                  <a:pt x="105" y="142"/>
                  <a:pt x="110" y="142"/>
                </a:cubicBezTo>
                <a:cubicBezTo>
                  <a:pt x="122" y="142"/>
                  <a:pt x="122" y="142"/>
                  <a:pt x="122" y="142"/>
                </a:cubicBezTo>
                <a:cubicBezTo>
                  <a:pt x="125" y="142"/>
                  <a:pt x="129" y="140"/>
                  <a:pt x="129" y="136"/>
                </a:cubicBezTo>
                <a:cubicBezTo>
                  <a:pt x="136" y="135"/>
                  <a:pt x="143" y="133"/>
                  <a:pt x="149" y="130"/>
                </a:cubicBezTo>
                <a:cubicBezTo>
                  <a:pt x="154" y="127"/>
                  <a:pt x="158" y="125"/>
                  <a:pt x="162" y="121"/>
                </a:cubicBezTo>
                <a:cubicBezTo>
                  <a:pt x="151" y="140"/>
                  <a:pt x="130" y="152"/>
                  <a:pt x="107" y="152"/>
                </a:cubicBezTo>
                <a:cubicBezTo>
                  <a:pt x="70" y="152"/>
                  <a:pt x="41" y="123"/>
                  <a:pt x="41" y="86"/>
                </a:cubicBezTo>
                <a:cubicBezTo>
                  <a:pt x="41" y="81"/>
                  <a:pt x="42" y="75"/>
                  <a:pt x="43" y="70"/>
                </a:cubicBezTo>
                <a:cubicBezTo>
                  <a:pt x="43" y="74"/>
                  <a:pt x="42" y="77"/>
                  <a:pt x="42" y="77"/>
                </a:cubicBezTo>
                <a:cubicBezTo>
                  <a:pt x="121" y="78"/>
                  <a:pt x="121" y="78"/>
                  <a:pt x="121" y="78"/>
                </a:cubicBezTo>
                <a:cubicBezTo>
                  <a:pt x="124" y="59"/>
                  <a:pt x="124" y="59"/>
                  <a:pt x="124" y="59"/>
                </a:cubicBezTo>
                <a:cubicBezTo>
                  <a:pt x="131" y="78"/>
                  <a:pt x="131" y="78"/>
                  <a:pt x="131" y="78"/>
                </a:cubicBezTo>
                <a:cubicBezTo>
                  <a:pt x="172" y="77"/>
                  <a:pt x="172" y="77"/>
                  <a:pt x="172" y="77"/>
                </a:cubicBezTo>
                <a:cubicBezTo>
                  <a:pt x="172" y="80"/>
                  <a:pt x="173" y="83"/>
                  <a:pt x="173" y="86"/>
                </a:cubicBezTo>
                <a:cubicBezTo>
                  <a:pt x="173" y="92"/>
                  <a:pt x="172" y="98"/>
                  <a:pt x="170" y="103"/>
                </a:cubicBezTo>
                <a:cubicBezTo>
                  <a:pt x="164" y="113"/>
                  <a:pt x="156" y="120"/>
                  <a:pt x="146" y="124"/>
                </a:cubicBezTo>
                <a:cubicBezTo>
                  <a:pt x="141" y="127"/>
                  <a:pt x="135" y="129"/>
                  <a:pt x="129" y="130"/>
                </a:cubicBezTo>
                <a:cubicBezTo>
                  <a:pt x="127" y="128"/>
                  <a:pt x="125" y="126"/>
                  <a:pt x="122" y="126"/>
                </a:cubicBezTo>
                <a:cubicBezTo>
                  <a:pt x="110" y="126"/>
                  <a:pt x="110" y="126"/>
                  <a:pt x="110" y="126"/>
                </a:cubicBezTo>
                <a:close/>
                <a:moveTo>
                  <a:pt x="0" y="269"/>
                </a:moveTo>
                <a:cubicBezTo>
                  <a:pt x="211" y="269"/>
                  <a:pt x="211" y="269"/>
                  <a:pt x="211" y="269"/>
                </a:cubicBezTo>
                <a:cubicBezTo>
                  <a:pt x="209" y="220"/>
                  <a:pt x="179" y="178"/>
                  <a:pt x="137" y="164"/>
                </a:cubicBezTo>
                <a:cubicBezTo>
                  <a:pt x="137" y="216"/>
                  <a:pt x="75" y="218"/>
                  <a:pt x="74" y="164"/>
                </a:cubicBezTo>
                <a:cubicBezTo>
                  <a:pt x="33" y="179"/>
                  <a:pt x="2" y="220"/>
                  <a:pt x="0" y="2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a typeface="+mn-ea"/>
              <a:cs typeface="+mn-ea"/>
            </a:endParaRPr>
          </a:p>
        </p:txBody>
      </p:sp>
      <p:sp>
        <p:nvSpPr>
          <p:cNvPr id="25" name="Oval 4">
            <a:extLst>
              <a:ext uri="{FF2B5EF4-FFF2-40B4-BE49-F238E27FC236}">
                <a16:creationId xmlns:a16="http://schemas.microsoft.com/office/drawing/2014/main" id="{B534FC70-26E6-2E8F-EE38-E256A7C2F457}"/>
              </a:ext>
            </a:extLst>
          </p:cNvPr>
          <p:cNvSpPr/>
          <p:nvPr/>
        </p:nvSpPr>
        <p:spPr bwMode="auto">
          <a:xfrm rot="16200000">
            <a:off x="1465253" y="1706715"/>
            <a:ext cx="1990725" cy="1990725"/>
          </a:xfrm>
          <a:prstGeom prst="ellipse">
            <a:avLst/>
          </a:prstGeom>
          <a:solidFill>
            <a:srgbClr val="34B7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JM" dirty="0">
              <a:cs typeface="+mn-ea"/>
            </a:endParaRPr>
          </a:p>
        </p:txBody>
      </p:sp>
      <p:sp>
        <p:nvSpPr>
          <p:cNvPr id="27" name="TextBox 12">
            <a:extLst>
              <a:ext uri="{FF2B5EF4-FFF2-40B4-BE49-F238E27FC236}">
                <a16:creationId xmlns:a16="http://schemas.microsoft.com/office/drawing/2014/main" id="{BD65AAD4-A71F-EB3A-2B33-7B6541907A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89103" y="2881465"/>
            <a:ext cx="13716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+mn-ea"/>
                <a:ea typeface="+mn-ea"/>
                <a:cs typeface="+mn-ea"/>
              </a:rPr>
              <a:t>添加标题</a:t>
            </a:r>
            <a:endParaRPr lang="en-JM" altLang="zh-CN" sz="1600" b="1" dirty="0">
              <a:solidFill>
                <a:schemeClr val="bg1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28" name="Freeform 80">
            <a:extLst>
              <a:ext uri="{FF2B5EF4-FFF2-40B4-BE49-F238E27FC236}">
                <a16:creationId xmlns:a16="http://schemas.microsoft.com/office/drawing/2014/main" id="{BC0613B7-45CE-D323-B95D-1F50813D15DE}"/>
              </a:ext>
            </a:extLst>
          </p:cNvPr>
          <p:cNvSpPr>
            <a:spLocks noEditPoints="1"/>
          </p:cNvSpPr>
          <p:nvPr/>
        </p:nvSpPr>
        <p:spPr bwMode="auto">
          <a:xfrm>
            <a:off x="2217728" y="1984527"/>
            <a:ext cx="539750" cy="636588"/>
          </a:xfrm>
          <a:custGeom>
            <a:avLst/>
            <a:gdLst>
              <a:gd name="T0" fmla="*/ 2147483646 w 224"/>
              <a:gd name="T1" fmla="*/ 0 h 264"/>
              <a:gd name="T2" fmla="*/ 2147483646 w 224"/>
              <a:gd name="T3" fmla="*/ 2147483646 h 264"/>
              <a:gd name="T4" fmla="*/ 2147483646 w 224"/>
              <a:gd name="T5" fmla="*/ 2147483646 h 264"/>
              <a:gd name="T6" fmla="*/ 2147483646 w 224"/>
              <a:gd name="T7" fmla="*/ 2147483646 h 264"/>
              <a:gd name="T8" fmla="*/ 2147483646 w 224"/>
              <a:gd name="T9" fmla="*/ 2147483646 h 264"/>
              <a:gd name="T10" fmla="*/ 2147483646 w 224"/>
              <a:gd name="T11" fmla="*/ 2147483646 h 264"/>
              <a:gd name="T12" fmla="*/ 2147483646 w 224"/>
              <a:gd name="T13" fmla="*/ 2147483646 h 264"/>
              <a:gd name="T14" fmla="*/ 2147483646 w 224"/>
              <a:gd name="T15" fmla="*/ 2147483646 h 264"/>
              <a:gd name="T16" fmla="*/ 2147483646 w 224"/>
              <a:gd name="T17" fmla="*/ 2147483646 h 264"/>
              <a:gd name="T18" fmla="*/ 2147483646 w 224"/>
              <a:gd name="T19" fmla="*/ 2147483646 h 264"/>
              <a:gd name="T20" fmla="*/ 0 w 224"/>
              <a:gd name="T21" fmla="*/ 2147483646 h 264"/>
              <a:gd name="T22" fmla="*/ 0 w 224"/>
              <a:gd name="T23" fmla="*/ 2147483646 h 264"/>
              <a:gd name="T24" fmla="*/ 2147483646 w 224"/>
              <a:gd name="T25" fmla="*/ 2147483646 h 264"/>
              <a:gd name="T26" fmla="*/ 2147483646 w 224"/>
              <a:gd name="T27" fmla="*/ 2147483646 h 264"/>
              <a:gd name="T28" fmla="*/ 2147483646 w 224"/>
              <a:gd name="T29" fmla="*/ 2147483646 h 264"/>
              <a:gd name="T30" fmla="*/ 2147483646 w 224"/>
              <a:gd name="T31" fmla="*/ 2147483646 h 264"/>
              <a:gd name="T32" fmla="*/ 2147483646 w 224"/>
              <a:gd name="T33" fmla="*/ 2147483646 h 264"/>
              <a:gd name="T34" fmla="*/ 2147483646 w 224"/>
              <a:gd name="T35" fmla="*/ 2147483646 h 264"/>
              <a:gd name="T36" fmla="*/ 2147483646 w 224"/>
              <a:gd name="T37" fmla="*/ 2147483646 h 264"/>
              <a:gd name="T38" fmla="*/ 2147483646 w 224"/>
              <a:gd name="T39" fmla="*/ 0 h 264"/>
              <a:gd name="T40" fmla="*/ 2147483646 w 224"/>
              <a:gd name="T41" fmla="*/ 0 h 264"/>
              <a:gd name="T42" fmla="*/ 2147483646 w 224"/>
              <a:gd name="T43" fmla="*/ 0 h 264"/>
              <a:gd name="T44" fmla="*/ 2147483646 w 224"/>
              <a:gd name="T45" fmla="*/ 0 h 264"/>
              <a:gd name="T46" fmla="*/ 2147483646 w 224"/>
              <a:gd name="T47" fmla="*/ 0 h 264"/>
              <a:gd name="T48" fmla="*/ 2147483646 w 224"/>
              <a:gd name="T49" fmla="*/ 0 h 264"/>
              <a:gd name="T50" fmla="*/ 2147483646 w 224"/>
              <a:gd name="T51" fmla="*/ 0 h 264"/>
              <a:gd name="T52" fmla="*/ 2147483646 w 224"/>
              <a:gd name="T53" fmla="*/ 2147483646 h 264"/>
              <a:gd name="T54" fmla="*/ 2147483646 w 224"/>
              <a:gd name="T55" fmla="*/ 2147483646 h 264"/>
              <a:gd name="T56" fmla="*/ 2147483646 w 224"/>
              <a:gd name="T57" fmla="*/ 2147483646 h 264"/>
              <a:gd name="T58" fmla="*/ 2147483646 w 224"/>
              <a:gd name="T59" fmla="*/ 2147483646 h 264"/>
              <a:gd name="T60" fmla="*/ 2147483646 w 224"/>
              <a:gd name="T61" fmla="*/ 2147483646 h 264"/>
              <a:gd name="T62" fmla="*/ 2147483646 w 224"/>
              <a:gd name="T63" fmla="*/ 2147483646 h 264"/>
              <a:gd name="T64" fmla="*/ 2147483646 w 224"/>
              <a:gd name="T65" fmla="*/ 2147483646 h 264"/>
              <a:gd name="T66" fmla="*/ 2147483646 w 224"/>
              <a:gd name="T67" fmla="*/ 2147483646 h 264"/>
              <a:gd name="T68" fmla="*/ 2147483646 w 224"/>
              <a:gd name="T69" fmla="*/ 2147483646 h 264"/>
              <a:gd name="T70" fmla="*/ 2147483646 w 224"/>
              <a:gd name="T71" fmla="*/ 2147483646 h 264"/>
              <a:gd name="T72" fmla="*/ 2147483646 w 224"/>
              <a:gd name="T73" fmla="*/ 2147483646 h 264"/>
              <a:gd name="T74" fmla="*/ 2147483646 w 224"/>
              <a:gd name="T75" fmla="*/ 2147483646 h 264"/>
              <a:gd name="T76" fmla="*/ 2147483646 w 224"/>
              <a:gd name="T77" fmla="*/ 2147483646 h 264"/>
              <a:gd name="T78" fmla="*/ 2147483646 w 224"/>
              <a:gd name="T79" fmla="*/ 2147483646 h 264"/>
              <a:gd name="T80" fmla="*/ 2147483646 w 224"/>
              <a:gd name="T81" fmla="*/ 2147483646 h 264"/>
              <a:gd name="T82" fmla="*/ 2147483646 w 224"/>
              <a:gd name="T83" fmla="*/ 2147483646 h 264"/>
              <a:gd name="T84" fmla="*/ 2147483646 w 224"/>
              <a:gd name="T85" fmla="*/ 2147483646 h 264"/>
              <a:gd name="T86" fmla="*/ 2147483646 w 224"/>
              <a:gd name="T87" fmla="*/ 2147483646 h 264"/>
              <a:gd name="T88" fmla="*/ 2147483646 w 224"/>
              <a:gd name="T89" fmla="*/ 2147483646 h 264"/>
              <a:gd name="T90" fmla="*/ 2147483646 w 224"/>
              <a:gd name="T91" fmla="*/ 2147483646 h 264"/>
              <a:gd name="T92" fmla="*/ 2147483646 w 224"/>
              <a:gd name="T93" fmla="*/ 2147483646 h 264"/>
              <a:gd name="T94" fmla="*/ 2147483646 w 224"/>
              <a:gd name="T95" fmla="*/ 2147483646 h 264"/>
              <a:gd name="T96" fmla="*/ 2147483646 w 224"/>
              <a:gd name="T97" fmla="*/ 2147483646 h 264"/>
              <a:gd name="T98" fmla="*/ 2147483646 w 224"/>
              <a:gd name="T99" fmla="*/ 2147483646 h 264"/>
              <a:gd name="T100" fmla="*/ 2147483646 w 224"/>
              <a:gd name="T101" fmla="*/ 2147483646 h 264"/>
              <a:gd name="T102" fmla="*/ 2147483646 w 224"/>
              <a:gd name="T103" fmla="*/ 2147483646 h 264"/>
              <a:gd name="T104" fmla="*/ 2147483646 w 224"/>
              <a:gd name="T105" fmla="*/ 2147483646 h 264"/>
              <a:gd name="T106" fmla="*/ 2147483646 w 224"/>
              <a:gd name="T107" fmla="*/ 2147483646 h 26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24" h="264">
                <a:moveTo>
                  <a:pt x="40" y="0"/>
                </a:moveTo>
                <a:cubicBezTo>
                  <a:pt x="170" y="0"/>
                  <a:pt x="170" y="0"/>
                  <a:pt x="170" y="0"/>
                </a:cubicBezTo>
                <a:cubicBezTo>
                  <a:pt x="179" y="0"/>
                  <a:pt x="186" y="3"/>
                  <a:pt x="191" y="9"/>
                </a:cubicBezTo>
                <a:cubicBezTo>
                  <a:pt x="197" y="14"/>
                  <a:pt x="200" y="21"/>
                  <a:pt x="200" y="30"/>
                </a:cubicBezTo>
                <a:cubicBezTo>
                  <a:pt x="200" y="92"/>
                  <a:pt x="200" y="92"/>
                  <a:pt x="200" y="92"/>
                </a:cubicBezTo>
                <a:cubicBezTo>
                  <a:pt x="188" y="104"/>
                  <a:pt x="188" y="104"/>
                  <a:pt x="188" y="104"/>
                </a:cubicBezTo>
                <a:cubicBezTo>
                  <a:pt x="188" y="30"/>
                  <a:pt x="188" y="30"/>
                  <a:pt x="188" y="30"/>
                </a:cubicBezTo>
                <a:cubicBezTo>
                  <a:pt x="188" y="25"/>
                  <a:pt x="186" y="21"/>
                  <a:pt x="183" y="18"/>
                </a:cubicBezTo>
                <a:cubicBezTo>
                  <a:pt x="179" y="14"/>
                  <a:pt x="175" y="13"/>
                  <a:pt x="170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75" y="28"/>
                  <a:pt x="75" y="28"/>
                  <a:pt x="75" y="28"/>
                </a:cubicBezTo>
                <a:cubicBezTo>
                  <a:pt x="77" y="30"/>
                  <a:pt x="77" y="34"/>
                  <a:pt x="75" y="37"/>
                </a:cubicBezTo>
                <a:cubicBezTo>
                  <a:pt x="75" y="37"/>
                  <a:pt x="75" y="37"/>
                  <a:pt x="75" y="37"/>
                </a:cubicBezTo>
                <a:cubicBezTo>
                  <a:pt x="12" y="112"/>
                  <a:pt x="12" y="112"/>
                  <a:pt x="12" y="112"/>
                </a:cubicBezTo>
                <a:cubicBezTo>
                  <a:pt x="12" y="228"/>
                  <a:pt x="12" y="228"/>
                  <a:pt x="12" y="228"/>
                </a:cubicBezTo>
                <a:cubicBezTo>
                  <a:pt x="12" y="232"/>
                  <a:pt x="14" y="236"/>
                  <a:pt x="17" y="240"/>
                </a:cubicBezTo>
                <a:cubicBezTo>
                  <a:pt x="20" y="243"/>
                  <a:pt x="25" y="245"/>
                  <a:pt x="29" y="245"/>
                </a:cubicBezTo>
                <a:cubicBezTo>
                  <a:pt x="67" y="245"/>
                  <a:pt x="67" y="245"/>
                  <a:pt x="67" y="245"/>
                </a:cubicBezTo>
                <a:cubicBezTo>
                  <a:pt x="62" y="257"/>
                  <a:pt x="62" y="257"/>
                  <a:pt x="62" y="257"/>
                </a:cubicBezTo>
                <a:cubicBezTo>
                  <a:pt x="29" y="257"/>
                  <a:pt x="29" y="257"/>
                  <a:pt x="29" y="257"/>
                </a:cubicBezTo>
                <a:cubicBezTo>
                  <a:pt x="21" y="257"/>
                  <a:pt x="14" y="254"/>
                  <a:pt x="9" y="248"/>
                </a:cubicBezTo>
                <a:cubicBezTo>
                  <a:pt x="3" y="243"/>
                  <a:pt x="0" y="236"/>
                  <a:pt x="0" y="228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09"/>
                  <a:pt x="0" y="108"/>
                  <a:pt x="0" y="108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4"/>
                  <a:pt x="34" y="4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5" y="3"/>
                  <a:pt x="35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7" y="1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lose/>
                <a:moveTo>
                  <a:pt x="37" y="170"/>
                </a:moveTo>
                <a:cubicBezTo>
                  <a:pt x="37" y="180"/>
                  <a:pt x="37" y="180"/>
                  <a:pt x="37" y="180"/>
                </a:cubicBezTo>
                <a:cubicBezTo>
                  <a:pt x="101" y="180"/>
                  <a:pt x="101" y="180"/>
                  <a:pt x="101" y="180"/>
                </a:cubicBezTo>
                <a:cubicBezTo>
                  <a:pt x="101" y="170"/>
                  <a:pt x="101" y="170"/>
                  <a:pt x="101" y="170"/>
                </a:cubicBezTo>
                <a:cubicBezTo>
                  <a:pt x="37" y="170"/>
                  <a:pt x="37" y="170"/>
                  <a:pt x="37" y="170"/>
                </a:cubicBezTo>
                <a:close/>
                <a:moveTo>
                  <a:pt x="37" y="143"/>
                </a:moveTo>
                <a:cubicBezTo>
                  <a:pt x="37" y="153"/>
                  <a:pt x="37" y="153"/>
                  <a:pt x="37" y="153"/>
                </a:cubicBezTo>
                <a:cubicBezTo>
                  <a:pt x="101" y="153"/>
                  <a:pt x="101" y="153"/>
                  <a:pt x="101" y="153"/>
                </a:cubicBezTo>
                <a:cubicBezTo>
                  <a:pt x="101" y="143"/>
                  <a:pt x="101" y="143"/>
                  <a:pt x="101" y="143"/>
                </a:cubicBezTo>
                <a:cubicBezTo>
                  <a:pt x="37" y="143"/>
                  <a:pt x="37" y="143"/>
                  <a:pt x="37" y="143"/>
                </a:cubicBezTo>
                <a:close/>
                <a:moveTo>
                  <a:pt x="37" y="117"/>
                </a:moveTo>
                <a:cubicBezTo>
                  <a:pt x="37" y="127"/>
                  <a:pt x="37" y="127"/>
                  <a:pt x="37" y="127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166" y="117"/>
                  <a:pt x="166" y="117"/>
                  <a:pt x="166" y="117"/>
                </a:cubicBezTo>
                <a:cubicBezTo>
                  <a:pt x="37" y="117"/>
                  <a:pt x="37" y="117"/>
                  <a:pt x="37" y="117"/>
                </a:cubicBezTo>
                <a:close/>
                <a:moveTo>
                  <a:pt x="104" y="86"/>
                </a:moveTo>
                <a:cubicBezTo>
                  <a:pt x="104" y="96"/>
                  <a:pt x="104" y="96"/>
                  <a:pt x="104" y="96"/>
                </a:cubicBezTo>
                <a:cubicBezTo>
                  <a:pt x="166" y="96"/>
                  <a:pt x="166" y="96"/>
                  <a:pt x="166" y="96"/>
                </a:cubicBezTo>
                <a:cubicBezTo>
                  <a:pt x="166" y="86"/>
                  <a:pt x="166" y="86"/>
                  <a:pt x="166" y="86"/>
                </a:cubicBezTo>
                <a:cubicBezTo>
                  <a:pt x="104" y="86"/>
                  <a:pt x="104" y="86"/>
                  <a:pt x="104" y="86"/>
                </a:cubicBezTo>
                <a:close/>
                <a:moveTo>
                  <a:pt x="104" y="59"/>
                </a:moveTo>
                <a:cubicBezTo>
                  <a:pt x="104" y="69"/>
                  <a:pt x="104" y="69"/>
                  <a:pt x="104" y="69"/>
                </a:cubicBezTo>
                <a:cubicBezTo>
                  <a:pt x="166" y="69"/>
                  <a:pt x="166" y="69"/>
                  <a:pt x="166" y="69"/>
                </a:cubicBezTo>
                <a:cubicBezTo>
                  <a:pt x="166" y="59"/>
                  <a:pt x="166" y="59"/>
                  <a:pt x="166" y="59"/>
                </a:cubicBezTo>
                <a:cubicBezTo>
                  <a:pt x="104" y="59"/>
                  <a:pt x="104" y="59"/>
                  <a:pt x="104" y="59"/>
                </a:cubicBezTo>
                <a:close/>
                <a:moveTo>
                  <a:pt x="104" y="34"/>
                </a:moveTo>
                <a:cubicBezTo>
                  <a:pt x="104" y="44"/>
                  <a:pt x="104" y="44"/>
                  <a:pt x="104" y="44"/>
                </a:cubicBezTo>
                <a:cubicBezTo>
                  <a:pt x="166" y="44"/>
                  <a:pt x="166" y="44"/>
                  <a:pt x="166" y="44"/>
                </a:cubicBezTo>
                <a:cubicBezTo>
                  <a:pt x="166" y="34"/>
                  <a:pt x="166" y="34"/>
                  <a:pt x="166" y="34"/>
                </a:cubicBezTo>
                <a:cubicBezTo>
                  <a:pt x="104" y="34"/>
                  <a:pt x="104" y="34"/>
                  <a:pt x="104" y="34"/>
                </a:cubicBezTo>
                <a:close/>
                <a:moveTo>
                  <a:pt x="194" y="117"/>
                </a:moveTo>
                <a:cubicBezTo>
                  <a:pt x="94" y="217"/>
                  <a:pt x="94" y="217"/>
                  <a:pt x="94" y="217"/>
                </a:cubicBezTo>
                <a:cubicBezTo>
                  <a:pt x="124" y="248"/>
                  <a:pt x="124" y="248"/>
                  <a:pt x="124" y="248"/>
                </a:cubicBezTo>
                <a:cubicBezTo>
                  <a:pt x="224" y="147"/>
                  <a:pt x="224" y="147"/>
                  <a:pt x="224" y="147"/>
                </a:cubicBezTo>
                <a:cubicBezTo>
                  <a:pt x="194" y="117"/>
                  <a:pt x="194" y="117"/>
                  <a:pt x="194" y="117"/>
                </a:cubicBezTo>
                <a:close/>
                <a:moveTo>
                  <a:pt x="90" y="222"/>
                </a:moveTo>
                <a:cubicBezTo>
                  <a:pt x="78" y="255"/>
                  <a:pt x="78" y="255"/>
                  <a:pt x="78" y="255"/>
                </a:cubicBezTo>
                <a:cubicBezTo>
                  <a:pt x="88" y="264"/>
                  <a:pt x="88" y="264"/>
                  <a:pt x="88" y="264"/>
                </a:cubicBezTo>
                <a:cubicBezTo>
                  <a:pt x="120" y="252"/>
                  <a:pt x="120" y="252"/>
                  <a:pt x="120" y="252"/>
                </a:cubicBezTo>
                <a:cubicBezTo>
                  <a:pt x="90" y="222"/>
                  <a:pt x="90" y="222"/>
                  <a:pt x="90" y="222"/>
                </a:cubicBezTo>
                <a:close/>
                <a:moveTo>
                  <a:pt x="200" y="192"/>
                </a:moveTo>
                <a:cubicBezTo>
                  <a:pt x="188" y="205"/>
                  <a:pt x="188" y="205"/>
                  <a:pt x="188" y="205"/>
                </a:cubicBezTo>
                <a:cubicBezTo>
                  <a:pt x="188" y="228"/>
                  <a:pt x="188" y="228"/>
                  <a:pt x="188" y="228"/>
                </a:cubicBezTo>
                <a:cubicBezTo>
                  <a:pt x="188" y="232"/>
                  <a:pt x="186" y="236"/>
                  <a:pt x="183" y="240"/>
                </a:cubicBezTo>
                <a:cubicBezTo>
                  <a:pt x="179" y="243"/>
                  <a:pt x="175" y="245"/>
                  <a:pt x="170" y="245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40" y="252"/>
                  <a:pt x="140" y="252"/>
                  <a:pt x="140" y="252"/>
                </a:cubicBezTo>
                <a:cubicBezTo>
                  <a:pt x="145" y="257"/>
                  <a:pt x="145" y="257"/>
                  <a:pt x="145" y="257"/>
                </a:cubicBezTo>
                <a:cubicBezTo>
                  <a:pt x="170" y="257"/>
                  <a:pt x="170" y="257"/>
                  <a:pt x="170" y="257"/>
                </a:cubicBezTo>
                <a:cubicBezTo>
                  <a:pt x="179" y="257"/>
                  <a:pt x="186" y="254"/>
                  <a:pt x="191" y="248"/>
                </a:cubicBezTo>
                <a:cubicBezTo>
                  <a:pt x="197" y="243"/>
                  <a:pt x="200" y="236"/>
                  <a:pt x="200" y="228"/>
                </a:cubicBezTo>
                <a:cubicBezTo>
                  <a:pt x="200" y="192"/>
                  <a:pt x="200" y="192"/>
                  <a:pt x="200" y="192"/>
                </a:cubicBezTo>
                <a:close/>
                <a:moveTo>
                  <a:pt x="22" y="81"/>
                </a:moveTo>
                <a:cubicBezTo>
                  <a:pt x="62" y="34"/>
                  <a:pt x="62" y="34"/>
                  <a:pt x="62" y="34"/>
                </a:cubicBezTo>
                <a:cubicBezTo>
                  <a:pt x="43" y="17"/>
                  <a:pt x="43" y="17"/>
                  <a:pt x="43" y="17"/>
                </a:cubicBezTo>
                <a:lnTo>
                  <a:pt x="22" y="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a typeface="+mn-ea"/>
              <a:cs typeface="+mn-ea"/>
            </a:endParaRPr>
          </a:p>
        </p:txBody>
      </p:sp>
      <p:sp>
        <p:nvSpPr>
          <p:cNvPr id="33" name="Oval 35">
            <a:extLst>
              <a:ext uri="{FF2B5EF4-FFF2-40B4-BE49-F238E27FC236}">
                <a16:creationId xmlns:a16="http://schemas.microsoft.com/office/drawing/2014/main" id="{95B89219-05C9-E7A6-E46A-DDD94A141809}"/>
              </a:ext>
            </a:extLst>
          </p:cNvPr>
          <p:cNvSpPr/>
          <p:nvPr/>
        </p:nvSpPr>
        <p:spPr bwMode="auto">
          <a:xfrm rot="16200000">
            <a:off x="3906829" y="1716241"/>
            <a:ext cx="1990725" cy="1990725"/>
          </a:xfrm>
          <a:prstGeom prst="ellipse">
            <a:avLst/>
          </a:prstGeom>
          <a:solidFill>
            <a:srgbClr val="F5D5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JM" dirty="0">
              <a:cs typeface="+mn-ea"/>
            </a:endParaRPr>
          </a:p>
        </p:txBody>
      </p:sp>
      <p:sp>
        <p:nvSpPr>
          <p:cNvPr id="35" name="TextBox 12">
            <a:extLst>
              <a:ext uri="{FF2B5EF4-FFF2-40B4-BE49-F238E27FC236}">
                <a16:creationId xmlns:a16="http://schemas.microsoft.com/office/drawing/2014/main" id="{7D13F583-D93A-69E3-BA30-09653B8601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3691" y="2879877"/>
            <a:ext cx="137001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+mn-ea"/>
                <a:ea typeface="+mn-ea"/>
                <a:cs typeface="+mn-ea"/>
              </a:rPr>
              <a:t>添加标题</a:t>
            </a:r>
            <a:endParaRPr lang="en-JM" altLang="zh-CN" sz="1600" b="1" dirty="0">
              <a:solidFill>
                <a:schemeClr val="bg1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36" name="Freeform 84" descr="D:\51PPT模板网\51pptmoban.com\图片.jpg">
            <a:extLst>
              <a:ext uri="{FF2B5EF4-FFF2-40B4-BE49-F238E27FC236}">
                <a16:creationId xmlns:a16="http://schemas.microsoft.com/office/drawing/2014/main" id="{BC9CC48F-7368-5321-D32F-EE7A215F8547}"/>
              </a:ext>
            </a:extLst>
          </p:cNvPr>
          <p:cNvSpPr>
            <a:spLocks noEditPoints="1"/>
          </p:cNvSpPr>
          <p:nvPr/>
        </p:nvSpPr>
        <p:spPr bwMode="auto">
          <a:xfrm>
            <a:off x="4618028" y="1984527"/>
            <a:ext cx="539750" cy="692150"/>
          </a:xfrm>
          <a:custGeom>
            <a:avLst/>
            <a:gdLst>
              <a:gd name="T0" fmla="*/ 2147483646 w 224"/>
              <a:gd name="T1" fmla="*/ 2147483646 h 287"/>
              <a:gd name="T2" fmla="*/ 2147483646 w 224"/>
              <a:gd name="T3" fmla="*/ 2147483646 h 287"/>
              <a:gd name="T4" fmla="*/ 2147483646 w 224"/>
              <a:gd name="T5" fmla="*/ 2147483646 h 287"/>
              <a:gd name="T6" fmla="*/ 0 w 224"/>
              <a:gd name="T7" fmla="*/ 2147483646 h 287"/>
              <a:gd name="T8" fmla="*/ 2147483646 w 224"/>
              <a:gd name="T9" fmla="*/ 2147483646 h 287"/>
              <a:gd name="T10" fmla="*/ 2147483646 w 224"/>
              <a:gd name="T11" fmla="*/ 2147483646 h 287"/>
              <a:gd name="T12" fmla="*/ 2147483646 w 224"/>
              <a:gd name="T13" fmla="*/ 2147483646 h 287"/>
              <a:gd name="T14" fmla="*/ 2147483646 w 224"/>
              <a:gd name="T15" fmla="*/ 2147483646 h 287"/>
              <a:gd name="T16" fmla="*/ 2147483646 w 224"/>
              <a:gd name="T17" fmla="*/ 2147483646 h 287"/>
              <a:gd name="T18" fmla="*/ 2147483646 w 224"/>
              <a:gd name="T19" fmla="*/ 2147483646 h 287"/>
              <a:gd name="T20" fmla="*/ 2147483646 w 224"/>
              <a:gd name="T21" fmla="*/ 2147483646 h 287"/>
              <a:gd name="T22" fmla="*/ 2147483646 w 224"/>
              <a:gd name="T23" fmla="*/ 2147483646 h 287"/>
              <a:gd name="T24" fmla="*/ 2147483646 w 224"/>
              <a:gd name="T25" fmla="*/ 2147483646 h 287"/>
              <a:gd name="T26" fmla="*/ 2147483646 w 224"/>
              <a:gd name="T27" fmla="*/ 2147483646 h 287"/>
              <a:gd name="T28" fmla="*/ 2147483646 w 224"/>
              <a:gd name="T29" fmla="*/ 2147483646 h 287"/>
              <a:gd name="T30" fmla="*/ 2147483646 w 224"/>
              <a:gd name="T31" fmla="*/ 2147483646 h 287"/>
              <a:gd name="T32" fmla="*/ 2147483646 w 224"/>
              <a:gd name="T33" fmla="*/ 2147483646 h 287"/>
              <a:gd name="T34" fmla="*/ 2147483646 w 224"/>
              <a:gd name="T35" fmla="*/ 2147483646 h 287"/>
              <a:gd name="T36" fmla="*/ 2147483646 w 224"/>
              <a:gd name="T37" fmla="*/ 2147483646 h 287"/>
              <a:gd name="T38" fmla="*/ 2147483646 w 224"/>
              <a:gd name="T39" fmla="*/ 2147483646 h 287"/>
              <a:gd name="T40" fmla="*/ 2147483646 w 224"/>
              <a:gd name="T41" fmla="*/ 2147483646 h 287"/>
              <a:gd name="T42" fmla="*/ 2147483646 w 224"/>
              <a:gd name="T43" fmla="*/ 2147483646 h 287"/>
              <a:gd name="T44" fmla="*/ 2147483646 w 224"/>
              <a:gd name="T45" fmla="*/ 2147483646 h 287"/>
              <a:gd name="T46" fmla="*/ 2147483646 w 224"/>
              <a:gd name="T47" fmla="*/ 2147483646 h 287"/>
              <a:gd name="T48" fmla="*/ 2147483646 w 224"/>
              <a:gd name="T49" fmla="*/ 2147483646 h 287"/>
              <a:gd name="T50" fmla="*/ 2147483646 w 224"/>
              <a:gd name="T51" fmla="*/ 2147483646 h 287"/>
              <a:gd name="T52" fmla="*/ 2147483646 w 224"/>
              <a:gd name="T53" fmla="*/ 2147483646 h 287"/>
              <a:gd name="T54" fmla="*/ 2147483646 w 224"/>
              <a:gd name="T55" fmla="*/ 2147483646 h 287"/>
              <a:gd name="T56" fmla="*/ 2147483646 w 224"/>
              <a:gd name="T57" fmla="*/ 2147483646 h 287"/>
              <a:gd name="T58" fmla="*/ 2147483646 w 224"/>
              <a:gd name="T59" fmla="*/ 2147483646 h 287"/>
              <a:gd name="T60" fmla="*/ 2147483646 w 224"/>
              <a:gd name="T61" fmla="*/ 2147483646 h 287"/>
              <a:gd name="T62" fmla="*/ 2147483646 w 224"/>
              <a:gd name="T63" fmla="*/ 2147483646 h 287"/>
              <a:gd name="T64" fmla="*/ 2147483646 w 224"/>
              <a:gd name="T65" fmla="*/ 2147483646 h 287"/>
              <a:gd name="T66" fmla="*/ 2147483646 w 224"/>
              <a:gd name="T67" fmla="*/ 2147483646 h 287"/>
              <a:gd name="T68" fmla="*/ 2147483646 w 224"/>
              <a:gd name="T69" fmla="*/ 2147483646 h 287"/>
              <a:gd name="T70" fmla="*/ 2147483646 w 224"/>
              <a:gd name="T71" fmla="*/ 2147483646 h 287"/>
              <a:gd name="T72" fmla="*/ 2147483646 w 224"/>
              <a:gd name="T73" fmla="*/ 2147483646 h 287"/>
              <a:gd name="T74" fmla="*/ 2147483646 w 224"/>
              <a:gd name="T75" fmla="*/ 2147483646 h 287"/>
              <a:gd name="T76" fmla="*/ 2147483646 w 224"/>
              <a:gd name="T77" fmla="*/ 2147483646 h 287"/>
              <a:gd name="T78" fmla="*/ 2147483646 w 224"/>
              <a:gd name="T79" fmla="*/ 2147483646 h 287"/>
              <a:gd name="T80" fmla="*/ 2147483646 w 224"/>
              <a:gd name="T81" fmla="*/ 2147483646 h 287"/>
              <a:gd name="T82" fmla="*/ 2147483646 w 224"/>
              <a:gd name="T83" fmla="*/ 2147483646 h 287"/>
              <a:gd name="T84" fmla="*/ 2147483646 w 224"/>
              <a:gd name="T85" fmla="*/ 2147483646 h 287"/>
              <a:gd name="T86" fmla="*/ 2147483646 w 224"/>
              <a:gd name="T87" fmla="*/ 2147483646 h 287"/>
              <a:gd name="T88" fmla="*/ 2147483646 w 224"/>
              <a:gd name="T89" fmla="*/ 2147483646 h 287"/>
              <a:gd name="T90" fmla="*/ 2147483646 w 224"/>
              <a:gd name="T91" fmla="*/ 2147483646 h 287"/>
              <a:gd name="T92" fmla="*/ 2147483646 w 224"/>
              <a:gd name="T93" fmla="*/ 2147483646 h 287"/>
              <a:gd name="T94" fmla="*/ 2147483646 w 224"/>
              <a:gd name="T95" fmla="*/ 2147483646 h 287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24" h="287">
                <a:moveTo>
                  <a:pt x="12" y="70"/>
                </a:moveTo>
                <a:cubicBezTo>
                  <a:pt x="16" y="77"/>
                  <a:pt x="21" y="82"/>
                  <a:pt x="27" y="86"/>
                </a:cubicBezTo>
                <a:cubicBezTo>
                  <a:pt x="33" y="90"/>
                  <a:pt x="41" y="92"/>
                  <a:pt x="49" y="93"/>
                </a:cubicBezTo>
                <a:cubicBezTo>
                  <a:pt x="52" y="94"/>
                  <a:pt x="54" y="97"/>
                  <a:pt x="54" y="100"/>
                </a:cubicBezTo>
                <a:cubicBezTo>
                  <a:pt x="54" y="100"/>
                  <a:pt x="54" y="100"/>
                  <a:pt x="54" y="100"/>
                </a:cubicBezTo>
                <a:cubicBezTo>
                  <a:pt x="54" y="281"/>
                  <a:pt x="54" y="281"/>
                  <a:pt x="54" y="281"/>
                </a:cubicBezTo>
                <a:cubicBezTo>
                  <a:pt x="54" y="285"/>
                  <a:pt x="52" y="287"/>
                  <a:pt x="48" y="287"/>
                </a:cubicBezTo>
                <a:cubicBezTo>
                  <a:pt x="47" y="287"/>
                  <a:pt x="47" y="287"/>
                  <a:pt x="47" y="287"/>
                </a:cubicBezTo>
                <a:cubicBezTo>
                  <a:pt x="38" y="286"/>
                  <a:pt x="29" y="283"/>
                  <a:pt x="21" y="279"/>
                </a:cubicBezTo>
                <a:cubicBezTo>
                  <a:pt x="13" y="274"/>
                  <a:pt x="6" y="267"/>
                  <a:pt x="1" y="257"/>
                </a:cubicBezTo>
                <a:cubicBezTo>
                  <a:pt x="0" y="256"/>
                  <a:pt x="0" y="255"/>
                  <a:pt x="0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0"/>
                  <a:pt x="3" y="67"/>
                  <a:pt x="6" y="67"/>
                </a:cubicBezTo>
                <a:cubicBezTo>
                  <a:pt x="9" y="67"/>
                  <a:pt x="11" y="68"/>
                  <a:pt x="12" y="70"/>
                </a:cubicBezTo>
                <a:close/>
                <a:moveTo>
                  <a:pt x="135" y="180"/>
                </a:moveTo>
                <a:cubicBezTo>
                  <a:pt x="135" y="180"/>
                  <a:pt x="135" y="180"/>
                  <a:pt x="135" y="180"/>
                </a:cubicBezTo>
                <a:cubicBezTo>
                  <a:pt x="135" y="201"/>
                  <a:pt x="151" y="217"/>
                  <a:pt x="171" y="217"/>
                </a:cubicBezTo>
                <a:cubicBezTo>
                  <a:pt x="192" y="217"/>
                  <a:pt x="208" y="201"/>
                  <a:pt x="208" y="180"/>
                </a:cubicBezTo>
                <a:cubicBezTo>
                  <a:pt x="208" y="180"/>
                  <a:pt x="208" y="180"/>
                  <a:pt x="208" y="180"/>
                </a:cubicBezTo>
                <a:cubicBezTo>
                  <a:pt x="200" y="177"/>
                  <a:pt x="194" y="172"/>
                  <a:pt x="190" y="166"/>
                </a:cubicBezTo>
                <a:cubicBezTo>
                  <a:pt x="178" y="175"/>
                  <a:pt x="162" y="180"/>
                  <a:pt x="143" y="180"/>
                </a:cubicBezTo>
                <a:cubicBezTo>
                  <a:pt x="140" y="180"/>
                  <a:pt x="137" y="180"/>
                  <a:pt x="135" y="180"/>
                </a:cubicBezTo>
                <a:close/>
                <a:moveTo>
                  <a:pt x="185" y="183"/>
                </a:moveTo>
                <a:cubicBezTo>
                  <a:pt x="188" y="183"/>
                  <a:pt x="190" y="185"/>
                  <a:pt x="190" y="188"/>
                </a:cubicBezTo>
                <a:cubicBezTo>
                  <a:pt x="190" y="191"/>
                  <a:pt x="188" y="193"/>
                  <a:pt x="185" y="193"/>
                </a:cubicBezTo>
                <a:cubicBezTo>
                  <a:pt x="183" y="193"/>
                  <a:pt x="181" y="191"/>
                  <a:pt x="181" y="188"/>
                </a:cubicBezTo>
                <a:cubicBezTo>
                  <a:pt x="181" y="185"/>
                  <a:pt x="183" y="183"/>
                  <a:pt x="185" y="183"/>
                </a:cubicBezTo>
                <a:close/>
                <a:moveTo>
                  <a:pt x="156" y="183"/>
                </a:moveTo>
                <a:cubicBezTo>
                  <a:pt x="159" y="183"/>
                  <a:pt x="161" y="185"/>
                  <a:pt x="161" y="188"/>
                </a:cubicBezTo>
                <a:cubicBezTo>
                  <a:pt x="161" y="191"/>
                  <a:pt x="159" y="193"/>
                  <a:pt x="156" y="193"/>
                </a:cubicBezTo>
                <a:cubicBezTo>
                  <a:pt x="153" y="193"/>
                  <a:pt x="151" y="191"/>
                  <a:pt x="151" y="188"/>
                </a:cubicBezTo>
                <a:cubicBezTo>
                  <a:pt x="151" y="185"/>
                  <a:pt x="153" y="183"/>
                  <a:pt x="156" y="183"/>
                </a:cubicBezTo>
                <a:close/>
                <a:moveTo>
                  <a:pt x="190" y="136"/>
                </a:moveTo>
                <a:cubicBezTo>
                  <a:pt x="190" y="136"/>
                  <a:pt x="190" y="136"/>
                  <a:pt x="190" y="136"/>
                </a:cubicBezTo>
                <a:cubicBezTo>
                  <a:pt x="191" y="136"/>
                  <a:pt x="192" y="137"/>
                  <a:pt x="192" y="137"/>
                </a:cubicBezTo>
                <a:cubicBezTo>
                  <a:pt x="193" y="137"/>
                  <a:pt x="193" y="137"/>
                  <a:pt x="193" y="137"/>
                </a:cubicBezTo>
                <a:cubicBezTo>
                  <a:pt x="193" y="137"/>
                  <a:pt x="193" y="137"/>
                  <a:pt x="193" y="137"/>
                </a:cubicBezTo>
                <a:cubicBezTo>
                  <a:pt x="193" y="138"/>
                  <a:pt x="193" y="138"/>
                  <a:pt x="193" y="138"/>
                </a:cubicBezTo>
                <a:cubicBezTo>
                  <a:pt x="194" y="138"/>
                  <a:pt x="195" y="138"/>
                  <a:pt x="195" y="138"/>
                </a:cubicBezTo>
                <a:cubicBezTo>
                  <a:pt x="195" y="138"/>
                  <a:pt x="195" y="138"/>
                  <a:pt x="195" y="138"/>
                </a:cubicBezTo>
                <a:cubicBezTo>
                  <a:pt x="195" y="139"/>
                  <a:pt x="196" y="139"/>
                  <a:pt x="196" y="139"/>
                </a:cubicBezTo>
                <a:cubicBezTo>
                  <a:pt x="196" y="139"/>
                  <a:pt x="196" y="139"/>
                  <a:pt x="196" y="139"/>
                </a:cubicBezTo>
                <a:cubicBezTo>
                  <a:pt x="196" y="139"/>
                  <a:pt x="196" y="139"/>
                  <a:pt x="197" y="139"/>
                </a:cubicBezTo>
                <a:cubicBezTo>
                  <a:pt x="197" y="139"/>
                  <a:pt x="197" y="139"/>
                  <a:pt x="197" y="139"/>
                </a:cubicBezTo>
                <a:cubicBezTo>
                  <a:pt x="197" y="140"/>
                  <a:pt x="197" y="140"/>
                  <a:pt x="197" y="140"/>
                </a:cubicBezTo>
                <a:cubicBezTo>
                  <a:pt x="198" y="140"/>
                  <a:pt x="198" y="140"/>
                  <a:pt x="198" y="140"/>
                </a:cubicBezTo>
                <a:cubicBezTo>
                  <a:pt x="198" y="140"/>
                  <a:pt x="198" y="140"/>
                  <a:pt x="198" y="140"/>
                </a:cubicBezTo>
                <a:cubicBezTo>
                  <a:pt x="198" y="141"/>
                  <a:pt x="198" y="141"/>
                  <a:pt x="198" y="141"/>
                </a:cubicBezTo>
                <a:cubicBezTo>
                  <a:pt x="199" y="141"/>
                  <a:pt x="199" y="141"/>
                  <a:pt x="199" y="141"/>
                </a:cubicBezTo>
                <a:cubicBezTo>
                  <a:pt x="199" y="141"/>
                  <a:pt x="199" y="141"/>
                  <a:pt x="199" y="141"/>
                </a:cubicBezTo>
                <a:cubicBezTo>
                  <a:pt x="199" y="141"/>
                  <a:pt x="200" y="141"/>
                  <a:pt x="200" y="141"/>
                </a:cubicBezTo>
                <a:cubicBezTo>
                  <a:pt x="200" y="142"/>
                  <a:pt x="200" y="142"/>
                  <a:pt x="200" y="142"/>
                </a:cubicBezTo>
                <a:cubicBezTo>
                  <a:pt x="200" y="142"/>
                  <a:pt x="200" y="142"/>
                  <a:pt x="200" y="142"/>
                </a:cubicBezTo>
                <a:cubicBezTo>
                  <a:pt x="201" y="142"/>
                  <a:pt x="201" y="142"/>
                  <a:pt x="201" y="142"/>
                </a:cubicBezTo>
                <a:cubicBezTo>
                  <a:pt x="201" y="142"/>
                  <a:pt x="201" y="142"/>
                  <a:pt x="201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5" y="146"/>
                  <a:pt x="205" y="146"/>
                  <a:pt x="205" y="146"/>
                </a:cubicBezTo>
                <a:cubicBezTo>
                  <a:pt x="205" y="146"/>
                  <a:pt x="205" y="146"/>
                  <a:pt x="205" y="146"/>
                </a:cubicBezTo>
                <a:cubicBezTo>
                  <a:pt x="214" y="154"/>
                  <a:pt x="219" y="166"/>
                  <a:pt x="219" y="180"/>
                </a:cubicBezTo>
                <a:cubicBezTo>
                  <a:pt x="219" y="181"/>
                  <a:pt x="219" y="183"/>
                  <a:pt x="219" y="185"/>
                </a:cubicBezTo>
                <a:cubicBezTo>
                  <a:pt x="219" y="185"/>
                  <a:pt x="219" y="185"/>
                  <a:pt x="219" y="185"/>
                </a:cubicBezTo>
                <a:cubicBezTo>
                  <a:pt x="219" y="185"/>
                  <a:pt x="219" y="185"/>
                  <a:pt x="219" y="185"/>
                </a:cubicBezTo>
                <a:cubicBezTo>
                  <a:pt x="219" y="250"/>
                  <a:pt x="219" y="250"/>
                  <a:pt x="219" y="250"/>
                </a:cubicBezTo>
                <a:cubicBezTo>
                  <a:pt x="200" y="215"/>
                  <a:pt x="147" y="214"/>
                  <a:pt x="124" y="24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5" y="153"/>
                  <a:pt x="146" y="132"/>
                  <a:pt x="172" y="132"/>
                </a:cubicBezTo>
                <a:cubicBezTo>
                  <a:pt x="178" y="132"/>
                  <a:pt x="184" y="134"/>
                  <a:pt x="190" y="136"/>
                </a:cubicBezTo>
                <a:close/>
                <a:moveTo>
                  <a:pt x="118" y="283"/>
                </a:moveTo>
                <a:cubicBezTo>
                  <a:pt x="168" y="283"/>
                  <a:pt x="168" y="283"/>
                  <a:pt x="168" y="283"/>
                </a:cubicBezTo>
                <a:cubicBezTo>
                  <a:pt x="150" y="234"/>
                  <a:pt x="150" y="234"/>
                  <a:pt x="150" y="234"/>
                </a:cubicBezTo>
                <a:cubicBezTo>
                  <a:pt x="132" y="243"/>
                  <a:pt x="120" y="262"/>
                  <a:pt x="118" y="283"/>
                </a:cubicBezTo>
                <a:close/>
                <a:moveTo>
                  <a:pt x="176" y="283"/>
                </a:moveTo>
                <a:cubicBezTo>
                  <a:pt x="224" y="283"/>
                  <a:pt x="224" y="283"/>
                  <a:pt x="224" y="283"/>
                </a:cubicBezTo>
                <a:cubicBezTo>
                  <a:pt x="221" y="262"/>
                  <a:pt x="210" y="243"/>
                  <a:pt x="191" y="234"/>
                </a:cubicBezTo>
                <a:cubicBezTo>
                  <a:pt x="176" y="283"/>
                  <a:pt x="176" y="283"/>
                  <a:pt x="176" y="283"/>
                </a:cubicBezTo>
                <a:close/>
                <a:moveTo>
                  <a:pt x="55" y="88"/>
                </a:moveTo>
                <a:cubicBezTo>
                  <a:pt x="172" y="37"/>
                  <a:pt x="172" y="37"/>
                  <a:pt x="172" y="37"/>
                </a:cubicBezTo>
                <a:cubicBezTo>
                  <a:pt x="174" y="37"/>
                  <a:pt x="175" y="35"/>
                  <a:pt x="174" y="34"/>
                </a:cubicBezTo>
                <a:cubicBezTo>
                  <a:pt x="173" y="32"/>
                  <a:pt x="172" y="32"/>
                  <a:pt x="170" y="32"/>
                </a:cubicBezTo>
                <a:cubicBezTo>
                  <a:pt x="52" y="83"/>
                  <a:pt x="52" y="83"/>
                  <a:pt x="52" y="83"/>
                </a:cubicBezTo>
                <a:cubicBezTo>
                  <a:pt x="51" y="83"/>
                  <a:pt x="50" y="85"/>
                  <a:pt x="51" y="87"/>
                </a:cubicBezTo>
                <a:cubicBezTo>
                  <a:pt x="51" y="88"/>
                  <a:pt x="53" y="89"/>
                  <a:pt x="55" y="88"/>
                </a:cubicBezTo>
                <a:close/>
                <a:moveTo>
                  <a:pt x="40" y="82"/>
                </a:moveTo>
                <a:cubicBezTo>
                  <a:pt x="157" y="31"/>
                  <a:pt x="157" y="31"/>
                  <a:pt x="157" y="31"/>
                </a:cubicBezTo>
                <a:cubicBezTo>
                  <a:pt x="159" y="30"/>
                  <a:pt x="160" y="29"/>
                  <a:pt x="159" y="27"/>
                </a:cubicBezTo>
                <a:cubicBezTo>
                  <a:pt x="158" y="26"/>
                  <a:pt x="157" y="25"/>
                  <a:pt x="155" y="26"/>
                </a:cubicBezTo>
                <a:cubicBezTo>
                  <a:pt x="37" y="76"/>
                  <a:pt x="37" y="76"/>
                  <a:pt x="37" y="76"/>
                </a:cubicBezTo>
                <a:cubicBezTo>
                  <a:pt x="36" y="77"/>
                  <a:pt x="35" y="79"/>
                  <a:pt x="36" y="80"/>
                </a:cubicBezTo>
                <a:cubicBezTo>
                  <a:pt x="36" y="82"/>
                  <a:pt x="38" y="82"/>
                  <a:pt x="40" y="82"/>
                </a:cubicBezTo>
                <a:close/>
                <a:moveTo>
                  <a:pt x="29" y="73"/>
                </a:moveTo>
                <a:cubicBezTo>
                  <a:pt x="147" y="23"/>
                  <a:pt x="147" y="23"/>
                  <a:pt x="147" y="23"/>
                </a:cubicBezTo>
                <a:cubicBezTo>
                  <a:pt x="148" y="22"/>
                  <a:pt x="149" y="21"/>
                  <a:pt x="148" y="19"/>
                </a:cubicBezTo>
                <a:cubicBezTo>
                  <a:pt x="148" y="18"/>
                  <a:pt x="146" y="17"/>
                  <a:pt x="145" y="18"/>
                </a:cubicBezTo>
                <a:cubicBezTo>
                  <a:pt x="27" y="68"/>
                  <a:pt x="27" y="68"/>
                  <a:pt x="27" y="68"/>
                </a:cubicBezTo>
                <a:cubicBezTo>
                  <a:pt x="25" y="69"/>
                  <a:pt x="25" y="71"/>
                  <a:pt x="25" y="72"/>
                </a:cubicBezTo>
                <a:cubicBezTo>
                  <a:pt x="26" y="73"/>
                  <a:pt x="27" y="74"/>
                  <a:pt x="29" y="73"/>
                </a:cubicBezTo>
                <a:close/>
                <a:moveTo>
                  <a:pt x="62" y="280"/>
                </a:moveTo>
                <a:cubicBezTo>
                  <a:pt x="62" y="100"/>
                  <a:pt x="62" y="100"/>
                  <a:pt x="62" y="100"/>
                </a:cubicBezTo>
                <a:cubicBezTo>
                  <a:pt x="62" y="100"/>
                  <a:pt x="62" y="100"/>
                  <a:pt x="62" y="100"/>
                </a:cubicBezTo>
                <a:cubicBezTo>
                  <a:pt x="62" y="98"/>
                  <a:pt x="64" y="95"/>
                  <a:pt x="66" y="94"/>
                </a:cubicBezTo>
                <a:cubicBezTo>
                  <a:pt x="194" y="40"/>
                  <a:pt x="194" y="40"/>
                  <a:pt x="194" y="40"/>
                </a:cubicBezTo>
                <a:cubicBezTo>
                  <a:pt x="194" y="39"/>
                  <a:pt x="195" y="39"/>
                  <a:pt x="197" y="39"/>
                </a:cubicBezTo>
                <a:cubicBezTo>
                  <a:pt x="200" y="39"/>
                  <a:pt x="203" y="42"/>
                  <a:pt x="203" y="45"/>
                </a:cubicBezTo>
                <a:cubicBezTo>
                  <a:pt x="203" y="130"/>
                  <a:pt x="203" y="130"/>
                  <a:pt x="203" y="130"/>
                </a:cubicBezTo>
                <a:cubicBezTo>
                  <a:pt x="203" y="129"/>
                  <a:pt x="203" y="129"/>
                  <a:pt x="203" y="129"/>
                </a:cubicBezTo>
                <a:cubicBezTo>
                  <a:pt x="203" y="129"/>
                  <a:pt x="202" y="129"/>
                  <a:pt x="202" y="129"/>
                </a:cubicBezTo>
                <a:cubicBezTo>
                  <a:pt x="202" y="129"/>
                  <a:pt x="202" y="129"/>
                  <a:pt x="202" y="129"/>
                </a:cubicBezTo>
                <a:cubicBezTo>
                  <a:pt x="201" y="129"/>
                  <a:pt x="201" y="128"/>
                  <a:pt x="201" y="128"/>
                </a:cubicBezTo>
                <a:cubicBezTo>
                  <a:pt x="201" y="128"/>
                  <a:pt x="201" y="128"/>
                  <a:pt x="201" y="128"/>
                </a:cubicBezTo>
                <a:cubicBezTo>
                  <a:pt x="200" y="128"/>
                  <a:pt x="200" y="128"/>
                  <a:pt x="199" y="127"/>
                </a:cubicBezTo>
                <a:cubicBezTo>
                  <a:pt x="199" y="127"/>
                  <a:pt x="199" y="127"/>
                  <a:pt x="199" y="127"/>
                </a:cubicBezTo>
                <a:cubicBezTo>
                  <a:pt x="198" y="127"/>
                  <a:pt x="198" y="127"/>
                  <a:pt x="198" y="127"/>
                </a:cubicBezTo>
                <a:cubicBezTo>
                  <a:pt x="198" y="127"/>
                  <a:pt x="198" y="127"/>
                  <a:pt x="198" y="127"/>
                </a:cubicBezTo>
                <a:cubicBezTo>
                  <a:pt x="197" y="126"/>
                  <a:pt x="196" y="126"/>
                  <a:pt x="194" y="125"/>
                </a:cubicBezTo>
                <a:cubicBezTo>
                  <a:pt x="194" y="125"/>
                  <a:pt x="194" y="125"/>
                  <a:pt x="194" y="125"/>
                </a:cubicBezTo>
                <a:cubicBezTo>
                  <a:pt x="187" y="122"/>
                  <a:pt x="179" y="121"/>
                  <a:pt x="172" y="121"/>
                </a:cubicBezTo>
                <a:cubicBezTo>
                  <a:pt x="140" y="121"/>
                  <a:pt x="114" y="146"/>
                  <a:pt x="112" y="177"/>
                </a:cubicBezTo>
                <a:cubicBezTo>
                  <a:pt x="112" y="178"/>
                  <a:pt x="112" y="178"/>
                  <a:pt x="112" y="178"/>
                </a:cubicBezTo>
                <a:cubicBezTo>
                  <a:pt x="112" y="178"/>
                  <a:pt x="112" y="178"/>
                  <a:pt x="112" y="178"/>
                </a:cubicBezTo>
                <a:cubicBezTo>
                  <a:pt x="112" y="258"/>
                  <a:pt x="112" y="258"/>
                  <a:pt x="112" y="258"/>
                </a:cubicBezTo>
                <a:cubicBezTo>
                  <a:pt x="111" y="262"/>
                  <a:pt x="109" y="266"/>
                  <a:pt x="108" y="270"/>
                </a:cubicBezTo>
                <a:cubicBezTo>
                  <a:pt x="72" y="286"/>
                  <a:pt x="72" y="286"/>
                  <a:pt x="72" y="286"/>
                </a:cubicBezTo>
                <a:cubicBezTo>
                  <a:pt x="71" y="286"/>
                  <a:pt x="70" y="286"/>
                  <a:pt x="69" y="286"/>
                </a:cubicBezTo>
                <a:cubicBezTo>
                  <a:pt x="65" y="286"/>
                  <a:pt x="62" y="284"/>
                  <a:pt x="62" y="280"/>
                </a:cubicBezTo>
                <a:close/>
                <a:moveTo>
                  <a:pt x="21" y="65"/>
                </a:moveTo>
                <a:cubicBezTo>
                  <a:pt x="18" y="66"/>
                  <a:pt x="15" y="64"/>
                  <a:pt x="14" y="62"/>
                </a:cubicBezTo>
                <a:cubicBezTo>
                  <a:pt x="13" y="60"/>
                  <a:pt x="15" y="57"/>
                  <a:pt x="17" y="56"/>
                </a:cubicBezTo>
                <a:cubicBezTo>
                  <a:pt x="145" y="1"/>
                  <a:pt x="145" y="1"/>
                  <a:pt x="145" y="1"/>
                </a:cubicBezTo>
                <a:cubicBezTo>
                  <a:pt x="147" y="0"/>
                  <a:pt x="150" y="1"/>
                  <a:pt x="151" y="3"/>
                </a:cubicBezTo>
                <a:cubicBezTo>
                  <a:pt x="152" y="6"/>
                  <a:pt x="151" y="9"/>
                  <a:pt x="149" y="10"/>
                </a:cubicBezTo>
                <a:lnTo>
                  <a:pt x="21" y="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a typeface="+mn-ea"/>
              <a:cs typeface="+mn-ea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8DF4FC79-14C0-6C01-19E2-9EAC212892FF}"/>
              </a:ext>
            </a:extLst>
          </p:cNvPr>
          <p:cNvSpPr txBox="1"/>
          <p:nvPr/>
        </p:nvSpPr>
        <p:spPr>
          <a:xfrm>
            <a:off x="1676783" y="3975253"/>
            <a:ext cx="1567664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652AB2E7-2745-7183-C5A9-00B65DC33DFE}"/>
              </a:ext>
            </a:extLst>
          </p:cNvPr>
          <p:cNvSpPr txBox="1"/>
          <p:nvPr/>
        </p:nvSpPr>
        <p:spPr>
          <a:xfrm>
            <a:off x="4104071" y="3975253"/>
            <a:ext cx="1567664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CEA9EDBD-3F21-B157-DBAC-A6B781E449B1}"/>
              </a:ext>
            </a:extLst>
          </p:cNvPr>
          <p:cNvSpPr txBox="1"/>
          <p:nvPr/>
        </p:nvSpPr>
        <p:spPr>
          <a:xfrm>
            <a:off x="6538592" y="3975253"/>
            <a:ext cx="1567664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C5CF0DE3-35A7-6064-E4C1-59E3BD1AF1A8}"/>
              </a:ext>
            </a:extLst>
          </p:cNvPr>
          <p:cNvSpPr txBox="1"/>
          <p:nvPr/>
        </p:nvSpPr>
        <p:spPr>
          <a:xfrm>
            <a:off x="8925309" y="3975253"/>
            <a:ext cx="1567664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490113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fbcp005b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</TotalTime>
  <Words>2226</Words>
  <Application>Microsoft Office PowerPoint</Application>
  <PresentationFormat>宽屏</PresentationFormat>
  <Paragraphs>241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HarmonyOS Sans SC Light</vt:lpstr>
      <vt:lpstr>阿里巴巴普惠体 2.0 55 Regular</vt:lpstr>
      <vt:lpstr>阿里巴巴普惠体 2.0 65 Medium</vt:lpstr>
      <vt:lpstr>等线</vt:lpstr>
      <vt:lpstr>江城律动宋</vt:lpstr>
      <vt:lpstr>瀞ノクーゲル明朝</vt:lpstr>
      <vt:lpstr>微软雅黑</vt:lpstr>
      <vt:lpstr>Arial</vt:lpstr>
      <vt:lpstr>Calibri</vt:lpstr>
      <vt:lpstr>Wingdings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启航新征程——新年工作计划ppt模板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51pptmoban .com</cp:lastModifiedBy>
  <cp:revision>67</cp:revision>
  <dcterms:created xsi:type="dcterms:W3CDTF">2023-12-15T03:23:33Z</dcterms:created>
  <dcterms:modified xsi:type="dcterms:W3CDTF">2023-12-24T14:18:54Z</dcterms:modified>
  <cp:contentStatus>启航新征程——新年工作计划ppt模板，www.51pptmoban.com</cp:contentStatus>
  <cp:version>51pptmoban.com（V51-122401版）</cp:version>
</cp:coreProperties>
</file>