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55" r:id="rId2"/>
    <p:sldId id="453" r:id="rId3"/>
    <p:sldId id="456" r:id="rId4"/>
    <p:sldId id="457" r:id="rId5"/>
    <p:sldId id="462" r:id="rId6"/>
    <p:sldId id="460" r:id="rId7"/>
    <p:sldId id="459" r:id="rId8"/>
    <p:sldId id="463" r:id="rId9"/>
    <p:sldId id="461" r:id="rId10"/>
    <p:sldId id="464" r:id="rId11"/>
    <p:sldId id="465" r:id="rId12"/>
    <p:sldId id="466" r:id="rId13"/>
    <p:sldId id="468" r:id="rId14"/>
    <p:sldId id="467" r:id="rId15"/>
    <p:sldId id="469" r:id="rId16"/>
    <p:sldId id="470" r:id="rId17"/>
    <p:sldId id="471" r:id="rId18"/>
    <p:sldId id="473" r:id="rId19"/>
    <p:sldId id="472" r:id="rId20"/>
    <p:sldId id="474" r:id="rId21"/>
    <p:sldId id="475" r:id="rId22"/>
    <p:sldId id="476" r:id="rId23"/>
    <p:sldId id="47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EFE"/>
    <a:srgbClr val="17DCF5"/>
    <a:srgbClr val="0059F7"/>
    <a:srgbClr val="A7A0EF"/>
    <a:srgbClr val="001679"/>
    <a:srgbClr val="D7C7F4"/>
    <a:srgbClr val="DDCBF5"/>
    <a:srgbClr val="ECE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354" y="84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AE4DE-DA7B-4317-A0E6-7289C10EA7DA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6BEC1-04E8-4782-9796-E4D2445E6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44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3535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88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619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07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88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09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288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057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658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958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309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60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62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76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1818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690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03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895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91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76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49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00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01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0C5E07-3997-0757-BA3A-65F03F11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CCC53-EACE-46C5-B346-3D9FCCBB1CCB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5BB8AC-862E-B9C0-397F-71244809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F247D3-7686-FD32-A62E-167C113E5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213A1-3FFF-4E6F-84E1-DCBEA9845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03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19C86AF-D68A-7B5E-5C5B-AC601DB501C7}"/>
              </a:ext>
            </a:extLst>
          </p:cNvPr>
          <p:cNvSpPr/>
          <p:nvPr userDrawn="1"/>
        </p:nvSpPr>
        <p:spPr>
          <a:xfrm>
            <a:off x="0" y="5422620"/>
            <a:ext cx="12192000" cy="1435381"/>
          </a:xfrm>
          <a:custGeom>
            <a:avLst/>
            <a:gdLst>
              <a:gd name="connsiteX0" fmla="*/ 12192000 w 12192000"/>
              <a:gd name="connsiteY0" fmla="*/ 0 h 1435381"/>
              <a:gd name="connsiteX1" fmla="*/ 12192000 w 12192000"/>
              <a:gd name="connsiteY1" fmla="*/ 1435381 h 1435381"/>
              <a:gd name="connsiteX2" fmla="*/ 0 w 12192000"/>
              <a:gd name="connsiteY2" fmla="*/ 1435381 h 1435381"/>
              <a:gd name="connsiteX3" fmla="*/ 0 w 12192000"/>
              <a:gd name="connsiteY3" fmla="*/ 20386 h 1435381"/>
              <a:gd name="connsiteX4" fmla="*/ 150945 w 12192000"/>
              <a:gd name="connsiteY4" fmla="*/ 103576 h 1435381"/>
              <a:gd name="connsiteX5" fmla="*/ 6077505 w 12192000"/>
              <a:gd name="connsiteY5" fmla="*/ 1393494 h 1435381"/>
              <a:gd name="connsiteX6" fmla="*/ 12004066 w 12192000"/>
              <a:gd name="connsiteY6" fmla="*/ 103576 h 14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35381">
                <a:moveTo>
                  <a:pt x="12192000" y="0"/>
                </a:moveTo>
                <a:lnTo>
                  <a:pt x="12192000" y="1435381"/>
                </a:lnTo>
                <a:lnTo>
                  <a:pt x="0" y="1435381"/>
                </a:lnTo>
                <a:lnTo>
                  <a:pt x="0" y="20386"/>
                </a:lnTo>
                <a:lnTo>
                  <a:pt x="150945" y="103576"/>
                </a:lnTo>
                <a:cubicBezTo>
                  <a:pt x="1667684" y="900554"/>
                  <a:pt x="3763039" y="1393494"/>
                  <a:pt x="6077505" y="1393494"/>
                </a:cubicBezTo>
                <a:cubicBezTo>
                  <a:pt x="8391971" y="1393494"/>
                  <a:pt x="10487327" y="900554"/>
                  <a:pt x="12004066" y="103576"/>
                </a:cubicBezTo>
                <a:close/>
              </a:path>
            </a:pathLst>
          </a:custGeom>
          <a:blipFill dpi="0" rotWithShape="1">
            <a:blip r:embed="rId2"/>
            <a:srcRect/>
            <a:tile tx="-4127500" ty="5270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D23BE4C-040B-86B1-9EAD-37271F4505A2}"/>
              </a:ext>
            </a:extLst>
          </p:cNvPr>
          <p:cNvSpPr/>
          <p:nvPr userDrawn="1"/>
        </p:nvSpPr>
        <p:spPr>
          <a:xfrm>
            <a:off x="2" y="5112423"/>
            <a:ext cx="12192000" cy="1729091"/>
          </a:xfrm>
          <a:custGeom>
            <a:avLst/>
            <a:gdLst>
              <a:gd name="connsiteX0" fmla="*/ 11522075 w 11522075"/>
              <a:gd name="connsiteY0" fmla="*/ 0 h 1634081"/>
              <a:gd name="connsiteX1" fmla="*/ 11522075 w 11522075"/>
              <a:gd name="connsiteY1" fmla="*/ 322463 h 1634081"/>
              <a:gd name="connsiteX2" fmla="*/ 11361945 w 11522075"/>
              <a:gd name="connsiteY2" fmla="*/ 415041 h 1634081"/>
              <a:gd name="connsiteX3" fmla="*/ 5761037 w 11522075"/>
              <a:gd name="connsiteY3" fmla="*/ 1634081 h 1634081"/>
              <a:gd name="connsiteX4" fmla="*/ 160129 w 11522075"/>
              <a:gd name="connsiteY4" fmla="*/ 415041 h 1634081"/>
              <a:gd name="connsiteX5" fmla="*/ 0 w 11522075"/>
              <a:gd name="connsiteY5" fmla="*/ 322463 h 1634081"/>
              <a:gd name="connsiteX6" fmla="*/ 0 w 11522075"/>
              <a:gd name="connsiteY6" fmla="*/ 0 h 1634081"/>
              <a:gd name="connsiteX7" fmla="*/ 435217 w 11522075"/>
              <a:gd name="connsiteY7" fmla="*/ 271369 h 1634081"/>
              <a:gd name="connsiteX8" fmla="*/ 5761037 w 11522075"/>
              <a:gd name="connsiteY8" fmla="*/ 1562074 h 1634081"/>
              <a:gd name="connsiteX9" fmla="*/ 11086858 w 11522075"/>
              <a:gd name="connsiteY9" fmla="*/ 271369 h 163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22075" h="1634081">
                <a:moveTo>
                  <a:pt x="11522075" y="0"/>
                </a:moveTo>
                <a:lnTo>
                  <a:pt x="11522075" y="322463"/>
                </a:lnTo>
                <a:lnTo>
                  <a:pt x="11361945" y="415041"/>
                </a:lnTo>
                <a:cubicBezTo>
                  <a:pt x="9928547" y="1168227"/>
                  <a:pt x="7948328" y="1634081"/>
                  <a:pt x="5761037" y="1634081"/>
                </a:cubicBezTo>
                <a:cubicBezTo>
                  <a:pt x="3573747" y="1634081"/>
                  <a:pt x="1593527" y="1168227"/>
                  <a:pt x="160129" y="415041"/>
                </a:cubicBezTo>
                <a:lnTo>
                  <a:pt x="0" y="322463"/>
                </a:lnTo>
                <a:lnTo>
                  <a:pt x="0" y="0"/>
                </a:lnTo>
                <a:lnTo>
                  <a:pt x="435217" y="271369"/>
                </a:lnTo>
                <a:cubicBezTo>
                  <a:pt x="1841864" y="1073306"/>
                  <a:pt x="3710453" y="1562074"/>
                  <a:pt x="5761037" y="1562074"/>
                </a:cubicBezTo>
                <a:cubicBezTo>
                  <a:pt x="7811622" y="1562074"/>
                  <a:pt x="9680211" y="1073306"/>
                  <a:pt x="11086858" y="271369"/>
                </a:cubicBezTo>
                <a:close/>
              </a:path>
            </a:pathLst>
          </a:custGeom>
          <a:gradFill flip="none" rotWithShape="1">
            <a:gsLst>
              <a:gs pos="50000">
                <a:srgbClr val="A7A0EF"/>
              </a:gs>
              <a:gs pos="0">
                <a:srgbClr val="0059F7"/>
              </a:gs>
              <a:gs pos="72000">
                <a:srgbClr val="3948E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D52EEFB-1DD7-0094-6F0F-1A93FD8A393F}"/>
              </a:ext>
            </a:extLst>
          </p:cNvPr>
          <p:cNvSpPr/>
          <p:nvPr userDrawn="1"/>
        </p:nvSpPr>
        <p:spPr>
          <a:xfrm>
            <a:off x="0" y="4557910"/>
            <a:ext cx="7287854" cy="2299930"/>
          </a:xfrm>
          <a:custGeom>
            <a:avLst/>
            <a:gdLst>
              <a:gd name="connsiteX0" fmla="*/ 0 w 7287854"/>
              <a:gd name="connsiteY0" fmla="*/ 0 h 2299930"/>
              <a:gd name="connsiteX1" fmla="*/ 75958 w 7287854"/>
              <a:gd name="connsiteY1" fmla="*/ 72038 h 2299930"/>
              <a:gd name="connsiteX2" fmla="*/ 6883893 w 7287854"/>
              <a:gd name="connsiteY2" fmla="*/ 2249463 h 2299930"/>
              <a:gd name="connsiteX3" fmla="*/ 7287854 w 7287854"/>
              <a:gd name="connsiteY3" fmla="*/ 2254831 h 2299930"/>
              <a:gd name="connsiteX4" fmla="*/ 6952952 w 7287854"/>
              <a:gd name="connsiteY4" fmla="*/ 2277192 h 2299930"/>
              <a:gd name="connsiteX5" fmla="*/ 6096000 w 7287854"/>
              <a:gd name="connsiteY5" fmla="*/ 2299930 h 2299930"/>
              <a:gd name="connsiteX6" fmla="*/ 169440 w 7287854"/>
              <a:gd name="connsiteY6" fmla="*/ 1010012 h 2299930"/>
              <a:gd name="connsiteX7" fmla="*/ 0 w 7287854"/>
              <a:gd name="connsiteY7" fmla="*/ 916629 h 229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7854" h="2299930">
                <a:moveTo>
                  <a:pt x="0" y="0"/>
                </a:moveTo>
                <a:lnTo>
                  <a:pt x="75958" y="72038"/>
                </a:lnTo>
                <a:cubicBezTo>
                  <a:pt x="1462054" y="1316812"/>
                  <a:pt x="3977696" y="2172056"/>
                  <a:pt x="6883893" y="2249463"/>
                </a:cubicBezTo>
                <a:lnTo>
                  <a:pt x="7287854" y="2254831"/>
                </a:lnTo>
                <a:lnTo>
                  <a:pt x="6952952" y="2277192"/>
                </a:lnTo>
                <a:cubicBezTo>
                  <a:pt x="6671193" y="2292228"/>
                  <a:pt x="6385308" y="2299930"/>
                  <a:pt x="6096000" y="2299930"/>
                </a:cubicBezTo>
                <a:cubicBezTo>
                  <a:pt x="3781534" y="2299930"/>
                  <a:pt x="1686179" y="1806990"/>
                  <a:pt x="169440" y="1010012"/>
                </a:cubicBezTo>
                <a:lnTo>
                  <a:pt x="0" y="916629"/>
                </a:lnTo>
                <a:close/>
              </a:path>
            </a:pathLst>
          </a:custGeom>
          <a:gradFill>
            <a:gsLst>
              <a:gs pos="100000">
                <a:srgbClr val="A7A0EF">
                  <a:alpha val="0"/>
                </a:srgbClr>
              </a:gs>
              <a:gs pos="0">
                <a:srgbClr val="17DC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B501404D-DB23-F62C-46B1-E8E0AFB7B3D6}"/>
              </a:ext>
            </a:extLst>
          </p:cNvPr>
          <p:cNvSpPr/>
          <p:nvPr userDrawn="1"/>
        </p:nvSpPr>
        <p:spPr>
          <a:xfrm>
            <a:off x="-1952455" y="1317249"/>
            <a:ext cx="15881010" cy="6021415"/>
          </a:xfrm>
          <a:prstGeom prst="arc">
            <a:avLst>
              <a:gd name="adj1" fmla="val 6982023"/>
              <a:gd name="adj2" fmla="val 10061188"/>
            </a:avLst>
          </a:prstGeom>
          <a:noFill/>
          <a:ln w="381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CCBDDB-B145-4D52-E9AE-A9B2E5A7DB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sp>
        <p:nvSpPr>
          <p:cNvPr id="7" name="弧形 6">
            <a:extLst>
              <a:ext uri="{FF2B5EF4-FFF2-40B4-BE49-F238E27FC236}">
                <a16:creationId xmlns:a16="http://schemas.microsoft.com/office/drawing/2014/main" id="{5EC0882C-4479-7322-99DA-BA40588D2522}"/>
              </a:ext>
            </a:extLst>
          </p:cNvPr>
          <p:cNvSpPr/>
          <p:nvPr userDrawn="1"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4362787-4113-EEB8-F6FC-1683C2DCD1F6}"/>
              </a:ext>
            </a:extLst>
          </p:cNvPr>
          <p:cNvGrpSpPr/>
          <p:nvPr userDrawn="1"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E0FA5A5-EC33-712B-EF5A-67BE515EC529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8CFD39E-69EA-A8EF-CADF-9AC514DEB9E8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F9313E6-4070-25E5-E337-675188EDFE2A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4EE3856-9723-554F-A65A-90AA7B49EC74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46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0">
        <p:random/>
      </p:transition>
    </mc:Fallback>
  </mc:AlternateContent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07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78605D-C35C-9C52-7CFF-265EDA26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51810-0466-2D8D-6F27-CCEE1369E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2139E4-7197-9E02-189E-D8EB7B44ED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CCC53-EACE-46C5-B346-3D9FCCBB1CCB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18B2A1-A554-1583-53CB-30172A76C9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923242-5A04-07F4-832B-FABB19A9D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213A1-3FFF-4E6F-84E1-DCBEA9845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7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3.xml"/><Relationship Id="rId7" Type="http://schemas.openxmlformats.org/officeDocument/2006/relationships/image" Target="../media/image11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jpeg"/><Relationship Id="rId4" Type="http://schemas.openxmlformats.org/officeDocument/2006/relationships/tags" Target="../tags/tag4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D6706B7-098D-BC95-1338-C1E9C52BBB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65498"/>
            <a:ext cx="5111370" cy="5992502"/>
          </a:xfrm>
          <a:custGeom>
            <a:avLst/>
            <a:gdLst>
              <a:gd name="connsiteX0" fmla="*/ 0 w 5111370"/>
              <a:gd name="connsiteY0" fmla="*/ 0 h 5992502"/>
              <a:gd name="connsiteX1" fmla="*/ 5111370 w 5111370"/>
              <a:gd name="connsiteY1" fmla="*/ 0 h 5992502"/>
              <a:gd name="connsiteX2" fmla="*/ 5111370 w 5111370"/>
              <a:gd name="connsiteY2" fmla="*/ 5992502 h 5992502"/>
              <a:gd name="connsiteX3" fmla="*/ 0 w 5111370"/>
              <a:gd name="connsiteY3" fmla="*/ 5992502 h 599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370" h="5992502">
                <a:moveTo>
                  <a:pt x="0" y="0"/>
                </a:moveTo>
                <a:lnTo>
                  <a:pt x="5111370" y="0"/>
                </a:lnTo>
                <a:lnTo>
                  <a:pt x="5111370" y="5992502"/>
                </a:lnTo>
                <a:lnTo>
                  <a:pt x="0" y="5992502"/>
                </a:lnTo>
                <a:close/>
              </a:path>
            </a:pathLst>
          </a:custGeom>
        </p:spPr>
      </p:pic>
      <p:sp>
        <p:nvSpPr>
          <p:cNvPr id="40" name="椭圆 39">
            <a:extLst>
              <a:ext uri="{FF2B5EF4-FFF2-40B4-BE49-F238E27FC236}">
                <a16:creationId xmlns:a16="http://schemas.microsoft.com/office/drawing/2014/main" id="{24011CFB-AD42-E6AC-5B65-54988E3BA07A}"/>
              </a:ext>
            </a:extLst>
          </p:cNvPr>
          <p:cNvSpPr/>
          <p:nvPr/>
        </p:nvSpPr>
        <p:spPr>
          <a:xfrm>
            <a:off x="7434831" y="1098822"/>
            <a:ext cx="1560990" cy="1560990"/>
          </a:xfrm>
          <a:prstGeom prst="ellipse">
            <a:avLst/>
          </a:prstGeom>
          <a:blipFill dpi="0" rotWithShape="1">
            <a:blip r:embed="rId6"/>
            <a:srcRect/>
            <a:tile tx="-1390650" ty="-16573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33" name="矩形: 圆角 32" descr="D:\51PPT模板网\51pptmoban.com\图片.jpg">
            <a:extLst>
              <a:ext uri="{FF2B5EF4-FFF2-40B4-BE49-F238E27FC236}">
                <a16:creationId xmlns:a16="http://schemas.microsoft.com/office/drawing/2014/main" id="{137C78E9-D359-65D9-698B-CC0CCB443661}"/>
              </a:ext>
            </a:extLst>
          </p:cNvPr>
          <p:cNvSpPr/>
          <p:nvPr/>
        </p:nvSpPr>
        <p:spPr>
          <a:xfrm>
            <a:off x="3314700" y="3052715"/>
            <a:ext cx="5562600" cy="390650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0" ty="-16573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9F78C02-F0FA-29FC-6DAD-A63B8ADEBB0D}"/>
              </a:ext>
            </a:extLst>
          </p:cNvPr>
          <p:cNvSpPr/>
          <p:nvPr/>
        </p:nvSpPr>
        <p:spPr>
          <a:xfrm>
            <a:off x="0" y="3655912"/>
            <a:ext cx="12192000" cy="3202088"/>
          </a:xfrm>
          <a:custGeom>
            <a:avLst/>
            <a:gdLst>
              <a:gd name="connsiteX0" fmla="*/ 12192000 w 12192000"/>
              <a:gd name="connsiteY0" fmla="*/ 0 h 3202088"/>
              <a:gd name="connsiteX1" fmla="*/ 12192000 w 12192000"/>
              <a:gd name="connsiteY1" fmla="*/ 3202088 h 3202088"/>
              <a:gd name="connsiteX2" fmla="*/ 0 w 12192000"/>
              <a:gd name="connsiteY2" fmla="*/ 3202088 h 3202088"/>
              <a:gd name="connsiteX3" fmla="*/ 0 w 12192000"/>
              <a:gd name="connsiteY3" fmla="*/ 20386 h 3202088"/>
              <a:gd name="connsiteX4" fmla="*/ 150945 w 12192000"/>
              <a:gd name="connsiteY4" fmla="*/ 103576 h 3202088"/>
              <a:gd name="connsiteX5" fmla="*/ 6077505 w 12192000"/>
              <a:gd name="connsiteY5" fmla="*/ 1393494 h 3202088"/>
              <a:gd name="connsiteX6" fmla="*/ 12004066 w 12192000"/>
              <a:gd name="connsiteY6" fmla="*/ 103576 h 32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02088">
                <a:moveTo>
                  <a:pt x="12192000" y="0"/>
                </a:moveTo>
                <a:lnTo>
                  <a:pt x="12192000" y="3202088"/>
                </a:lnTo>
                <a:lnTo>
                  <a:pt x="0" y="3202088"/>
                </a:lnTo>
                <a:lnTo>
                  <a:pt x="0" y="20386"/>
                </a:lnTo>
                <a:lnTo>
                  <a:pt x="150945" y="103576"/>
                </a:lnTo>
                <a:cubicBezTo>
                  <a:pt x="1667684" y="900554"/>
                  <a:pt x="3763039" y="1393494"/>
                  <a:pt x="6077505" y="1393494"/>
                </a:cubicBezTo>
                <a:cubicBezTo>
                  <a:pt x="8391971" y="1393494"/>
                  <a:pt x="10487327" y="900554"/>
                  <a:pt x="12004066" y="103576"/>
                </a:cubicBezTo>
                <a:close/>
              </a:path>
            </a:pathLst>
          </a:custGeom>
          <a:blipFill dpi="0" rotWithShape="1">
            <a:blip r:embed="rId8"/>
            <a:srcRect/>
            <a:tile tx="-4127500" ty="5270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E134EEC-6153-728F-93D2-8A1DCC0BA26E}"/>
              </a:ext>
            </a:extLst>
          </p:cNvPr>
          <p:cNvSpPr/>
          <p:nvPr/>
        </p:nvSpPr>
        <p:spPr>
          <a:xfrm>
            <a:off x="2" y="3345716"/>
            <a:ext cx="12192000" cy="1729091"/>
          </a:xfrm>
          <a:custGeom>
            <a:avLst/>
            <a:gdLst>
              <a:gd name="connsiteX0" fmla="*/ 11522075 w 11522075"/>
              <a:gd name="connsiteY0" fmla="*/ 0 h 1634081"/>
              <a:gd name="connsiteX1" fmla="*/ 11522075 w 11522075"/>
              <a:gd name="connsiteY1" fmla="*/ 322463 h 1634081"/>
              <a:gd name="connsiteX2" fmla="*/ 11361945 w 11522075"/>
              <a:gd name="connsiteY2" fmla="*/ 415041 h 1634081"/>
              <a:gd name="connsiteX3" fmla="*/ 5761037 w 11522075"/>
              <a:gd name="connsiteY3" fmla="*/ 1634081 h 1634081"/>
              <a:gd name="connsiteX4" fmla="*/ 160129 w 11522075"/>
              <a:gd name="connsiteY4" fmla="*/ 415041 h 1634081"/>
              <a:gd name="connsiteX5" fmla="*/ 0 w 11522075"/>
              <a:gd name="connsiteY5" fmla="*/ 322463 h 1634081"/>
              <a:gd name="connsiteX6" fmla="*/ 0 w 11522075"/>
              <a:gd name="connsiteY6" fmla="*/ 0 h 1634081"/>
              <a:gd name="connsiteX7" fmla="*/ 435217 w 11522075"/>
              <a:gd name="connsiteY7" fmla="*/ 271369 h 1634081"/>
              <a:gd name="connsiteX8" fmla="*/ 5761037 w 11522075"/>
              <a:gd name="connsiteY8" fmla="*/ 1562074 h 1634081"/>
              <a:gd name="connsiteX9" fmla="*/ 11086858 w 11522075"/>
              <a:gd name="connsiteY9" fmla="*/ 271369 h 163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22075" h="1634081">
                <a:moveTo>
                  <a:pt x="11522075" y="0"/>
                </a:moveTo>
                <a:lnTo>
                  <a:pt x="11522075" y="322463"/>
                </a:lnTo>
                <a:lnTo>
                  <a:pt x="11361945" y="415041"/>
                </a:lnTo>
                <a:cubicBezTo>
                  <a:pt x="9928547" y="1168227"/>
                  <a:pt x="7948328" y="1634081"/>
                  <a:pt x="5761037" y="1634081"/>
                </a:cubicBezTo>
                <a:cubicBezTo>
                  <a:pt x="3573747" y="1634081"/>
                  <a:pt x="1593527" y="1168227"/>
                  <a:pt x="160129" y="415041"/>
                </a:cubicBezTo>
                <a:lnTo>
                  <a:pt x="0" y="322463"/>
                </a:lnTo>
                <a:lnTo>
                  <a:pt x="0" y="0"/>
                </a:lnTo>
                <a:lnTo>
                  <a:pt x="435217" y="271369"/>
                </a:lnTo>
                <a:cubicBezTo>
                  <a:pt x="1841864" y="1073306"/>
                  <a:pt x="3710453" y="1562074"/>
                  <a:pt x="5761037" y="1562074"/>
                </a:cubicBezTo>
                <a:cubicBezTo>
                  <a:pt x="7811622" y="1562074"/>
                  <a:pt x="9680211" y="1073306"/>
                  <a:pt x="11086858" y="271369"/>
                </a:cubicBezTo>
                <a:close/>
              </a:path>
            </a:pathLst>
          </a:custGeom>
          <a:gradFill flip="none" rotWithShape="1">
            <a:gsLst>
              <a:gs pos="50000">
                <a:srgbClr val="A7A0EF"/>
              </a:gs>
              <a:gs pos="0">
                <a:srgbClr val="0059F7"/>
              </a:gs>
              <a:gs pos="100000">
                <a:srgbClr val="3948E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B4CBA81-6B68-23BD-4623-F779B0143045}"/>
              </a:ext>
            </a:extLst>
          </p:cNvPr>
          <p:cNvGrpSpPr/>
          <p:nvPr/>
        </p:nvGrpSpPr>
        <p:grpSpPr>
          <a:xfrm>
            <a:off x="1" y="-686041"/>
            <a:ext cx="2514847" cy="439347"/>
            <a:chOff x="864493" y="719807"/>
            <a:chExt cx="523408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5EE3429-0079-4128-9754-7A5B674EA291}"/>
                </a:ext>
              </a:extLst>
            </p:cNvPr>
            <p:cNvSpPr/>
            <p:nvPr/>
          </p:nvSpPr>
          <p:spPr>
            <a:xfrm>
              <a:off x="864493" y="719807"/>
              <a:ext cx="914400" cy="914400"/>
            </a:xfrm>
            <a:prstGeom prst="ellipse">
              <a:avLst/>
            </a:prstGeom>
            <a:solidFill>
              <a:srgbClr val="00167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0C0CC4F-FBB0-94D9-D273-F149FB40087C}"/>
                </a:ext>
              </a:extLst>
            </p:cNvPr>
            <p:cNvSpPr/>
            <p:nvPr/>
          </p:nvSpPr>
          <p:spPr>
            <a:xfrm>
              <a:off x="1944413" y="719807"/>
              <a:ext cx="914400" cy="914400"/>
            </a:xfrm>
            <a:prstGeom prst="ellipse">
              <a:avLst/>
            </a:prstGeom>
            <a:solidFill>
              <a:srgbClr val="0059F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C750EF4-64B0-9A0D-0081-FAB6326B15B2}"/>
                </a:ext>
              </a:extLst>
            </p:cNvPr>
            <p:cNvSpPr/>
            <p:nvPr/>
          </p:nvSpPr>
          <p:spPr>
            <a:xfrm>
              <a:off x="3024333" y="719807"/>
              <a:ext cx="914400" cy="914400"/>
            </a:xfrm>
            <a:prstGeom prst="ellipse">
              <a:avLst/>
            </a:prstGeom>
            <a:solidFill>
              <a:srgbClr val="17DCF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C39A5DC-6ED5-E2E0-752D-7640BD0F69C0}"/>
                </a:ext>
              </a:extLst>
            </p:cNvPr>
            <p:cNvSpPr/>
            <p:nvPr/>
          </p:nvSpPr>
          <p:spPr>
            <a:xfrm>
              <a:off x="4104253" y="719807"/>
              <a:ext cx="914400" cy="914400"/>
            </a:xfrm>
            <a:prstGeom prst="ellipse">
              <a:avLst/>
            </a:prstGeom>
            <a:solidFill>
              <a:srgbClr val="A7A0E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B3B8C61-F618-C50E-A1E0-90F387B2ADBB}"/>
                </a:ext>
              </a:extLst>
            </p:cNvPr>
            <p:cNvSpPr/>
            <p:nvPr/>
          </p:nvSpPr>
          <p:spPr>
            <a:xfrm>
              <a:off x="5184173" y="719807"/>
              <a:ext cx="914400" cy="914400"/>
            </a:xfrm>
            <a:prstGeom prst="ellipse">
              <a:avLst/>
            </a:prstGeom>
            <a:solidFill>
              <a:srgbClr val="F8CEF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2D30374-6CA2-8CAC-6BEB-B3F5FE3F5BD0}"/>
              </a:ext>
            </a:extLst>
          </p:cNvPr>
          <p:cNvSpPr/>
          <p:nvPr/>
        </p:nvSpPr>
        <p:spPr>
          <a:xfrm flipH="1">
            <a:off x="6096000" y="2745213"/>
            <a:ext cx="6096000" cy="2434373"/>
          </a:xfrm>
          <a:custGeom>
            <a:avLst/>
            <a:gdLst>
              <a:gd name="connsiteX0" fmla="*/ 0 w 5702301"/>
              <a:gd name="connsiteY0" fmla="*/ 0 h 2631473"/>
              <a:gd name="connsiteX1" fmla="*/ 22841 w 5702301"/>
              <a:gd name="connsiteY1" fmla="*/ 21802 h 2631473"/>
              <a:gd name="connsiteX2" fmla="*/ 5370189 w 5702301"/>
              <a:gd name="connsiteY2" fmla="*/ 2255571 h 2631473"/>
              <a:gd name="connsiteX3" fmla="*/ 5702301 w 5702301"/>
              <a:gd name="connsiteY3" fmla="*/ 2288350 h 2631473"/>
              <a:gd name="connsiteX4" fmla="*/ 5702301 w 5702301"/>
              <a:gd name="connsiteY4" fmla="*/ 2458906 h 2631473"/>
              <a:gd name="connsiteX5" fmla="*/ 5610909 w 5702301"/>
              <a:gd name="connsiteY5" fmla="*/ 2451897 h 2631473"/>
              <a:gd name="connsiteX6" fmla="*/ 5702301 w 5702301"/>
              <a:gd name="connsiteY6" fmla="*/ 2460917 h 2631473"/>
              <a:gd name="connsiteX7" fmla="*/ 5702301 w 5702301"/>
              <a:gd name="connsiteY7" fmla="*/ 2631473 h 2631473"/>
              <a:gd name="connsiteX8" fmla="*/ 5466325 w 5702301"/>
              <a:gd name="connsiteY8" fmla="*/ 2613375 h 2631473"/>
              <a:gd name="connsiteX9" fmla="*/ 190124 w 5702301"/>
              <a:gd name="connsiteY9" fmla="*/ 948078 h 2631473"/>
              <a:gd name="connsiteX10" fmla="*/ 0 w 5702301"/>
              <a:gd name="connsiteY10" fmla="*/ 822995 h 2631473"/>
              <a:gd name="connsiteX11" fmla="*/ 0 w 5702301"/>
              <a:gd name="connsiteY11" fmla="*/ 650428 h 2631473"/>
              <a:gd name="connsiteX12" fmla="*/ 0 w 5702301"/>
              <a:gd name="connsiteY12" fmla="*/ 172567 h 263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02301" h="2631473">
                <a:moveTo>
                  <a:pt x="0" y="0"/>
                </a:moveTo>
                <a:lnTo>
                  <a:pt x="22841" y="21802"/>
                </a:lnTo>
                <a:cubicBezTo>
                  <a:pt x="1295493" y="1176942"/>
                  <a:pt x="3190378" y="1997853"/>
                  <a:pt x="5370189" y="2255571"/>
                </a:cubicBezTo>
                <a:lnTo>
                  <a:pt x="5702301" y="2288350"/>
                </a:lnTo>
                <a:lnTo>
                  <a:pt x="5702301" y="2458906"/>
                </a:lnTo>
                <a:lnTo>
                  <a:pt x="5610909" y="2451897"/>
                </a:lnTo>
                <a:lnTo>
                  <a:pt x="5702301" y="2460917"/>
                </a:lnTo>
                <a:lnTo>
                  <a:pt x="5702301" y="2631473"/>
                </a:lnTo>
                <a:lnTo>
                  <a:pt x="5466325" y="2613375"/>
                </a:lnTo>
                <a:cubicBezTo>
                  <a:pt x="3419153" y="2425428"/>
                  <a:pt x="1586196" y="1823772"/>
                  <a:pt x="190124" y="948078"/>
                </a:cubicBezTo>
                <a:lnTo>
                  <a:pt x="0" y="822995"/>
                </a:lnTo>
                <a:lnTo>
                  <a:pt x="0" y="650428"/>
                </a:lnTo>
                <a:lnTo>
                  <a:pt x="0" y="172567"/>
                </a:lnTo>
                <a:close/>
              </a:path>
            </a:pathLst>
          </a:custGeom>
          <a:gradFill>
            <a:gsLst>
              <a:gs pos="100000">
                <a:srgbClr val="A7A0EF">
                  <a:alpha val="0"/>
                </a:srgbClr>
              </a:gs>
              <a:gs pos="0">
                <a:srgbClr val="F8CE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7DE34690-24ED-6482-E917-81D3DCA60F3C}"/>
              </a:ext>
            </a:extLst>
          </p:cNvPr>
          <p:cNvSpPr/>
          <p:nvPr/>
        </p:nvSpPr>
        <p:spPr>
          <a:xfrm>
            <a:off x="0" y="2791203"/>
            <a:ext cx="7287854" cy="2299930"/>
          </a:xfrm>
          <a:custGeom>
            <a:avLst/>
            <a:gdLst>
              <a:gd name="connsiteX0" fmla="*/ 0 w 7287854"/>
              <a:gd name="connsiteY0" fmla="*/ 0 h 2299930"/>
              <a:gd name="connsiteX1" fmla="*/ 75958 w 7287854"/>
              <a:gd name="connsiteY1" fmla="*/ 72038 h 2299930"/>
              <a:gd name="connsiteX2" fmla="*/ 6883893 w 7287854"/>
              <a:gd name="connsiteY2" fmla="*/ 2249463 h 2299930"/>
              <a:gd name="connsiteX3" fmla="*/ 7287854 w 7287854"/>
              <a:gd name="connsiteY3" fmla="*/ 2254831 h 2299930"/>
              <a:gd name="connsiteX4" fmla="*/ 6952952 w 7287854"/>
              <a:gd name="connsiteY4" fmla="*/ 2277192 h 2299930"/>
              <a:gd name="connsiteX5" fmla="*/ 6096000 w 7287854"/>
              <a:gd name="connsiteY5" fmla="*/ 2299930 h 2299930"/>
              <a:gd name="connsiteX6" fmla="*/ 169440 w 7287854"/>
              <a:gd name="connsiteY6" fmla="*/ 1010012 h 2299930"/>
              <a:gd name="connsiteX7" fmla="*/ 0 w 7287854"/>
              <a:gd name="connsiteY7" fmla="*/ 916629 h 229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7854" h="2299930">
                <a:moveTo>
                  <a:pt x="0" y="0"/>
                </a:moveTo>
                <a:lnTo>
                  <a:pt x="75958" y="72038"/>
                </a:lnTo>
                <a:cubicBezTo>
                  <a:pt x="1462054" y="1316812"/>
                  <a:pt x="3977696" y="2172056"/>
                  <a:pt x="6883893" y="2249463"/>
                </a:cubicBezTo>
                <a:lnTo>
                  <a:pt x="7287854" y="2254831"/>
                </a:lnTo>
                <a:lnTo>
                  <a:pt x="6952952" y="2277192"/>
                </a:lnTo>
                <a:cubicBezTo>
                  <a:pt x="6671193" y="2292228"/>
                  <a:pt x="6385308" y="2299930"/>
                  <a:pt x="6096000" y="2299930"/>
                </a:cubicBezTo>
                <a:cubicBezTo>
                  <a:pt x="3781534" y="2299930"/>
                  <a:pt x="1686179" y="1806990"/>
                  <a:pt x="169440" y="1010012"/>
                </a:cubicBezTo>
                <a:lnTo>
                  <a:pt x="0" y="916629"/>
                </a:lnTo>
                <a:close/>
              </a:path>
            </a:pathLst>
          </a:custGeom>
          <a:gradFill>
            <a:gsLst>
              <a:gs pos="100000">
                <a:srgbClr val="A7A0EF">
                  <a:alpha val="0"/>
                </a:srgbClr>
              </a:gs>
              <a:gs pos="0">
                <a:srgbClr val="17DC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弧形 7">
            <a:extLst>
              <a:ext uri="{FF2B5EF4-FFF2-40B4-BE49-F238E27FC236}">
                <a16:creationId xmlns:a16="http://schemas.microsoft.com/office/drawing/2014/main" id="{E04CF949-5752-F233-A9E5-59CEB4A2FA38}"/>
              </a:ext>
            </a:extLst>
          </p:cNvPr>
          <p:cNvSpPr/>
          <p:nvPr/>
        </p:nvSpPr>
        <p:spPr>
          <a:xfrm>
            <a:off x="-1952455" y="-449458"/>
            <a:ext cx="15881010" cy="6021415"/>
          </a:xfrm>
          <a:prstGeom prst="arc">
            <a:avLst>
              <a:gd name="adj1" fmla="val 6982023"/>
              <a:gd name="adj2" fmla="val 10061188"/>
            </a:avLst>
          </a:prstGeom>
          <a:noFill/>
          <a:ln w="381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8E66DF9-5114-BDC3-0F3E-572E31C39D62}"/>
              </a:ext>
            </a:extLst>
          </p:cNvPr>
          <p:cNvGrpSpPr/>
          <p:nvPr/>
        </p:nvGrpSpPr>
        <p:grpSpPr>
          <a:xfrm>
            <a:off x="4046603" y="5780089"/>
            <a:ext cx="4378193" cy="315056"/>
            <a:chOff x="3906903" y="5780089"/>
            <a:chExt cx="4378193" cy="31505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CA2DA0-B39E-7CE1-7D5F-9FF3176AA073}"/>
                </a:ext>
              </a:extLst>
            </p:cNvPr>
            <p:cNvSpPr txBox="1"/>
            <p:nvPr/>
          </p:nvSpPr>
          <p:spPr>
            <a:xfrm>
              <a:off x="4240371" y="5787368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4" name="iconfont-10019-4889788">
              <a:extLst>
                <a:ext uri="{FF2B5EF4-FFF2-40B4-BE49-F238E27FC236}">
                  <a16:creationId xmlns:a16="http://schemas.microsoft.com/office/drawing/2014/main" id="{9B4F76FD-70A1-591F-5712-C552800FC9A4}"/>
                </a:ext>
              </a:extLst>
            </p:cNvPr>
            <p:cNvSpPr/>
            <p:nvPr/>
          </p:nvSpPr>
          <p:spPr>
            <a:xfrm>
              <a:off x="3906903" y="5780091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005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05" dirty="0">
                <a:cs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6966A45-B9FF-809A-CCF2-AE46ED229164}"/>
                </a:ext>
              </a:extLst>
            </p:cNvPr>
            <p:cNvSpPr txBox="1"/>
            <p:nvPr/>
          </p:nvSpPr>
          <p:spPr>
            <a:xfrm>
              <a:off x="6616891" y="5780089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2023.12.26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6" name="iconfont-11899-5651509">
              <a:extLst>
                <a:ext uri="{FF2B5EF4-FFF2-40B4-BE49-F238E27FC236}">
                  <a16:creationId xmlns:a16="http://schemas.microsoft.com/office/drawing/2014/main" id="{D7238FB8-09C4-9692-8DB4-1DB91E15A936}"/>
                </a:ext>
              </a:extLst>
            </p:cNvPr>
            <p:cNvSpPr/>
            <p:nvPr/>
          </p:nvSpPr>
          <p:spPr>
            <a:xfrm>
              <a:off x="6288277" y="5780093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005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05" dirty="0">
                <a:cs typeface="+mn-ea"/>
              </a:endParaRP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id="{2C9E6759-4155-D427-8113-EF2F5866D77D}"/>
              </a:ext>
            </a:extLst>
          </p:cNvPr>
          <p:cNvSpPr/>
          <p:nvPr/>
        </p:nvSpPr>
        <p:spPr>
          <a:xfrm>
            <a:off x="-1952455" y="-696901"/>
            <a:ext cx="15881010" cy="6021415"/>
          </a:xfrm>
          <a:prstGeom prst="arc">
            <a:avLst>
              <a:gd name="adj1" fmla="val 1139146"/>
              <a:gd name="adj2" fmla="val 6481007"/>
            </a:avLst>
          </a:prstGeom>
          <a:noFill/>
          <a:ln w="114300" cap="rnd" cmpd="sng" algn="ctr">
            <a:gradFill flip="none" rotWithShape="1">
              <a:gsLst>
                <a:gs pos="100000">
                  <a:srgbClr val="17DCF5"/>
                </a:gs>
                <a:gs pos="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B8A2772-07B5-537F-E935-70F678ECACC0}"/>
              </a:ext>
            </a:extLst>
          </p:cNvPr>
          <p:cNvSpPr txBox="1"/>
          <p:nvPr/>
        </p:nvSpPr>
        <p:spPr>
          <a:xfrm>
            <a:off x="4100941" y="3073862"/>
            <a:ext cx="3990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工作总结汇报商务通用型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2CF384C-3EB2-53AD-1A8F-18CACC2D57DF}"/>
              </a:ext>
            </a:extLst>
          </p:cNvPr>
          <p:cNvSpPr txBox="1"/>
          <p:nvPr/>
        </p:nvSpPr>
        <p:spPr>
          <a:xfrm>
            <a:off x="3156969" y="3574817"/>
            <a:ext cx="5878062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02CAA3CB-7740-4B04-1CAB-8FAC19EF5F46}"/>
              </a:ext>
            </a:extLst>
          </p:cNvPr>
          <p:cNvSpPr/>
          <p:nvPr/>
        </p:nvSpPr>
        <p:spPr>
          <a:xfrm>
            <a:off x="3314700" y="1084218"/>
            <a:ext cx="1600200" cy="1600200"/>
          </a:xfrm>
          <a:prstGeom prst="arc">
            <a:avLst>
              <a:gd name="adj1" fmla="val 2912141"/>
              <a:gd name="adj2" fmla="val 18736647"/>
            </a:avLst>
          </a:prstGeom>
          <a:noFill/>
          <a:ln w="254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1F183A1C-088C-9A12-1A08-7376E4DFC2AF}"/>
              </a:ext>
            </a:extLst>
          </p:cNvPr>
          <p:cNvSpPr/>
          <p:nvPr/>
        </p:nvSpPr>
        <p:spPr>
          <a:xfrm>
            <a:off x="4688077" y="1084218"/>
            <a:ext cx="1600200" cy="1600200"/>
          </a:xfrm>
          <a:prstGeom prst="arc">
            <a:avLst>
              <a:gd name="adj1" fmla="val 2875061"/>
              <a:gd name="adj2" fmla="val 18693782"/>
            </a:avLst>
          </a:prstGeom>
          <a:noFill/>
          <a:ln w="127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EB32E85C-84BA-FFB9-649C-543D19660B15}"/>
              </a:ext>
            </a:extLst>
          </p:cNvPr>
          <p:cNvSpPr/>
          <p:nvPr/>
        </p:nvSpPr>
        <p:spPr>
          <a:xfrm>
            <a:off x="6061454" y="1084218"/>
            <a:ext cx="1600200" cy="1600200"/>
          </a:xfrm>
          <a:prstGeom prst="arc">
            <a:avLst>
              <a:gd name="adj1" fmla="val 2626119"/>
              <a:gd name="adj2" fmla="val 18965326"/>
            </a:avLst>
          </a:prstGeom>
          <a:noFill/>
          <a:ln w="254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3523797" y="1339353"/>
            <a:ext cx="385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工作总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74F2C6-9045-F7A2-3B65-3C2AA7793B4E}"/>
              </a:ext>
            </a:extLst>
          </p:cNvPr>
          <p:cNvSpPr txBox="1"/>
          <p:nvPr/>
        </p:nvSpPr>
        <p:spPr>
          <a:xfrm>
            <a:off x="7619200" y="1326653"/>
            <a:ext cx="1184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860A7C5-C7BB-78E3-3EAA-B66DE0F08FCD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6A94950-09CF-3B07-6E87-99DF9ECC8475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FD20D76-7A8A-4A3D-2447-63DA3677BA90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 descr="D:\51PPT模板网\51pptmoban.com\图片.jpg">
                <a:extLst>
                  <a:ext uri="{FF2B5EF4-FFF2-40B4-BE49-F238E27FC236}">
                    <a16:creationId xmlns:a16="http://schemas.microsoft.com/office/drawing/2014/main" id="{02769E37-BF39-4874-40CD-61382E47E538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9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36AAA83-49DE-7656-8DE2-ABF935852183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96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矩形 150">
            <a:extLst>
              <a:ext uri="{FF2B5EF4-FFF2-40B4-BE49-F238E27FC236}">
                <a16:creationId xmlns:a16="http://schemas.microsoft.com/office/drawing/2014/main" id="{54A4D3A5-8DDB-30CD-5C89-F72575F38E1F}"/>
              </a:ext>
            </a:extLst>
          </p:cNvPr>
          <p:cNvSpPr/>
          <p:nvPr/>
        </p:nvSpPr>
        <p:spPr bwMode="auto">
          <a:xfrm rot="21015881">
            <a:off x="9128611" y="1430058"/>
            <a:ext cx="601024" cy="2737855"/>
          </a:xfrm>
          <a:custGeom>
            <a:avLst/>
            <a:gdLst>
              <a:gd name="connsiteX0" fmla="*/ 0 w 857250"/>
              <a:gd name="connsiteY0" fmla="*/ 0 h 3619453"/>
              <a:gd name="connsiteX1" fmla="*/ 857250 w 857250"/>
              <a:gd name="connsiteY1" fmla="*/ 0 h 3619453"/>
              <a:gd name="connsiteX2" fmla="*/ 857250 w 857250"/>
              <a:gd name="connsiteY2" fmla="*/ 3619453 h 3619453"/>
              <a:gd name="connsiteX3" fmla="*/ 0 w 857250"/>
              <a:gd name="connsiteY3" fmla="*/ 3619453 h 3619453"/>
              <a:gd name="connsiteX4" fmla="*/ 0 w 857250"/>
              <a:gd name="connsiteY4" fmla="*/ 0 h 3619453"/>
              <a:gd name="connsiteX0-1" fmla="*/ 0 w 857250"/>
              <a:gd name="connsiteY0-2" fmla="*/ 285585 h 3905038"/>
              <a:gd name="connsiteX1-3" fmla="*/ 847566 w 857250"/>
              <a:gd name="connsiteY1-4" fmla="*/ 0 h 3905038"/>
              <a:gd name="connsiteX2-5" fmla="*/ 857250 w 857250"/>
              <a:gd name="connsiteY2-6" fmla="*/ 3905038 h 3905038"/>
              <a:gd name="connsiteX3-7" fmla="*/ 0 w 857250"/>
              <a:gd name="connsiteY3-8" fmla="*/ 3905038 h 3905038"/>
              <a:gd name="connsiteX4-9" fmla="*/ 0 w 857250"/>
              <a:gd name="connsiteY4-10" fmla="*/ 285585 h 3905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7250" h="3905038">
                <a:moveTo>
                  <a:pt x="0" y="285585"/>
                </a:moveTo>
                <a:lnTo>
                  <a:pt x="847566" y="0"/>
                </a:lnTo>
                <a:lnTo>
                  <a:pt x="857250" y="3905038"/>
                </a:lnTo>
                <a:lnTo>
                  <a:pt x="0" y="3905038"/>
                </a:lnTo>
                <a:lnTo>
                  <a:pt x="0" y="285585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5" name="矩形 292">
            <a:extLst>
              <a:ext uri="{FF2B5EF4-FFF2-40B4-BE49-F238E27FC236}">
                <a16:creationId xmlns:a16="http://schemas.microsoft.com/office/drawing/2014/main" id="{F106702A-7231-F268-9087-4D770F0BE7A9}"/>
              </a:ext>
            </a:extLst>
          </p:cNvPr>
          <p:cNvSpPr/>
          <p:nvPr/>
        </p:nvSpPr>
        <p:spPr bwMode="auto">
          <a:xfrm rot="3830661">
            <a:off x="8069333" y="898146"/>
            <a:ext cx="635639" cy="2805915"/>
          </a:xfrm>
          <a:custGeom>
            <a:avLst/>
            <a:gdLst>
              <a:gd name="connsiteX0" fmla="*/ 0 w 857250"/>
              <a:gd name="connsiteY0" fmla="*/ 0 h 3710847"/>
              <a:gd name="connsiteX1" fmla="*/ 857250 w 857250"/>
              <a:gd name="connsiteY1" fmla="*/ 0 h 3710847"/>
              <a:gd name="connsiteX2" fmla="*/ 857250 w 857250"/>
              <a:gd name="connsiteY2" fmla="*/ 3710847 h 3710847"/>
              <a:gd name="connsiteX3" fmla="*/ 0 w 857250"/>
              <a:gd name="connsiteY3" fmla="*/ 3710847 h 3710847"/>
              <a:gd name="connsiteX4" fmla="*/ 0 w 857250"/>
              <a:gd name="connsiteY4" fmla="*/ 0 h 3710847"/>
              <a:gd name="connsiteX0-1" fmla="*/ 0 w 906299"/>
              <a:gd name="connsiteY0-2" fmla="*/ 0 h 4000927"/>
              <a:gd name="connsiteX1-3" fmla="*/ 906299 w 906299"/>
              <a:gd name="connsiteY1-4" fmla="*/ 290080 h 4000927"/>
              <a:gd name="connsiteX2-5" fmla="*/ 906299 w 906299"/>
              <a:gd name="connsiteY2-6" fmla="*/ 4000927 h 4000927"/>
              <a:gd name="connsiteX3-7" fmla="*/ 49049 w 906299"/>
              <a:gd name="connsiteY3-8" fmla="*/ 4000927 h 4000927"/>
              <a:gd name="connsiteX4-9" fmla="*/ 0 w 906299"/>
              <a:gd name="connsiteY4-10" fmla="*/ 0 h 40009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6299" h="4000927">
                <a:moveTo>
                  <a:pt x="0" y="0"/>
                </a:moveTo>
                <a:lnTo>
                  <a:pt x="906299" y="290080"/>
                </a:lnTo>
                <a:lnTo>
                  <a:pt x="906299" y="4000927"/>
                </a:lnTo>
                <a:lnTo>
                  <a:pt x="49049" y="4000927"/>
                </a:lnTo>
                <a:lnTo>
                  <a:pt x="0" y="0"/>
                </a:lnTo>
                <a:close/>
              </a:path>
            </a:pathLst>
          </a:custGeom>
          <a:solidFill>
            <a:srgbClr val="A7A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19" name="矩形 150">
            <a:extLst>
              <a:ext uri="{FF2B5EF4-FFF2-40B4-BE49-F238E27FC236}">
                <a16:creationId xmlns:a16="http://schemas.microsoft.com/office/drawing/2014/main" id="{D9D6E6C1-5E6C-4CB2-17AD-BCB0CCE5F7E4}"/>
              </a:ext>
            </a:extLst>
          </p:cNvPr>
          <p:cNvSpPr/>
          <p:nvPr/>
        </p:nvSpPr>
        <p:spPr bwMode="auto">
          <a:xfrm rot="21015881">
            <a:off x="7300739" y="1434785"/>
            <a:ext cx="601024" cy="2737855"/>
          </a:xfrm>
          <a:custGeom>
            <a:avLst/>
            <a:gdLst>
              <a:gd name="connsiteX0" fmla="*/ 0 w 857250"/>
              <a:gd name="connsiteY0" fmla="*/ 0 h 3619453"/>
              <a:gd name="connsiteX1" fmla="*/ 857250 w 857250"/>
              <a:gd name="connsiteY1" fmla="*/ 0 h 3619453"/>
              <a:gd name="connsiteX2" fmla="*/ 857250 w 857250"/>
              <a:gd name="connsiteY2" fmla="*/ 3619453 h 3619453"/>
              <a:gd name="connsiteX3" fmla="*/ 0 w 857250"/>
              <a:gd name="connsiteY3" fmla="*/ 3619453 h 3619453"/>
              <a:gd name="connsiteX4" fmla="*/ 0 w 857250"/>
              <a:gd name="connsiteY4" fmla="*/ 0 h 3619453"/>
              <a:gd name="connsiteX0-1" fmla="*/ 0 w 857250"/>
              <a:gd name="connsiteY0-2" fmla="*/ 285585 h 3905038"/>
              <a:gd name="connsiteX1-3" fmla="*/ 847566 w 857250"/>
              <a:gd name="connsiteY1-4" fmla="*/ 0 h 3905038"/>
              <a:gd name="connsiteX2-5" fmla="*/ 857250 w 857250"/>
              <a:gd name="connsiteY2-6" fmla="*/ 3905038 h 3905038"/>
              <a:gd name="connsiteX3-7" fmla="*/ 0 w 857250"/>
              <a:gd name="connsiteY3-8" fmla="*/ 3905038 h 3905038"/>
              <a:gd name="connsiteX4-9" fmla="*/ 0 w 857250"/>
              <a:gd name="connsiteY4-10" fmla="*/ 285585 h 3905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7250" h="3905038">
                <a:moveTo>
                  <a:pt x="0" y="285585"/>
                </a:moveTo>
                <a:lnTo>
                  <a:pt x="847566" y="0"/>
                </a:lnTo>
                <a:lnTo>
                  <a:pt x="857250" y="3905038"/>
                </a:lnTo>
                <a:lnTo>
                  <a:pt x="0" y="3905038"/>
                </a:lnTo>
                <a:lnTo>
                  <a:pt x="0" y="285585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0" name="矩形 292">
            <a:extLst>
              <a:ext uri="{FF2B5EF4-FFF2-40B4-BE49-F238E27FC236}">
                <a16:creationId xmlns:a16="http://schemas.microsoft.com/office/drawing/2014/main" id="{592E067C-54CD-05C2-5BEF-B8528B132FA4}"/>
              </a:ext>
            </a:extLst>
          </p:cNvPr>
          <p:cNvSpPr/>
          <p:nvPr/>
        </p:nvSpPr>
        <p:spPr bwMode="auto">
          <a:xfrm rot="3830661">
            <a:off x="6242074" y="903024"/>
            <a:ext cx="635640" cy="2805915"/>
          </a:xfrm>
          <a:custGeom>
            <a:avLst/>
            <a:gdLst>
              <a:gd name="connsiteX0" fmla="*/ 0 w 857250"/>
              <a:gd name="connsiteY0" fmla="*/ 0 h 3710847"/>
              <a:gd name="connsiteX1" fmla="*/ 857250 w 857250"/>
              <a:gd name="connsiteY1" fmla="*/ 0 h 3710847"/>
              <a:gd name="connsiteX2" fmla="*/ 857250 w 857250"/>
              <a:gd name="connsiteY2" fmla="*/ 3710847 h 3710847"/>
              <a:gd name="connsiteX3" fmla="*/ 0 w 857250"/>
              <a:gd name="connsiteY3" fmla="*/ 3710847 h 3710847"/>
              <a:gd name="connsiteX4" fmla="*/ 0 w 857250"/>
              <a:gd name="connsiteY4" fmla="*/ 0 h 3710847"/>
              <a:gd name="connsiteX0-1" fmla="*/ 0 w 906299"/>
              <a:gd name="connsiteY0-2" fmla="*/ 0 h 4000927"/>
              <a:gd name="connsiteX1-3" fmla="*/ 906299 w 906299"/>
              <a:gd name="connsiteY1-4" fmla="*/ 290080 h 4000927"/>
              <a:gd name="connsiteX2-5" fmla="*/ 906299 w 906299"/>
              <a:gd name="connsiteY2-6" fmla="*/ 4000927 h 4000927"/>
              <a:gd name="connsiteX3-7" fmla="*/ 49049 w 906299"/>
              <a:gd name="connsiteY3-8" fmla="*/ 4000927 h 4000927"/>
              <a:gd name="connsiteX4-9" fmla="*/ 0 w 906299"/>
              <a:gd name="connsiteY4-10" fmla="*/ 0 h 40009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6299" h="4000927">
                <a:moveTo>
                  <a:pt x="0" y="0"/>
                </a:moveTo>
                <a:lnTo>
                  <a:pt x="906299" y="290080"/>
                </a:lnTo>
                <a:lnTo>
                  <a:pt x="906299" y="4000927"/>
                </a:lnTo>
                <a:lnTo>
                  <a:pt x="49049" y="4000927"/>
                </a:lnTo>
                <a:lnTo>
                  <a:pt x="0" y="0"/>
                </a:lnTo>
                <a:close/>
              </a:path>
            </a:pathLst>
          </a:cu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1" name="矩形 150">
            <a:extLst>
              <a:ext uri="{FF2B5EF4-FFF2-40B4-BE49-F238E27FC236}">
                <a16:creationId xmlns:a16="http://schemas.microsoft.com/office/drawing/2014/main" id="{5F833372-319A-FA8B-533B-21A82B5C58BD}"/>
              </a:ext>
            </a:extLst>
          </p:cNvPr>
          <p:cNvSpPr/>
          <p:nvPr/>
        </p:nvSpPr>
        <p:spPr bwMode="auto">
          <a:xfrm rot="21015881">
            <a:off x="5470746" y="1445393"/>
            <a:ext cx="601024" cy="2737855"/>
          </a:xfrm>
          <a:custGeom>
            <a:avLst/>
            <a:gdLst>
              <a:gd name="connsiteX0" fmla="*/ 0 w 857250"/>
              <a:gd name="connsiteY0" fmla="*/ 0 h 3619453"/>
              <a:gd name="connsiteX1" fmla="*/ 857250 w 857250"/>
              <a:gd name="connsiteY1" fmla="*/ 0 h 3619453"/>
              <a:gd name="connsiteX2" fmla="*/ 857250 w 857250"/>
              <a:gd name="connsiteY2" fmla="*/ 3619453 h 3619453"/>
              <a:gd name="connsiteX3" fmla="*/ 0 w 857250"/>
              <a:gd name="connsiteY3" fmla="*/ 3619453 h 3619453"/>
              <a:gd name="connsiteX4" fmla="*/ 0 w 857250"/>
              <a:gd name="connsiteY4" fmla="*/ 0 h 3619453"/>
              <a:gd name="connsiteX0-1" fmla="*/ 0 w 857250"/>
              <a:gd name="connsiteY0-2" fmla="*/ 285585 h 3905038"/>
              <a:gd name="connsiteX1-3" fmla="*/ 847566 w 857250"/>
              <a:gd name="connsiteY1-4" fmla="*/ 0 h 3905038"/>
              <a:gd name="connsiteX2-5" fmla="*/ 857250 w 857250"/>
              <a:gd name="connsiteY2-6" fmla="*/ 3905038 h 3905038"/>
              <a:gd name="connsiteX3-7" fmla="*/ 0 w 857250"/>
              <a:gd name="connsiteY3-8" fmla="*/ 3905038 h 3905038"/>
              <a:gd name="connsiteX4-9" fmla="*/ 0 w 857250"/>
              <a:gd name="connsiteY4-10" fmla="*/ 285585 h 3905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7250" h="3905038">
                <a:moveTo>
                  <a:pt x="0" y="285585"/>
                </a:moveTo>
                <a:lnTo>
                  <a:pt x="847566" y="0"/>
                </a:lnTo>
                <a:lnTo>
                  <a:pt x="857250" y="3905038"/>
                </a:lnTo>
                <a:lnTo>
                  <a:pt x="0" y="3905038"/>
                </a:lnTo>
                <a:lnTo>
                  <a:pt x="0" y="285585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2" name="矩形 292">
            <a:extLst>
              <a:ext uri="{FF2B5EF4-FFF2-40B4-BE49-F238E27FC236}">
                <a16:creationId xmlns:a16="http://schemas.microsoft.com/office/drawing/2014/main" id="{CA7212AF-34F5-697A-0443-E0E004A2FAC1}"/>
              </a:ext>
            </a:extLst>
          </p:cNvPr>
          <p:cNvSpPr/>
          <p:nvPr/>
        </p:nvSpPr>
        <p:spPr bwMode="auto">
          <a:xfrm rot="3830661">
            <a:off x="4411563" y="912778"/>
            <a:ext cx="635640" cy="2805915"/>
          </a:xfrm>
          <a:custGeom>
            <a:avLst/>
            <a:gdLst>
              <a:gd name="connsiteX0" fmla="*/ 0 w 857250"/>
              <a:gd name="connsiteY0" fmla="*/ 0 h 3710847"/>
              <a:gd name="connsiteX1" fmla="*/ 857250 w 857250"/>
              <a:gd name="connsiteY1" fmla="*/ 0 h 3710847"/>
              <a:gd name="connsiteX2" fmla="*/ 857250 w 857250"/>
              <a:gd name="connsiteY2" fmla="*/ 3710847 h 3710847"/>
              <a:gd name="connsiteX3" fmla="*/ 0 w 857250"/>
              <a:gd name="connsiteY3" fmla="*/ 3710847 h 3710847"/>
              <a:gd name="connsiteX4" fmla="*/ 0 w 857250"/>
              <a:gd name="connsiteY4" fmla="*/ 0 h 3710847"/>
              <a:gd name="connsiteX0-1" fmla="*/ 0 w 906299"/>
              <a:gd name="connsiteY0-2" fmla="*/ 0 h 4000927"/>
              <a:gd name="connsiteX1-3" fmla="*/ 906299 w 906299"/>
              <a:gd name="connsiteY1-4" fmla="*/ 290080 h 4000927"/>
              <a:gd name="connsiteX2-5" fmla="*/ 906299 w 906299"/>
              <a:gd name="connsiteY2-6" fmla="*/ 4000927 h 4000927"/>
              <a:gd name="connsiteX3-7" fmla="*/ 49049 w 906299"/>
              <a:gd name="connsiteY3-8" fmla="*/ 4000927 h 4000927"/>
              <a:gd name="connsiteX4-9" fmla="*/ 0 w 906299"/>
              <a:gd name="connsiteY4-10" fmla="*/ 0 h 40009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6299" h="4000927">
                <a:moveTo>
                  <a:pt x="0" y="0"/>
                </a:moveTo>
                <a:lnTo>
                  <a:pt x="906299" y="290080"/>
                </a:lnTo>
                <a:lnTo>
                  <a:pt x="906299" y="4000927"/>
                </a:lnTo>
                <a:lnTo>
                  <a:pt x="49049" y="4000927"/>
                </a:lnTo>
                <a:lnTo>
                  <a:pt x="0" y="0"/>
                </a:lnTo>
                <a:close/>
              </a:path>
            </a:pathLst>
          </a:cu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3" name="矩形 150">
            <a:extLst>
              <a:ext uri="{FF2B5EF4-FFF2-40B4-BE49-F238E27FC236}">
                <a16:creationId xmlns:a16="http://schemas.microsoft.com/office/drawing/2014/main" id="{3014FA30-3EA1-47E1-8E8B-211A53C7DC36}"/>
              </a:ext>
            </a:extLst>
          </p:cNvPr>
          <p:cNvSpPr/>
          <p:nvPr/>
        </p:nvSpPr>
        <p:spPr bwMode="auto">
          <a:xfrm rot="21015881">
            <a:off x="3777533" y="1454467"/>
            <a:ext cx="601016" cy="2737081"/>
          </a:xfrm>
          <a:custGeom>
            <a:avLst/>
            <a:gdLst>
              <a:gd name="connsiteX0" fmla="*/ 0 w 857250"/>
              <a:gd name="connsiteY0" fmla="*/ 0 h 3619453"/>
              <a:gd name="connsiteX1" fmla="*/ 857250 w 857250"/>
              <a:gd name="connsiteY1" fmla="*/ 0 h 3619453"/>
              <a:gd name="connsiteX2" fmla="*/ 857250 w 857250"/>
              <a:gd name="connsiteY2" fmla="*/ 3619453 h 3619453"/>
              <a:gd name="connsiteX3" fmla="*/ 0 w 857250"/>
              <a:gd name="connsiteY3" fmla="*/ 3619453 h 3619453"/>
              <a:gd name="connsiteX4" fmla="*/ 0 w 857250"/>
              <a:gd name="connsiteY4" fmla="*/ 0 h 3619453"/>
              <a:gd name="connsiteX0-1" fmla="*/ 0 w 857250"/>
              <a:gd name="connsiteY0-2" fmla="*/ 285585 h 3905038"/>
              <a:gd name="connsiteX1-3" fmla="*/ 847566 w 857250"/>
              <a:gd name="connsiteY1-4" fmla="*/ 0 h 3905038"/>
              <a:gd name="connsiteX2-5" fmla="*/ 857250 w 857250"/>
              <a:gd name="connsiteY2-6" fmla="*/ 3905038 h 3905038"/>
              <a:gd name="connsiteX3-7" fmla="*/ 0 w 857250"/>
              <a:gd name="connsiteY3-8" fmla="*/ 3905038 h 3905038"/>
              <a:gd name="connsiteX4-9" fmla="*/ 0 w 857250"/>
              <a:gd name="connsiteY4-10" fmla="*/ 285585 h 3905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7250" h="3905038">
                <a:moveTo>
                  <a:pt x="0" y="285585"/>
                </a:moveTo>
                <a:lnTo>
                  <a:pt x="847566" y="0"/>
                </a:lnTo>
                <a:lnTo>
                  <a:pt x="857250" y="3905038"/>
                </a:lnTo>
                <a:lnTo>
                  <a:pt x="0" y="3905038"/>
                </a:lnTo>
                <a:lnTo>
                  <a:pt x="0" y="285585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4" name="矩形 292">
            <a:extLst>
              <a:ext uri="{FF2B5EF4-FFF2-40B4-BE49-F238E27FC236}">
                <a16:creationId xmlns:a16="http://schemas.microsoft.com/office/drawing/2014/main" id="{32DB6595-843B-AEF4-D6B8-E1FFCC06F77C}"/>
              </a:ext>
            </a:extLst>
          </p:cNvPr>
          <p:cNvSpPr/>
          <p:nvPr/>
        </p:nvSpPr>
        <p:spPr bwMode="auto">
          <a:xfrm rot="3830661">
            <a:off x="2714677" y="920789"/>
            <a:ext cx="635640" cy="2804292"/>
          </a:xfrm>
          <a:custGeom>
            <a:avLst/>
            <a:gdLst>
              <a:gd name="connsiteX0" fmla="*/ 0 w 857250"/>
              <a:gd name="connsiteY0" fmla="*/ 0 h 3710847"/>
              <a:gd name="connsiteX1" fmla="*/ 857250 w 857250"/>
              <a:gd name="connsiteY1" fmla="*/ 0 h 3710847"/>
              <a:gd name="connsiteX2" fmla="*/ 857250 w 857250"/>
              <a:gd name="connsiteY2" fmla="*/ 3710847 h 3710847"/>
              <a:gd name="connsiteX3" fmla="*/ 0 w 857250"/>
              <a:gd name="connsiteY3" fmla="*/ 3710847 h 3710847"/>
              <a:gd name="connsiteX4" fmla="*/ 0 w 857250"/>
              <a:gd name="connsiteY4" fmla="*/ 0 h 3710847"/>
              <a:gd name="connsiteX0-1" fmla="*/ 0 w 906299"/>
              <a:gd name="connsiteY0-2" fmla="*/ 0 h 4000927"/>
              <a:gd name="connsiteX1-3" fmla="*/ 906299 w 906299"/>
              <a:gd name="connsiteY1-4" fmla="*/ 290080 h 4000927"/>
              <a:gd name="connsiteX2-5" fmla="*/ 906299 w 906299"/>
              <a:gd name="connsiteY2-6" fmla="*/ 4000927 h 4000927"/>
              <a:gd name="connsiteX3-7" fmla="*/ 49049 w 906299"/>
              <a:gd name="connsiteY3-8" fmla="*/ 4000927 h 4000927"/>
              <a:gd name="connsiteX4-9" fmla="*/ 0 w 906299"/>
              <a:gd name="connsiteY4-10" fmla="*/ 0 h 40009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6299" h="4000927">
                <a:moveTo>
                  <a:pt x="0" y="0"/>
                </a:moveTo>
                <a:lnTo>
                  <a:pt x="906299" y="290080"/>
                </a:lnTo>
                <a:lnTo>
                  <a:pt x="906299" y="4000927"/>
                </a:lnTo>
                <a:lnTo>
                  <a:pt x="49049" y="4000927"/>
                </a:lnTo>
                <a:lnTo>
                  <a:pt x="0" y="0"/>
                </a:lnTo>
                <a:close/>
              </a:path>
            </a:pathLst>
          </a:cu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5">
              <a:cs typeface="+mn-ea"/>
              <a:sym typeface="+mn-lt"/>
            </a:endParaRPr>
          </a:p>
        </p:txBody>
      </p:sp>
      <p:sp>
        <p:nvSpPr>
          <p:cNvPr id="25" name="矩形 151">
            <a:extLst>
              <a:ext uri="{FF2B5EF4-FFF2-40B4-BE49-F238E27FC236}">
                <a16:creationId xmlns:a16="http://schemas.microsoft.com/office/drawing/2014/main" id="{8FCBEA44-AA6E-071E-AF51-6383DC75163A}"/>
              </a:ext>
            </a:extLst>
          </p:cNvPr>
          <p:cNvSpPr/>
          <p:nvPr/>
        </p:nvSpPr>
        <p:spPr bwMode="auto">
          <a:xfrm rot="6911544">
            <a:off x="4456275" y="1693214"/>
            <a:ext cx="847641" cy="3295291"/>
          </a:xfrm>
          <a:custGeom>
            <a:avLst/>
            <a:gdLst>
              <a:gd name="connsiteX0" fmla="*/ 0 w 857250"/>
              <a:gd name="connsiteY0" fmla="*/ 0 h 3414247"/>
              <a:gd name="connsiteX1" fmla="*/ 857250 w 857250"/>
              <a:gd name="connsiteY1" fmla="*/ 0 h 3414247"/>
              <a:gd name="connsiteX2" fmla="*/ 857250 w 857250"/>
              <a:gd name="connsiteY2" fmla="*/ 3414247 h 3414247"/>
              <a:gd name="connsiteX3" fmla="*/ 0 w 857250"/>
              <a:gd name="connsiteY3" fmla="*/ 3414247 h 3414247"/>
              <a:gd name="connsiteX4" fmla="*/ 0 w 857250"/>
              <a:gd name="connsiteY4" fmla="*/ 0 h 3414247"/>
              <a:gd name="connsiteX0-1" fmla="*/ 0 w 857250"/>
              <a:gd name="connsiteY0-2" fmla="*/ 0 h 4085759"/>
              <a:gd name="connsiteX1-3" fmla="*/ 857250 w 857250"/>
              <a:gd name="connsiteY1-4" fmla="*/ 0 h 4085759"/>
              <a:gd name="connsiteX2-5" fmla="*/ 857250 w 857250"/>
              <a:gd name="connsiteY2-6" fmla="*/ 3414247 h 4085759"/>
              <a:gd name="connsiteX3-7" fmla="*/ 314328 w 857250"/>
              <a:gd name="connsiteY3-8" fmla="*/ 4085759 h 4085759"/>
              <a:gd name="connsiteX4-9" fmla="*/ 0 w 857250"/>
              <a:gd name="connsiteY4-10" fmla="*/ 0 h 4085759"/>
              <a:gd name="connsiteX0-11" fmla="*/ 0 w 857250"/>
              <a:gd name="connsiteY0-12" fmla="*/ 0 h 4000034"/>
              <a:gd name="connsiteX1-13" fmla="*/ 857250 w 857250"/>
              <a:gd name="connsiteY1-14" fmla="*/ 0 h 4000034"/>
              <a:gd name="connsiteX2-15" fmla="*/ 857250 w 857250"/>
              <a:gd name="connsiteY2-16" fmla="*/ 3414247 h 4000034"/>
              <a:gd name="connsiteX3-17" fmla="*/ 328619 w 857250"/>
              <a:gd name="connsiteY3-18" fmla="*/ 4000034 h 4000034"/>
              <a:gd name="connsiteX4-19" fmla="*/ 0 w 857250"/>
              <a:gd name="connsiteY4-20" fmla="*/ 0 h 4000034"/>
              <a:gd name="connsiteX0-21" fmla="*/ 0 w 857250"/>
              <a:gd name="connsiteY0-22" fmla="*/ 0 h 4028609"/>
              <a:gd name="connsiteX1-23" fmla="*/ 857250 w 857250"/>
              <a:gd name="connsiteY1-24" fmla="*/ 0 h 4028609"/>
              <a:gd name="connsiteX2-25" fmla="*/ 857250 w 857250"/>
              <a:gd name="connsiteY2-26" fmla="*/ 3414247 h 4028609"/>
              <a:gd name="connsiteX3-27" fmla="*/ 357194 w 857250"/>
              <a:gd name="connsiteY3-28" fmla="*/ 4028609 h 4028609"/>
              <a:gd name="connsiteX4-29" fmla="*/ 0 w 857250"/>
              <a:gd name="connsiteY4-30" fmla="*/ 0 h 4028609"/>
              <a:gd name="connsiteX0-31" fmla="*/ 0 w 514347"/>
              <a:gd name="connsiteY0-32" fmla="*/ 0 h 4700122"/>
              <a:gd name="connsiteX1-33" fmla="*/ 514347 w 514347"/>
              <a:gd name="connsiteY1-34" fmla="*/ 671513 h 4700122"/>
              <a:gd name="connsiteX2-35" fmla="*/ 514347 w 514347"/>
              <a:gd name="connsiteY2-36" fmla="*/ 4085760 h 4700122"/>
              <a:gd name="connsiteX3-37" fmla="*/ 14291 w 514347"/>
              <a:gd name="connsiteY3-38" fmla="*/ 4700122 h 4700122"/>
              <a:gd name="connsiteX4-39" fmla="*/ 0 w 514347"/>
              <a:gd name="connsiteY4-40" fmla="*/ 0 h 4700122"/>
              <a:gd name="connsiteX0-41" fmla="*/ 694660 w 1209007"/>
              <a:gd name="connsiteY0-42" fmla="*/ 17573 h 4717695"/>
              <a:gd name="connsiteX1-43" fmla="*/ 1209007 w 1209007"/>
              <a:gd name="connsiteY1-44" fmla="*/ 689086 h 4717695"/>
              <a:gd name="connsiteX2-45" fmla="*/ 1209007 w 1209007"/>
              <a:gd name="connsiteY2-46" fmla="*/ 4103333 h 4717695"/>
              <a:gd name="connsiteX3-47" fmla="*/ 708951 w 1209007"/>
              <a:gd name="connsiteY3-48" fmla="*/ 4717695 h 4717695"/>
              <a:gd name="connsiteX4-49" fmla="*/ 6 w 1209007"/>
              <a:gd name="connsiteY4-50" fmla="*/ 580671 h 4717695"/>
              <a:gd name="connsiteX5" fmla="*/ 694660 w 1209007"/>
              <a:gd name="connsiteY5" fmla="*/ 17573 h 4717695"/>
              <a:gd name="connsiteX0-51" fmla="*/ 694654 w 1209001"/>
              <a:gd name="connsiteY0-52" fmla="*/ 0 h 4700122"/>
              <a:gd name="connsiteX1-53" fmla="*/ 1209001 w 1209001"/>
              <a:gd name="connsiteY1-54" fmla="*/ 671513 h 4700122"/>
              <a:gd name="connsiteX2-55" fmla="*/ 1209001 w 1209001"/>
              <a:gd name="connsiteY2-56" fmla="*/ 4085760 h 4700122"/>
              <a:gd name="connsiteX3-57" fmla="*/ 708945 w 1209001"/>
              <a:gd name="connsiteY3-58" fmla="*/ 4700122 h 4700122"/>
              <a:gd name="connsiteX4-59" fmla="*/ 0 w 1209001"/>
              <a:gd name="connsiteY4-60" fmla="*/ 563098 h 4700122"/>
              <a:gd name="connsiteX5-61" fmla="*/ 694654 w 1209001"/>
              <a:gd name="connsiteY5-62" fmla="*/ 0 h 4700122"/>
              <a:gd name="connsiteX0-63" fmla="*/ 694654 w 1209001"/>
              <a:gd name="connsiteY0-64" fmla="*/ 0 h 4700122"/>
              <a:gd name="connsiteX1-65" fmla="*/ 1209001 w 1209001"/>
              <a:gd name="connsiteY1-66" fmla="*/ 671513 h 4700122"/>
              <a:gd name="connsiteX2-67" fmla="*/ 1209001 w 1209001"/>
              <a:gd name="connsiteY2-68" fmla="*/ 4085760 h 4700122"/>
              <a:gd name="connsiteX3-69" fmla="*/ 708945 w 1209001"/>
              <a:gd name="connsiteY3-70" fmla="*/ 4700122 h 4700122"/>
              <a:gd name="connsiteX4-71" fmla="*/ 0 w 1209001"/>
              <a:gd name="connsiteY4-72" fmla="*/ 563098 h 4700122"/>
              <a:gd name="connsiteX5-73" fmla="*/ 694654 w 1209001"/>
              <a:gd name="connsiteY5-74" fmla="*/ 0 h 4700122"/>
              <a:gd name="connsiteX0-75" fmla="*/ 694654 w 1209001"/>
              <a:gd name="connsiteY0-76" fmla="*/ 0 h 4700122"/>
              <a:gd name="connsiteX1-77" fmla="*/ 1209001 w 1209001"/>
              <a:gd name="connsiteY1-78" fmla="*/ 671513 h 4700122"/>
              <a:gd name="connsiteX2-79" fmla="*/ 1209001 w 1209001"/>
              <a:gd name="connsiteY2-80" fmla="*/ 4085760 h 4700122"/>
              <a:gd name="connsiteX3-81" fmla="*/ 708945 w 1209001"/>
              <a:gd name="connsiteY3-82" fmla="*/ 4700122 h 4700122"/>
              <a:gd name="connsiteX4-83" fmla="*/ 0 w 1209001"/>
              <a:gd name="connsiteY4-84" fmla="*/ 563098 h 4700122"/>
              <a:gd name="connsiteX5-85" fmla="*/ 694654 w 1209001"/>
              <a:gd name="connsiteY5-86" fmla="*/ 0 h 4700122"/>
              <a:gd name="connsiteX0-87" fmla="*/ 694654 w 1209001"/>
              <a:gd name="connsiteY0-88" fmla="*/ 0 h 4700122"/>
              <a:gd name="connsiteX1-89" fmla="*/ 1209001 w 1209001"/>
              <a:gd name="connsiteY1-90" fmla="*/ 671513 h 4700122"/>
              <a:gd name="connsiteX2-91" fmla="*/ 1209001 w 1209001"/>
              <a:gd name="connsiteY2-92" fmla="*/ 4085760 h 4700122"/>
              <a:gd name="connsiteX3-93" fmla="*/ 708945 w 1209001"/>
              <a:gd name="connsiteY3-94" fmla="*/ 4700122 h 4700122"/>
              <a:gd name="connsiteX4-95" fmla="*/ 0 w 1209001"/>
              <a:gd name="connsiteY4-96" fmla="*/ 563098 h 4700122"/>
              <a:gd name="connsiteX5-97" fmla="*/ 694654 w 1209001"/>
              <a:gd name="connsiteY5-98" fmla="*/ 0 h 470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1209001" h="4700122">
                <a:moveTo>
                  <a:pt x="694654" y="0"/>
                </a:moveTo>
                <a:lnTo>
                  <a:pt x="1209001" y="671513"/>
                </a:lnTo>
                <a:lnTo>
                  <a:pt x="1209001" y="4085760"/>
                </a:lnTo>
                <a:lnTo>
                  <a:pt x="708945" y="4700122"/>
                </a:lnTo>
                <a:cubicBezTo>
                  <a:pt x="621744" y="4155874"/>
                  <a:pt x="354472" y="2631610"/>
                  <a:pt x="0" y="563098"/>
                </a:cubicBezTo>
                <a:cubicBezTo>
                  <a:pt x="654843" y="51206"/>
                  <a:pt x="607453" y="24793"/>
                  <a:pt x="694654" y="0"/>
                </a:cubicBezTo>
                <a:close/>
              </a:path>
            </a:pathLst>
          </a:cu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5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DB8F21-1636-5CE0-A2AF-FAD15A899C4A}"/>
              </a:ext>
            </a:extLst>
          </p:cNvPr>
          <p:cNvGrpSpPr/>
          <p:nvPr/>
        </p:nvGrpSpPr>
        <p:grpSpPr>
          <a:xfrm>
            <a:off x="1539369" y="2894366"/>
            <a:ext cx="3295245" cy="878666"/>
            <a:chOff x="1574851" y="2306934"/>
            <a:chExt cx="2471812" cy="659100"/>
          </a:xfrm>
        </p:grpSpPr>
        <p:sp>
          <p:nvSpPr>
            <p:cNvPr id="27" name="矩形 151">
              <a:extLst>
                <a:ext uri="{FF2B5EF4-FFF2-40B4-BE49-F238E27FC236}">
                  <a16:creationId xmlns:a16="http://schemas.microsoft.com/office/drawing/2014/main" id="{AF4BB328-FE4E-5FC1-E09C-7D7ECA520A8F}"/>
                </a:ext>
              </a:extLst>
            </p:cNvPr>
            <p:cNvSpPr/>
            <p:nvPr/>
          </p:nvSpPr>
          <p:spPr bwMode="auto">
            <a:xfrm rot="6911544">
              <a:off x="2492933" y="1412304"/>
              <a:ext cx="635648" cy="2471812"/>
            </a:xfrm>
            <a:custGeom>
              <a:avLst/>
              <a:gdLst>
                <a:gd name="connsiteX0" fmla="*/ 0 w 857250"/>
                <a:gd name="connsiteY0" fmla="*/ 0 h 3414247"/>
                <a:gd name="connsiteX1" fmla="*/ 857250 w 857250"/>
                <a:gd name="connsiteY1" fmla="*/ 0 h 3414247"/>
                <a:gd name="connsiteX2" fmla="*/ 857250 w 857250"/>
                <a:gd name="connsiteY2" fmla="*/ 3414247 h 3414247"/>
                <a:gd name="connsiteX3" fmla="*/ 0 w 857250"/>
                <a:gd name="connsiteY3" fmla="*/ 3414247 h 3414247"/>
                <a:gd name="connsiteX4" fmla="*/ 0 w 857250"/>
                <a:gd name="connsiteY4" fmla="*/ 0 h 3414247"/>
                <a:gd name="connsiteX0-1" fmla="*/ 0 w 857250"/>
                <a:gd name="connsiteY0-2" fmla="*/ 0 h 4085759"/>
                <a:gd name="connsiteX1-3" fmla="*/ 857250 w 857250"/>
                <a:gd name="connsiteY1-4" fmla="*/ 0 h 4085759"/>
                <a:gd name="connsiteX2-5" fmla="*/ 857250 w 857250"/>
                <a:gd name="connsiteY2-6" fmla="*/ 3414247 h 4085759"/>
                <a:gd name="connsiteX3-7" fmla="*/ 314328 w 857250"/>
                <a:gd name="connsiteY3-8" fmla="*/ 4085759 h 4085759"/>
                <a:gd name="connsiteX4-9" fmla="*/ 0 w 857250"/>
                <a:gd name="connsiteY4-10" fmla="*/ 0 h 4085759"/>
                <a:gd name="connsiteX0-11" fmla="*/ 0 w 857250"/>
                <a:gd name="connsiteY0-12" fmla="*/ 0 h 4000034"/>
                <a:gd name="connsiteX1-13" fmla="*/ 857250 w 857250"/>
                <a:gd name="connsiteY1-14" fmla="*/ 0 h 4000034"/>
                <a:gd name="connsiteX2-15" fmla="*/ 857250 w 857250"/>
                <a:gd name="connsiteY2-16" fmla="*/ 3414247 h 4000034"/>
                <a:gd name="connsiteX3-17" fmla="*/ 328619 w 857250"/>
                <a:gd name="connsiteY3-18" fmla="*/ 4000034 h 4000034"/>
                <a:gd name="connsiteX4-19" fmla="*/ 0 w 857250"/>
                <a:gd name="connsiteY4-20" fmla="*/ 0 h 4000034"/>
                <a:gd name="connsiteX0-21" fmla="*/ 0 w 857250"/>
                <a:gd name="connsiteY0-22" fmla="*/ 0 h 4028609"/>
                <a:gd name="connsiteX1-23" fmla="*/ 857250 w 857250"/>
                <a:gd name="connsiteY1-24" fmla="*/ 0 h 4028609"/>
                <a:gd name="connsiteX2-25" fmla="*/ 857250 w 857250"/>
                <a:gd name="connsiteY2-26" fmla="*/ 3414247 h 4028609"/>
                <a:gd name="connsiteX3-27" fmla="*/ 357194 w 857250"/>
                <a:gd name="connsiteY3-28" fmla="*/ 4028609 h 4028609"/>
                <a:gd name="connsiteX4-29" fmla="*/ 0 w 857250"/>
                <a:gd name="connsiteY4-30" fmla="*/ 0 h 4028609"/>
                <a:gd name="connsiteX0-31" fmla="*/ 0 w 514347"/>
                <a:gd name="connsiteY0-32" fmla="*/ 0 h 4700122"/>
                <a:gd name="connsiteX1-33" fmla="*/ 514347 w 514347"/>
                <a:gd name="connsiteY1-34" fmla="*/ 671513 h 4700122"/>
                <a:gd name="connsiteX2-35" fmla="*/ 514347 w 514347"/>
                <a:gd name="connsiteY2-36" fmla="*/ 4085760 h 4700122"/>
                <a:gd name="connsiteX3-37" fmla="*/ 14291 w 514347"/>
                <a:gd name="connsiteY3-38" fmla="*/ 4700122 h 4700122"/>
                <a:gd name="connsiteX4-39" fmla="*/ 0 w 514347"/>
                <a:gd name="connsiteY4-40" fmla="*/ 0 h 4700122"/>
                <a:gd name="connsiteX0-41" fmla="*/ 694660 w 1209007"/>
                <a:gd name="connsiteY0-42" fmla="*/ 17573 h 4717695"/>
                <a:gd name="connsiteX1-43" fmla="*/ 1209007 w 1209007"/>
                <a:gd name="connsiteY1-44" fmla="*/ 689086 h 4717695"/>
                <a:gd name="connsiteX2-45" fmla="*/ 1209007 w 1209007"/>
                <a:gd name="connsiteY2-46" fmla="*/ 4103333 h 4717695"/>
                <a:gd name="connsiteX3-47" fmla="*/ 708951 w 1209007"/>
                <a:gd name="connsiteY3-48" fmla="*/ 4717695 h 4717695"/>
                <a:gd name="connsiteX4-49" fmla="*/ 6 w 1209007"/>
                <a:gd name="connsiteY4-50" fmla="*/ 580671 h 4717695"/>
                <a:gd name="connsiteX5" fmla="*/ 694660 w 1209007"/>
                <a:gd name="connsiteY5" fmla="*/ 17573 h 4717695"/>
                <a:gd name="connsiteX0-51" fmla="*/ 694654 w 1209001"/>
                <a:gd name="connsiteY0-52" fmla="*/ 0 h 4700122"/>
                <a:gd name="connsiteX1-53" fmla="*/ 1209001 w 1209001"/>
                <a:gd name="connsiteY1-54" fmla="*/ 671513 h 4700122"/>
                <a:gd name="connsiteX2-55" fmla="*/ 1209001 w 1209001"/>
                <a:gd name="connsiteY2-56" fmla="*/ 4085760 h 4700122"/>
                <a:gd name="connsiteX3-57" fmla="*/ 708945 w 1209001"/>
                <a:gd name="connsiteY3-58" fmla="*/ 4700122 h 4700122"/>
                <a:gd name="connsiteX4-59" fmla="*/ 0 w 1209001"/>
                <a:gd name="connsiteY4-60" fmla="*/ 563098 h 4700122"/>
                <a:gd name="connsiteX5-61" fmla="*/ 694654 w 1209001"/>
                <a:gd name="connsiteY5-62" fmla="*/ 0 h 4700122"/>
                <a:gd name="connsiteX0-63" fmla="*/ 694654 w 1209001"/>
                <a:gd name="connsiteY0-64" fmla="*/ 0 h 4700122"/>
                <a:gd name="connsiteX1-65" fmla="*/ 1209001 w 1209001"/>
                <a:gd name="connsiteY1-66" fmla="*/ 671513 h 4700122"/>
                <a:gd name="connsiteX2-67" fmla="*/ 1209001 w 1209001"/>
                <a:gd name="connsiteY2-68" fmla="*/ 4085760 h 4700122"/>
                <a:gd name="connsiteX3-69" fmla="*/ 708945 w 1209001"/>
                <a:gd name="connsiteY3-70" fmla="*/ 4700122 h 4700122"/>
                <a:gd name="connsiteX4-71" fmla="*/ 0 w 1209001"/>
                <a:gd name="connsiteY4-72" fmla="*/ 563098 h 4700122"/>
                <a:gd name="connsiteX5-73" fmla="*/ 694654 w 1209001"/>
                <a:gd name="connsiteY5-74" fmla="*/ 0 h 4700122"/>
                <a:gd name="connsiteX0-75" fmla="*/ 694654 w 1209001"/>
                <a:gd name="connsiteY0-76" fmla="*/ 0 h 4700122"/>
                <a:gd name="connsiteX1-77" fmla="*/ 1209001 w 1209001"/>
                <a:gd name="connsiteY1-78" fmla="*/ 671513 h 4700122"/>
                <a:gd name="connsiteX2-79" fmla="*/ 1209001 w 1209001"/>
                <a:gd name="connsiteY2-80" fmla="*/ 4085760 h 4700122"/>
                <a:gd name="connsiteX3-81" fmla="*/ 708945 w 1209001"/>
                <a:gd name="connsiteY3-82" fmla="*/ 4700122 h 4700122"/>
                <a:gd name="connsiteX4-83" fmla="*/ 0 w 1209001"/>
                <a:gd name="connsiteY4-84" fmla="*/ 563098 h 4700122"/>
                <a:gd name="connsiteX5-85" fmla="*/ 694654 w 1209001"/>
                <a:gd name="connsiteY5-86" fmla="*/ 0 h 4700122"/>
                <a:gd name="connsiteX0-87" fmla="*/ 694654 w 1209001"/>
                <a:gd name="connsiteY0-88" fmla="*/ 0 h 4700122"/>
                <a:gd name="connsiteX1-89" fmla="*/ 1209001 w 1209001"/>
                <a:gd name="connsiteY1-90" fmla="*/ 671513 h 4700122"/>
                <a:gd name="connsiteX2-91" fmla="*/ 1209001 w 1209001"/>
                <a:gd name="connsiteY2-92" fmla="*/ 4085760 h 4700122"/>
                <a:gd name="connsiteX3-93" fmla="*/ 708945 w 1209001"/>
                <a:gd name="connsiteY3-94" fmla="*/ 4700122 h 4700122"/>
                <a:gd name="connsiteX4-95" fmla="*/ 0 w 1209001"/>
                <a:gd name="connsiteY4-96" fmla="*/ 563098 h 4700122"/>
                <a:gd name="connsiteX5-97" fmla="*/ 694654 w 1209001"/>
                <a:gd name="connsiteY5-98" fmla="*/ 0 h 47001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1209001" h="4700122">
                  <a:moveTo>
                    <a:pt x="694654" y="0"/>
                  </a:moveTo>
                  <a:lnTo>
                    <a:pt x="1209001" y="671513"/>
                  </a:lnTo>
                  <a:lnTo>
                    <a:pt x="1209001" y="4085760"/>
                  </a:lnTo>
                  <a:lnTo>
                    <a:pt x="708945" y="4700122"/>
                  </a:lnTo>
                  <a:cubicBezTo>
                    <a:pt x="621744" y="4155874"/>
                    <a:pt x="354472" y="2631610"/>
                    <a:pt x="0" y="563098"/>
                  </a:cubicBezTo>
                  <a:cubicBezTo>
                    <a:pt x="654843" y="51206"/>
                    <a:pt x="607453" y="24793"/>
                    <a:pt x="694654" y="0"/>
                  </a:cubicBezTo>
                  <a:close/>
                </a:path>
              </a:pathLst>
            </a:custGeom>
            <a:solidFill>
              <a:srgbClr val="17D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28" name="矩形 104">
              <a:extLst>
                <a:ext uri="{FF2B5EF4-FFF2-40B4-BE49-F238E27FC236}">
                  <a16:creationId xmlns:a16="http://schemas.microsoft.com/office/drawing/2014/main" id="{C11377AE-48FF-16EE-8696-62C0A81578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26831">
              <a:off x="2349306" y="2573675"/>
              <a:ext cx="845553" cy="284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86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295">
              <a:extLst>
                <a:ext uri="{FF2B5EF4-FFF2-40B4-BE49-F238E27FC236}">
                  <a16:creationId xmlns:a16="http://schemas.microsoft.com/office/drawing/2014/main" id="{DCBD659C-AB93-AA36-1419-B075B7F33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5813">
              <a:off x="1894560" y="2306934"/>
              <a:ext cx="460950" cy="31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2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132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205">
            <a:extLst>
              <a:ext uri="{FF2B5EF4-FFF2-40B4-BE49-F238E27FC236}">
                <a16:creationId xmlns:a16="http://schemas.microsoft.com/office/drawing/2014/main" id="{A320A3D9-4A10-15A7-1B54-0A9FF8C7D7D1}"/>
              </a:ext>
            </a:extLst>
          </p:cNvPr>
          <p:cNvSpPr txBox="1">
            <a:spLocks noChangeArrowheads="1"/>
          </p:cNvSpPr>
          <p:nvPr/>
        </p:nvSpPr>
        <p:spPr bwMode="auto">
          <a:xfrm rot="885813">
            <a:off x="3638554" y="2880963"/>
            <a:ext cx="614506" cy="4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2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32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104">
            <a:extLst>
              <a:ext uri="{FF2B5EF4-FFF2-40B4-BE49-F238E27FC236}">
                <a16:creationId xmlns:a16="http://schemas.microsoft.com/office/drawing/2014/main" id="{66AF3CE2-B8F2-1FFA-BC7E-3E96C6943E0F}"/>
              </a:ext>
            </a:extLst>
          </p:cNvPr>
          <p:cNvSpPr>
            <a:spLocks noChangeArrowheads="1"/>
          </p:cNvSpPr>
          <p:nvPr/>
        </p:nvSpPr>
        <p:spPr bwMode="auto">
          <a:xfrm rot="1126831">
            <a:off x="4334927" y="3232927"/>
            <a:ext cx="1140056" cy="37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68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B6D92B1-3FA4-472E-8E4B-6F96F3867B15}"/>
              </a:ext>
            </a:extLst>
          </p:cNvPr>
          <p:cNvGrpSpPr/>
          <p:nvPr/>
        </p:nvGrpSpPr>
        <p:grpSpPr>
          <a:xfrm>
            <a:off x="5062442" y="2863896"/>
            <a:ext cx="3295291" cy="890179"/>
            <a:chOff x="4217560" y="2284079"/>
            <a:chExt cx="2471847" cy="667736"/>
          </a:xfrm>
        </p:grpSpPr>
        <p:sp>
          <p:nvSpPr>
            <p:cNvPr id="33" name="矩形 151">
              <a:extLst>
                <a:ext uri="{FF2B5EF4-FFF2-40B4-BE49-F238E27FC236}">
                  <a16:creationId xmlns:a16="http://schemas.microsoft.com/office/drawing/2014/main" id="{5E5B9106-493D-83D7-D13C-59DFC7A02285}"/>
                </a:ext>
              </a:extLst>
            </p:cNvPr>
            <p:cNvSpPr/>
            <p:nvPr/>
          </p:nvSpPr>
          <p:spPr bwMode="auto">
            <a:xfrm rot="6911544">
              <a:off x="5135570" y="1397977"/>
              <a:ext cx="635828" cy="2471847"/>
            </a:xfrm>
            <a:custGeom>
              <a:avLst/>
              <a:gdLst>
                <a:gd name="connsiteX0" fmla="*/ 0 w 857250"/>
                <a:gd name="connsiteY0" fmla="*/ 0 h 3414247"/>
                <a:gd name="connsiteX1" fmla="*/ 857250 w 857250"/>
                <a:gd name="connsiteY1" fmla="*/ 0 h 3414247"/>
                <a:gd name="connsiteX2" fmla="*/ 857250 w 857250"/>
                <a:gd name="connsiteY2" fmla="*/ 3414247 h 3414247"/>
                <a:gd name="connsiteX3" fmla="*/ 0 w 857250"/>
                <a:gd name="connsiteY3" fmla="*/ 3414247 h 3414247"/>
                <a:gd name="connsiteX4" fmla="*/ 0 w 857250"/>
                <a:gd name="connsiteY4" fmla="*/ 0 h 3414247"/>
                <a:gd name="connsiteX0-1" fmla="*/ 0 w 857250"/>
                <a:gd name="connsiteY0-2" fmla="*/ 0 h 4085759"/>
                <a:gd name="connsiteX1-3" fmla="*/ 857250 w 857250"/>
                <a:gd name="connsiteY1-4" fmla="*/ 0 h 4085759"/>
                <a:gd name="connsiteX2-5" fmla="*/ 857250 w 857250"/>
                <a:gd name="connsiteY2-6" fmla="*/ 3414247 h 4085759"/>
                <a:gd name="connsiteX3-7" fmla="*/ 314328 w 857250"/>
                <a:gd name="connsiteY3-8" fmla="*/ 4085759 h 4085759"/>
                <a:gd name="connsiteX4-9" fmla="*/ 0 w 857250"/>
                <a:gd name="connsiteY4-10" fmla="*/ 0 h 4085759"/>
                <a:gd name="connsiteX0-11" fmla="*/ 0 w 857250"/>
                <a:gd name="connsiteY0-12" fmla="*/ 0 h 4000034"/>
                <a:gd name="connsiteX1-13" fmla="*/ 857250 w 857250"/>
                <a:gd name="connsiteY1-14" fmla="*/ 0 h 4000034"/>
                <a:gd name="connsiteX2-15" fmla="*/ 857250 w 857250"/>
                <a:gd name="connsiteY2-16" fmla="*/ 3414247 h 4000034"/>
                <a:gd name="connsiteX3-17" fmla="*/ 328619 w 857250"/>
                <a:gd name="connsiteY3-18" fmla="*/ 4000034 h 4000034"/>
                <a:gd name="connsiteX4-19" fmla="*/ 0 w 857250"/>
                <a:gd name="connsiteY4-20" fmla="*/ 0 h 4000034"/>
                <a:gd name="connsiteX0-21" fmla="*/ 0 w 857250"/>
                <a:gd name="connsiteY0-22" fmla="*/ 0 h 4028609"/>
                <a:gd name="connsiteX1-23" fmla="*/ 857250 w 857250"/>
                <a:gd name="connsiteY1-24" fmla="*/ 0 h 4028609"/>
                <a:gd name="connsiteX2-25" fmla="*/ 857250 w 857250"/>
                <a:gd name="connsiteY2-26" fmla="*/ 3414247 h 4028609"/>
                <a:gd name="connsiteX3-27" fmla="*/ 357194 w 857250"/>
                <a:gd name="connsiteY3-28" fmla="*/ 4028609 h 4028609"/>
                <a:gd name="connsiteX4-29" fmla="*/ 0 w 857250"/>
                <a:gd name="connsiteY4-30" fmla="*/ 0 h 4028609"/>
                <a:gd name="connsiteX0-31" fmla="*/ 0 w 514347"/>
                <a:gd name="connsiteY0-32" fmla="*/ 0 h 4700122"/>
                <a:gd name="connsiteX1-33" fmla="*/ 514347 w 514347"/>
                <a:gd name="connsiteY1-34" fmla="*/ 671513 h 4700122"/>
                <a:gd name="connsiteX2-35" fmla="*/ 514347 w 514347"/>
                <a:gd name="connsiteY2-36" fmla="*/ 4085760 h 4700122"/>
                <a:gd name="connsiteX3-37" fmla="*/ 14291 w 514347"/>
                <a:gd name="connsiteY3-38" fmla="*/ 4700122 h 4700122"/>
                <a:gd name="connsiteX4-39" fmla="*/ 0 w 514347"/>
                <a:gd name="connsiteY4-40" fmla="*/ 0 h 4700122"/>
                <a:gd name="connsiteX0-41" fmla="*/ 694660 w 1209007"/>
                <a:gd name="connsiteY0-42" fmla="*/ 17573 h 4717695"/>
                <a:gd name="connsiteX1-43" fmla="*/ 1209007 w 1209007"/>
                <a:gd name="connsiteY1-44" fmla="*/ 689086 h 4717695"/>
                <a:gd name="connsiteX2-45" fmla="*/ 1209007 w 1209007"/>
                <a:gd name="connsiteY2-46" fmla="*/ 4103333 h 4717695"/>
                <a:gd name="connsiteX3-47" fmla="*/ 708951 w 1209007"/>
                <a:gd name="connsiteY3-48" fmla="*/ 4717695 h 4717695"/>
                <a:gd name="connsiteX4-49" fmla="*/ 6 w 1209007"/>
                <a:gd name="connsiteY4-50" fmla="*/ 580671 h 4717695"/>
                <a:gd name="connsiteX5" fmla="*/ 694660 w 1209007"/>
                <a:gd name="connsiteY5" fmla="*/ 17573 h 4717695"/>
                <a:gd name="connsiteX0-51" fmla="*/ 694654 w 1209001"/>
                <a:gd name="connsiteY0-52" fmla="*/ 0 h 4700122"/>
                <a:gd name="connsiteX1-53" fmla="*/ 1209001 w 1209001"/>
                <a:gd name="connsiteY1-54" fmla="*/ 671513 h 4700122"/>
                <a:gd name="connsiteX2-55" fmla="*/ 1209001 w 1209001"/>
                <a:gd name="connsiteY2-56" fmla="*/ 4085760 h 4700122"/>
                <a:gd name="connsiteX3-57" fmla="*/ 708945 w 1209001"/>
                <a:gd name="connsiteY3-58" fmla="*/ 4700122 h 4700122"/>
                <a:gd name="connsiteX4-59" fmla="*/ 0 w 1209001"/>
                <a:gd name="connsiteY4-60" fmla="*/ 563098 h 4700122"/>
                <a:gd name="connsiteX5-61" fmla="*/ 694654 w 1209001"/>
                <a:gd name="connsiteY5-62" fmla="*/ 0 h 4700122"/>
                <a:gd name="connsiteX0-63" fmla="*/ 694654 w 1209001"/>
                <a:gd name="connsiteY0-64" fmla="*/ 0 h 4700122"/>
                <a:gd name="connsiteX1-65" fmla="*/ 1209001 w 1209001"/>
                <a:gd name="connsiteY1-66" fmla="*/ 671513 h 4700122"/>
                <a:gd name="connsiteX2-67" fmla="*/ 1209001 w 1209001"/>
                <a:gd name="connsiteY2-68" fmla="*/ 4085760 h 4700122"/>
                <a:gd name="connsiteX3-69" fmla="*/ 708945 w 1209001"/>
                <a:gd name="connsiteY3-70" fmla="*/ 4700122 h 4700122"/>
                <a:gd name="connsiteX4-71" fmla="*/ 0 w 1209001"/>
                <a:gd name="connsiteY4-72" fmla="*/ 563098 h 4700122"/>
                <a:gd name="connsiteX5-73" fmla="*/ 694654 w 1209001"/>
                <a:gd name="connsiteY5-74" fmla="*/ 0 h 4700122"/>
                <a:gd name="connsiteX0-75" fmla="*/ 694654 w 1209001"/>
                <a:gd name="connsiteY0-76" fmla="*/ 0 h 4700122"/>
                <a:gd name="connsiteX1-77" fmla="*/ 1209001 w 1209001"/>
                <a:gd name="connsiteY1-78" fmla="*/ 671513 h 4700122"/>
                <a:gd name="connsiteX2-79" fmla="*/ 1209001 w 1209001"/>
                <a:gd name="connsiteY2-80" fmla="*/ 4085760 h 4700122"/>
                <a:gd name="connsiteX3-81" fmla="*/ 708945 w 1209001"/>
                <a:gd name="connsiteY3-82" fmla="*/ 4700122 h 4700122"/>
                <a:gd name="connsiteX4-83" fmla="*/ 0 w 1209001"/>
                <a:gd name="connsiteY4-84" fmla="*/ 563098 h 4700122"/>
                <a:gd name="connsiteX5-85" fmla="*/ 694654 w 1209001"/>
                <a:gd name="connsiteY5-86" fmla="*/ 0 h 4700122"/>
                <a:gd name="connsiteX0-87" fmla="*/ 694654 w 1209001"/>
                <a:gd name="connsiteY0-88" fmla="*/ 0 h 4700122"/>
                <a:gd name="connsiteX1-89" fmla="*/ 1209001 w 1209001"/>
                <a:gd name="connsiteY1-90" fmla="*/ 671513 h 4700122"/>
                <a:gd name="connsiteX2-91" fmla="*/ 1209001 w 1209001"/>
                <a:gd name="connsiteY2-92" fmla="*/ 4085760 h 4700122"/>
                <a:gd name="connsiteX3-93" fmla="*/ 708945 w 1209001"/>
                <a:gd name="connsiteY3-94" fmla="*/ 4700122 h 4700122"/>
                <a:gd name="connsiteX4-95" fmla="*/ 0 w 1209001"/>
                <a:gd name="connsiteY4-96" fmla="*/ 563098 h 4700122"/>
                <a:gd name="connsiteX5-97" fmla="*/ 694654 w 1209001"/>
                <a:gd name="connsiteY5-98" fmla="*/ 0 h 47001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1209001" h="4700122">
                  <a:moveTo>
                    <a:pt x="694654" y="0"/>
                  </a:moveTo>
                  <a:lnTo>
                    <a:pt x="1209001" y="671513"/>
                  </a:lnTo>
                  <a:lnTo>
                    <a:pt x="1209001" y="4085760"/>
                  </a:lnTo>
                  <a:lnTo>
                    <a:pt x="708945" y="4700122"/>
                  </a:lnTo>
                  <a:cubicBezTo>
                    <a:pt x="621744" y="4155874"/>
                    <a:pt x="354472" y="2631610"/>
                    <a:pt x="0" y="563098"/>
                  </a:cubicBezTo>
                  <a:cubicBezTo>
                    <a:pt x="654843" y="51206"/>
                    <a:pt x="607453" y="24793"/>
                    <a:pt x="694654" y="0"/>
                  </a:cubicBezTo>
                  <a:close/>
                </a:path>
              </a:pathLst>
            </a:custGeom>
            <a:solidFill>
              <a:srgbClr val="F8C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4" name="文本框 206">
              <a:extLst>
                <a:ext uri="{FF2B5EF4-FFF2-40B4-BE49-F238E27FC236}">
                  <a16:creationId xmlns:a16="http://schemas.microsoft.com/office/drawing/2014/main" id="{A33904E0-58B6-B1AE-F972-9DF141850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5813">
              <a:off x="4467699" y="2284079"/>
              <a:ext cx="460950" cy="31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2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132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104">
              <a:extLst>
                <a:ext uri="{FF2B5EF4-FFF2-40B4-BE49-F238E27FC236}">
                  <a16:creationId xmlns:a16="http://schemas.microsoft.com/office/drawing/2014/main" id="{BD7E0837-59CF-EFC5-104B-A32E05614D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26831">
              <a:off x="5065664" y="2571872"/>
              <a:ext cx="855173" cy="284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86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E51B31F-5256-BF4F-D191-36CF6A3F6336}"/>
              </a:ext>
            </a:extLst>
          </p:cNvPr>
          <p:cNvGrpSpPr/>
          <p:nvPr/>
        </p:nvGrpSpPr>
        <p:grpSpPr>
          <a:xfrm>
            <a:off x="6890314" y="2863895"/>
            <a:ext cx="3295291" cy="885450"/>
            <a:chOff x="5588674" y="2284079"/>
            <a:chExt cx="2471847" cy="664189"/>
          </a:xfrm>
        </p:grpSpPr>
        <p:sp>
          <p:nvSpPr>
            <p:cNvPr id="37" name="矩形 151">
              <a:extLst>
                <a:ext uri="{FF2B5EF4-FFF2-40B4-BE49-F238E27FC236}">
                  <a16:creationId xmlns:a16="http://schemas.microsoft.com/office/drawing/2014/main" id="{E2E7EB7F-16AB-5B15-2CCA-7DF9B6A5FA44}"/>
                </a:ext>
              </a:extLst>
            </p:cNvPr>
            <p:cNvSpPr/>
            <p:nvPr/>
          </p:nvSpPr>
          <p:spPr bwMode="auto">
            <a:xfrm rot="6911544">
              <a:off x="6506684" y="1394430"/>
              <a:ext cx="635828" cy="2471847"/>
            </a:xfrm>
            <a:custGeom>
              <a:avLst/>
              <a:gdLst>
                <a:gd name="connsiteX0" fmla="*/ 0 w 857250"/>
                <a:gd name="connsiteY0" fmla="*/ 0 h 3414247"/>
                <a:gd name="connsiteX1" fmla="*/ 857250 w 857250"/>
                <a:gd name="connsiteY1" fmla="*/ 0 h 3414247"/>
                <a:gd name="connsiteX2" fmla="*/ 857250 w 857250"/>
                <a:gd name="connsiteY2" fmla="*/ 3414247 h 3414247"/>
                <a:gd name="connsiteX3" fmla="*/ 0 w 857250"/>
                <a:gd name="connsiteY3" fmla="*/ 3414247 h 3414247"/>
                <a:gd name="connsiteX4" fmla="*/ 0 w 857250"/>
                <a:gd name="connsiteY4" fmla="*/ 0 h 3414247"/>
                <a:gd name="connsiteX0-1" fmla="*/ 0 w 857250"/>
                <a:gd name="connsiteY0-2" fmla="*/ 0 h 4085759"/>
                <a:gd name="connsiteX1-3" fmla="*/ 857250 w 857250"/>
                <a:gd name="connsiteY1-4" fmla="*/ 0 h 4085759"/>
                <a:gd name="connsiteX2-5" fmla="*/ 857250 w 857250"/>
                <a:gd name="connsiteY2-6" fmla="*/ 3414247 h 4085759"/>
                <a:gd name="connsiteX3-7" fmla="*/ 314328 w 857250"/>
                <a:gd name="connsiteY3-8" fmla="*/ 4085759 h 4085759"/>
                <a:gd name="connsiteX4-9" fmla="*/ 0 w 857250"/>
                <a:gd name="connsiteY4-10" fmla="*/ 0 h 4085759"/>
                <a:gd name="connsiteX0-11" fmla="*/ 0 w 857250"/>
                <a:gd name="connsiteY0-12" fmla="*/ 0 h 4000034"/>
                <a:gd name="connsiteX1-13" fmla="*/ 857250 w 857250"/>
                <a:gd name="connsiteY1-14" fmla="*/ 0 h 4000034"/>
                <a:gd name="connsiteX2-15" fmla="*/ 857250 w 857250"/>
                <a:gd name="connsiteY2-16" fmla="*/ 3414247 h 4000034"/>
                <a:gd name="connsiteX3-17" fmla="*/ 328619 w 857250"/>
                <a:gd name="connsiteY3-18" fmla="*/ 4000034 h 4000034"/>
                <a:gd name="connsiteX4-19" fmla="*/ 0 w 857250"/>
                <a:gd name="connsiteY4-20" fmla="*/ 0 h 4000034"/>
                <a:gd name="connsiteX0-21" fmla="*/ 0 w 857250"/>
                <a:gd name="connsiteY0-22" fmla="*/ 0 h 4028609"/>
                <a:gd name="connsiteX1-23" fmla="*/ 857250 w 857250"/>
                <a:gd name="connsiteY1-24" fmla="*/ 0 h 4028609"/>
                <a:gd name="connsiteX2-25" fmla="*/ 857250 w 857250"/>
                <a:gd name="connsiteY2-26" fmla="*/ 3414247 h 4028609"/>
                <a:gd name="connsiteX3-27" fmla="*/ 357194 w 857250"/>
                <a:gd name="connsiteY3-28" fmla="*/ 4028609 h 4028609"/>
                <a:gd name="connsiteX4-29" fmla="*/ 0 w 857250"/>
                <a:gd name="connsiteY4-30" fmla="*/ 0 h 4028609"/>
                <a:gd name="connsiteX0-31" fmla="*/ 0 w 514347"/>
                <a:gd name="connsiteY0-32" fmla="*/ 0 h 4700122"/>
                <a:gd name="connsiteX1-33" fmla="*/ 514347 w 514347"/>
                <a:gd name="connsiteY1-34" fmla="*/ 671513 h 4700122"/>
                <a:gd name="connsiteX2-35" fmla="*/ 514347 w 514347"/>
                <a:gd name="connsiteY2-36" fmla="*/ 4085760 h 4700122"/>
                <a:gd name="connsiteX3-37" fmla="*/ 14291 w 514347"/>
                <a:gd name="connsiteY3-38" fmla="*/ 4700122 h 4700122"/>
                <a:gd name="connsiteX4-39" fmla="*/ 0 w 514347"/>
                <a:gd name="connsiteY4-40" fmla="*/ 0 h 4700122"/>
                <a:gd name="connsiteX0-41" fmla="*/ 694660 w 1209007"/>
                <a:gd name="connsiteY0-42" fmla="*/ 17573 h 4717695"/>
                <a:gd name="connsiteX1-43" fmla="*/ 1209007 w 1209007"/>
                <a:gd name="connsiteY1-44" fmla="*/ 689086 h 4717695"/>
                <a:gd name="connsiteX2-45" fmla="*/ 1209007 w 1209007"/>
                <a:gd name="connsiteY2-46" fmla="*/ 4103333 h 4717695"/>
                <a:gd name="connsiteX3-47" fmla="*/ 708951 w 1209007"/>
                <a:gd name="connsiteY3-48" fmla="*/ 4717695 h 4717695"/>
                <a:gd name="connsiteX4-49" fmla="*/ 6 w 1209007"/>
                <a:gd name="connsiteY4-50" fmla="*/ 580671 h 4717695"/>
                <a:gd name="connsiteX5" fmla="*/ 694660 w 1209007"/>
                <a:gd name="connsiteY5" fmla="*/ 17573 h 4717695"/>
                <a:gd name="connsiteX0-51" fmla="*/ 694654 w 1209001"/>
                <a:gd name="connsiteY0-52" fmla="*/ 0 h 4700122"/>
                <a:gd name="connsiteX1-53" fmla="*/ 1209001 w 1209001"/>
                <a:gd name="connsiteY1-54" fmla="*/ 671513 h 4700122"/>
                <a:gd name="connsiteX2-55" fmla="*/ 1209001 w 1209001"/>
                <a:gd name="connsiteY2-56" fmla="*/ 4085760 h 4700122"/>
                <a:gd name="connsiteX3-57" fmla="*/ 708945 w 1209001"/>
                <a:gd name="connsiteY3-58" fmla="*/ 4700122 h 4700122"/>
                <a:gd name="connsiteX4-59" fmla="*/ 0 w 1209001"/>
                <a:gd name="connsiteY4-60" fmla="*/ 563098 h 4700122"/>
                <a:gd name="connsiteX5-61" fmla="*/ 694654 w 1209001"/>
                <a:gd name="connsiteY5-62" fmla="*/ 0 h 4700122"/>
                <a:gd name="connsiteX0-63" fmla="*/ 694654 w 1209001"/>
                <a:gd name="connsiteY0-64" fmla="*/ 0 h 4700122"/>
                <a:gd name="connsiteX1-65" fmla="*/ 1209001 w 1209001"/>
                <a:gd name="connsiteY1-66" fmla="*/ 671513 h 4700122"/>
                <a:gd name="connsiteX2-67" fmla="*/ 1209001 w 1209001"/>
                <a:gd name="connsiteY2-68" fmla="*/ 4085760 h 4700122"/>
                <a:gd name="connsiteX3-69" fmla="*/ 708945 w 1209001"/>
                <a:gd name="connsiteY3-70" fmla="*/ 4700122 h 4700122"/>
                <a:gd name="connsiteX4-71" fmla="*/ 0 w 1209001"/>
                <a:gd name="connsiteY4-72" fmla="*/ 563098 h 4700122"/>
                <a:gd name="connsiteX5-73" fmla="*/ 694654 w 1209001"/>
                <a:gd name="connsiteY5-74" fmla="*/ 0 h 4700122"/>
                <a:gd name="connsiteX0-75" fmla="*/ 694654 w 1209001"/>
                <a:gd name="connsiteY0-76" fmla="*/ 0 h 4700122"/>
                <a:gd name="connsiteX1-77" fmla="*/ 1209001 w 1209001"/>
                <a:gd name="connsiteY1-78" fmla="*/ 671513 h 4700122"/>
                <a:gd name="connsiteX2-79" fmla="*/ 1209001 w 1209001"/>
                <a:gd name="connsiteY2-80" fmla="*/ 4085760 h 4700122"/>
                <a:gd name="connsiteX3-81" fmla="*/ 708945 w 1209001"/>
                <a:gd name="connsiteY3-82" fmla="*/ 4700122 h 4700122"/>
                <a:gd name="connsiteX4-83" fmla="*/ 0 w 1209001"/>
                <a:gd name="connsiteY4-84" fmla="*/ 563098 h 4700122"/>
                <a:gd name="connsiteX5-85" fmla="*/ 694654 w 1209001"/>
                <a:gd name="connsiteY5-86" fmla="*/ 0 h 4700122"/>
                <a:gd name="connsiteX0-87" fmla="*/ 694654 w 1209001"/>
                <a:gd name="connsiteY0-88" fmla="*/ 0 h 4700122"/>
                <a:gd name="connsiteX1-89" fmla="*/ 1209001 w 1209001"/>
                <a:gd name="connsiteY1-90" fmla="*/ 671513 h 4700122"/>
                <a:gd name="connsiteX2-91" fmla="*/ 1209001 w 1209001"/>
                <a:gd name="connsiteY2-92" fmla="*/ 4085760 h 4700122"/>
                <a:gd name="connsiteX3-93" fmla="*/ 708945 w 1209001"/>
                <a:gd name="connsiteY3-94" fmla="*/ 4700122 h 4700122"/>
                <a:gd name="connsiteX4-95" fmla="*/ 0 w 1209001"/>
                <a:gd name="connsiteY4-96" fmla="*/ 563098 h 4700122"/>
                <a:gd name="connsiteX5-97" fmla="*/ 694654 w 1209001"/>
                <a:gd name="connsiteY5-98" fmla="*/ 0 h 47001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1209001" h="4700122">
                  <a:moveTo>
                    <a:pt x="694654" y="0"/>
                  </a:moveTo>
                  <a:lnTo>
                    <a:pt x="1209001" y="671513"/>
                  </a:lnTo>
                  <a:lnTo>
                    <a:pt x="1209001" y="4085760"/>
                  </a:lnTo>
                  <a:lnTo>
                    <a:pt x="708945" y="4700122"/>
                  </a:lnTo>
                  <a:cubicBezTo>
                    <a:pt x="621744" y="4155874"/>
                    <a:pt x="354472" y="2631610"/>
                    <a:pt x="0" y="563098"/>
                  </a:cubicBezTo>
                  <a:cubicBezTo>
                    <a:pt x="654843" y="51206"/>
                    <a:pt x="607453" y="24793"/>
                    <a:pt x="694654" y="0"/>
                  </a:cubicBezTo>
                  <a:close/>
                </a:path>
              </a:pathLst>
            </a:custGeom>
            <a:solidFill>
              <a:srgbClr val="A7A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65">
                <a:cs typeface="+mn-ea"/>
                <a:sym typeface="+mn-lt"/>
              </a:endParaRPr>
            </a:p>
          </p:txBody>
        </p:sp>
        <p:sp>
          <p:nvSpPr>
            <p:cNvPr id="38" name="文本框 207">
              <a:extLst>
                <a:ext uri="{FF2B5EF4-FFF2-40B4-BE49-F238E27FC236}">
                  <a16:creationId xmlns:a16="http://schemas.microsoft.com/office/drawing/2014/main" id="{D0726523-9157-9C82-2104-30F0703495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5813">
              <a:off x="5898106" y="2284079"/>
              <a:ext cx="460950" cy="31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32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132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104">
              <a:extLst>
                <a:ext uri="{FF2B5EF4-FFF2-40B4-BE49-F238E27FC236}">
                  <a16:creationId xmlns:a16="http://schemas.microsoft.com/office/drawing/2014/main" id="{F6CFA7B1-027E-FE7B-5254-F8A92E4462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26831">
              <a:off x="6496071" y="2582845"/>
              <a:ext cx="855173" cy="284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86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2C412D0-64FD-96D3-736E-8DDDA09D118F}"/>
              </a:ext>
            </a:extLst>
          </p:cNvPr>
          <p:cNvGrpSpPr/>
          <p:nvPr/>
        </p:nvGrpSpPr>
        <p:grpSpPr>
          <a:xfrm>
            <a:off x="3135433" y="4542973"/>
            <a:ext cx="1861026" cy="1047355"/>
            <a:chOff x="1219840" y="1906534"/>
            <a:chExt cx="1861026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F0F207-AF43-6EFA-AD6D-233F5128F141}"/>
                </a:ext>
              </a:extLst>
            </p:cNvPr>
            <p:cNvSpPr txBox="1"/>
            <p:nvPr/>
          </p:nvSpPr>
          <p:spPr>
            <a:xfrm>
              <a:off x="1219840" y="2190603"/>
              <a:ext cx="1861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ADC89EA-E5E6-6F89-2126-8D159FEC48C9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B00F1F9-DB29-2A97-1503-5A490BE4264E}"/>
              </a:ext>
            </a:extLst>
          </p:cNvPr>
          <p:cNvGrpSpPr/>
          <p:nvPr/>
        </p:nvGrpSpPr>
        <p:grpSpPr>
          <a:xfrm>
            <a:off x="5003108" y="4542973"/>
            <a:ext cx="1861026" cy="1047355"/>
            <a:chOff x="1219840" y="1906534"/>
            <a:chExt cx="1861026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6391E41-5A54-E2B0-EC66-8C38DC0EAE0A}"/>
                </a:ext>
              </a:extLst>
            </p:cNvPr>
            <p:cNvSpPr txBox="1"/>
            <p:nvPr/>
          </p:nvSpPr>
          <p:spPr>
            <a:xfrm>
              <a:off x="1219840" y="2190603"/>
              <a:ext cx="1861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2AD7EC1-F2FC-251F-E7D7-59AF1C9FBFDA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2DC06CD-4AEB-27E1-AD9A-530683E82FDF}"/>
              </a:ext>
            </a:extLst>
          </p:cNvPr>
          <p:cNvGrpSpPr/>
          <p:nvPr/>
        </p:nvGrpSpPr>
        <p:grpSpPr>
          <a:xfrm>
            <a:off x="6866630" y="4542973"/>
            <a:ext cx="1861026" cy="1047355"/>
            <a:chOff x="1219840" y="1906534"/>
            <a:chExt cx="1861026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CEA6EE6-6884-28EC-1C61-5B99BE81B7E8}"/>
                </a:ext>
              </a:extLst>
            </p:cNvPr>
            <p:cNvSpPr txBox="1"/>
            <p:nvPr/>
          </p:nvSpPr>
          <p:spPr>
            <a:xfrm>
              <a:off x="1219840" y="2190603"/>
              <a:ext cx="1861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C49E252-B08B-646A-68AC-6C5D107BAE66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6ABEB46-6CFE-C5BF-3201-1B7BA8731A4A}"/>
              </a:ext>
            </a:extLst>
          </p:cNvPr>
          <p:cNvGrpSpPr/>
          <p:nvPr/>
        </p:nvGrpSpPr>
        <p:grpSpPr>
          <a:xfrm>
            <a:off x="8856032" y="4542973"/>
            <a:ext cx="1861026" cy="1047355"/>
            <a:chOff x="1219840" y="1906534"/>
            <a:chExt cx="1861026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7829F8D-615C-2623-F1D2-7512AED94B99}"/>
                </a:ext>
              </a:extLst>
            </p:cNvPr>
            <p:cNvSpPr txBox="1"/>
            <p:nvPr/>
          </p:nvSpPr>
          <p:spPr>
            <a:xfrm>
              <a:off x="1219840" y="2190603"/>
              <a:ext cx="1861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7A4D2AC-E9A4-5D93-573F-8DDBA83587D8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495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Freeform 17">
            <a:extLst>
              <a:ext uri="{FF2B5EF4-FFF2-40B4-BE49-F238E27FC236}">
                <a16:creationId xmlns:a16="http://schemas.microsoft.com/office/drawing/2014/main" id="{08B928E0-C441-4E13-DDBC-2F01C37A42BF}"/>
              </a:ext>
            </a:extLst>
          </p:cNvPr>
          <p:cNvSpPr/>
          <p:nvPr/>
        </p:nvSpPr>
        <p:spPr bwMode="auto">
          <a:xfrm>
            <a:off x="1730255" y="1586679"/>
            <a:ext cx="2190246" cy="2484458"/>
          </a:xfrm>
          <a:prstGeom prst="roundRect">
            <a:avLst/>
          </a:prstGeom>
          <a:solidFill>
            <a:srgbClr val="17DCF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A27E50F0-81BB-E786-2006-69840940BD5A}"/>
              </a:ext>
            </a:extLst>
          </p:cNvPr>
          <p:cNvSpPr>
            <a:spLocks noEditPoints="1"/>
          </p:cNvSpPr>
          <p:nvPr/>
        </p:nvSpPr>
        <p:spPr bwMode="auto">
          <a:xfrm>
            <a:off x="5004781" y="1586679"/>
            <a:ext cx="2182339" cy="2484458"/>
          </a:xfrm>
          <a:prstGeom prst="roundRect">
            <a:avLst/>
          </a:prstGeom>
          <a:solidFill>
            <a:srgbClr val="0059F7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32C184AA-3590-76AE-DD16-F9D218F3AAB6}"/>
              </a:ext>
            </a:extLst>
          </p:cNvPr>
          <p:cNvSpPr/>
          <p:nvPr/>
        </p:nvSpPr>
        <p:spPr bwMode="auto">
          <a:xfrm>
            <a:off x="8271400" y="1586679"/>
            <a:ext cx="2190246" cy="2484458"/>
          </a:xfrm>
          <a:prstGeom prst="roundRect">
            <a:avLst/>
          </a:prstGeom>
          <a:solidFill>
            <a:srgbClr val="F8C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2" name="Group 14" descr="D:\51PPT模板网\51pptmoban.com\图片.jpg">
            <a:extLst>
              <a:ext uri="{FF2B5EF4-FFF2-40B4-BE49-F238E27FC236}">
                <a16:creationId xmlns:a16="http://schemas.microsoft.com/office/drawing/2014/main" id="{B96ECB45-733B-5BBD-B48F-EE350F6EC917}"/>
              </a:ext>
            </a:extLst>
          </p:cNvPr>
          <p:cNvGrpSpPr/>
          <p:nvPr/>
        </p:nvGrpSpPr>
        <p:grpSpPr>
          <a:xfrm>
            <a:off x="5658918" y="2391880"/>
            <a:ext cx="874064" cy="874054"/>
            <a:chOff x="8601075" y="5575300"/>
            <a:chExt cx="433388" cy="433388"/>
          </a:xfrm>
          <a:solidFill>
            <a:schemeClr val="bg1"/>
          </a:solidFill>
        </p:grpSpPr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AFCE45F3-4E50-69AE-15E1-2D156766C02C}"/>
                </a:ext>
              </a:extLst>
            </p:cNvPr>
            <p:cNvSpPr/>
            <p:nvPr/>
          </p:nvSpPr>
          <p:spPr bwMode="auto">
            <a:xfrm>
              <a:off x="8780463" y="5803900"/>
              <a:ext cx="71438" cy="69850"/>
            </a:xfrm>
            <a:custGeom>
              <a:avLst/>
              <a:gdLst>
                <a:gd name="T0" fmla="*/ 18 w 19"/>
                <a:gd name="T1" fmla="*/ 11 h 19"/>
                <a:gd name="T2" fmla="*/ 16 w 19"/>
                <a:gd name="T3" fmla="*/ 14 h 19"/>
                <a:gd name="T4" fmla="*/ 3 w 19"/>
                <a:gd name="T5" fmla="*/ 19 h 19"/>
                <a:gd name="T6" fmla="*/ 0 w 19"/>
                <a:gd name="T7" fmla="*/ 16 h 19"/>
                <a:gd name="T8" fmla="*/ 3 w 19"/>
                <a:gd name="T9" fmla="*/ 2 h 19"/>
                <a:gd name="T10" fmla="*/ 5 w 19"/>
                <a:gd name="T11" fmla="*/ 1 h 19"/>
                <a:gd name="T12" fmla="*/ 18 w 19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8" y="11"/>
                  </a:moveTo>
                  <a:cubicBezTo>
                    <a:pt x="19" y="12"/>
                    <a:pt x="18" y="13"/>
                    <a:pt x="16" y="1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E9A50E41-9C3E-F4A4-F306-0B14C7A766FF}"/>
                </a:ext>
              </a:extLst>
            </p:cNvPr>
            <p:cNvSpPr/>
            <p:nvPr/>
          </p:nvSpPr>
          <p:spPr bwMode="auto">
            <a:xfrm>
              <a:off x="8810625" y="5627688"/>
              <a:ext cx="187325" cy="198438"/>
            </a:xfrm>
            <a:custGeom>
              <a:avLst/>
              <a:gdLst>
                <a:gd name="T0" fmla="*/ 22 w 50"/>
                <a:gd name="T1" fmla="*/ 50 h 53"/>
                <a:gd name="T2" fmla="*/ 45 w 50"/>
                <a:gd name="T3" fmla="*/ 22 h 53"/>
                <a:gd name="T4" fmla="*/ 50 w 50"/>
                <a:gd name="T5" fmla="*/ 16 h 53"/>
                <a:gd name="T6" fmla="*/ 42 w 50"/>
                <a:gd name="T7" fmla="*/ 9 h 53"/>
                <a:gd name="T8" fmla="*/ 38 w 50"/>
                <a:gd name="T9" fmla="*/ 6 h 53"/>
                <a:gd name="T10" fmla="*/ 30 w 50"/>
                <a:gd name="T11" fmla="*/ 0 h 53"/>
                <a:gd name="T12" fmla="*/ 25 w 50"/>
                <a:gd name="T13" fmla="*/ 6 h 53"/>
                <a:gd name="T14" fmla="*/ 2 w 50"/>
                <a:gd name="T15" fmla="*/ 34 h 53"/>
                <a:gd name="T16" fmla="*/ 5 w 50"/>
                <a:gd name="T17" fmla="*/ 46 h 53"/>
                <a:gd name="T18" fmla="*/ 9 w 50"/>
                <a:gd name="T19" fmla="*/ 50 h 53"/>
                <a:gd name="T20" fmla="*/ 22 w 50"/>
                <a:gd name="T21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3">
                  <a:moveTo>
                    <a:pt x="22" y="5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8"/>
                    <a:pt x="1" y="43"/>
                    <a:pt x="5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3" y="53"/>
                    <a:pt x="18" y="53"/>
                    <a:pt x="2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4987F286-EB9F-59A6-ACA2-0A52006C0F6C}"/>
                </a:ext>
              </a:extLst>
            </p:cNvPr>
            <p:cNvSpPr/>
            <p:nvPr/>
          </p:nvSpPr>
          <p:spPr bwMode="auto">
            <a:xfrm>
              <a:off x="8934450" y="5575300"/>
              <a:ext cx="100013" cy="96838"/>
            </a:xfrm>
            <a:custGeom>
              <a:avLst/>
              <a:gdLst>
                <a:gd name="T0" fmla="*/ 0 w 27"/>
                <a:gd name="T1" fmla="*/ 9 h 26"/>
                <a:gd name="T2" fmla="*/ 5 w 27"/>
                <a:gd name="T3" fmla="*/ 14 h 26"/>
                <a:gd name="T4" fmla="*/ 15 w 27"/>
                <a:gd name="T5" fmla="*/ 22 h 26"/>
                <a:gd name="T6" fmla="*/ 20 w 27"/>
                <a:gd name="T7" fmla="*/ 26 h 26"/>
                <a:gd name="T8" fmla="*/ 25 w 27"/>
                <a:gd name="T9" fmla="*/ 20 h 26"/>
                <a:gd name="T10" fmla="*/ 24 w 27"/>
                <a:gd name="T11" fmla="*/ 11 h 26"/>
                <a:gd name="T12" fmla="*/ 14 w 27"/>
                <a:gd name="T13" fmla="*/ 3 h 26"/>
                <a:gd name="T14" fmla="*/ 5 w 27"/>
                <a:gd name="T15" fmla="*/ 4 h 26"/>
                <a:gd name="T16" fmla="*/ 0 w 27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0" y="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7"/>
                    <a:pt x="27" y="13"/>
                    <a:pt x="2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7" y="1"/>
                    <a:pt x="5" y="4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03F6EE5-AB0F-C973-E77B-778E3AA49145}"/>
                </a:ext>
              </a:extLst>
            </p:cNvPr>
            <p:cNvSpPr/>
            <p:nvPr/>
          </p:nvSpPr>
          <p:spPr bwMode="auto">
            <a:xfrm>
              <a:off x="8659813" y="5878513"/>
              <a:ext cx="109538" cy="82550"/>
            </a:xfrm>
            <a:custGeom>
              <a:avLst/>
              <a:gdLst>
                <a:gd name="T0" fmla="*/ 27 w 29"/>
                <a:gd name="T1" fmla="*/ 8 h 22"/>
                <a:gd name="T2" fmla="*/ 14 w 29"/>
                <a:gd name="T3" fmla="*/ 20 h 22"/>
                <a:gd name="T4" fmla="*/ 8 w 29"/>
                <a:gd name="T5" fmla="*/ 20 h 22"/>
                <a:gd name="T6" fmla="*/ 2 w 29"/>
                <a:gd name="T7" fmla="*/ 14 h 22"/>
                <a:gd name="T8" fmla="*/ 2 w 29"/>
                <a:gd name="T9" fmla="*/ 8 h 22"/>
                <a:gd name="T10" fmla="*/ 8 w 29"/>
                <a:gd name="T11" fmla="*/ 8 h 22"/>
                <a:gd name="T12" fmla="*/ 11 w 29"/>
                <a:gd name="T13" fmla="*/ 11 h 22"/>
                <a:gd name="T14" fmla="*/ 21 w 29"/>
                <a:gd name="T15" fmla="*/ 2 h 22"/>
                <a:gd name="T16" fmla="*/ 27 w 29"/>
                <a:gd name="T17" fmla="*/ 2 h 22"/>
                <a:gd name="T18" fmla="*/ 27 w 29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2">
                  <a:moveTo>
                    <a:pt x="27" y="8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0" y="22"/>
                    <a:pt x="8" y="2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4" y="6"/>
                    <a:pt x="6" y="6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3"/>
                    <a:pt x="29" y="6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21C81C08-4BBE-00D9-5D6F-63ABD9AB7903}"/>
                </a:ext>
              </a:extLst>
            </p:cNvPr>
            <p:cNvSpPr/>
            <p:nvPr/>
          </p:nvSpPr>
          <p:spPr bwMode="auto">
            <a:xfrm>
              <a:off x="8601075" y="5575300"/>
              <a:ext cx="322263" cy="433388"/>
            </a:xfrm>
            <a:custGeom>
              <a:avLst/>
              <a:gdLst>
                <a:gd name="T0" fmla="*/ 86 w 86"/>
                <a:gd name="T1" fmla="*/ 91 h 116"/>
                <a:gd name="T2" fmla="*/ 86 w 86"/>
                <a:gd name="T3" fmla="*/ 65 h 116"/>
                <a:gd name="T4" fmla="*/ 84 w 86"/>
                <a:gd name="T5" fmla="*/ 69 h 116"/>
                <a:gd name="T6" fmla="*/ 82 w 86"/>
                <a:gd name="T7" fmla="*/ 70 h 116"/>
                <a:gd name="T8" fmla="*/ 79 w 86"/>
                <a:gd name="T9" fmla="*/ 72 h 116"/>
                <a:gd name="T10" fmla="*/ 79 w 86"/>
                <a:gd name="T11" fmla="*/ 78 h 116"/>
                <a:gd name="T12" fmla="*/ 79 w 86"/>
                <a:gd name="T13" fmla="*/ 91 h 116"/>
                <a:gd name="T14" fmla="*/ 62 w 86"/>
                <a:gd name="T15" fmla="*/ 91 h 116"/>
                <a:gd name="T16" fmla="*/ 62 w 86"/>
                <a:gd name="T17" fmla="*/ 109 h 116"/>
                <a:gd name="T18" fmla="*/ 61 w 86"/>
                <a:gd name="T19" fmla="*/ 109 h 116"/>
                <a:gd name="T20" fmla="*/ 61 w 86"/>
                <a:gd name="T21" fmla="*/ 109 h 116"/>
                <a:gd name="T22" fmla="*/ 56 w 86"/>
                <a:gd name="T23" fmla="*/ 109 h 116"/>
                <a:gd name="T24" fmla="*/ 30 w 86"/>
                <a:gd name="T25" fmla="*/ 109 h 116"/>
                <a:gd name="T26" fmla="*/ 16 w 86"/>
                <a:gd name="T27" fmla="*/ 109 h 116"/>
                <a:gd name="T28" fmla="*/ 7 w 86"/>
                <a:gd name="T29" fmla="*/ 100 h 116"/>
                <a:gd name="T30" fmla="*/ 7 w 86"/>
                <a:gd name="T31" fmla="*/ 17 h 116"/>
                <a:gd name="T32" fmla="*/ 9 w 86"/>
                <a:gd name="T33" fmla="*/ 10 h 116"/>
                <a:gd name="T34" fmla="*/ 16 w 86"/>
                <a:gd name="T35" fmla="*/ 8 h 116"/>
                <a:gd name="T36" fmla="*/ 70 w 86"/>
                <a:gd name="T37" fmla="*/ 8 h 116"/>
                <a:gd name="T38" fmla="*/ 77 w 86"/>
                <a:gd name="T39" fmla="*/ 10 h 116"/>
                <a:gd name="T40" fmla="*/ 78 w 86"/>
                <a:gd name="T41" fmla="*/ 12 h 116"/>
                <a:gd name="T42" fmla="*/ 83 w 86"/>
                <a:gd name="T43" fmla="*/ 6 h 116"/>
                <a:gd name="T44" fmla="*/ 82 w 86"/>
                <a:gd name="T45" fmla="*/ 5 h 116"/>
                <a:gd name="T46" fmla="*/ 71 w 86"/>
                <a:gd name="T47" fmla="*/ 0 h 116"/>
                <a:gd name="T48" fmla="*/ 71 w 86"/>
                <a:gd name="T49" fmla="*/ 0 h 116"/>
                <a:gd name="T50" fmla="*/ 15 w 86"/>
                <a:gd name="T51" fmla="*/ 0 h 116"/>
                <a:gd name="T52" fmla="*/ 15 w 86"/>
                <a:gd name="T53" fmla="*/ 0 h 116"/>
                <a:gd name="T54" fmla="*/ 4 w 86"/>
                <a:gd name="T55" fmla="*/ 5 h 116"/>
                <a:gd name="T56" fmla="*/ 0 w 86"/>
                <a:gd name="T57" fmla="*/ 16 h 116"/>
                <a:gd name="T58" fmla="*/ 0 w 86"/>
                <a:gd name="T59" fmla="*/ 101 h 116"/>
                <a:gd name="T60" fmla="*/ 15 w 86"/>
                <a:gd name="T61" fmla="*/ 116 h 116"/>
                <a:gd name="T62" fmla="*/ 30 w 86"/>
                <a:gd name="T63" fmla="*/ 116 h 116"/>
                <a:gd name="T64" fmla="*/ 56 w 86"/>
                <a:gd name="T65" fmla="*/ 116 h 116"/>
                <a:gd name="T66" fmla="*/ 62 w 86"/>
                <a:gd name="T67" fmla="*/ 116 h 116"/>
                <a:gd name="T68" fmla="*/ 66 w 86"/>
                <a:gd name="T69" fmla="*/ 114 h 116"/>
                <a:gd name="T70" fmla="*/ 85 w 86"/>
                <a:gd name="T71" fmla="*/ 96 h 116"/>
                <a:gd name="T72" fmla="*/ 86 w 86"/>
                <a:gd name="T73" fmla="*/ 92 h 116"/>
                <a:gd name="T74" fmla="*/ 86 w 86"/>
                <a:gd name="T75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116">
                  <a:moveTo>
                    <a:pt x="86" y="91"/>
                  </a:moveTo>
                  <a:cubicBezTo>
                    <a:pt x="86" y="65"/>
                    <a:pt x="86" y="65"/>
                    <a:pt x="86" y="65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3" y="69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1" y="109"/>
                    <a:pt x="7" y="105"/>
                    <a:pt x="7" y="10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1" y="9"/>
                    <a:pt x="13" y="8"/>
                    <a:pt x="16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3" y="8"/>
                    <a:pt x="75" y="9"/>
                    <a:pt x="77" y="10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9" y="2"/>
                    <a:pt x="75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1"/>
                    <a:pt x="0" y="1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9"/>
                    <a:pt x="6" y="116"/>
                    <a:pt x="15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6"/>
                    <a:pt x="65" y="115"/>
                    <a:pt x="66" y="114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6" y="95"/>
                    <a:pt x="86" y="93"/>
                    <a:pt x="86" y="92"/>
                  </a:cubicBezTo>
                  <a:cubicBezTo>
                    <a:pt x="86" y="92"/>
                    <a:pt x="86" y="92"/>
                    <a:pt x="8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013A23BE-E52D-31E5-4DCB-41A2374C4253}"/>
                </a:ext>
              </a:extLst>
            </p:cNvPr>
            <p:cNvSpPr/>
            <p:nvPr/>
          </p:nvSpPr>
          <p:spPr bwMode="auto">
            <a:xfrm>
              <a:off x="8653463" y="5657850"/>
              <a:ext cx="209550" cy="25400"/>
            </a:xfrm>
            <a:custGeom>
              <a:avLst/>
              <a:gdLst>
                <a:gd name="T0" fmla="*/ 54 w 56"/>
                <a:gd name="T1" fmla="*/ 0 h 7"/>
                <a:gd name="T2" fmla="*/ 4 w 56"/>
                <a:gd name="T3" fmla="*/ 0 h 7"/>
                <a:gd name="T4" fmla="*/ 0 w 56"/>
                <a:gd name="T5" fmla="*/ 4 h 7"/>
                <a:gd name="T6" fmla="*/ 4 w 56"/>
                <a:gd name="T7" fmla="*/ 7 h 7"/>
                <a:gd name="T8" fmla="*/ 50 w 56"/>
                <a:gd name="T9" fmla="*/ 7 h 7"/>
                <a:gd name="T10" fmla="*/ 56 w 56"/>
                <a:gd name="T11" fmla="*/ 0 h 7"/>
                <a:gd name="T12" fmla="*/ 54 w 5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">
                  <a:moveTo>
                    <a:pt x="5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F82B4FDC-1DBF-639D-5AA6-5C59B59DA3CD}"/>
                </a:ext>
              </a:extLst>
            </p:cNvPr>
            <p:cNvSpPr/>
            <p:nvPr/>
          </p:nvSpPr>
          <p:spPr bwMode="auto">
            <a:xfrm>
              <a:off x="8653463" y="5713413"/>
              <a:ext cx="163513" cy="25400"/>
            </a:xfrm>
            <a:custGeom>
              <a:avLst/>
              <a:gdLst>
                <a:gd name="T0" fmla="*/ 44 w 44"/>
                <a:gd name="T1" fmla="*/ 0 h 7"/>
                <a:gd name="T2" fmla="*/ 4 w 44"/>
                <a:gd name="T3" fmla="*/ 0 h 7"/>
                <a:gd name="T4" fmla="*/ 0 w 44"/>
                <a:gd name="T5" fmla="*/ 3 h 7"/>
                <a:gd name="T6" fmla="*/ 4 w 44"/>
                <a:gd name="T7" fmla="*/ 7 h 7"/>
                <a:gd name="T8" fmla="*/ 38 w 44"/>
                <a:gd name="T9" fmla="*/ 7 h 7"/>
                <a:gd name="T10" fmla="*/ 39 w 44"/>
                <a:gd name="T11" fmla="*/ 6 h 7"/>
                <a:gd name="T12" fmla="*/ 44 w 4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9" y="6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D384B9B0-2377-93F1-D7B0-E1E188FE355E}"/>
                </a:ext>
              </a:extLst>
            </p:cNvPr>
            <p:cNvSpPr/>
            <p:nvPr/>
          </p:nvSpPr>
          <p:spPr bwMode="auto">
            <a:xfrm>
              <a:off x="8653463" y="5765800"/>
              <a:ext cx="134938" cy="26988"/>
            </a:xfrm>
            <a:custGeom>
              <a:avLst/>
              <a:gdLst>
                <a:gd name="T0" fmla="*/ 36 w 36"/>
                <a:gd name="T1" fmla="*/ 3 h 7"/>
                <a:gd name="T2" fmla="*/ 36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4 w 36"/>
                <a:gd name="T9" fmla="*/ 7 h 7"/>
                <a:gd name="T10" fmla="*/ 31 w 36"/>
                <a:gd name="T11" fmla="*/ 7 h 7"/>
                <a:gd name="T12" fmla="*/ 36 w 3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2"/>
                    <a:pt x="36" y="1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5"/>
                    <a:pt x="34" y="4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id="{837BF54A-F5A7-A4E3-D160-189EB8F3703E}"/>
                </a:ext>
              </a:extLst>
            </p:cNvPr>
            <p:cNvSpPr/>
            <p:nvPr/>
          </p:nvSpPr>
          <p:spPr bwMode="auto">
            <a:xfrm>
              <a:off x="8653463" y="5818188"/>
              <a:ext cx="107950" cy="30163"/>
            </a:xfrm>
            <a:custGeom>
              <a:avLst/>
              <a:gdLst>
                <a:gd name="T0" fmla="*/ 4 w 29"/>
                <a:gd name="T1" fmla="*/ 0 h 8"/>
                <a:gd name="T2" fmla="*/ 0 w 29"/>
                <a:gd name="T3" fmla="*/ 4 h 8"/>
                <a:gd name="T4" fmla="*/ 4 w 29"/>
                <a:gd name="T5" fmla="*/ 8 h 8"/>
                <a:gd name="T6" fmla="*/ 28 w 29"/>
                <a:gd name="T7" fmla="*/ 8 h 8"/>
                <a:gd name="T8" fmla="*/ 29 w 29"/>
                <a:gd name="T9" fmla="*/ 0 h 8"/>
                <a:gd name="T10" fmla="*/ 4 w 2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3" name="Group 24">
            <a:extLst>
              <a:ext uri="{FF2B5EF4-FFF2-40B4-BE49-F238E27FC236}">
                <a16:creationId xmlns:a16="http://schemas.microsoft.com/office/drawing/2014/main" id="{3C825036-F51E-D805-6A30-2238A20047CE}"/>
              </a:ext>
            </a:extLst>
          </p:cNvPr>
          <p:cNvGrpSpPr/>
          <p:nvPr/>
        </p:nvGrpSpPr>
        <p:grpSpPr>
          <a:xfrm>
            <a:off x="2445239" y="2324335"/>
            <a:ext cx="760279" cy="1009146"/>
            <a:chOff x="11153775" y="5430838"/>
            <a:chExt cx="441326" cy="585787"/>
          </a:xfrm>
          <a:solidFill>
            <a:schemeClr val="bg1"/>
          </a:solidFill>
        </p:grpSpPr>
        <p:sp>
          <p:nvSpPr>
            <p:cNvPr id="44" name="Freeform 25">
              <a:extLst>
                <a:ext uri="{FF2B5EF4-FFF2-40B4-BE49-F238E27FC236}">
                  <a16:creationId xmlns:a16="http://schemas.microsoft.com/office/drawing/2014/main" id="{374609FA-2C98-871B-3704-B93EB070F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53775" y="5659438"/>
              <a:ext cx="261938" cy="357187"/>
            </a:xfrm>
            <a:custGeom>
              <a:avLst/>
              <a:gdLst>
                <a:gd name="T0" fmla="*/ 53 w 70"/>
                <a:gd name="T1" fmla="*/ 0 h 95"/>
                <a:gd name="T2" fmla="*/ 17 w 70"/>
                <a:gd name="T3" fmla="*/ 0 h 95"/>
                <a:gd name="T4" fmla="*/ 0 w 70"/>
                <a:gd name="T5" fmla="*/ 17 h 95"/>
                <a:gd name="T6" fmla="*/ 0 w 70"/>
                <a:gd name="T7" fmla="*/ 78 h 95"/>
                <a:gd name="T8" fmla="*/ 17 w 70"/>
                <a:gd name="T9" fmla="*/ 95 h 95"/>
                <a:gd name="T10" fmla="*/ 53 w 70"/>
                <a:gd name="T11" fmla="*/ 95 h 95"/>
                <a:gd name="T12" fmla="*/ 70 w 70"/>
                <a:gd name="T13" fmla="*/ 78 h 95"/>
                <a:gd name="T14" fmla="*/ 70 w 70"/>
                <a:gd name="T15" fmla="*/ 17 h 95"/>
                <a:gd name="T16" fmla="*/ 53 w 70"/>
                <a:gd name="T17" fmla="*/ 0 h 95"/>
                <a:gd name="T18" fmla="*/ 35 w 70"/>
                <a:gd name="T19" fmla="*/ 90 h 95"/>
                <a:gd name="T20" fmla="*/ 30 w 70"/>
                <a:gd name="T21" fmla="*/ 85 h 95"/>
                <a:gd name="T22" fmla="*/ 35 w 70"/>
                <a:gd name="T23" fmla="*/ 80 h 95"/>
                <a:gd name="T24" fmla="*/ 40 w 70"/>
                <a:gd name="T25" fmla="*/ 85 h 95"/>
                <a:gd name="T26" fmla="*/ 35 w 70"/>
                <a:gd name="T27" fmla="*/ 90 h 95"/>
                <a:gd name="T28" fmla="*/ 57 w 70"/>
                <a:gd name="T29" fmla="*/ 76 h 95"/>
                <a:gd name="T30" fmla="*/ 13 w 70"/>
                <a:gd name="T31" fmla="*/ 76 h 95"/>
                <a:gd name="T32" fmla="*/ 13 w 70"/>
                <a:gd name="T33" fmla="*/ 13 h 95"/>
                <a:gd name="T34" fmla="*/ 57 w 70"/>
                <a:gd name="T35" fmla="*/ 13 h 95"/>
                <a:gd name="T36" fmla="*/ 57 w 70"/>
                <a:gd name="T37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5">
                  <a:moveTo>
                    <a:pt x="5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5"/>
                    <a:pt x="17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2" y="95"/>
                    <a:pt x="70" y="88"/>
                    <a:pt x="70" y="78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8"/>
                    <a:pt x="62" y="0"/>
                    <a:pt x="53" y="0"/>
                  </a:cubicBezTo>
                  <a:close/>
                  <a:moveTo>
                    <a:pt x="35" y="90"/>
                  </a:moveTo>
                  <a:cubicBezTo>
                    <a:pt x="32" y="90"/>
                    <a:pt x="30" y="88"/>
                    <a:pt x="30" y="85"/>
                  </a:cubicBezTo>
                  <a:cubicBezTo>
                    <a:pt x="30" y="82"/>
                    <a:pt x="32" y="80"/>
                    <a:pt x="35" y="80"/>
                  </a:cubicBezTo>
                  <a:cubicBezTo>
                    <a:pt x="38" y="80"/>
                    <a:pt x="40" y="82"/>
                    <a:pt x="40" y="85"/>
                  </a:cubicBezTo>
                  <a:cubicBezTo>
                    <a:pt x="40" y="88"/>
                    <a:pt x="38" y="90"/>
                    <a:pt x="35" y="90"/>
                  </a:cubicBezTo>
                  <a:close/>
                  <a:moveTo>
                    <a:pt x="57" y="76"/>
                  </a:moveTo>
                  <a:cubicBezTo>
                    <a:pt x="13" y="76"/>
                    <a:pt x="13" y="76"/>
                    <a:pt x="13" y="7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7" y="13"/>
                    <a:pt x="57" y="13"/>
                    <a:pt x="57" y="13"/>
                  </a:cubicBezTo>
                  <a:lnTo>
                    <a:pt x="5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5" name="Freeform 26">
              <a:extLst>
                <a:ext uri="{FF2B5EF4-FFF2-40B4-BE49-F238E27FC236}">
                  <a16:creationId xmlns:a16="http://schemas.microsoft.com/office/drawing/2014/main" id="{54F38BD0-B97F-58FB-CC19-687F830777F6}"/>
                </a:ext>
              </a:extLst>
            </p:cNvPr>
            <p:cNvSpPr/>
            <p:nvPr/>
          </p:nvSpPr>
          <p:spPr bwMode="auto">
            <a:xfrm>
              <a:off x="11212513" y="5764213"/>
              <a:ext cx="142875" cy="79375"/>
            </a:xfrm>
            <a:custGeom>
              <a:avLst/>
              <a:gdLst>
                <a:gd name="T0" fmla="*/ 35 w 38"/>
                <a:gd name="T1" fmla="*/ 3 h 21"/>
                <a:gd name="T2" fmla="*/ 31 w 38"/>
                <a:gd name="T3" fmla="*/ 5 h 21"/>
                <a:gd name="T4" fmla="*/ 27 w 38"/>
                <a:gd name="T5" fmla="*/ 14 h 21"/>
                <a:gd name="T6" fmla="*/ 15 w 38"/>
                <a:gd name="T7" fmla="*/ 14 h 21"/>
                <a:gd name="T8" fmla="*/ 12 w 38"/>
                <a:gd name="T9" fmla="*/ 3 h 21"/>
                <a:gd name="T10" fmla="*/ 12 w 38"/>
                <a:gd name="T11" fmla="*/ 2 h 21"/>
                <a:gd name="T12" fmla="*/ 8 w 38"/>
                <a:gd name="T13" fmla="*/ 0 h 21"/>
                <a:gd name="T14" fmla="*/ 4 w 38"/>
                <a:gd name="T15" fmla="*/ 0 h 21"/>
                <a:gd name="T16" fmla="*/ 0 w 38"/>
                <a:gd name="T17" fmla="*/ 4 h 21"/>
                <a:gd name="T18" fmla="*/ 4 w 38"/>
                <a:gd name="T19" fmla="*/ 7 h 21"/>
                <a:gd name="T20" fmla="*/ 6 w 38"/>
                <a:gd name="T21" fmla="*/ 7 h 21"/>
                <a:gd name="T22" fmla="*/ 9 w 38"/>
                <a:gd name="T23" fmla="*/ 18 h 21"/>
                <a:gd name="T24" fmla="*/ 10 w 38"/>
                <a:gd name="T25" fmla="*/ 20 h 21"/>
                <a:gd name="T26" fmla="*/ 10 w 38"/>
                <a:gd name="T27" fmla="*/ 20 h 21"/>
                <a:gd name="T28" fmla="*/ 10 w 38"/>
                <a:gd name="T29" fmla="*/ 20 h 21"/>
                <a:gd name="T30" fmla="*/ 12 w 38"/>
                <a:gd name="T31" fmla="*/ 21 h 21"/>
                <a:gd name="T32" fmla="*/ 29 w 38"/>
                <a:gd name="T33" fmla="*/ 21 h 21"/>
                <a:gd name="T34" fmla="*/ 31 w 38"/>
                <a:gd name="T35" fmla="*/ 20 h 21"/>
                <a:gd name="T36" fmla="*/ 33 w 38"/>
                <a:gd name="T37" fmla="*/ 18 h 21"/>
                <a:gd name="T38" fmla="*/ 37 w 38"/>
                <a:gd name="T39" fmla="*/ 7 h 21"/>
                <a:gd name="T40" fmla="*/ 35 w 38"/>
                <a:gd name="T4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1">
                  <a:moveTo>
                    <a:pt x="35" y="3"/>
                  </a:moveTo>
                  <a:cubicBezTo>
                    <a:pt x="33" y="2"/>
                    <a:pt x="31" y="3"/>
                    <a:pt x="31" y="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1" y="21"/>
                    <a:pt x="31" y="20"/>
                  </a:cubicBezTo>
                  <a:cubicBezTo>
                    <a:pt x="32" y="20"/>
                    <a:pt x="33" y="19"/>
                    <a:pt x="33" y="1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DDF48771-7E65-CBBC-E059-46F12F733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0613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7" name="Oval 28">
              <a:extLst>
                <a:ext uri="{FF2B5EF4-FFF2-40B4-BE49-F238E27FC236}">
                  <a16:creationId xmlns:a16="http://schemas.microsoft.com/office/drawing/2014/main" id="{09BBCF71-7394-FFFA-904C-631CB6A57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03000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:a16="http://schemas.microsoft.com/office/drawing/2014/main" id="{03437B05-3EC7-D723-D3F1-83F8689D2885}"/>
                </a:ext>
              </a:extLst>
            </p:cNvPr>
            <p:cNvSpPr/>
            <p:nvPr/>
          </p:nvSpPr>
          <p:spPr bwMode="auto">
            <a:xfrm>
              <a:off x="11399838" y="5430838"/>
              <a:ext cx="195263" cy="149225"/>
            </a:xfrm>
            <a:custGeom>
              <a:avLst/>
              <a:gdLst>
                <a:gd name="T0" fmla="*/ 52 w 52"/>
                <a:gd name="T1" fmla="*/ 23 h 40"/>
                <a:gd name="T2" fmla="*/ 36 w 52"/>
                <a:gd name="T3" fmla="*/ 7 h 40"/>
                <a:gd name="T4" fmla="*/ 29 w 52"/>
                <a:gd name="T5" fmla="*/ 8 h 40"/>
                <a:gd name="T6" fmla="*/ 21 w 52"/>
                <a:gd name="T7" fmla="*/ 0 h 40"/>
                <a:gd name="T8" fmla="*/ 13 w 52"/>
                <a:gd name="T9" fmla="*/ 9 h 40"/>
                <a:gd name="T10" fmla="*/ 13 w 52"/>
                <a:gd name="T11" fmla="*/ 10 h 40"/>
                <a:gd name="T12" fmla="*/ 0 w 52"/>
                <a:gd name="T13" fmla="*/ 25 h 40"/>
                <a:gd name="T14" fmla="*/ 13 w 52"/>
                <a:gd name="T15" fmla="*/ 40 h 40"/>
                <a:gd name="T16" fmla="*/ 39 w 52"/>
                <a:gd name="T17" fmla="*/ 40 h 40"/>
                <a:gd name="T18" fmla="*/ 52 w 52"/>
                <a:gd name="T19" fmla="*/ 25 h 40"/>
                <a:gd name="T20" fmla="*/ 52 w 52"/>
                <a:gd name="T21" fmla="*/ 24 h 40"/>
                <a:gd name="T22" fmla="*/ 52 w 52"/>
                <a:gd name="T2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0">
                  <a:moveTo>
                    <a:pt x="52" y="23"/>
                  </a:moveTo>
                  <a:cubicBezTo>
                    <a:pt x="52" y="14"/>
                    <a:pt x="45" y="7"/>
                    <a:pt x="36" y="7"/>
                  </a:cubicBezTo>
                  <a:cubicBezTo>
                    <a:pt x="33" y="7"/>
                    <a:pt x="31" y="7"/>
                    <a:pt x="29" y="8"/>
                  </a:cubicBezTo>
                  <a:cubicBezTo>
                    <a:pt x="29" y="4"/>
                    <a:pt x="25" y="0"/>
                    <a:pt x="21" y="0"/>
                  </a:cubicBezTo>
                  <a:cubicBezTo>
                    <a:pt x="16" y="0"/>
                    <a:pt x="13" y="4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5" y="10"/>
                    <a:pt x="0" y="17"/>
                    <a:pt x="0" y="25"/>
                  </a:cubicBezTo>
                  <a:cubicBezTo>
                    <a:pt x="0" y="33"/>
                    <a:pt x="5" y="40"/>
                    <a:pt x="13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6" y="40"/>
                    <a:pt x="52" y="33"/>
                    <a:pt x="52" y="25"/>
                  </a:cubicBezTo>
                  <a:cubicBezTo>
                    <a:pt x="52" y="25"/>
                    <a:pt x="52" y="24"/>
                    <a:pt x="52" y="24"/>
                  </a:cubicBezTo>
                  <a:cubicBezTo>
                    <a:pt x="52" y="24"/>
                    <a:pt x="52" y="24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FA36C71E-0956-E3F7-AB34-621D3DC61E5B}"/>
                </a:ext>
              </a:extLst>
            </p:cNvPr>
            <p:cNvSpPr/>
            <p:nvPr/>
          </p:nvSpPr>
          <p:spPr bwMode="auto">
            <a:xfrm>
              <a:off x="11269663" y="5561013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63163BBE-05A7-A990-30D8-D5C9578B5693}"/>
                </a:ext>
              </a:extLst>
            </p:cNvPr>
            <p:cNvSpPr/>
            <p:nvPr/>
          </p:nvSpPr>
          <p:spPr bwMode="auto">
            <a:xfrm>
              <a:off x="11269663" y="5602288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4269D708-7116-9ADB-8C68-9030C0A675B6}"/>
                </a:ext>
              </a:extLst>
            </p:cNvPr>
            <p:cNvSpPr/>
            <p:nvPr/>
          </p:nvSpPr>
          <p:spPr bwMode="auto">
            <a:xfrm>
              <a:off x="1126966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06E01DFD-652C-6DE1-62B9-08AD4C64B455}"/>
                </a:ext>
              </a:extLst>
            </p:cNvPr>
            <p:cNvSpPr/>
            <p:nvPr/>
          </p:nvSpPr>
          <p:spPr bwMode="auto">
            <a:xfrm>
              <a:off x="11310938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C409BBFA-7014-48B3-C926-5D8B4771EEA4}"/>
                </a:ext>
              </a:extLst>
            </p:cNvPr>
            <p:cNvSpPr/>
            <p:nvPr/>
          </p:nvSpPr>
          <p:spPr bwMode="auto">
            <a:xfrm>
              <a:off x="1135221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4" name="Group 35" descr="D:\51PPT模板网\51pptmoban.com\图片.jpg">
            <a:extLst>
              <a:ext uri="{FF2B5EF4-FFF2-40B4-BE49-F238E27FC236}">
                <a16:creationId xmlns:a16="http://schemas.microsoft.com/office/drawing/2014/main" id="{B538EBD6-2D85-70E6-2180-F73AF50AC0D6}"/>
              </a:ext>
            </a:extLst>
          </p:cNvPr>
          <p:cNvGrpSpPr/>
          <p:nvPr/>
        </p:nvGrpSpPr>
        <p:grpSpPr>
          <a:xfrm>
            <a:off x="8973219" y="2457948"/>
            <a:ext cx="786607" cy="681914"/>
            <a:chOff x="8555038" y="3732213"/>
            <a:chExt cx="441325" cy="382587"/>
          </a:xfrm>
          <a:solidFill>
            <a:schemeClr val="bg1"/>
          </a:solidFill>
        </p:grpSpPr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13BAC004-7379-1816-D891-B8E019608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7500A00B-66C5-24FF-FE28-66687EE10E65}"/>
                </a:ext>
              </a:extLst>
            </p:cNvPr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51CB262C-51D5-3572-A295-6E38FED731B5}"/>
                </a:ext>
              </a:extLst>
            </p:cNvPr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8" name="Freeform 39">
              <a:extLst>
                <a:ext uri="{FF2B5EF4-FFF2-40B4-BE49-F238E27FC236}">
                  <a16:creationId xmlns:a16="http://schemas.microsoft.com/office/drawing/2014/main" id="{91D97E3B-F2F9-CDAD-2BAC-9A68EADC4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59B66DF-4AA0-3F30-7F2F-8BAF14D81BE0}"/>
              </a:ext>
            </a:extLst>
          </p:cNvPr>
          <p:cNvGrpSpPr/>
          <p:nvPr/>
        </p:nvGrpSpPr>
        <p:grpSpPr>
          <a:xfrm>
            <a:off x="1653681" y="4409237"/>
            <a:ext cx="2266820" cy="1047355"/>
            <a:chOff x="1016943" y="1906534"/>
            <a:chExt cx="2266820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060B631-86B7-D3FB-0736-E1B5CEE3ABDA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C2CD350-C334-1E2D-2CDF-6821C4C8601F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78E118-EB52-5E2E-1664-3ACE44FD6890}"/>
              </a:ext>
            </a:extLst>
          </p:cNvPr>
          <p:cNvGrpSpPr/>
          <p:nvPr/>
        </p:nvGrpSpPr>
        <p:grpSpPr>
          <a:xfrm>
            <a:off x="4962590" y="4409237"/>
            <a:ext cx="2266820" cy="1047355"/>
            <a:chOff x="1016943" y="1906534"/>
            <a:chExt cx="2266820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25D3DF0-0358-833C-062A-BF592778DFB9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EF2F799-CF13-104B-E92C-20ADCF1C135E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32EDC39-7E8C-31D2-861B-5A2947DBE6DD}"/>
              </a:ext>
            </a:extLst>
          </p:cNvPr>
          <p:cNvGrpSpPr/>
          <p:nvPr/>
        </p:nvGrpSpPr>
        <p:grpSpPr>
          <a:xfrm>
            <a:off x="8271499" y="4409237"/>
            <a:ext cx="2266820" cy="1047355"/>
            <a:chOff x="1016943" y="1906534"/>
            <a:chExt cx="2266820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BEBFE89-C04A-4D80-21A8-89D99E12B750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770E00D-5AC8-89D0-4682-B236C6160BB0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29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MH_Picture_1">
            <a:extLst>
              <a:ext uri="{FF2B5EF4-FFF2-40B4-BE49-F238E27FC236}">
                <a16:creationId xmlns:a16="http://schemas.microsoft.com/office/drawing/2014/main" id="{0D9B8034-8F10-3597-257D-2D4FC7FD37B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3454" y="1318512"/>
            <a:ext cx="2591612" cy="3486125"/>
          </a:xfrm>
          <a:custGeom>
            <a:avLst/>
            <a:gdLst>
              <a:gd name="connsiteX0" fmla="*/ 12039 w 2299544"/>
              <a:gd name="connsiteY0" fmla="*/ 0 h 4091715"/>
              <a:gd name="connsiteX1" fmla="*/ 2287503 w 2299544"/>
              <a:gd name="connsiteY1" fmla="*/ 506276 h 4091715"/>
              <a:gd name="connsiteX2" fmla="*/ 2299544 w 2299544"/>
              <a:gd name="connsiteY2" fmla="*/ 3626936 h 4091715"/>
              <a:gd name="connsiteX3" fmla="*/ 0 w 2299544"/>
              <a:gd name="connsiteY3" fmla="*/ 4091715 h 4091715"/>
              <a:gd name="connsiteX0-1" fmla="*/ 881 w 2303626"/>
              <a:gd name="connsiteY0-2" fmla="*/ 0 h 4091715"/>
              <a:gd name="connsiteX1-3" fmla="*/ 2291585 w 2303626"/>
              <a:gd name="connsiteY1-4" fmla="*/ 506276 h 4091715"/>
              <a:gd name="connsiteX2-5" fmla="*/ 2303626 w 2303626"/>
              <a:gd name="connsiteY2-6" fmla="*/ 3626936 h 4091715"/>
              <a:gd name="connsiteX3-7" fmla="*/ 4082 w 2303626"/>
              <a:gd name="connsiteY3-8" fmla="*/ 4091715 h 4091715"/>
              <a:gd name="connsiteX4" fmla="*/ 881 w 2303626"/>
              <a:gd name="connsiteY4" fmla="*/ 0 h 40917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2303626" h="4091715">
                <a:moveTo>
                  <a:pt x="881" y="0"/>
                </a:moveTo>
                <a:lnTo>
                  <a:pt x="2291585" y="506276"/>
                </a:lnTo>
                <a:cubicBezTo>
                  <a:pt x="2295599" y="1546496"/>
                  <a:pt x="2299612" y="2586716"/>
                  <a:pt x="2303626" y="3626936"/>
                </a:cubicBezTo>
                <a:lnTo>
                  <a:pt x="4082" y="4091715"/>
                </a:lnTo>
                <a:cubicBezTo>
                  <a:pt x="8095" y="2727810"/>
                  <a:pt x="-3132" y="1363905"/>
                  <a:pt x="881" y="0"/>
                </a:cubicBez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MH_Picture_2">
            <a:extLst>
              <a:ext uri="{FF2B5EF4-FFF2-40B4-BE49-F238E27FC236}">
                <a16:creationId xmlns:a16="http://schemas.microsoft.com/office/drawing/2014/main" id="{FA8512B1-DE7B-2DBF-E348-72B7FD7B71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17819" y="1314791"/>
            <a:ext cx="2608395" cy="3489843"/>
          </a:xfrm>
          <a:custGeom>
            <a:avLst/>
            <a:gdLst>
              <a:gd name="connsiteX0" fmla="*/ 2300172 w 2318543"/>
              <a:gd name="connsiteY0" fmla="*/ 0 h 4096081"/>
              <a:gd name="connsiteX1" fmla="*/ 2318543 w 2318543"/>
              <a:gd name="connsiteY1" fmla="*/ 4096081 h 4096081"/>
              <a:gd name="connsiteX2" fmla="*/ 0 w 2318543"/>
              <a:gd name="connsiteY2" fmla="*/ 3631302 h 4096081"/>
              <a:gd name="connsiteX3" fmla="*/ 12040 w 2318543"/>
              <a:gd name="connsiteY3" fmla="*/ 510643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543" h="4096081">
                <a:moveTo>
                  <a:pt x="2300172" y="0"/>
                </a:moveTo>
                <a:lnTo>
                  <a:pt x="2318543" y="4096081"/>
                </a:lnTo>
                <a:lnTo>
                  <a:pt x="0" y="3631302"/>
                </a:lnTo>
                <a:lnTo>
                  <a:pt x="12040" y="510643"/>
                </a:lnTo>
                <a:close/>
              </a:path>
            </a:pathLst>
          </a:cu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MH_Picture_3" descr="D:\51PPT模板网\51pptmoban.com\图片.jpg">
            <a:extLst>
              <a:ext uri="{FF2B5EF4-FFF2-40B4-BE49-F238E27FC236}">
                <a16:creationId xmlns:a16="http://schemas.microsoft.com/office/drawing/2014/main" id="{FA80C250-0D66-7FE2-35E7-2EEBDD4F00E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89176" y="1314794"/>
            <a:ext cx="2616226" cy="3489843"/>
          </a:xfrm>
          <a:custGeom>
            <a:avLst/>
            <a:gdLst>
              <a:gd name="connsiteX0" fmla="*/ 0 w 2325505"/>
              <a:gd name="connsiteY0" fmla="*/ 0 h 4096081"/>
              <a:gd name="connsiteX1" fmla="*/ 2313465 w 2325505"/>
              <a:gd name="connsiteY1" fmla="*/ 510643 h 4096081"/>
              <a:gd name="connsiteX2" fmla="*/ 2325505 w 2325505"/>
              <a:gd name="connsiteY2" fmla="*/ 3631302 h 4096081"/>
              <a:gd name="connsiteX3" fmla="*/ 25961 w 2325505"/>
              <a:gd name="connsiteY3" fmla="*/ 4096081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505" h="4096081">
                <a:moveTo>
                  <a:pt x="0" y="0"/>
                </a:moveTo>
                <a:lnTo>
                  <a:pt x="2313465" y="510643"/>
                </a:lnTo>
                <a:lnTo>
                  <a:pt x="2325505" y="3631302"/>
                </a:lnTo>
                <a:lnTo>
                  <a:pt x="25961" y="4096081"/>
                </a:lnTo>
                <a:close/>
              </a:path>
            </a:pathLst>
          </a:cu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MH_Picture_4">
            <a:extLst>
              <a:ext uri="{FF2B5EF4-FFF2-40B4-BE49-F238E27FC236}">
                <a16:creationId xmlns:a16="http://schemas.microsoft.com/office/drawing/2014/main" id="{B16BFC6E-1759-6B8E-77BA-36103EB070F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668157" y="1325005"/>
            <a:ext cx="2590621" cy="3479631"/>
          </a:xfrm>
          <a:custGeom>
            <a:avLst/>
            <a:gdLst>
              <a:gd name="connsiteX0" fmla="*/ 2287505 w 2299545"/>
              <a:gd name="connsiteY0" fmla="*/ 0 h 4091715"/>
              <a:gd name="connsiteX1" fmla="*/ 2299545 w 2299545"/>
              <a:gd name="connsiteY1" fmla="*/ 4091715 h 4091715"/>
              <a:gd name="connsiteX2" fmla="*/ 0 w 2299545"/>
              <a:gd name="connsiteY2" fmla="*/ 3626936 h 4091715"/>
              <a:gd name="connsiteX3" fmla="*/ 12040 w 2299545"/>
              <a:gd name="connsiteY3" fmla="*/ 506277 h 4091715"/>
              <a:gd name="connsiteX0-1" fmla="*/ 2302745 w 2302745"/>
              <a:gd name="connsiteY0-2" fmla="*/ 0 h 4084095"/>
              <a:gd name="connsiteX1-3" fmla="*/ 2299545 w 2302745"/>
              <a:gd name="connsiteY1-4" fmla="*/ 4084095 h 4084095"/>
              <a:gd name="connsiteX2-5" fmla="*/ 0 w 2302745"/>
              <a:gd name="connsiteY2-6" fmla="*/ 3619316 h 4084095"/>
              <a:gd name="connsiteX3-7" fmla="*/ 12040 w 2302745"/>
              <a:gd name="connsiteY3-8" fmla="*/ 498657 h 4084095"/>
              <a:gd name="connsiteX4" fmla="*/ 2302745 w 2302745"/>
              <a:gd name="connsiteY4" fmla="*/ 0 h 40840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2302745" h="4084095">
                <a:moveTo>
                  <a:pt x="2302745" y="0"/>
                </a:moveTo>
                <a:cubicBezTo>
                  <a:pt x="2301678" y="1361365"/>
                  <a:pt x="2300612" y="2722730"/>
                  <a:pt x="2299545" y="4084095"/>
                </a:cubicBezTo>
                <a:lnTo>
                  <a:pt x="0" y="3619316"/>
                </a:lnTo>
                <a:cubicBezTo>
                  <a:pt x="4013" y="2579096"/>
                  <a:pt x="8027" y="1538877"/>
                  <a:pt x="12040" y="498657"/>
                </a:cubicBezTo>
                <a:lnTo>
                  <a:pt x="2302745" y="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57E06D4-2C79-E101-D60B-FD78C2351E4A}"/>
              </a:ext>
            </a:extLst>
          </p:cNvPr>
          <p:cNvGrpSpPr/>
          <p:nvPr/>
        </p:nvGrpSpPr>
        <p:grpSpPr>
          <a:xfrm>
            <a:off x="1738137" y="4746578"/>
            <a:ext cx="3543702" cy="816522"/>
            <a:chOff x="378502" y="1906534"/>
            <a:chExt cx="3543702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6E6485-BD61-8060-F9E0-97503107F05E}"/>
                </a:ext>
              </a:extLst>
            </p:cNvPr>
            <p:cNvSpPr txBox="1"/>
            <p:nvPr/>
          </p:nvSpPr>
          <p:spPr>
            <a:xfrm>
              <a:off x="378502" y="2190603"/>
              <a:ext cx="3543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EC1F967-750E-E1F1-678B-944EC4A6D73E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AA26378-CF7A-14C5-8BDC-395AC09F5D0F}"/>
              </a:ext>
            </a:extLst>
          </p:cNvPr>
          <p:cNvGrpSpPr/>
          <p:nvPr/>
        </p:nvGrpSpPr>
        <p:grpSpPr>
          <a:xfrm>
            <a:off x="6896306" y="4746578"/>
            <a:ext cx="3543702" cy="816522"/>
            <a:chOff x="378502" y="1906534"/>
            <a:chExt cx="3543702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F0BEC0C-4812-AE4F-B03A-2A18D25C1DC5}"/>
                </a:ext>
              </a:extLst>
            </p:cNvPr>
            <p:cNvSpPr txBox="1"/>
            <p:nvPr/>
          </p:nvSpPr>
          <p:spPr>
            <a:xfrm>
              <a:off x="378502" y="2190603"/>
              <a:ext cx="3543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F8F45C-05FF-3895-CE2B-B0B6E61D5D5D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64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954071-DDE3-A58C-9E21-2BD872845F36}"/>
              </a:ext>
            </a:extLst>
          </p:cNvPr>
          <p:cNvGrpSpPr/>
          <p:nvPr/>
        </p:nvGrpSpPr>
        <p:grpSpPr>
          <a:xfrm>
            <a:off x="-1952455" y="-696901"/>
            <a:ext cx="15881010" cy="7554901"/>
            <a:chOff x="-1952455" y="-696901"/>
            <a:chExt cx="15881010" cy="755490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9DE92B-1E54-319E-2884-2F4C29F3A510}"/>
                </a:ext>
              </a:extLst>
            </p:cNvPr>
            <p:cNvSpPr/>
            <p:nvPr/>
          </p:nvSpPr>
          <p:spPr>
            <a:xfrm>
              <a:off x="0" y="3655912"/>
              <a:ext cx="12192000" cy="3202088"/>
            </a:xfrm>
            <a:custGeom>
              <a:avLst/>
              <a:gdLst>
                <a:gd name="connsiteX0" fmla="*/ 12192000 w 12192000"/>
                <a:gd name="connsiteY0" fmla="*/ 0 h 3202088"/>
                <a:gd name="connsiteX1" fmla="*/ 12192000 w 12192000"/>
                <a:gd name="connsiteY1" fmla="*/ 3202088 h 3202088"/>
                <a:gd name="connsiteX2" fmla="*/ 0 w 12192000"/>
                <a:gd name="connsiteY2" fmla="*/ 3202088 h 3202088"/>
                <a:gd name="connsiteX3" fmla="*/ 0 w 12192000"/>
                <a:gd name="connsiteY3" fmla="*/ 20386 h 3202088"/>
                <a:gd name="connsiteX4" fmla="*/ 150945 w 12192000"/>
                <a:gd name="connsiteY4" fmla="*/ 103576 h 3202088"/>
                <a:gd name="connsiteX5" fmla="*/ 6077505 w 12192000"/>
                <a:gd name="connsiteY5" fmla="*/ 1393494 h 3202088"/>
                <a:gd name="connsiteX6" fmla="*/ 12004066 w 12192000"/>
                <a:gd name="connsiteY6" fmla="*/ 103576 h 320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202088">
                  <a:moveTo>
                    <a:pt x="12192000" y="0"/>
                  </a:moveTo>
                  <a:lnTo>
                    <a:pt x="12192000" y="3202088"/>
                  </a:lnTo>
                  <a:lnTo>
                    <a:pt x="0" y="3202088"/>
                  </a:lnTo>
                  <a:lnTo>
                    <a:pt x="0" y="20386"/>
                  </a:lnTo>
                  <a:lnTo>
                    <a:pt x="150945" y="103576"/>
                  </a:lnTo>
                  <a:cubicBezTo>
                    <a:pt x="1667684" y="900554"/>
                    <a:pt x="3763039" y="1393494"/>
                    <a:pt x="6077505" y="1393494"/>
                  </a:cubicBezTo>
                  <a:cubicBezTo>
                    <a:pt x="8391971" y="1393494"/>
                    <a:pt x="10487327" y="900554"/>
                    <a:pt x="12004066" y="10357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4127500" ty="5270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4E29C2-CB2F-074E-323B-5C8A69EEBC9A}"/>
                </a:ext>
              </a:extLst>
            </p:cNvPr>
            <p:cNvSpPr/>
            <p:nvPr/>
          </p:nvSpPr>
          <p:spPr>
            <a:xfrm>
              <a:off x="2" y="3345716"/>
              <a:ext cx="12192000" cy="1729091"/>
            </a:xfrm>
            <a:custGeom>
              <a:avLst/>
              <a:gdLst>
                <a:gd name="connsiteX0" fmla="*/ 11522075 w 11522075"/>
                <a:gd name="connsiteY0" fmla="*/ 0 h 1634081"/>
                <a:gd name="connsiteX1" fmla="*/ 11522075 w 11522075"/>
                <a:gd name="connsiteY1" fmla="*/ 322463 h 1634081"/>
                <a:gd name="connsiteX2" fmla="*/ 11361945 w 11522075"/>
                <a:gd name="connsiteY2" fmla="*/ 415041 h 1634081"/>
                <a:gd name="connsiteX3" fmla="*/ 5761037 w 11522075"/>
                <a:gd name="connsiteY3" fmla="*/ 1634081 h 1634081"/>
                <a:gd name="connsiteX4" fmla="*/ 160129 w 11522075"/>
                <a:gd name="connsiteY4" fmla="*/ 415041 h 1634081"/>
                <a:gd name="connsiteX5" fmla="*/ 0 w 11522075"/>
                <a:gd name="connsiteY5" fmla="*/ 322463 h 1634081"/>
                <a:gd name="connsiteX6" fmla="*/ 0 w 11522075"/>
                <a:gd name="connsiteY6" fmla="*/ 0 h 1634081"/>
                <a:gd name="connsiteX7" fmla="*/ 435217 w 11522075"/>
                <a:gd name="connsiteY7" fmla="*/ 271369 h 1634081"/>
                <a:gd name="connsiteX8" fmla="*/ 5761037 w 11522075"/>
                <a:gd name="connsiteY8" fmla="*/ 1562074 h 1634081"/>
                <a:gd name="connsiteX9" fmla="*/ 11086858 w 11522075"/>
                <a:gd name="connsiteY9" fmla="*/ 271369 h 163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2075" h="1634081">
                  <a:moveTo>
                    <a:pt x="11522075" y="0"/>
                  </a:moveTo>
                  <a:lnTo>
                    <a:pt x="11522075" y="322463"/>
                  </a:lnTo>
                  <a:lnTo>
                    <a:pt x="11361945" y="415041"/>
                  </a:lnTo>
                  <a:cubicBezTo>
                    <a:pt x="9928547" y="1168227"/>
                    <a:pt x="7948328" y="1634081"/>
                    <a:pt x="5761037" y="1634081"/>
                  </a:cubicBezTo>
                  <a:cubicBezTo>
                    <a:pt x="3573747" y="1634081"/>
                    <a:pt x="1593527" y="1168227"/>
                    <a:pt x="160129" y="415041"/>
                  </a:cubicBezTo>
                  <a:lnTo>
                    <a:pt x="0" y="322463"/>
                  </a:lnTo>
                  <a:lnTo>
                    <a:pt x="0" y="0"/>
                  </a:lnTo>
                  <a:lnTo>
                    <a:pt x="435217" y="271369"/>
                  </a:lnTo>
                  <a:cubicBezTo>
                    <a:pt x="1841864" y="1073306"/>
                    <a:pt x="3710453" y="1562074"/>
                    <a:pt x="5761037" y="1562074"/>
                  </a:cubicBezTo>
                  <a:cubicBezTo>
                    <a:pt x="7811622" y="1562074"/>
                    <a:pt x="9680211" y="1073306"/>
                    <a:pt x="11086858" y="27136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A7A0EF"/>
                </a:gs>
                <a:gs pos="0">
                  <a:srgbClr val="0059F7"/>
                </a:gs>
                <a:gs pos="100000">
                  <a:srgbClr val="3948E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30A5E70-BD14-0704-60A4-26A8544F20C4}"/>
                </a:ext>
              </a:extLst>
            </p:cNvPr>
            <p:cNvSpPr/>
            <p:nvPr/>
          </p:nvSpPr>
          <p:spPr>
            <a:xfrm flipH="1">
              <a:off x="6096000" y="2745213"/>
              <a:ext cx="6096000" cy="2434373"/>
            </a:xfrm>
            <a:custGeom>
              <a:avLst/>
              <a:gdLst>
                <a:gd name="connsiteX0" fmla="*/ 0 w 5702301"/>
                <a:gd name="connsiteY0" fmla="*/ 0 h 2631473"/>
                <a:gd name="connsiteX1" fmla="*/ 22841 w 5702301"/>
                <a:gd name="connsiteY1" fmla="*/ 21802 h 2631473"/>
                <a:gd name="connsiteX2" fmla="*/ 5370189 w 5702301"/>
                <a:gd name="connsiteY2" fmla="*/ 2255571 h 2631473"/>
                <a:gd name="connsiteX3" fmla="*/ 5702301 w 5702301"/>
                <a:gd name="connsiteY3" fmla="*/ 2288350 h 2631473"/>
                <a:gd name="connsiteX4" fmla="*/ 5702301 w 5702301"/>
                <a:gd name="connsiteY4" fmla="*/ 2458906 h 2631473"/>
                <a:gd name="connsiteX5" fmla="*/ 5610909 w 5702301"/>
                <a:gd name="connsiteY5" fmla="*/ 2451897 h 2631473"/>
                <a:gd name="connsiteX6" fmla="*/ 5702301 w 5702301"/>
                <a:gd name="connsiteY6" fmla="*/ 2460917 h 2631473"/>
                <a:gd name="connsiteX7" fmla="*/ 5702301 w 5702301"/>
                <a:gd name="connsiteY7" fmla="*/ 2631473 h 2631473"/>
                <a:gd name="connsiteX8" fmla="*/ 5466325 w 5702301"/>
                <a:gd name="connsiteY8" fmla="*/ 2613375 h 2631473"/>
                <a:gd name="connsiteX9" fmla="*/ 190124 w 5702301"/>
                <a:gd name="connsiteY9" fmla="*/ 948078 h 2631473"/>
                <a:gd name="connsiteX10" fmla="*/ 0 w 5702301"/>
                <a:gd name="connsiteY10" fmla="*/ 822995 h 2631473"/>
                <a:gd name="connsiteX11" fmla="*/ 0 w 5702301"/>
                <a:gd name="connsiteY11" fmla="*/ 650428 h 2631473"/>
                <a:gd name="connsiteX12" fmla="*/ 0 w 5702301"/>
                <a:gd name="connsiteY12" fmla="*/ 172567 h 263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02301" h="2631473">
                  <a:moveTo>
                    <a:pt x="0" y="0"/>
                  </a:moveTo>
                  <a:lnTo>
                    <a:pt x="22841" y="21802"/>
                  </a:lnTo>
                  <a:cubicBezTo>
                    <a:pt x="1295493" y="1176942"/>
                    <a:pt x="3190378" y="1997853"/>
                    <a:pt x="5370189" y="2255571"/>
                  </a:cubicBezTo>
                  <a:lnTo>
                    <a:pt x="5702301" y="2288350"/>
                  </a:lnTo>
                  <a:lnTo>
                    <a:pt x="5702301" y="2458906"/>
                  </a:lnTo>
                  <a:lnTo>
                    <a:pt x="5610909" y="2451897"/>
                  </a:lnTo>
                  <a:lnTo>
                    <a:pt x="5702301" y="2460917"/>
                  </a:lnTo>
                  <a:lnTo>
                    <a:pt x="5702301" y="2631473"/>
                  </a:lnTo>
                  <a:lnTo>
                    <a:pt x="5466325" y="2613375"/>
                  </a:lnTo>
                  <a:cubicBezTo>
                    <a:pt x="3419153" y="2425428"/>
                    <a:pt x="1586196" y="1823772"/>
                    <a:pt x="190124" y="948078"/>
                  </a:cubicBezTo>
                  <a:lnTo>
                    <a:pt x="0" y="822995"/>
                  </a:lnTo>
                  <a:lnTo>
                    <a:pt x="0" y="650428"/>
                  </a:lnTo>
                  <a:lnTo>
                    <a:pt x="0" y="172567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F8CE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50279B-EB67-E528-BA3E-08E394DEF0B3}"/>
                </a:ext>
              </a:extLst>
            </p:cNvPr>
            <p:cNvSpPr/>
            <p:nvPr/>
          </p:nvSpPr>
          <p:spPr>
            <a:xfrm>
              <a:off x="0" y="2791203"/>
              <a:ext cx="7287854" cy="2299930"/>
            </a:xfrm>
            <a:custGeom>
              <a:avLst/>
              <a:gdLst>
                <a:gd name="connsiteX0" fmla="*/ 0 w 7287854"/>
                <a:gd name="connsiteY0" fmla="*/ 0 h 2299930"/>
                <a:gd name="connsiteX1" fmla="*/ 75958 w 7287854"/>
                <a:gd name="connsiteY1" fmla="*/ 72038 h 2299930"/>
                <a:gd name="connsiteX2" fmla="*/ 6883893 w 7287854"/>
                <a:gd name="connsiteY2" fmla="*/ 2249463 h 2299930"/>
                <a:gd name="connsiteX3" fmla="*/ 7287854 w 7287854"/>
                <a:gd name="connsiteY3" fmla="*/ 2254831 h 2299930"/>
                <a:gd name="connsiteX4" fmla="*/ 6952952 w 7287854"/>
                <a:gd name="connsiteY4" fmla="*/ 2277192 h 2299930"/>
                <a:gd name="connsiteX5" fmla="*/ 6096000 w 7287854"/>
                <a:gd name="connsiteY5" fmla="*/ 2299930 h 2299930"/>
                <a:gd name="connsiteX6" fmla="*/ 169440 w 7287854"/>
                <a:gd name="connsiteY6" fmla="*/ 1010012 h 2299930"/>
                <a:gd name="connsiteX7" fmla="*/ 0 w 7287854"/>
                <a:gd name="connsiteY7" fmla="*/ 916629 h 22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7854" h="2299930">
                  <a:moveTo>
                    <a:pt x="0" y="0"/>
                  </a:moveTo>
                  <a:lnTo>
                    <a:pt x="75958" y="72038"/>
                  </a:lnTo>
                  <a:cubicBezTo>
                    <a:pt x="1462054" y="1316812"/>
                    <a:pt x="3977696" y="2172056"/>
                    <a:pt x="6883893" y="2249463"/>
                  </a:cubicBezTo>
                  <a:lnTo>
                    <a:pt x="7287854" y="2254831"/>
                  </a:lnTo>
                  <a:lnTo>
                    <a:pt x="6952952" y="2277192"/>
                  </a:lnTo>
                  <a:cubicBezTo>
                    <a:pt x="6671193" y="2292228"/>
                    <a:pt x="6385308" y="2299930"/>
                    <a:pt x="6096000" y="2299930"/>
                  </a:cubicBezTo>
                  <a:cubicBezTo>
                    <a:pt x="3781534" y="2299930"/>
                    <a:pt x="1686179" y="1806990"/>
                    <a:pt x="169440" y="1010012"/>
                  </a:cubicBezTo>
                  <a:lnTo>
                    <a:pt x="0" y="916629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17DCF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447CE234-5830-1634-4964-47357DD31C50}"/>
                </a:ext>
              </a:extLst>
            </p:cNvPr>
            <p:cNvSpPr/>
            <p:nvPr/>
          </p:nvSpPr>
          <p:spPr>
            <a:xfrm>
              <a:off x="-1952455" y="-449458"/>
              <a:ext cx="15881010" cy="6021415"/>
            </a:xfrm>
            <a:prstGeom prst="arc">
              <a:avLst>
                <a:gd name="adj1" fmla="val 6982023"/>
                <a:gd name="adj2" fmla="val 10061188"/>
              </a:avLst>
            </a:prstGeom>
            <a:noFill/>
            <a:ln w="381000" cap="rnd" cmpd="sng" algn="ctr">
              <a:gradFill flip="none" rotWithShape="1">
                <a:gsLst>
                  <a:gs pos="100000">
                    <a:srgbClr val="0059F7"/>
                  </a:gs>
                  <a:gs pos="0">
                    <a:srgbClr val="F8CEFE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C70D1B08-5A41-437F-9CCA-55744EB976EC}"/>
                </a:ext>
              </a:extLst>
            </p:cNvPr>
            <p:cNvSpPr/>
            <p:nvPr/>
          </p:nvSpPr>
          <p:spPr>
            <a:xfrm>
              <a:off x="-1952455" y="-696901"/>
              <a:ext cx="15881010" cy="6021415"/>
            </a:xfrm>
            <a:prstGeom prst="arc">
              <a:avLst>
                <a:gd name="adj1" fmla="val 1139146"/>
                <a:gd name="adj2" fmla="val 6481007"/>
              </a:avLst>
            </a:prstGeom>
            <a:noFill/>
            <a:ln w="114300" cap="rnd" cmpd="sng" algn="ctr">
              <a:gradFill flip="none" rotWithShape="1">
                <a:gsLst>
                  <a:gs pos="100000">
                    <a:srgbClr val="17DCF5"/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lt1"/>
                </a:solidFill>
                <a:cs typeface="+mn-ea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1322540" y="582351"/>
            <a:ext cx="471735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30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A8739-E5A4-AFF5-62CF-D19F7067F7D7}"/>
              </a:ext>
            </a:extLst>
          </p:cNvPr>
          <p:cNvSpPr txBox="1"/>
          <p:nvPr/>
        </p:nvSpPr>
        <p:spPr>
          <a:xfrm>
            <a:off x="3316935" y="2179751"/>
            <a:ext cx="1395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gradFill>
                  <a:gsLst>
                    <a:gs pos="0">
                      <a:srgbClr val="F8CEFE"/>
                    </a:gs>
                    <a:gs pos="100000">
                      <a:srgbClr val="17DCF5"/>
                    </a:gs>
                  </a:gsLst>
                  <a:lin ang="0" scaled="1"/>
                </a:gradFill>
                <a:latin typeface="阿里健康体2.0 中文 85 B" panose="02000700000000000000" pitchFamily="2" charset="-122"/>
                <a:ea typeface="阿里健康体2.0 中文 85 B" panose="020007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gradFill>
                <a:gsLst>
                  <a:gs pos="0">
                    <a:srgbClr val="F8CEFE"/>
                  </a:gs>
                  <a:gs pos="100000">
                    <a:srgbClr val="17DCF5"/>
                  </a:gs>
                </a:gsLst>
                <a:lin ang="0" scaled="1"/>
              </a:gradFill>
              <a:latin typeface="阿里健康体2.0 中文 85 B" panose="02000700000000000000" pitchFamily="2" charset="-122"/>
              <a:ea typeface="阿里健康体2.0 中文 85 B" panose="02000700000000000000" pitchFamily="2" charset="-122"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7B737D2-F8F4-4837-B75D-4760FC019028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373171B-EBA3-DC0A-99D2-2BE366454FC7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2D1515C-6981-2275-255D-617860789853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D8CF0F6-18BD-5156-A697-EC373A743D0D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606DD2E-4127-9DD4-D434-67191C4B6A00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B725B0D-B1B3-66AB-07E0-8C88F3BA88C0}"/>
              </a:ext>
            </a:extLst>
          </p:cNvPr>
          <p:cNvGrpSpPr/>
          <p:nvPr/>
        </p:nvGrpSpPr>
        <p:grpSpPr>
          <a:xfrm>
            <a:off x="6042080" y="1661689"/>
            <a:ext cx="3764843" cy="718565"/>
            <a:chOff x="1970695" y="1992898"/>
            <a:chExt cx="3764843" cy="71856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10A0F32-EF3C-AFCC-CA95-1E15CA2410A6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37C78E9-D359-65D9-698B-CC0CCB443661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215F551-0DC7-B216-2D1F-077E7FB60F6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A5F3F04-7800-F572-1DAF-A989189813CD}"/>
              </a:ext>
            </a:extLst>
          </p:cNvPr>
          <p:cNvSpPr txBox="1"/>
          <p:nvPr/>
        </p:nvSpPr>
        <p:spPr>
          <a:xfrm>
            <a:off x="5997474" y="2543414"/>
            <a:ext cx="481133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6719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Shape 6914">
            <a:extLst>
              <a:ext uri="{FF2B5EF4-FFF2-40B4-BE49-F238E27FC236}">
                <a16:creationId xmlns:a16="http://schemas.microsoft.com/office/drawing/2014/main" id="{B04F6A39-D8DC-8788-4CBC-7AE15AAFCA3F}"/>
              </a:ext>
            </a:extLst>
          </p:cNvPr>
          <p:cNvSpPr/>
          <p:nvPr/>
        </p:nvSpPr>
        <p:spPr>
          <a:xfrm>
            <a:off x="4267157" y="1797286"/>
            <a:ext cx="1986761" cy="1805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17DCF5"/>
          </a:solidFill>
          <a:ln>
            <a:round/>
          </a:ln>
        </p:spPr>
        <p:txBody>
          <a:bodyPr lIns="0" tIns="0" rIns="0" bIns="0"/>
          <a:lstStyle/>
          <a:p>
            <a:pPr defTabSz="483763">
              <a:lnSpc>
                <a:spcPct val="150000"/>
              </a:lnSpc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70">
              <a:cs typeface="+mn-ea"/>
              <a:sym typeface="+mn-lt"/>
            </a:endParaRPr>
          </a:p>
        </p:txBody>
      </p:sp>
      <p:sp>
        <p:nvSpPr>
          <p:cNvPr id="13" name="Shape 6916">
            <a:extLst>
              <a:ext uri="{FF2B5EF4-FFF2-40B4-BE49-F238E27FC236}">
                <a16:creationId xmlns:a16="http://schemas.microsoft.com/office/drawing/2014/main" id="{D6C6CDA2-E20F-B709-F85B-DBF6CA0A769B}"/>
              </a:ext>
            </a:extLst>
          </p:cNvPr>
          <p:cNvSpPr/>
          <p:nvPr/>
        </p:nvSpPr>
        <p:spPr>
          <a:xfrm>
            <a:off x="4267156" y="3482586"/>
            <a:ext cx="1788658" cy="1988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rgbClr val="F8CEFE"/>
          </a:solidFill>
          <a:ln>
            <a:round/>
          </a:ln>
        </p:spPr>
        <p:txBody>
          <a:bodyPr lIns="0" tIns="0" rIns="0" bIns="0"/>
          <a:lstStyle/>
          <a:p>
            <a:pPr defTabSz="483763">
              <a:lnSpc>
                <a:spcPct val="150000"/>
              </a:lnSpc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70">
              <a:cs typeface="+mn-ea"/>
              <a:sym typeface="+mn-lt"/>
            </a:endParaRPr>
          </a:p>
        </p:txBody>
      </p:sp>
      <p:sp>
        <p:nvSpPr>
          <p:cNvPr id="18" name="Shape 6915">
            <a:extLst>
              <a:ext uri="{FF2B5EF4-FFF2-40B4-BE49-F238E27FC236}">
                <a16:creationId xmlns:a16="http://schemas.microsoft.com/office/drawing/2014/main" id="{FE9BEDF5-7E8C-B736-D588-5953EA89133F}"/>
              </a:ext>
            </a:extLst>
          </p:cNvPr>
          <p:cNvSpPr/>
          <p:nvPr/>
        </p:nvSpPr>
        <p:spPr>
          <a:xfrm>
            <a:off x="6137638" y="1797286"/>
            <a:ext cx="1801579" cy="2003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rgbClr val="A7A0EF"/>
          </a:solidFill>
          <a:ln>
            <a:round/>
          </a:ln>
        </p:spPr>
        <p:txBody>
          <a:bodyPr lIns="0" tIns="0" rIns="0" bIns="0"/>
          <a:lstStyle/>
          <a:p>
            <a:pPr defTabSz="483763">
              <a:lnSpc>
                <a:spcPct val="150000"/>
              </a:lnSpc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70">
              <a:cs typeface="+mn-ea"/>
              <a:sym typeface="+mn-lt"/>
            </a:endParaRPr>
          </a:p>
        </p:txBody>
      </p:sp>
      <p:sp>
        <p:nvSpPr>
          <p:cNvPr id="23" name="Shape 6917">
            <a:extLst>
              <a:ext uri="{FF2B5EF4-FFF2-40B4-BE49-F238E27FC236}">
                <a16:creationId xmlns:a16="http://schemas.microsoft.com/office/drawing/2014/main" id="{97DC3F80-2123-938C-B08E-6957E3E8B041}"/>
              </a:ext>
            </a:extLst>
          </p:cNvPr>
          <p:cNvSpPr/>
          <p:nvPr/>
        </p:nvSpPr>
        <p:spPr>
          <a:xfrm>
            <a:off x="5939538" y="3677817"/>
            <a:ext cx="1999681" cy="1792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0059F7"/>
          </a:solidFill>
          <a:ln>
            <a:round/>
          </a:ln>
        </p:spPr>
        <p:txBody>
          <a:bodyPr lIns="0" tIns="0" rIns="0" bIns="0"/>
          <a:lstStyle/>
          <a:p>
            <a:pPr defTabSz="483763">
              <a:lnSpc>
                <a:spcPct val="150000"/>
              </a:lnSpc>
            </a:pPr>
            <a:endParaRPr sz="1270">
              <a:latin typeface="Helvetica"/>
              <a:cs typeface="+mn-ea"/>
              <a:sym typeface="+mn-lt"/>
            </a:endParaRPr>
          </a:p>
        </p:txBody>
      </p:sp>
      <p:grpSp>
        <p:nvGrpSpPr>
          <p:cNvPr id="27" name="Group 6936" descr="D:\51PPT模板网\51pptmoban.com\图片.jpg">
            <a:extLst>
              <a:ext uri="{FF2B5EF4-FFF2-40B4-BE49-F238E27FC236}">
                <a16:creationId xmlns:a16="http://schemas.microsoft.com/office/drawing/2014/main" id="{4978A479-DF7B-DF40-ECD8-B8B9A17872CD}"/>
              </a:ext>
            </a:extLst>
          </p:cNvPr>
          <p:cNvGrpSpPr/>
          <p:nvPr/>
        </p:nvGrpSpPr>
        <p:grpSpPr>
          <a:xfrm>
            <a:off x="5558780" y="3149944"/>
            <a:ext cx="1034328" cy="1034378"/>
            <a:chOff x="0" y="0"/>
            <a:chExt cx="977493" cy="97754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Shape 6930">
              <a:extLst>
                <a:ext uri="{FF2B5EF4-FFF2-40B4-BE49-F238E27FC236}">
                  <a16:creationId xmlns:a16="http://schemas.microsoft.com/office/drawing/2014/main" id="{D5109DB6-04A9-5C35-773E-7D6014A910BE}"/>
                </a:ext>
              </a:extLst>
            </p:cNvPr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  <p:sp>
          <p:nvSpPr>
            <p:cNvPr id="29" name="Shape 6931">
              <a:extLst>
                <a:ext uri="{FF2B5EF4-FFF2-40B4-BE49-F238E27FC236}">
                  <a16:creationId xmlns:a16="http://schemas.microsoft.com/office/drawing/2014/main" id="{16689555-3F75-4C72-1EDC-ACB30E24B4D6}"/>
                </a:ext>
              </a:extLst>
            </p:cNvPr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  <p:sp>
          <p:nvSpPr>
            <p:cNvPr id="30" name="Shape 6932">
              <a:extLst>
                <a:ext uri="{FF2B5EF4-FFF2-40B4-BE49-F238E27FC236}">
                  <a16:creationId xmlns:a16="http://schemas.microsoft.com/office/drawing/2014/main" id="{83A6241E-BA54-244B-5897-DCB031830E5C}"/>
                </a:ext>
              </a:extLst>
            </p:cNvPr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  <p:sp>
          <p:nvSpPr>
            <p:cNvPr id="31" name="Shape 6933">
              <a:extLst>
                <a:ext uri="{FF2B5EF4-FFF2-40B4-BE49-F238E27FC236}">
                  <a16:creationId xmlns:a16="http://schemas.microsoft.com/office/drawing/2014/main" id="{02B630F7-34BE-D530-C3DC-C70C5D59EA71}"/>
                </a:ext>
              </a:extLst>
            </p:cNvPr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  <p:sp>
          <p:nvSpPr>
            <p:cNvPr id="32" name="Shape 6934">
              <a:extLst>
                <a:ext uri="{FF2B5EF4-FFF2-40B4-BE49-F238E27FC236}">
                  <a16:creationId xmlns:a16="http://schemas.microsoft.com/office/drawing/2014/main" id="{6E8F1755-A009-0D2E-1F31-B934926614F5}"/>
                </a:ext>
              </a:extLst>
            </p:cNvPr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  <p:sp>
          <p:nvSpPr>
            <p:cNvPr id="33" name="Shape 6935">
              <a:extLst>
                <a:ext uri="{FF2B5EF4-FFF2-40B4-BE49-F238E27FC236}">
                  <a16:creationId xmlns:a16="http://schemas.microsoft.com/office/drawing/2014/main" id="{2421B2FD-3DEC-25BC-C530-AC817C05FEB7}"/>
                </a:ext>
              </a:extLst>
            </p:cNvPr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83763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7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535FD16-057C-1B92-7258-1326E5543B18}"/>
              </a:ext>
            </a:extLst>
          </p:cNvPr>
          <p:cNvGrpSpPr/>
          <p:nvPr/>
        </p:nvGrpSpPr>
        <p:grpSpPr>
          <a:xfrm>
            <a:off x="7845195" y="2026489"/>
            <a:ext cx="2625629" cy="816522"/>
            <a:chOff x="283598" y="1906534"/>
            <a:chExt cx="262562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FC4360-9AF7-DC6E-06C4-9BAAA7F800B8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15F396A-4522-E9A7-37FA-FA87430FD39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93426CC-68D5-91A4-966A-93247537A057}"/>
              </a:ext>
            </a:extLst>
          </p:cNvPr>
          <p:cNvGrpSpPr/>
          <p:nvPr/>
        </p:nvGrpSpPr>
        <p:grpSpPr>
          <a:xfrm>
            <a:off x="1582195" y="2025067"/>
            <a:ext cx="2803806" cy="816522"/>
            <a:chOff x="464331" y="1906534"/>
            <a:chExt cx="2803806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6A462BE-FC42-60C3-4895-104EBF8499F7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CE167CA-B1C2-A6DD-0C12-C6357BCBCC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D1E2978-79F1-22EB-26FE-91DE64CC67FE}"/>
              </a:ext>
            </a:extLst>
          </p:cNvPr>
          <p:cNvGrpSpPr/>
          <p:nvPr/>
        </p:nvGrpSpPr>
        <p:grpSpPr>
          <a:xfrm>
            <a:off x="7845195" y="4473371"/>
            <a:ext cx="2625629" cy="816522"/>
            <a:chOff x="283598" y="1906534"/>
            <a:chExt cx="262562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943519E-EA31-F4C6-838C-2779D4389969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D0440CD-2C30-BA25-DC34-2A1FB7A28D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F944424-1EEC-2C12-4134-687B34925B3C}"/>
              </a:ext>
            </a:extLst>
          </p:cNvPr>
          <p:cNvGrpSpPr/>
          <p:nvPr/>
        </p:nvGrpSpPr>
        <p:grpSpPr>
          <a:xfrm>
            <a:off x="1582195" y="4471949"/>
            <a:ext cx="2803806" cy="816522"/>
            <a:chOff x="464331" y="1906534"/>
            <a:chExt cx="2803806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9C932FB-19CC-4ED9-6EA9-EC599EB346DA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EB8245-B763-D391-678D-7F4230E9703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603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MH_Text_2">
            <a:extLst>
              <a:ext uri="{FF2B5EF4-FFF2-40B4-BE49-F238E27FC236}">
                <a16:creationId xmlns:a16="http://schemas.microsoft.com/office/drawing/2014/main" id="{195F3039-EDC6-B55D-E4B4-8BEAE96EBF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00351" y="2259273"/>
            <a:ext cx="3764843" cy="2339453"/>
          </a:xfrm>
          <a:prstGeom prst="roundRect">
            <a:avLst>
              <a:gd name="adj" fmla="val 5242"/>
            </a:avLst>
          </a:prstGeom>
          <a:noFill/>
          <a:ln>
            <a:solidFill>
              <a:srgbClr val="585A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MH_Text_1">
            <a:extLst>
              <a:ext uri="{FF2B5EF4-FFF2-40B4-BE49-F238E27FC236}">
                <a16:creationId xmlns:a16="http://schemas.microsoft.com/office/drawing/2014/main" id="{B64B6F30-5D86-ADF7-8CAD-8FEC808D3B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7738" y="2254804"/>
            <a:ext cx="3741764" cy="2339453"/>
          </a:xfrm>
          <a:prstGeom prst="roundRect">
            <a:avLst>
              <a:gd name="adj" fmla="val 5242"/>
            </a:avLst>
          </a:prstGeom>
          <a:noFill/>
          <a:ln>
            <a:solidFill>
              <a:srgbClr val="131B4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828000" anchor="ctr">
            <a:normAutofit/>
          </a:bodyPr>
          <a:lstStyle/>
          <a:p>
            <a:pPr algn="just">
              <a:lnSpc>
                <a:spcPct val="140000"/>
              </a:lnSpc>
              <a:defRPr/>
            </a:pPr>
            <a:endParaRPr lang="zh-CN" altLang="en-US" sz="16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MH_Title_1">
            <a:extLst>
              <a:ext uri="{FF2B5EF4-FFF2-40B4-BE49-F238E27FC236}">
                <a16:creationId xmlns:a16="http://schemas.microsoft.com/office/drawing/2014/main" id="{B6C9435C-1BEC-BF02-FED7-1E90B5DB4ED1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538331" y="2259178"/>
            <a:ext cx="1114462" cy="2350626"/>
          </a:xfrm>
          <a:custGeom>
            <a:avLst/>
            <a:gdLst>
              <a:gd name="T0" fmla="*/ 427493 w 823166"/>
              <a:gd name="T1" fmla="*/ 0 h 1670140"/>
              <a:gd name="T2" fmla="*/ 443832 w 823166"/>
              <a:gd name="T3" fmla="*/ 12075 h 1670140"/>
              <a:gd name="T4" fmla="*/ 832174 w 823166"/>
              <a:gd name="T5" fmla="*/ 826094 h 1670140"/>
              <a:gd name="T6" fmla="*/ 443832 w 823166"/>
              <a:gd name="T7" fmla="*/ 1640125 h 1670140"/>
              <a:gd name="T8" fmla="*/ 404684 w 823166"/>
              <a:gd name="T9" fmla="*/ 1669060 h 1670140"/>
              <a:gd name="T10" fmla="*/ 388342 w 823166"/>
              <a:gd name="T11" fmla="*/ 1656985 h 1670140"/>
              <a:gd name="T12" fmla="*/ 0 w 823166"/>
              <a:gd name="T13" fmla="*/ 842966 h 1670140"/>
              <a:gd name="T14" fmla="*/ 388342 w 823166"/>
              <a:gd name="T15" fmla="*/ 28935 h 1670140"/>
              <a:gd name="T16" fmla="*/ 427493 w 823166"/>
              <a:gd name="T17" fmla="*/ 0 h 16701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3166"/>
              <a:gd name="T28" fmla="*/ 0 h 1670140"/>
              <a:gd name="T29" fmla="*/ 823166 w 823166"/>
              <a:gd name="T30" fmla="*/ 1670140 h 16701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3166" h="1670140">
                <a:moveTo>
                  <a:pt x="422865" y="0"/>
                </a:moveTo>
                <a:lnTo>
                  <a:pt x="439028" y="12087"/>
                </a:lnTo>
                <a:cubicBezTo>
                  <a:pt x="673631" y="205698"/>
                  <a:pt x="823166" y="498703"/>
                  <a:pt x="823166" y="826634"/>
                </a:cubicBezTo>
                <a:cubicBezTo>
                  <a:pt x="823166" y="1154565"/>
                  <a:pt x="673631" y="1447570"/>
                  <a:pt x="439028" y="1641181"/>
                </a:cubicBezTo>
                <a:lnTo>
                  <a:pt x="400302" y="1670140"/>
                </a:lnTo>
                <a:lnTo>
                  <a:pt x="384138" y="1658053"/>
                </a:lnTo>
                <a:cubicBezTo>
                  <a:pt x="149536" y="1464442"/>
                  <a:pt x="0" y="1171437"/>
                  <a:pt x="0" y="843506"/>
                </a:cubicBezTo>
                <a:cubicBezTo>
                  <a:pt x="0" y="515575"/>
                  <a:pt x="149536" y="222570"/>
                  <a:pt x="384138" y="28959"/>
                </a:cubicBezTo>
                <a:lnTo>
                  <a:pt x="422865" y="0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C7C9CB"/>
                </a:solidFill>
              </a14:hiddenFill>
            </a:ext>
          </a:extLst>
        </p:spPr>
        <p:txBody>
          <a:bodyPr vert="eaVert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</a:endParaRPr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id="{C36A117B-38AA-62B2-5AA7-FB1939C10799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3796216" y="1930812"/>
            <a:ext cx="2314816" cy="2971799"/>
          </a:xfrm>
          <a:custGeom>
            <a:avLst/>
            <a:gdLst>
              <a:gd name="T0" fmla="*/ 1058842 w 1710887"/>
              <a:gd name="T1" fmla="*/ 0 h 2111188"/>
              <a:gd name="T2" fmla="*/ 1650849 w 1710887"/>
              <a:gd name="T3" fmla="*/ 180471 h 2111188"/>
              <a:gd name="T4" fmla="*/ 1716150 w 1710887"/>
              <a:gd name="T5" fmla="*/ 229200 h 2111188"/>
              <a:gd name="T6" fmla="*/ 1677304 w 1710887"/>
              <a:gd name="T7" fmla="*/ 258195 h 2111188"/>
              <a:gd name="T8" fmla="*/ 1291985 w 1710887"/>
              <a:gd name="T9" fmla="*/ 1073606 h 2111188"/>
              <a:gd name="T10" fmla="*/ 1677304 w 1710887"/>
              <a:gd name="T11" fmla="*/ 1889017 h 2111188"/>
              <a:gd name="T12" fmla="*/ 1693517 w 1710887"/>
              <a:gd name="T13" fmla="*/ 1901116 h 2111188"/>
              <a:gd name="T14" fmla="*/ 1650849 w 1710887"/>
              <a:gd name="T15" fmla="*/ 1932961 h 2111188"/>
              <a:gd name="T16" fmla="*/ 1058842 w 1710887"/>
              <a:gd name="T17" fmla="*/ 2113432 h 2111188"/>
              <a:gd name="T18" fmla="*/ 0 w 1710887"/>
              <a:gd name="T19" fmla="*/ 1056722 h 2111188"/>
              <a:gd name="T20" fmla="*/ 1058842 w 1710887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7"/>
              <a:gd name="T34" fmla="*/ 0 h 2111188"/>
              <a:gd name="T35" fmla="*/ 1710887 w 1710887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7" h="2111188">
                <a:moveTo>
                  <a:pt x="1055594" y="0"/>
                </a:moveTo>
                <a:cubicBezTo>
                  <a:pt x="1274215" y="0"/>
                  <a:pt x="1477313" y="66460"/>
                  <a:pt x="1645786" y="180279"/>
                </a:cubicBezTo>
                <a:lnTo>
                  <a:pt x="1710887" y="228960"/>
                </a:lnTo>
                <a:lnTo>
                  <a:pt x="1672160" y="257919"/>
                </a:lnTo>
                <a:cubicBezTo>
                  <a:pt x="1437558" y="451530"/>
                  <a:pt x="1288022" y="744535"/>
                  <a:pt x="1288022" y="1072466"/>
                </a:cubicBezTo>
                <a:cubicBezTo>
                  <a:pt x="1288022" y="1400397"/>
                  <a:pt x="1437558" y="1693402"/>
                  <a:pt x="1672160" y="1887013"/>
                </a:cubicBezTo>
                <a:lnTo>
                  <a:pt x="1688324" y="1899100"/>
                </a:lnTo>
                <a:lnTo>
                  <a:pt x="1645786" y="1930909"/>
                </a:lnTo>
                <a:cubicBezTo>
                  <a:pt x="1477313" y="2044728"/>
                  <a:pt x="1274215" y="2111188"/>
                  <a:pt x="1055594" y="2111188"/>
                </a:cubicBezTo>
                <a:cubicBezTo>
                  <a:pt x="472606" y="2111188"/>
                  <a:pt x="0" y="1638582"/>
                  <a:pt x="0" y="1055594"/>
                </a:cubicBezTo>
                <a:cubicBezTo>
                  <a:pt x="0" y="472606"/>
                  <a:pt x="472606" y="0"/>
                  <a:pt x="1055594" y="0"/>
                </a:cubicBezTo>
                <a:close/>
              </a:path>
            </a:pathLst>
          </a:custGeom>
          <a:solidFill>
            <a:srgbClr val="17DCF5"/>
          </a:solidFill>
          <a:ln w="38100">
            <a:solidFill>
              <a:srgbClr val="FFFFFF"/>
            </a:solidFill>
            <a:round/>
          </a:ln>
        </p:spPr>
        <p:txBody>
          <a:bodyPr lIns="216000" rIns="288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  <a:sym typeface="+mn-ea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5D31B407-195C-6915-CD71-485ABEB538FC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6078822" y="1930812"/>
            <a:ext cx="2314816" cy="2971799"/>
          </a:xfrm>
          <a:custGeom>
            <a:avLst/>
            <a:gdLst>
              <a:gd name="T0" fmla="*/ 657311 w 1710886"/>
              <a:gd name="T1" fmla="*/ 0 h 2111188"/>
              <a:gd name="T2" fmla="*/ 1716161 w 1710886"/>
              <a:gd name="T3" fmla="*/ 1056722 h 2111188"/>
              <a:gd name="T4" fmla="*/ 657311 w 1710886"/>
              <a:gd name="T5" fmla="*/ 2113432 h 2111188"/>
              <a:gd name="T6" fmla="*/ 65304 w 1710886"/>
              <a:gd name="T7" fmla="*/ 1932961 h 2111188"/>
              <a:gd name="T8" fmla="*/ 0 w 1710886"/>
              <a:gd name="T9" fmla="*/ 1884232 h 2111188"/>
              <a:gd name="T10" fmla="*/ 38846 w 1710886"/>
              <a:gd name="T11" fmla="*/ 1855237 h 2111188"/>
              <a:gd name="T12" fmla="*/ 424172 w 1710886"/>
              <a:gd name="T13" fmla="*/ 1039826 h 2111188"/>
              <a:gd name="T14" fmla="*/ 38846 w 1710886"/>
              <a:gd name="T15" fmla="*/ 224415 h 2111188"/>
              <a:gd name="T16" fmla="*/ 22635 w 1710886"/>
              <a:gd name="T17" fmla="*/ 212316 h 2111188"/>
              <a:gd name="T18" fmla="*/ 65304 w 1710886"/>
              <a:gd name="T19" fmla="*/ 180471 h 2111188"/>
              <a:gd name="T20" fmla="*/ 657311 w 1710886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6"/>
              <a:gd name="T34" fmla="*/ 0 h 2111188"/>
              <a:gd name="T35" fmla="*/ 1710886 w 1710886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6" h="2111188">
                <a:moveTo>
                  <a:pt x="655292" y="0"/>
                </a:moveTo>
                <a:cubicBezTo>
                  <a:pt x="1238280" y="0"/>
                  <a:pt x="1710886" y="472606"/>
                  <a:pt x="1710886" y="1055594"/>
                </a:cubicBezTo>
                <a:cubicBezTo>
                  <a:pt x="1710886" y="1638582"/>
                  <a:pt x="1238280" y="2111188"/>
                  <a:pt x="655292" y="2111188"/>
                </a:cubicBezTo>
                <a:cubicBezTo>
                  <a:pt x="436672" y="2111188"/>
                  <a:pt x="233574" y="2044728"/>
                  <a:pt x="65100" y="1930909"/>
                </a:cubicBezTo>
                <a:lnTo>
                  <a:pt x="0" y="1882228"/>
                </a:lnTo>
                <a:lnTo>
                  <a:pt x="38726" y="1853269"/>
                </a:lnTo>
                <a:cubicBezTo>
                  <a:pt x="273329" y="1659658"/>
                  <a:pt x="422864" y="1366653"/>
                  <a:pt x="422864" y="1038722"/>
                </a:cubicBezTo>
                <a:cubicBezTo>
                  <a:pt x="422864" y="710791"/>
                  <a:pt x="273329" y="417786"/>
                  <a:pt x="38726" y="224175"/>
                </a:cubicBezTo>
                <a:lnTo>
                  <a:pt x="22563" y="212088"/>
                </a:lnTo>
                <a:lnTo>
                  <a:pt x="65100" y="180279"/>
                </a:lnTo>
                <a:cubicBezTo>
                  <a:pt x="233574" y="66460"/>
                  <a:pt x="436672" y="0"/>
                  <a:pt x="655292" y="0"/>
                </a:cubicBezTo>
                <a:close/>
              </a:path>
            </a:pathLst>
          </a:custGeom>
          <a:solidFill>
            <a:srgbClr val="0059F7"/>
          </a:solidFill>
          <a:ln w="38100">
            <a:solidFill>
              <a:srgbClr val="FFFFFF"/>
            </a:solidFill>
            <a:round/>
          </a:ln>
        </p:spPr>
        <p:txBody>
          <a:bodyPr lIns="504000" rIns="180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  <a:sym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881AF6B-9474-3C1D-D937-C588A6F37B7F}"/>
              </a:ext>
            </a:extLst>
          </p:cNvPr>
          <p:cNvGrpSpPr/>
          <p:nvPr/>
        </p:nvGrpSpPr>
        <p:grpSpPr>
          <a:xfrm>
            <a:off x="1223568" y="3022161"/>
            <a:ext cx="2625629" cy="816522"/>
            <a:chOff x="283598" y="1906534"/>
            <a:chExt cx="262562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9351173-6295-9E79-65E3-B1F6DC4F5D98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2861A93-8264-04E5-B7C2-FD38350E02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986929-F380-5C6F-E548-972E3E3C12AC}"/>
              </a:ext>
            </a:extLst>
          </p:cNvPr>
          <p:cNvGrpSpPr/>
          <p:nvPr/>
        </p:nvGrpSpPr>
        <p:grpSpPr>
          <a:xfrm>
            <a:off x="8228338" y="3020739"/>
            <a:ext cx="2803806" cy="816522"/>
            <a:chOff x="464331" y="1906534"/>
            <a:chExt cx="2803806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0D45022-9AA9-B1AA-B8E7-F325E618B8CA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7A875E-B9FC-48F6-8015-3A3E334AFB0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图形 22" descr="书籍 纯色填充">
            <a:extLst>
              <a:ext uri="{FF2B5EF4-FFF2-40B4-BE49-F238E27FC236}">
                <a16:creationId xmlns:a16="http://schemas.microsoft.com/office/drawing/2014/main" id="{D36AE3EA-3101-1A38-26CD-3C677F035477}"/>
              </a:ext>
            </a:extLst>
          </p:cNvPr>
          <p:cNvSpPr/>
          <p:nvPr/>
        </p:nvSpPr>
        <p:spPr>
          <a:xfrm>
            <a:off x="4399785" y="3038568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 descr="D:\51PPT模板网\51pptmoban.com\图片.jpg">
            <a:extLst>
              <a:ext uri="{FF2B5EF4-FFF2-40B4-BE49-F238E27FC236}">
                <a16:creationId xmlns:a16="http://schemas.microsoft.com/office/drawing/2014/main" id="{8D0D9F57-796C-D344-2A96-F0199D27B090}"/>
              </a:ext>
            </a:extLst>
          </p:cNvPr>
          <p:cNvGrpSpPr/>
          <p:nvPr/>
        </p:nvGrpSpPr>
        <p:grpSpPr>
          <a:xfrm>
            <a:off x="7096448" y="3082066"/>
            <a:ext cx="762000" cy="661987"/>
            <a:chOff x="7096448" y="3082066"/>
            <a:chExt cx="762000" cy="66198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4495B25-A8B6-D45C-4094-2D9500298907}"/>
                </a:ext>
              </a:extLst>
            </p:cNvPr>
            <p:cNvSpPr/>
            <p:nvPr/>
          </p:nvSpPr>
          <p:spPr>
            <a:xfrm>
              <a:off x="7096448" y="3439253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91A679F-12E6-5592-0154-60E3C0158F64}"/>
                </a:ext>
              </a:extLst>
            </p:cNvPr>
            <p:cNvSpPr/>
            <p:nvPr/>
          </p:nvSpPr>
          <p:spPr>
            <a:xfrm>
              <a:off x="7096448" y="3082066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147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61E0FCD-ADA6-2A3D-C694-FD9C0F4879FE}"/>
              </a:ext>
            </a:extLst>
          </p:cNvPr>
          <p:cNvSpPr/>
          <p:nvPr/>
        </p:nvSpPr>
        <p:spPr>
          <a:xfrm>
            <a:off x="1870550" y="1271248"/>
            <a:ext cx="2478088" cy="398463"/>
          </a:xfrm>
          <a:prstGeom prst="rect">
            <a:avLst/>
          </a:prstGeom>
          <a:solidFill>
            <a:srgbClr val="A7A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6B2E11-1FD3-C960-0467-543873E38DA2}"/>
              </a:ext>
            </a:extLst>
          </p:cNvPr>
          <p:cNvSpPr/>
          <p:nvPr/>
        </p:nvSpPr>
        <p:spPr>
          <a:xfrm>
            <a:off x="1870550" y="1868466"/>
            <a:ext cx="2478088" cy="400050"/>
          </a:xfrm>
          <a:prstGeom prst="rect">
            <a:avLst/>
          </a:pr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9B0AAC-06D1-19D4-6349-194894EB17DF}"/>
              </a:ext>
            </a:extLst>
          </p:cNvPr>
          <p:cNvSpPr/>
          <p:nvPr/>
        </p:nvSpPr>
        <p:spPr>
          <a:xfrm>
            <a:off x="1870550" y="2509816"/>
            <a:ext cx="2478088" cy="398462"/>
          </a:xfrm>
          <a:prstGeom prst="rect">
            <a:avLst/>
          </a:pr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623859-7446-7B51-71B5-832FE0B8A5F2}"/>
              </a:ext>
            </a:extLst>
          </p:cNvPr>
          <p:cNvSpPr/>
          <p:nvPr/>
        </p:nvSpPr>
        <p:spPr>
          <a:xfrm>
            <a:off x="1870550" y="3151166"/>
            <a:ext cx="2457450" cy="398462"/>
          </a:xfrm>
          <a:prstGeom prst="rect">
            <a:avLst/>
          </a:pr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B89EEB-B23C-49D1-F249-690BF38DED08}"/>
              </a:ext>
            </a:extLst>
          </p:cNvPr>
          <p:cNvSpPr/>
          <p:nvPr/>
        </p:nvSpPr>
        <p:spPr>
          <a:xfrm>
            <a:off x="1870550" y="3790928"/>
            <a:ext cx="2457450" cy="400050"/>
          </a:xfrm>
          <a:prstGeom prst="rect">
            <a:avLst/>
          </a:pr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AC1DAE2-B91B-434A-D215-50284491CDF0}"/>
              </a:ext>
            </a:extLst>
          </p:cNvPr>
          <p:cNvSpPr/>
          <p:nvPr/>
        </p:nvSpPr>
        <p:spPr>
          <a:xfrm>
            <a:off x="1870550" y="4455138"/>
            <a:ext cx="2457450" cy="398463"/>
          </a:xfrm>
          <a:prstGeom prst="rect">
            <a:avLst/>
          </a:pr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32FA1F-F7D2-AE60-A873-C072E69CFEB5}"/>
              </a:ext>
            </a:extLst>
          </p:cNvPr>
          <p:cNvSpPr/>
          <p:nvPr/>
        </p:nvSpPr>
        <p:spPr>
          <a:xfrm>
            <a:off x="1870550" y="5101568"/>
            <a:ext cx="2457450" cy="398463"/>
          </a:xfrm>
          <a:prstGeom prst="rect">
            <a:avLst/>
          </a:prstGeom>
          <a:solidFill>
            <a:srgbClr val="A7A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任意多边形 19">
            <a:extLst>
              <a:ext uri="{FF2B5EF4-FFF2-40B4-BE49-F238E27FC236}">
                <a16:creationId xmlns:a16="http://schemas.microsoft.com/office/drawing/2014/main" id="{2B67B2DD-0D6B-D540-728B-913F68D90EF1}"/>
              </a:ext>
            </a:extLst>
          </p:cNvPr>
          <p:cNvSpPr/>
          <p:nvPr/>
        </p:nvSpPr>
        <p:spPr>
          <a:xfrm>
            <a:off x="4328000" y="1430316"/>
            <a:ext cx="3330575" cy="1925637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任意多边形 20">
            <a:extLst>
              <a:ext uri="{FF2B5EF4-FFF2-40B4-BE49-F238E27FC236}">
                <a16:creationId xmlns:a16="http://schemas.microsoft.com/office/drawing/2014/main" id="{3F90953A-9199-2E4D-5CC0-9B320573A421}"/>
              </a:ext>
            </a:extLst>
          </p:cNvPr>
          <p:cNvSpPr/>
          <p:nvPr/>
        </p:nvSpPr>
        <p:spPr>
          <a:xfrm>
            <a:off x="4337525" y="2136753"/>
            <a:ext cx="3330575" cy="126047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" name="任意多边形 21">
            <a:extLst>
              <a:ext uri="{FF2B5EF4-FFF2-40B4-BE49-F238E27FC236}">
                <a16:creationId xmlns:a16="http://schemas.microsoft.com/office/drawing/2014/main" id="{5444C24D-05C2-C3C5-F9F5-D093204A4C0C}"/>
              </a:ext>
            </a:extLst>
          </p:cNvPr>
          <p:cNvSpPr/>
          <p:nvPr/>
        </p:nvSpPr>
        <p:spPr>
          <a:xfrm>
            <a:off x="4328000" y="2693966"/>
            <a:ext cx="3330575" cy="620712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任意多边形 22">
            <a:extLst>
              <a:ext uri="{FF2B5EF4-FFF2-40B4-BE49-F238E27FC236}">
                <a16:creationId xmlns:a16="http://schemas.microsoft.com/office/drawing/2014/main" id="{6B6B1D99-F523-2C4E-8E36-FE98C4034541}"/>
              </a:ext>
            </a:extLst>
          </p:cNvPr>
          <p:cNvSpPr/>
          <p:nvPr/>
        </p:nvSpPr>
        <p:spPr>
          <a:xfrm flipV="1">
            <a:off x="4328000" y="3352778"/>
            <a:ext cx="3330575" cy="191452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71F2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8" name="任意多边形 23">
            <a:extLst>
              <a:ext uri="{FF2B5EF4-FFF2-40B4-BE49-F238E27FC236}">
                <a16:creationId xmlns:a16="http://schemas.microsoft.com/office/drawing/2014/main" id="{C46ADA38-330B-E9DA-D9D1-81D9F76B8A53}"/>
              </a:ext>
            </a:extLst>
          </p:cNvPr>
          <p:cNvSpPr/>
          <p:nvPr/>
        </p:nvSpPr>
        <p:spPr>
          <a:xfrm flipV="1">
            <a:off x="4328000" y="3352778"/>
            <a:ext cx="3330575" cy="1252538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任意多边形 24">
            <a:extLst>
              <a:ext uri="{FF2B5EF4-FFF2-40B4-BE49-F238E27FC236}">
                <a16:creationId xmlns:a16="http://schemas.microsoft.com/office/drawing/2014/main" id="{281D9D72-297E-A296-7583-24A626A67324}"/>
              </a:ext>
            </a:extLst>
          </p:cNvPr>
          <p:cNvSpPr/>
          <p:nvPr/>
        </p:nvSpPr>
        <p:spPr>
          <a:xfrm flipV="1">
            <a:off x="4328000" y="3352778"/>
            <a:ext cx="3330575" cy="684213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-1" fmla="*/ 0 w 4628271"/>
              <a:gd name="connsiteY0-2" fmla="*/ 166520 h 2938985"/>
              <a:gd name="connsiteX1-3" fmla="*/ 1350498 w 4628271"/>
              <a:gd name="connsiteY1-4" fmla="*/ 273321 h 2938985"/>
              <a:gd name="connsiteX2-5" fmla="*/ 3319975 w 4628271"/>
              <a:gd name="connsiteY2-6" fmla="*/ 2524152 h 2938985"/>
              <a:gd name="connsiteX3-7" fmla="*/ 4628271 w 4628271"/>
              <a:gd name="connsiteY3-8" fmla="*/ 2932115 h 2938985"/>
              <a:gd name="connsiteX0-9" fmla="*/ 0 w 4628271"/>
              <a:gd name="connsiteY0-10" fmla="*/ 104201 h 2876666"/>
              <a:gd name="connsiteX1-11" fmla="*/ 1350498 w 4628271"/>
              <a:gd name="connsiteY1-12" fmla="*/ 211002 h 2876666"/>
              <a:gd name="connsiteX2-13" fmla="*/ 3319975 w 4628271"/>
              <a:gd name="connsiteY2-14" fmla="*/ 2461833 h 2876666"/>
              <a:gd name="connsiteX3-15" fmla="*/ 4628271 w 4628271"/>
              <a:gd name="connsiteY3-16" fmla="*/ 2869796 h 2876666"/>
              <a:gd name="connsiteX0-17" fmla="*/ 0 w 4684542"/>
              <a:gd name="connsiteY0-18" fmla="*/ 42623 h 2945547"/>
              <a:gd name="connsiteX1-19" fmla="*/ 1406769 w 4684542"/>
              <a:gd name="connsiteY1-20" fmla="*/ 279883 h 2945547"/>
              <a:gd name="connsiteX2-21" fmla="*/ 3376246 w 4684542"/>
              <a:gd name="connsiteY2-22" fmla="*/ 2530714 h 2945547"/>
              <a:gd name="connsiteX3-23" fmla="*/ 4684542 w 4684542"/>
              <a:gd name="connsiteY3-24" fmla="*/ 2938677 h 2945547"/>
              <a:gd name="connsiteX0-25" fmla="*/ 0 w 4684542"/>
              <a:gd name="connsiteY0-26" fmla="*/ 23919 h 2984388"/>
              <a:gd name="connsiteX1-27" fmla="*/ 1406769 w 4684542"/>
              <a:gd name="connsiteY1-28" fmla="*/ 318724 h 2984388"/>
              <a:gd name="connsiteX2-29" fmla="*/ 3376246 w 4684542"/>
              <a:gd name="connsiteY2-30" fmla="*/ 2569555 h 2984388"/>
              <a:gd name="connsiteX3-31" fmla="*/ 4684542 w 4684542"/>
              <a:gd name="connsiteY3-32" fmla="*/ 2977518 h 2984388"/>
              <a:gd name="connsiteX0-33" fmla="*/ 0 w 4684542"/>
              <a:gd name="connsiteY0-34" fmla="*/ 6893 h 2966284"/>
              <a:gd name="connsiteX1-35" fmla="*/ 1406769 w 4684542"/>
              <a:gd name="connsiteY1-36" fmla="*/ 378426 h 2966284"/>
              <a:gd name="connsiteX2-37" fmla="*/ 3376246 w 4684542"/>
              <a:gd name="connsiteY2-38" fmla="*/ 2552529 h 2966284"/>
              <a:gd name="connsiteX3-39" fmla="*/ 4684542 w 4684542"/>
              <a:gd name="connsiteY3-40" fmla="*/ 2960492 h 2966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右箭头 25">
            <a:extLst>
              <a:ext uri="{FF2B5EF4-FFF2-40B4-BE49-F238E27FC236}">
                <a16:creationId xmlns:a16="http://schemas.microsoft.com/office/drawing/2014/main" id="{CF6A82EC-4252-8D14-9F5C-53D602854B8E}"/>
              </a:ext>
            </a:extLst>
          </p:cNvPr>
          <p:cNvSpPr/>
          <p:nvPr/>
        </p:nvSpPr>
        <p:spPr>
          <a:xfrm>
            <a:off x="4328000" y="3181328"/>
            <a:ext cx="3444875" cy="336550"/>
          </a:xfrm>
          <a:prstGeom prst="rightArrow">
            <a:avLst>
              <a:gd name="adj1" fmla="val 50000"/>
              <a:gd name="adj2" fmla="val 91458"/>
            </a:avLst>
          </a:pr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EBEDF8E-90F3-1ECE-589F-AD5F8886B916}"/>
              </a:ext>
            </a:extLst>
          </p:cNvPr>
          <p:cNvGrpSpPr/>
          <p:nvPr/>
        </p:nvGrpSpPr>
        <p:grpSpPr>
          <a:xfrm>
            <a:off x="7980577" y="2570188"/>
            <a:ext cx="2625629" cy="1739852"/>
            <a:chOff x="283598" y="1906534"/>
            <a:chExt cx="2625629" cy="173985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17549A9-F227-308D-8342-9BE9EBBE180F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64C17BC-043A-4550-9D80-50323932F9B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BE8DDBE-A65E-BC60-9D97-21AB57449EE4}"/>
              </a:ext>
            </a:extLst>
          </p:cNvPr>
          <p:cNvSpPr txBox="1"/>
          <p:nvPr/>
        </p:nvSpPr>
        <p:spPr>
          <a:xfrm>
            <a:off x="2354479" y="1300141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41623D8-A1E9-09F1-FDA9-CE410F470FE4}"/>
              </a:ext>
            </a:extLst>
          </p:cNvPr>
          <p:cNvSpPr txBox="1"/>
          <p:nvPr/>
        </p:nvSpPr>
        <p:spPr>
          <a:xfrm>
            <a:off x="2354479" y="1903717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9642323-09E6-8605-D2EB-22917F4D24D4}"/>
              </a:ext>
            </a:extLst>
          </p:cNvPr>
          <p:cNvSpPr txBox="1"/>
          <p:nvPr/>
        </p:nvSpPr>
        <p:spPr>
          <a:xfrm>
            <a:off x="2354479" y="2537289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6251A8-0397-DB67-1214-88FAC7D0DC0A}"/>
              </a:ext>
            </a:extLst>
          </p:cNvPr>
          <p:cNvSpPr txBox="1"/>
          <p:nvPr/>
        </p:nvSpPr>
        <p:spPr>
          <a:xfrm>
            <a:off x="2354479" y="3186676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C6375BD-5EB9-CD23-83BF-BEB35E729C3A}"/>
              </a:ext>
            </a:extLst>
          </p:cNvPr>
          <p:cNvSpPr txBox="1"/>
          <p:nvPr/>
        </p:nvSpPr>
        <p:spPr>
          <a:xfrm>
            <a:off x="2354479" y="3821676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DB18765-3655-88C9-C53E-8B4BC27E7D00}"/>
              </a:ext>
            </a:extLst>
          </p:cNvPr>
          <p:cNvSpPr txBox="1"/>
          <p:nvPr/>
        </p:nvSpPr>
        <p:spPr>
          <a:xfrm>
            <a:off x="2354479" y="4485092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C749A6E-F8E4-24CF-36BD-D01DED1727D0}"/>
              </a:ext>
            </a:extLst>
          </p:cNvPr>
          <p:cNvSpPr txBox="1"/>
          <p:nvPr/>
        </p:nvSpPr>
        <p:spPr>
          <a:xfrm>
            <a:off x="2354479" y="5131522"/>
            <a:ext cx="162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6205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任意多边形 21">
            <a:extLst>
              <a:ext uri="{FF2B5EF4-FFF2-40B4-BE49-F238E27FC236}">
                <a16:creationId xmlns:a16="http://schemas.microsoft.com/office/drawing/2014/main" id="{8CA0982E-6F2E-0E48-A315-3738A20FE02E}"/>
              </a:ext>
            </a:extLst>
          </p:cNvPr>
          <p:cNvSpPr/>
          <p:nvPr/>
        </p:nvSpPr>
        <p:spPr>
          <a:xfrm>
            <a:off x="1208316" y="1761401"/>
            <a:ext cx="3335338" cy="1681163"/>
          </a:xfrm>
          <a:custGeom>
            <a:avLst/>
            <a:gdLst>
              <a:gd name="txL" fmla="*/ 0 w 3335906"/>
              <a:gd name="txT" fmla="*/ 0 h 1680131"/>
              <a:gd name="txR" fmla="*/ 3335906 w 3335906"/>
              <a:gd name="txB" fmla="*/ 1680131 h 1680131"/>
            </a:gdLst>
            <a:ahLst/>
            <a:cxnLst>
              <a:cxn ang="0">
                <a:pos x="1667669" y="0"/>
              </a:cxn>
              <a:cxn ang="0">
                <a:pos x="3335338" y="1668978"/>
              </a:cxn>
              <a:cxn ang="0">
                <a:pos x="3334111" y="1681163"/>
              </a:cxn>
              <a:cxn ang="0">
                <a:pos x="3216032" y="1681163"/>
              </a:cxn>
              <a:cxn ang="0">
                <a:pos x="3216780" y="1673736"/>
              </a:cxn>
              <a:cxn ang="0">
                <a:pos x="1667669" y="123409"/>
              </a:cxn>
              <a:cxn ang="0">
                <a:pos x="118558" y="1673736"/>
              </a:cxn>
              <a:cxn ang="0">
                <a:pos x="119306" y="1681163"/>
              </a:cxn>
              <a:cxn ang="0">
                <a:pos x="1228" y="1681163"/>
              </a:cxn>
              <a:cxn ang="0">
                <a:pos x="0" y="1668978"/>
              </a:cxn>
              <a:cxn ang="0">
                <a:pos x="1667669" y="0"/>
              </a:cxn>
            </a:cxnLst>
            <a:rect l="txL" t="txT" r="txR" b="tx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17DCF5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任意多边形 25">
            <a:extLst>
              <a:ext uri="{FF2B5EF4-FFF2-40B4-BE49-F238E27FC236}">
                <a16:creationId xmlns:a16="http://schemas.microsoft.com/office/drawing/2014/main" id="{FEF789A3-3A3E-E2D2-7FE4-905C443F839C}"/>
              </a:ext>
            </a:extLst>
          </p:cNvPr>
          <p:cNvSpPr/>
          <p:nvPr/>
        </p:nvSpPr>
        <p:spPr>
          <a:xfrm>
            <a:off x="1436916" y="1996351"/>
            <a:ext cx="2897188" cy="1449388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9"/>
              </a:cxn>
              <a:cxn ang="0">
                <a:pos x="2897111" y="1449388"/>
              </a:cxn>
              <a:cxn ang="0">
                <a:pos x="77" y="1449388"/>
              </a:cxn>
              <a:cxn ang="0">
                <a:pos x="0" y="1447869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17DCF5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任意多边形 27">
            <a:extLst>
              <a:ext uri="{FF2B5EF4-FFF2-40B4-BE49-F238E27FC236}">
                <a16:creationId xmlns:a16="http://schemas.microsoft.com/office/drawing/2014/main" id="{11195373-4B11-62E7-8907-79D5E58720A2}"/>
              </a:ext>
            </a:extLst>
          </p:cNvPr>
          <p:cNvSpPr/>
          <p:nvPr/>
        </p:nvSpPr>
        <p:spPr>
          <a:xfrm flipV="1">
            <a:off x="4430941" y="3442564"/>
            <a:ext cx="3335338" cy="1679575"/>
          </a:xfrm>
          <a:custGeom>
            <a:avLst/>
            <a:gdLst>
              <a:gd name="txL" fmla="*/ 0 w 3335906"/>
              <a:gd name="txT" fmla="*/ 0 h 1680131"/>
              <a:gd name="txR" fmla="*/ 3335906 w 3335906"/>
              <a:gd name="txB" fmla="*/ 1680131 h 1680131"/>
            </a:gdLst>
            <a:ahLst/>
            <a:cxnLst>
              <a:cxn ang="0">
                <a:pos x="1667669" y="0"/>
              </a:cxn>
              <a:cxn ang="0">
                <a:pos x="3335338" y="1667401"/>
              </a:cxn>
              <a:cxn ang="0">
                <a:pos x="3334111" y="1679575"/>
              </a:cxn>
              <a:cxn ang="0">
                <a:pos x="3216032" y="1679575"/>
              </a:cxn>
              <a:cxn ang="0">
                <a:pos x="3216780" y="1672155"/>
              </a:cxn>
              <a:cxn ang="0">
                <a:pos x="1667669" y="123292"/>
              </a:cxn>
              <a:cxn ang="0">
                <a:pos x="118558" y="1672155"/>
              </a:cxn>
              <a:cxn ang="0">
                <a:pos x="119306" y="1679575"/>
              </a:cxn>
              <a:cxn ang="0">
                <a:pos x="1228" y="1679575"/>
              </a:cxn>
              <a:cxn ang="0">
                <a:pos x="0" y="1667401"/>
              </a:cxn>
              <a:cxn ang="0">
                <a:pos x="1667669" y="0"/>
              </a:cxn>
            </a:cxnLst>
            <a:rect l="txL" t="txT" r="txR" b="tx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0059F7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28">
            <a:extLst>
              <a:ext uri="{FF2B5EF4-FFF2-40B4-BE49-F238E27FC236}">
                <a16:creationId xmlns:a16="http://schemas.microsoft.com/office/drawing/2014/main" id="{246C4419-C0BD-7A37-F77A-E8D5E40C0A3A}"/>
              </a:ext>
            </a:extLst>
          </p:cNvPr>
          <p:cNvSpPr/>
          <p:nvPr/>
        </p:nvSpPr>
        <p:spPr>
          <a:xfrm>
            <a:off x="7629436" y="1761401"/>
            <a:ext cx="3335338" cy="1681163"/>
          </a:xfrm>
          <a:custGeom>
            <a:avLst/>
            <a:gdLst>
              <a:gd name="txL" fmla="*/ 0 w 3335906"/>
              <a:gd name="txT" fmla="*/ 0 h 1680131"/>
              <a:gd name="txR" fmla="*/ 3335906 w 3335906"/>
              <a:gd name="txB" fmla="*/ 1680131 h 1680131"/>
            </a:gdLst>
            <a:ahLst/>
            <a:cxnLst>
              <a:cxn ang="0">
                <a:pos x="1667669" y="0"/>
              </a:cxn>
              <a:cxn ang="0">
                <a:pos x="3335338" y="1668978"/>
              </a:cxn>
              <a:cxn ang="0">
                <a:pos x="3334111" y="1681163"/>
              </a:cxn>
              <a:cxn ang="0">
                <a:pos x="3216032" y="1681163"/>
              </a:cxn>
              <a:cxn ang="0">
                <a:pos x="3216780" y="1673736"/>
              </a:cxn>
              <a:cxn ang="0">
                <a:pos x="1667669" y="123409"/>
              </a:cxn>
              <a:cxn ang="0">
                <a:pos x="118558" y="1673736"/>
              </a:cxn>
              <a:cxn ang="0">
                <a:pos x="119306" y="1681163"/>
              </a:cxn>
              <a:cxn ang="0">
                <a:pos x="1228" y="1681163"/>
              </a:cxn>
              <a:cxn ang="0">
                <a:pos x="0" y="1668978"/>
              </a:cxn>
              <a:cxn ang="0">
                <a:pos x="1667669" y="0"/>
              </a:cxn>
            </a:cxnLst>
            <a:rect l="txL" t="txT" r="txR" b="tx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F8CEFE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任意多边形 29">
            <a:extLst>
              <a:ext uri="{FF2B5EF4-FFF2-40B4-BE49-F238E27FC236}">
                <a16:creationId xmlns:a16="http://schemas.microsoft.com/office/drawing/2014/main" id="{D33258B2-8FCE-2F09-B108-22B925CA2250}"/>
              </a:ext>
            </a:extLst>
          </p:cNvPr>
          <p:cNvSpPr/>
          <p:nvPr/>
        </p:nvSpPr>
        <p:spPr>
          <a:xfrm>
            <a:off x="7878991" y="1980476"/>
            <a:ext cx="2897188" cy="1449388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9"/>
              </a:cxn>
              <a:cxn ang="0">
                <a:pos x="2897111" y="1449388"/>
              </a:cxn>
              <a:cxn ang="0">
                <a:pos x="77" y="1449388"/>
              </a:cxn>
              <a:cxn ang="0">
                <a:pos x="0" y="1447869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F8CEFE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30">
            <a:extLst>
              <a:ext uri="{FF2B5EF4-FFF2-40B4-BE49-F238E27FC236}">
                <a16:creationId xmlns:a16="http://schemas.microsoft.com/office/drawing/2014/main" id="{3ACBAC31-EF49-B55C-3D0E-36DAEF58435E}"/>
              </a:ext>
            </a:extLst>
          </p:cNvPr>
          <p:cNvSpPr/>
          <p:nvPr/>
        </p:nvSpPr>
        <p:spPr>
          <a:xfrm flipV="1">
            <a:off x="4650016" y="3448914"/>
            <a:ext cx="2897188" cy="1449387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8"/>
              </a:cxn>
              <a:cxn ang="0">
                <a:pos x="2897111" y="1449387"/>
              </a:cxn>
              <a:cxn ang="0">
                <a:pos x="77" y="1449387"/>
              </a:cxn>
              <a:cxn ang="0">
                <a:pos x="0" y="1447868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0059F7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31">
            <a:extLst>
              <a:ext uri="{FF2B5EF4-FFF2-40B4-BE49-F238E27FC236}">
                <a16:creationId xmlns:a16="http://schemas.microsoft.com/office/drawing/2014/main" id="{DF14FB2C-0374-DD27-B077-49AD8F0700BE}"/>
              </a:ext>
            </a:extLst>
          </p:cNvPr>
          <p:cNvSpPr/>
          <p:nvPr/>
        </p:nvSpPr>
        <p:spPr>
          <a:xfrm>
            <a:off x="2547789" y="2809214"/>
            <a:ext cx="6944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Calibri" panose="020F0502020204030204" charset="0"/>
                <a:sym typeface="Calibri" panose="020F0502020204030204" charset="0"/>
              </a:rPr>
              <a:t>555</a:t>
            </a:r>
            <a:endParaRPr lang="en-US" altLang="zh-CN" sz="2400" dirty="0">
              <a:solidFill>
                <a:schemeClr val="bg1"/>
              </a:solidFill>
              <a:ea typeface="Calibri" panose="020F0502020204030204" charset="0"/>
              <a:sym typeface="方正姚体" panose="02010601030101010101" pitchFamily="2" charset="-122"/>
            </a:endParaRPr>
          </a:p>
        </p:txBody>
      </p:sp>
      <p:sp>
        <p:nvSpPr>
          <p:cNvPr id="14" name="文本框 33">
            <a:extLst>
              <a:ext uri="{FF2B5EF4-FFF2-40B4-BE49-F238E27FC236}">
                <a16:creationId xmlns:a16="http://schemas.microsoft.com/office/drawing/2014/main" id="{9C1197C2-DF50-E116-D593-60A02B27F43A}"/>
              </a:ext>
            </a:extLst>
          </p:cNvPr>
          <p:cNvSpPr/>
          <p:nvPr/>
        </p:nvSpPr>
        <p:spPr>
          <a:xfrm>
            <a:off x="5547007" y="4068039"/>
            <a:ext cx="1035861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000" b="1" dirty="0">
                <a:solidFill>
                  <a:schemeClr val="bg1"/>
                </a:solidFill>
                <a:ea typeface="Calibri" panose="020F0502020204030204" charset="0"/>
                <a:sym typeface="Calibri" panose="020F050202020403020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ea typeface="方正姚体" panose="02010601030101010101" pitchFamily="2" charset="-122"/>
                <a:sym typeface="方正姚体" panose="02010601030101010101" pitchFamily="2" charset="-122"/>
              </a:rPr>
              <a:t>20%</a:t>
            </a:r>
            <a:endParaRPr lang="en-US" altLang="zh-CN" dirty="0">
              <a:solidFill>
                <a:schemeClr val="bg1"/>
              </a:solidFill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5" name="文本框 34">
            <a:extLst>
              <a:ext uri="{FF2B5EF4-FFF2-40B4-BE49-F238E27FC236}">
                <a16:creationId xmlns:a16="http://schemas.microsoft.com/office/drawing/2014/main" id="{8816DC50-FE6C-4468-4650-0F49D1C5B884}"/>
              </a:ext>
            </a:extLst>
          </p:cNvPr>
          <p:cNvSpPr/>
          <p:nvPr/>
        </p:nvSpPr>
        <p:spPr>
          <a:xfrm>
            <a:off x="8951309" y="2775876"/>
            <a:ext cx="6944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Calibri" panose="020F0502020204030204" charset="0"/>
                <a:sym typeface="微软雅黑" panose="020B0503020204020204" charset="-122"/>
              </a:rPr>
              <a:t>666</a:t>
            </a:r>
            <a:endParaRPr lang="en-US" altLang="zh-CN" sz="2400" dirty="0">
              <a:solidFill>
                <a:schemeClr val="bg1"/>
              </a:solidFill>
              <a:ea typeface="Calibri" panose="020F0502020204030204" charset="0"/>
              <a:sym typeface="方正姚体" panose="02010601030101010101" pitchFamily="2" charset="-122"/>
            </a:endParaRPr>
          </a:p>
        </p:txBody>
      </p:sp>
      <p:grpSp>
        <p:nvGrpSpPr>
          <p:cNvPr id="16" name="组合 38">
            <a:extLst>
              <a:ext uri="{FF2B5EF4-FFF2-40B4-BE49-F238E27FC236}">
                <a16:creationId xmlns:a16="http://schemas.microsoft.com/office/drawing/2014/main" id="{9E8C5EA6-C766-1A91-68CA-346D3DF9739B}"/>
              </a:ext>
            </a:extLst>
          </p:cNvPr>
          <p:cNvGrpSpPr/>
          <p:nvPr/>
        </p:nvGrpSpPr>
        <p:grpSpPr>
          <a:xfrm>
            <a:off x="5902554" y="3585439"/>
            <a:ext cx="490537" cy="557212"/>
            <a:chOff x="0" y="0"/>
            <a:chExt cx="406393" cy="459645"/>
          </a:xfrm>
        </p:grpSpPr>
        <p:sp>
          <p:nvSpPr>
            <p:cNvPr id="17" name="Freeform 148">
              <a:extLst>
                <a:ext uri="{FF2B5EF4-FFF2-40B4-BE49-F238E27FC236}">
                  <a16:creationId xmlns:a16="http://schemas.microsoft.com/office/drawing/2014/main" id="{7BDBA6CC-7ACB-1060-F5EF-6732AB246C88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49">
              <a:extLst>
                <a:ext uri="{FF2B5EF4-FFF2-40B4-BE49-F238E27FC236}">
                  <a16:creationId xmlns:a16="http://schemas.microsoft.com/office/drawing/2014/main" id="{82AAFBD7-2A79-B7C4-0BCD-6C5C022F2E17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50">
              <a:extLst>
                <a:ext uri="{FF2B5EF4-FFF2-40B4-BE49-F238E27FC236}">
                  <a16:creationId xmlns:a16="http://schemas.microsoft.com/office/drawing/2014/main" id="{C4C1E3DC-51DE-A19A-C18D-DE42C867D32B}"/>
                </a:ext>
              </a:extLst>
            </p:cNvPr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42" descr="D:\51PPT模板网\51pptmoban.com\图片.jpg">
            <a:extLst>
              <a:ext uri="{FF2B5EF4-FFF2-40B4-BE49-F238E27FC236}">
                <a16:creationId xmlns:a16="http://schemas.microsoft.com/office/drawing/2014/main" id="{55471DBC-8410-7442-3BDF-7E7D32D1B718}"/>
              </a:ext>
            </a:extLst>
          </p:cNvPr>
          <p:cNvGrpSpPr/>
          <p:nvPr/>
        </p:nvGrpSpPr>
        <p:grpSpPr>
          <a:xfrm>
            <a:off x="2697391" y="2193201"/>
            <a:ext cx="460375" cy="514350"/>
            <a:chOff x="0" y="0"/>
            <a:chExt cx="402656" cy="450303"/>
          </a:xfrm>
        </p:grpSpPr>
        <p:sp>
          <p:nvSpPr>
            <p:cNvPr id="21" name="Freeform 108">
              <a:extLst>
                <a:ext uri="{FF2B5EF4-FFF2-40B4-BE49-F238E27FC236}">
                  <a16:creationId xmlns:a16="http://schemas.microsoft.com/office/drawing/2014/main" id="{B5B25F02-8FE8-CD5D-D2D2-29E745BB779F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09">
              <a:extLst>
                <a:ext uri="{FF2B5EF4-FFF2-40B4-BE49-F238E27FC236}">
                  <a16:creationId xmlns:a16="http://schemas.microsoft.com/office/drawing/2014/main" id="{72CDDDC3-D2C5-7679-AA14-85EECE6505DF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10">
              <a:extLst>
                <a:ext uri="{FF2B5EF4-FFF2-40B4-BE49-F238E27FC236}">
                  <a16:creationId xmlns:a16="http://schemas.microsoft.com/office/drawing/2014/main" id="{705FE767-1597-84D5-8E5E-A3AC0126DCCB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11">
              <a:extLst>
                <a:ext uri="{FF2B5EF4-FFF2-40B4-BE49-F238E27FC236}">
                  <a16:creationId xmlns:a16="http://schemas.microsoft.com/office/drawing/2014/main" id="{1548003F-0323-8F74-985D-E0AEEC411D3B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12">
              <a:extLst>
                <a:ext uri="{FF2B5EF4-FFF2-40B4-BE49-F238E27FC236}">
                  <a16:creationId xmlns:a16="http://schemas.microsoft.com/office/drawing/2014/main" id="{47DE6A21-05DD-C914-7F30-8C33EC295118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48" descr="D:\51PPT模板网\51pptmoban.com\图片.jpg">
            <a:extLst>
              <a:ext uri="{FF2B5EF4-FFF2-40B4-BE49-F238E27FC236}">
                <a16:creationId xmlns:a16="http://schemas.microsoft.com/office/drawing/2014/main" id="{C938B872-2D42-0CA2-E1FA-5EA5883C246B}"/>
              </a:ext>
            </a:extLst>
          </p:cNvPr>
          <p:cNvGrpSpPr/>
          <p:nvPr/>
        </p:nvGrpSpPr>
        <p:grpSpPr>
          <a:xfrm>
            <a:off x="9096604" y="2199551"/>
            <a:ext cx="400050" cy="393700"/>
            <a:chOff x="0" y="0"/>
            <a:chExt cx="453105" cy="448433"/>
          </a:xfrm>
          <a:solidFill>
            <a:schemeClr val="bg1"/>
          </a:solidFill>
        </p:grpSpPr>
        <p:sp>
          <p:nvSpPr>
            <p:cNvPr id="27" name="Freeform 136">
              <a:extLst>
                <a:ext uri="{FF2B5EF4-FFF2-40B4-BE49-F238E27FC236}">
                  <a16:creationId xmlns:a16="http://schemas.microsoft.com/office/drawing/2014/main" id="{AC592D43-8278-A2DF-3218-A043FC43E21F}"/>
                </a:ext>
              </a:extLst>
            </p:cNvPr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227658" y="42083"/>
                </a:cxn>
                <a:cxn ang="0">
                  <a:pos x="103883" y="0"/>
                </a:cxn>
                <a:cxn ang="0">
                  <a:pos x="0" y="0"/>
                </a:cxn>
                <a:cxn ang="0">
                  <a:pos x="0" y="148397"/>
                </a:cxn>
                <a:cxn ang="0">
                  <a:pos x="48626" y="197124"/>
                </a:cxn>
                <a:cxn ang="0">
                  <a:pos x="404479" y="197124"/>
                </a:cxn>
                <a:cxn ang="0">
                  <a:pos x="453105" y="148397"/>
                </a:cxn>
                <a:cxn ang="0">
                  <a:pos x="453105" y="0"/>
                </a:cxn>
                <a:cxn ang="0">
                  <a:pos x="349222" y="0"/>
                </a:cxn>
                <a:cxn ang="0">
                  <a:pos x="227658" y="42083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37">
              <a:extLst>
                <a:ext uri="{FF2B5EF4-FFF2-40B4-BE49-F238E27FC236}">
                  <a16:creationId xmlns:a16="http://schemas.microsoft.com/office/drawing/2014/main" id="{4AFDEA0C-E0E1-FDE1-0412-F9FBF1510EC8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404479" y="92774"/>
                </a:cxn>
                <a:cxn ang="0">
                  <a:pos x="397848" y="92774"/>
                </a:cxn>
                <a:cxn ang="0">
                  <a:pos x="340381" y="92774"/>
                </a:cxn>
                <a:cxn ang="0">
                  <a:pos x="340381" y="48596"/>
                </a:cxn>
                <a:cxn ang="0">
                  <a:pos x="291755" y="0"/>
                </a:cxn>
                <a:cxn ang="0">
                  <a:pos x="161350" y="0"/>
                </a:cxn>
                <a:cxn ang="0">
                  <a:pos x="112724" y="48596"/>
                </a:cxn>
                <a:cxn ang="0">
                  <a:pos x="112724" y="92774"/>
                </a:cxn>
                <a:cxn ang="0">
                  <a:pos x="55257" y="92774"/>
                </a:cxn>
                <a:cxn ang="0">
                  <a:pos x="48626" y="92774"/>
                </a:cxn>
                <a:cxn ang="0">
                  <a:pos x="0" y="141371"/>
                </a:cxn>
                <a:cxn ang="0">
                  <a:pos x="0" y="223100"/>
                </a:cxn>
                <a:cxn ang="0">
                  <a:pos x="119354" y="223100"/>
                </a:cxn>
                <a:cxn ang="0">
                  <a:pos x="227658" y="260652"/>
                </a:cxn>
                <a:cxn ang="0">
                  <a:pos x="333751" y="223100"/>
                </a:cxn>
                <a:cxn ang="0">
                  <a:pos x="453105" y="223100"/>
                </a:cxn>
                <a:cxn ang="0">
                  <a:pos x="453105" y="141371"/>
                </a:cxn>
                <a:cxn ang="0">
                  <a:pos x="404479" y="92774"/>
                </a:cxn>
                <a:cxn ang="0">
                  <a:pos x="148088" y="57432"/>
                </a:cxn>
                <a:cxn ang="0">
                  <a:pos x="148088" y="48596"/>
                </a:cxn>
                <a:cxn ang="0">
                  <a:pos x="161350" y="37552"/>
                </a:cxn>
                <a:cxn ang="0">
                  <a:pos x="291755" y="37552"/>
                </a:cxn>
                <a:cxn ang="0">
                  <a:pos x="305017" y="48596"/>
                </a:cxn>
                <a:cxn ang="0">
                  <a:pos x="305017" y="57432"/>
                </a:cxn>
                <a:cxn ang="0">
                  <a:pos x="305017" y="92774"/>
                </a:cxn>
                <a:cxn ang="0">
                  <a:pos x="148088" y="92774"/>
                </a:cxn>
                <a:cxn ang="0">
                  <a:pos x="148088" y="57432"/>
                </a:cxn>
                <a:cxn ang="0">
                  <a:pos x="223237" y="223100"/>
                </a:cxn>
                <a:cxn ang="0">
                  <a:pos x="187873" y="189967"/>
                </a:cxn>
                <a:cxn ang="0">
                  <a:pos x="223237" y="154624"/>
                </a:cxn>
                <a:cxn ang="0">
                  <a:pos x="258601" y="189967"/>
                </a:cxn>
                <a:cxn ang="0">
                  <a:pos x="223237" y="223100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4EEF5F9-32C2-83EA-CEF3-7CAD0CCDF1DC}"/>
              </a:ext>
            </a:extLst>
          </p:cNvPr>
          <p:cNvGrpSpPr/>
          <p:nvPr/>
        </p:nvGrpSpPr>
        <p:grpSpPr>
          <a:xfrm>
            <a:off x="4962590" y="2065585"/>
            <a:ext cx="2266820" cy="1047355"/>
            <a:chOff x="1016943" y="1906534"/>
            <a:chExt cx="2266820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6A29B6-D11F-00C9-6D02-C7A8D0CB2DFB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64B683C-E6DE-9350-3664-840843402394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4AF829B-E23F-0FDA-1777-FF090348528B}"/>
              </a:ext>
            </a:extLst>
          </p:cNvPr>
          <p:cNvGrpSpPr/>
          <p:nvPr/>
        </p:nvGrpSpPr>
        <p:grpSpPr>
          <a:xfrm>
            <a:off x="1675603" y="3898304"/>
            <a:ext cx="2266820" cy="1047355"/>
            <a:chOff x="1016943" y="1906534"/>
            <a:chExt cx="2266820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93F75F4-5DFE-8988-4481-500A389E1213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7A83D6-7E83-36D8-B4FE-9DA49C81C75F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741B4BA-4A27-D93F-B121-EFC0C4799ED1}"/>
              </a:ext>
            </a:extLst>
          </p:cNvPr>
          <p:cNvGrpSpPr/>
          <p:nvPr/>
        </p:nvGrpSpPr>
        <p:grpSpPr>
          <a:xfrm>
            <a:off x="8163219" y="3898304"/>
            <a:ext cx="2266820" cy="1047355"/>
            <a:chOff x="1016943" y="1906534"/>
            <a:chExt cx="2266820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7D24B80-E324-E823-DF27-AE3DCEDA33DD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8107CF0-9559-C16D-4975-C2D752DD767A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21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954071-DDE3-A58C-9E21-2BD872845F36}"/>
              </a:ext>
            </a:extLst>
          </p:cNvPr>
          <p:cNvGrpSpPr/>
          <p:nvPr/>
        </p:nvGrpSpPr>
        <p:grpSpPr>
          <a:xfrm>
            <a:off x="-1952455" y="-696901"/>
            <a:ext cx="15881010" cy="7554901"/>
            <a:chOff x="-1952455" y="-696901"/>
            <a:chExt cx="15881010" cy="755490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9DE92B-1E54-319E-2884-2F4C29F3A510}"/>
                </a:ext>
              </a:extLst>
            </p:cNvPr>
            <p:cNvSpPr/>
            <p:nvPr/>
          </p:nvSpPr>
          <p:spPr>
            <a:xfrm>
              <a:off x="0" y="3655912"/>
              <a:ext cx="12192000" cy="3202088"/>
            </a:xfrm>
            <a:custGeom>
              <a:avLst/>
              <a:gdLst>
                <a:gd name="connsiteX0" fmla="*/ 12192000 w 12192000"/>
                <a:gd name="connsiteY0" fmla="*/ 0 h 3202088"/>
                <a:gd name="connsiteX1" fmla="*/ 12192000 w 12192000"/>
                <a:gd name="connsiteY1" fmla="*/ 3202088 h 3202088"/>
                <a:gd name="connsiteX2" fmla="*/ 0 w 12192000"/>
                <a:gd name="connsiteY2" fmla="*/ 3202088 h 3202088"/>
                <a:gd name="connsiteX3" fmla="*/ 0 w 12192000"/>
                <a:gd name="connsiteY3" fmla="*/ 20386 h 3202088"/>
                <a:gd name="connsiteX4" fmla="*/ 150945 w 12192000"/>
                <a:gd name="connsiteY4" fmla="*/ 103576 h 3202088"/>
                <a:gd name="connsiteX5" fmla="*/ 6077505 w 12192000"/>
                <a:gd name="connsiteY5" fmla="*/ 1393494 h 3202088"/>
                <a:gd name="connsiteX6" fmla="*/ 12004066 w 12192000"/>
                <a:gd name="connsiteY6" fmla="*/ 103576 h 320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202088">
                  <a:moveTo>
                    <a:pt x="12192000" y="0"/>
                  </a:moveTo>
                  <a:lnTo>
                    <a:pt x="12192000" y="3202088"/>
                  </a:lnTo>
                  <a:lnTo>
                    <a:pt x="0" y="3202088"/>
                  </a:lnTo>
                  <a:lnTo>
                    <a:pt x="0" y="20386"/>
                  </a:lnTo>
                  <a:lnTo>
                    <a:pt x="150945" y="103576"/>
                  </a:lnTo>
                  <a:cubicBezTo>
                    <a:pt x="1667684" y="900554"/>
                    <a:pt x="3763039" y="1393494"/>
                    <a:pt x="6077505" y="1393494"/>
                  </a:cubicBezTo>
                  <a:cubicBezTo>
                    <a:pt x="8391971" y="1393494"/>
                    <a:pt x="10487327" y="900554"/>
                    <a:pt x="12004066" y="10357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4127500" ty="5270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4E29C2-CB2F-074E-323B-5C8A69EEBC9A}"/>
                </a:ext>
              </a:extLst>
            </p:cNvPr>
            <p:cNvSpPr/>
            <p:nvPr/>
          </p:nvSpPr>
          <p:spPr>
            <a:xfrm>
              <a:off x="2" y="3345716"/>
              <a:ext cx="12192000" cy="1729091"/>
            </a:xfrm>
            <a:custGeom>
              <a:avLst/>
              <a:gdLst>
                <a:gd name="connsiteX0" fmla="*/ 11522075 w 11522075"/>
                <a:gd name="connsiteY0" fmla="*/ 0 h 1634081"/>
                <a:gd name="connsiteX1" fmla="*/ 11522075 w 11522075"/>
                <a:gd name="connsiteY1" fmla="*/ 322463 h 1634081"/>
                <a:gd name="connsiteX2" fmla="*/ 11361945 w 11522075"/>
                <a:gd name="connsiteY2" fmla="*/ 415041 h 1634081"/>
                <a:gd name="connsiteX3" fmla="*/ 5761037 w 11522075"/>
                <a:gd name="connsiteY3" fmla="*/ 1634081 h 1634081"/>
                <a:gd name="connsiteX4" fmla="*/ 160129 w 11522075"/>
                <a:gd name="connsiteY4" fmla="*/ 415041 h 1634081"/>
                <a:gd name="connsiteX5" fmla="*/ 0 w 11522075"/>
                <a:gd name="connsiteY5" fmla="*/ 322463 h 1634081"/>
                <a:gd name="connsiteX6" fmla="*/ 0 w 11522075"/>
                <a:gd name="connsiteY6" fmla="*/ 0 h 1634081"/>
                <a:gd name="connsiteX7" fmla="*/ 435217 w 11522075"/>
                <a:gd name="connsiteY7" fmla="*/ 271369 h 1634081"/>
                <a:gd name="connsiteX8" fmla="*/ 5761037 w 11522075"/>
                <a:gd name="connsiteY8" fmla="*/ 1562074 h 1634081"/>
                <a:gd name="connsiteX9" fmla="*/ 11086858 w 11522075"/>
                <a:gd name="connsiteY9" fmla="*/ 271369 h 163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2075" h="1634081">
                  <a:moveTo>
                    <a:pt x="11522075" y="0"/>
                  </a:moveTo>
                  <a:lnTo>
                    <a:pt x="11522075" y="322463"/>
                  </a:lnTo>
                  <a:lnTo>
                    <a:pt x="11361945" y="415041"/>
                  </a:lnTo>
                  <a:cubicBezTo>
                    <a:pt x="9928547" y="1168227"/>
                    <a:pt x="7948328" y="1634081"/>
                    <a:pt x="5761037" y="1634081"/>
                  </a:cubicBezTo>
                  <a:cubicBezTo>
                    <a:pt x="3573747" y="1634081"/>
                    <a:pt x="1593527" y="1168227"/>
                    <a:pt x="160129" y="415041"/>
                  </a:cubicBezTo>
                  <a:lnTo>
                    <a:pt x="0" y="322463"/>
                  </a:lnTo>
                  <a:lnTo>
                    <a:pt x="0" y="0"/>
                  </a:lnTo>
                  <a:lnTo>
                    <a:pt x="435217" y="271369"/>
                  </a:lnTo>
                  <a:cubicBezTo>
                    <a:pt x="1841864" y="1073306"/>
                    <a:pt x="3710453" y="1562074"/>
                    <a:pt x="5761037" y="1562074"/>
                  </a:cubicBezTo>
                  <a:cubicBezTo>
                    <a:pt x="7811622" y="1562074"/>
                    <a:pt x="9680211" y="1073306"/>
                    <a:pt x="11086858" y="27136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A7A0EF"/>
                </a:gs>
                <a:gs pos="0">
                  <a:srgbClr val="0059F7"/>
                </a:gs>
                <a:gs pos="100000">
                  <a:srgbClr val="3948E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30A5E70-BD14-0704-60A4-26A8544F20C4}"/>
                </a:ext>
              </a:extLst>
            </p:cNvPr>
            <p:cNvSpPr/>
            <p:nvPr/>
          </p:nvSpPr>
          <p:spPr>
            <a:xfrm flipH="1">
              <a:off x="6096000" y="2745213"/>
              <a:ext cx="6096000" cy="2434373"/>
            </a:xfrm>
            <a:custGeom>
              <a:avLst/>
              <a:gdLst>
                <a:gd name="connsiteX0" fmla="*/ 0 w 5702301"/>
                <a:gd name="connsiteY0" fmla="*/ 0 h 2631473"/>
                <a:gd name="connsiteX1" fmla="*/ 22841 w 5702301"/>
                <a:gd name="connsiteY1" fmla="*/ 21802 h 2631473"/>
                <a:gd name="connsiteX2" fmla="*/ 5370189 w 5702301"/>
                <a:gd name="connsiteY2" fmla="*/ 2255571 h 2631473"/>
                <a:gd name="connsiteX3" fmla="*/ 5702301 w 5702301"/>
                <a:gd name="connsiteY3" fmla="*/ 2288350 h 2631473"/>
                <a:gd name="connsiteX4" fmla="*/ 5702301 w 5702301"/>
                <a:gd name="connsiteY4" fmla="*/ 2458906 h 2631473"/>
                <a:gd name="connsiteX5" fmla="*/ 5610909 w 5702301"/>
                <a:gd name="connsiteY5" fmla="*/ 2451897 h 2631473"/>
                <a:gd name="connsiteX6" fmla="*/ 5702301 w 5702301"/>
                <a:gd name="connsiteY6" fmla="*/ 2460917 h 2631473"/>
                <a:gd name="connsiteX7" fmla="*/ 5702301 w 5702301"/>
                <a:gd name="connsiteY7" fmla="*/ 2631473 h 2631473"/>
                <a:gd name="connsiteX8" fmla="*/ 5466325 w 5702301"/>
                <a:gd name="connsiteY8" fmla="*/ 2613375 h 2631473"/>
                <a:gd name="connsiteX9" fmla="*/ 190124 w 5702301"/>
                <a:gd name="connsiteY9" fmla="*/ 948078 h 2631473"/>
                <a:gd name="connsiteX10" fmla="*/ 0 w 5702301"/>
                <a:gd name="connsiteY10" fmla="*/ 822995 h 2631473"/>
                <a:gd name="connsiteX11" fmla="*/ 0 w 5702301"/>
                <a:gd name="connsiteY11" fmla="*/ 650428 h 2631473"/>
                <a:gd name="connsiteX12" fmla="*/ 0 w 5702301"/>
                <a:gd name="connsiteY12" fmla="*/ 172567 h 263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02301" h="2631473">
                  <a:moveTo>
                    <a:pt x="0" y="0"/>
                  </a:moveTo>
                  <a:lnTo>
                    <a:pt x="22841" y="21802"/>
                  </a:lnTo>
                  <a:cubicBezTo>
                    <a:pt x="1295493" y="1176942"/>
                    <a:pt x="3190378" y="1997853"/>
                    <a:pt x="5370189" y="2255571"/>
                  </a:cubicBezTo>
                  <a:lnTo>
                    <a:pt x="5702301" y="2288350"/>
                  </a:lnTo>
                  <a:lnTo>
                    <a:pt x="5702301" y="2458906"/>
                  </a:lnTo>
                  <a:lnTo>
                    <a:pt x="5610909" y="2451897"/>
                  </a:lnTo>
                  <a:lnTo>
                    <a:pt x="5702301" y="2460917"/>
                  </a:lnTo>
                  <a:lnTo>
                    <a:pt x="5702301" y="2631473"/>
                  </a:lnTo>
                  <a:lnTo>
                    <a:pt x="5466325" y="2613375"/>
                  </a:lnTo>
                  <a:cubicBezTo>
                    <a:pt x="3419153" y="2425428"/>
                    <a:pt x="1586196" y="1823772"/>
                    <a:pt x="190124" y="948078"/>
                  </a:cubicBezTo>
                  <a:lnTo>
                    <a:pt x="0" y="822995"/>
                  </a:lnTo>
                  <a:lnTo>
                    <a:pt x="0" y="650428"/>
                  </a:lnTo>
                  <a:lnTo>
                    <a:pt x="0" y="172567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F8CE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50279B-EB67-E528-BA3E-08E394DEF0B3}"/>
                </a:ext>
              </a:extLst>
            </p:cNvPr>
            <p:cNvSpPr/>
            <p:nvPr/>
          </p:nvSpPr>
          <p:spPr>
            <a:xfrm>
              <a:off x="0" y="2791203"/>
              <a:ext cx="7287854" cy="2299930"/>
            </a:xfrm>
            <a:custGeom>
              <a:avLst/>
              <a:gdLst>
                <a:gd name="connsiteX0" fmla="*/ 0 w 7287854"/>
                <a:gd name="connsiteY0" fmla="*/ 0 h 2299930"/>
                <a:gd name="connsiteX1" fmla="*/ 75958 w 7287854"/>
                <a:gd name="connsiteY1" fmla="*/ 72038 h 2299930"/>
                <a:gd name="connsiteX2" fmla="*/ 6883893 w 7287854"/>
                <a:gd name="connsiteY2" fmla="*/ 2249463 h 2299930"/>
                <a:gd name="connsiteX3" fmla="*/ 7287854 w 7287854"/>
                <a:gd name="connsiteY3" fmla="*/ 2254831 h 2299930"/>
                <a:gd name="connsiteX4" fmla="*/ 6952952 w 7287854"/>
                <a:gd name="connsiteY4" fmla="*/ 2277192 h 2299930"/>
                <a:gd name="connsiteX5" fmla="*/ 6096000 w 7287854"/>
                <a:gd name="connsiteY5" fmla="*/ 2299930 h 2299930"/>
                <a:gd name="connsiteX6" fmla="*/ 169440 w 7287854"/>
                <a:gd name="connsiteY6" fmla="*/ 1010012 h 2299930"/>
                <a:gd name="connsiteX7" fmla="*/ 0 w 7287854"/>
                <a:gd name="connsiteY7" fmla="*/ 916629 h 22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7854" h="2299930">
                  <a:moveTo>
                    <a:pt x="0" y="0"/>
                  </a:moveTo>
                  <a:lnTo>
                    <a:pt x="75958" y="72038"/>
                  </a:lnTo>
                  <a:cubicBezTo>
                    <a:pt x="1462054" y="1316812"/>
                    <a:pt x="3977696" y="2172056"/>
                    <a:pt x="6883893" y="2249463"/>
                  </a:cubicBezTo>
                  <a:lnTo>
                    <a:pt x="7287854" y="2254831"/>
                  </a:lnTo>
                  <a:lnTo>
                    <a:pt x="6952952" y="2277192"/>
                  </a:lnTo>
                  <a:cubicBezTo>
                    <a:pt x="6671193" y="2292228"/>
                    <a:pt x="6385308" y="2299930"/>
                    <a:pt x="6096000" y="2299930"/>
                  </a:cubicBezTo>
                  <a:cubicBezTo>
                    <a:pt x="3781534" y="2299930"/>
                    <a:pt x="1686179" y="1806990"/>
                    <a:pt x="169440" y="1010012"/>
                  </a:cubicBezTo>
                  <a:lnTo>
                    <a:pt x="0" y="916629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17DCF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447CE234-5830-1634-4964-47357DD31C50}"/>
                </a:ext>
              </a:extLst>
            </p:cNvPr>
            <p:cNvSpPr/>
            <p:nvPr/>
          </p:nvSpPr>
          <p:spPr>
            <a:xfrm>
              <a:off x="-1952455" y="-449458"/>
              <a:ext cx="15881010" cy="6021415"/>
            </a:xfrm>
            <a:prstGeom prst="arc">
              <a:avLst>
                <a:gd name="adj1" fmla="val 6982023"/>
                <a:gd name="adj2" fmla="val 10061188"/>
              </a:avLst>
            </a:prstGeom>
            <a:noFill/>
            <a:ln w="381000" cap="rnd" cmpd="sng" algn="ctr">
              <a:gradFill flip="none" rotWithShape="1">
                <a:gsLst>
                  <a:gs pos="100000">
                    <a:srgbClr val="0059F7"/>
                  </a:gs>
                  <a:gs pos="0">
                    <a:srgbClr val="F8CEFE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C70D1B08-5A41-437F-9CCA-55744EB976EC}"/>
                </a:ext>
              </a:extLst>
            </p:cNvPr>
            <p:cNvSpPr/>
            <p:nvPr/>
          </p:nvSpPr>
          <p:spPr>
            <a:xfrm>
              <a:off x="-1952455" y="-696901"/>
              <a:ext cx="15881010" cy="6021415"/>
            </a:xfrm>
            <a:prstGeom prst="arc">
              <a:avLst>
                <a:gd name="adj1" fmla="val 1139146"/>
                <a:gd name="adj2" fmla="val 6481007"/>
              </a:avLst>
            </a:prstGeom>
            <a:noFill/>
            <a:ln w="114300" cap="rnd" cmpd="sng" algn="ctr">
              <a:gradFill flip="none" rotWithShape="1">
                <a:gsLst>
                  <a:gs pos="100000">
                    <a:srgbClr val="17DCF5"/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lt1"/>
                </a:solidFill>
                <a:cs typeface="+mn-ea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1322540" y="582351"/>
            <a:ext cx="471735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A8739-E5A4-AFF5-62CF-D19F7067F7D7}"/>
              </a:ext>
            </a:extLst>
          </p:cNvPr>
          <p:cNvSpPr txBox="1"/>
          <p:nvPr/>
        </p:nvSpPr>
        <p:spPr>
          <a:xfrm>
            <a:off x="3316935" y="2179751"/>
            <a:ext cx="1395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gradFill>
                  <a:gsLst>
                    <a:gs pos="0">
                      <a:srgbClr val="F8CEFE"/>
                    </a:gs>
                    <a:gs pos="100000">
                      <a:srgbClr val="17DCF5"/>
                    </a:gs>
                  </a:gsLst>
                  <a:lin ang="0" scaled="1"/>
                </a:gradFill>
                <a:latin typeface="阿里健康体2.0 中文 85 B" panose="02000700000000000000" pitchFamily="2" charset="-122"/>
                <a:ea typeface="阿里健康体2.0 中文 85 B" panose="020007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gradFill>
                <a:gsLst>
                  <a:gs pos="0">
                    <a:srgbClr val="F8CEFE"/>
                  </a:gs>
                  <a:gs pos="100000">
                    <a:srgbClr val="17DCF5"/>
                  </a:gs>
                </a:gsLst>
                <a:lin ang="0" scaled="1"/>
              </a:gradFill>
              <a:latin typeface="阿里健康体2.0 中文 85 B" panose="02000700000000000000" pitchFamily="2" charset="-122"/>
              <a:ea typeface="阿里健康体2.0 中文 85 B" panose="02000700000000000000" pitchFamily="2" charset="-122"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7B737D2-F8F4-4837-B75D-4760FC019028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373171B-EBA3-DC0A-99D2-2BE366454FC7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2D1515C-6981-2275-255D-617860789853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D8CF0F6-18BD-5156-A697-EC373A743D0D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606DD2E-4127-9DD4-D434-67191C4B6A00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B725B0D-B1B3-66AB-07E0-8C88F3BA88C0}"/>
              </a:ext>
            </a:extLst>
          </p:cNvPr>
          <p:cNvGrpSpPr/>
          <p:nvPr/>
        </p:nvGrpSpPr>
        <p:grpSpPr>
          <a:xfrm>
            <a:off x="6042080" y="1661689"/>
            <a:ext cx="3764843" cy="718565"/>
            <a:chOff x="1970695" y="1992898"/>
            <a:chExt cx="3764843" cy="71856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10A0F32-EF3C-AFCC-CA95-1E15CA2410A6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37C78E9-D359-65D9-698B-CC0CCB443661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215F551-0DC7-B216-2D1F-077E7FB60F6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A5F3F04-7800-F572-1DAF-A989189813CD}"/>
              </a:ext>
            </a:extLst>
          </p:cNvPr>
          <p:cNvSpPr txBox="1"/>
          <p:nvPr/>
        </p:nvSpPr>
        <p:spPr>
          <a:xfrm>
            <a:off x="5997474" y="2543414"/>
            <a:ext cx="481133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585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C27A49-F0FE-9C49-628F-2A9736BF6BCA}"/>
              </a:ext>
            </a:extLst>
          </p:cNvPr>
          <p:cNvGrpSpPr/>
          <p:nvPr/>
        </p:nvGrpSpPr>
        <p:grpSpPr>
          <a:xfrm>
            <a:off x="2358936" y="1744526"/>
            <a:ext cx="7922895" cy="2289175"/>
            <a:chOff x="2347913" y="2421930"/>
            <a:chExt cx="7923212" cy="2289200"/>
          </a:xfrm>
        </p:grpSpPr>
        <p:sp>
          <p:nvSpPr>
            <p:cNvPr id="3" name="Line 11">
              <a:extLst>
                <a:ext uri="{FF2B5EF4-FFF2-40B4-BE49-F238E27FC236}">
                  <a16:creationId xmlns:a16="http://schemas.microsoft.com/office/drawing/2014/main" id="{A37325C4-F6F8-7B56-C4BA-38DE2C4E8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" name="Line 11">
              <a:extLst>
                <a:ext uri="{FF2B5EF4-FFF2-40B4-BE49-F238E27FC236}">
                  <a16:creationId xmlns:a16="http://schemas.microsoft.com/office/drawing/2014/main" id="{9E1FDDB1-364A-18C8-07E5-1A75FD107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" name="Line 11">
              <a:extLst>
                <a:ext uri="{FF2B5EF4-FFF2-40B4-BE49-F238E27FC236}">
                  <a16:creationId xmlns:a16="http://schemas.microsoft.com/office/drawing/2014/main" id="{E690F6CF-8B0E-DBF4-9146-A02C6A3D5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" name="Line 11">
              <a:extLst>
                <a:ext uri="{FF2B5EF4-FFF2-40B4-BE49-F238E27FC236}">
                  <a16:creationId xmlns:a16="http://schemas.microsoft.com/office/drawing/2014/main" id="{9F544362-D01A-3289-92D9-9EA6593CF2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" name="Line 11">
              <a:extLst>
                <a:ext uri="{FF2B5EF4-FFF2-40B4-BE49-F238E27FC236}">
                  <a16:creationId xmlns:a16="http://schemas.microsoft.com/office/drawing/2014/main" id="{C1382BAA-5503-8643-710D-4BF7F48040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9149F347-FE71-9164-9BD0-336D3810E1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14" name="Line 12">
            <a:extLst>
              <a:ext uri="{FF2B5EF4-FFF2-40B4-BE49-F238E27FC236}">
                <a16:creationId xmlns:a16="http://schemas.microsoft.com/office/drawing/2014/main" id="{0685ADDF-FF3E-DFCA-7784-F84D029AFA4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178471" y="2699566"/>
            <a:ext cx="3122295" cy="0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F8E997D0-92BA-96D1-4677-C7442059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06" y="2357301"/>
            <a:ext cx="533400" cy="1676400"/>
          </a:xfrm>
          <a:prstGeom prst="rect">
            <a:avLst/>
          </a:prstGeom>
          <a:solidFill>
            <a:srgbClr val="17DCF5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ea"/>
              <a:ea typeface="+mn-ea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066E9F7E-FEF7-FE84-13F0-46426B4F2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7941" y="2072368"/>
            <a:ext cx="533400" cy="1981200"/>
          </a:xfrm>
          <a:prstGeom prst="rect">
            <a:avLst/>
          </a:prstGeom>
          <a:solidFill>
            <a:srgbClr val="0059F7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ea"/>
              <a:ea typeface="+mn-ea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243E8978-96F0-D79B-E78C-EC858A980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9981" y="2738301"/>
            <a:ext cx="533400" cy="1295400"/>
          </a:xfrm>
          <a:prstGeom prst="rect">
            <a:avLst/>
          </a:prstGeom>
          <a:solidFill>
            <a:srgbClr val="F8CEFE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ea"/>
              <a:ea typeface="+mn-ea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961D6CC6-C439-E945-93FB-C7B90E11E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56" y="1671501"/>
            <a:ext cx="533400" cy="2362200"/>
          </a:xfrm>
          <a:prstGeom prst="rect">
            <a:avLst/>
          </a:prstGeom>
          <a:solidFill>
            <a:srgbClr val="A7A0EF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ea"/>
              <a:ea typeface="+mn-ea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5D69CC7E-ECF1-DD2B-1F42-B8F9033E9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4061" y="2357301"/>
            <a:ext cx="533400" cy="167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1CEF90C-9A3A-0A93-EB01-A310EABA2D22}"/>
              </a:ext>
            </a:extLst>
          </p:cNvPr>
          <p:cNvGrpSpPr/>
          <p:nvPr/>
        </p:nvGrpSpPr>
        <p:grpSpPr>
          <a:xfrm>
            <a:off x="1933486" y="1597206"/>
            <a:ext cx="796631" cy="2157943"/>
            <a:chOff x="1922711" y="2214181"/>
            <a:chExt cx="796384" cy="2158067"/>
          </a:xfrm>
        </p:grpSpPr>
        <p:sp>
          <p:nvSpPr>
            <p:cNvPr id="21" name="TextBox 25">
              <a:extLst>
                <a:ext uri="{FF2B5EF4-FFF2-40B4-BE49-F238E27FC236}">
                  <a16:creationId xmlns:a16="http://schemas.microsoft.com/office/drawing/2014/main" id="{4891054D-56EC-3961-D98A-3DEBAE08B48B}"/>
                </a:ext>
              </a:extLst>
            </p:cNvPr>
            <p:cNvSpPr txBox="1"/>
            <p:nvPr/>
          </p:nvSpPr>
          <p:spPr>
            <a:xfrm>
              <a:off x="2079374" y="4002895"/>
              <a:ext cx="639721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20%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2" name="TextBox 26">
              <a:extLst>
                <a:ext uri="{FF2B5EF4-FFF2-40B4-BE49-F238E27FC236}">
                  <a16:creationId xmlns:a16="http://schemas.microsoft.com/office/drawing/2014/main" id="{36901A47-B89E-F706-364C-F7D013CA2E4B}"/>
                </a:ext>
              </a:extLst>
            </p:cNvPr>
            <p:cNvSpPr txBox="1"/>
            <p:nvPr/>
          </p:nvSpPr>
          <p:spPr>
            <a:xfrm>
              <a:off x="2079374" y="3501295"/>
              <a:ext cx="639721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40%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F34C6389-3018-2D62-74BD-7AE736327AB1}"/>
                </a:ext>
              </a:extLst>
            </p:cNvPr>
            <p:cNvSpPr txBox="1"/>
            <p:nvPr/>
          </p:nvSpPr>
          <p:spPr>
            <a:xfrm>
              <a:off x="2079374" y="3074417"/>
              <a:ext cx="639721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60%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4" name="TextBox 28">
              <a:extLst>
                <a:ext uri="{FF2B5EF4-FFF2-40B4-BE49-F238E27FC236}">
                  <a16:creationId xmlns:a16="http://schemas.microsoft.com/office/drawing/2014/main" id="{DF32DC86-08EF-8C78-31C4-2A3DDFEE54E3}"/>
                </a:ext>
              </a:extLst>
            </p:cNvPr>
            <p:cNvSpPr txBox="1"/>
            <p:nvPr/>
          </p:nvSpPr>
          <p:spPr>
            <a:xfrm>
              <a:off x="2079374" y="2646229"/>
              <a:ext cx="639721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80%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6BBB4F42-DCA4-926D-9DD9-1C6BD8FD01B8}"/>
                </a:ext>
              </a:extLst>
            </p:cNvPr>
            <p:cNvSpPr txBox="1"/>
            <p:nvPr/>
          </p:nvSpPr>
          <p:spPr>
            <a:xfrm>
              <a:off x="1922711" y="2214181"/>
              <a:ext cx="772729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100%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631E972-0A02-804E-5134-32956CD3B5EB}"/>
              </a:ext>
            </a:extLst>
          </p:cNvPr>
          <p:cNvGrpSpPr/>
          <p:nvPr/>
        </p:nvGrpSpPr>
        <p:grpSpPr>
          <a:xfrm>
            <a:off x="3355758" y="4135301"/>
            <a:ext cx="6249806" cy="374597"/>
            <a:chOff x="3345347" y="4752074"/>
            <a:chExt cx="6250095" cy="374379"/>
          </a:xfrm>
        </p:grpSpPr>
        <p:sp>
          <p:nvSpPr>
            <p:cNvPr id="27" name="TextBox 30">
              <a:extLst>
                <a:ext uri="{FF2B5EF4-FFF2-40B4-BE49-F238E27FC236}">
                  <a16:creationId xmlns:a16="http://schemas.microsoft.com/office/drawing/2014/main" id="{E9CD2B89-D9F9-A569-1CD5-A239A24DA001}"/>
                </a:ext>
              </a:extLst>
            </p:cNvPr>
            <p:cNvSpPr txBox="1"/>
            <p:nvPr/>
          </p:nvSpPr>
          <p:spPr>
            <a:xfrm>
              <a:off x="3409031" y="4752074"/>
              <a:ext cx="184740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28" name="TextBox 36">
              <a:extLst>
                <a:ext uri="{FF2B5EF4-FFF2-40B4-BE49-F238E27FC236}">
                  <a16:creationId xmlns:a16="http://schemas.microsoft.com/office/drawing/2014/main" id="{F3D101C9-8712-A6B1-985A-DBAD0EFF957B}"/>
                </a:ext>
              </a:extLst>
            </p:cNvPr>
            <p:cNvSpPr txBox="1"/>
            <p:nvPr/>
          </p:nvSpPr>
          <p:spPr>
            <a:xfrm>
              <a:off x="3345347" y="4752074"/>
              <a:ext cx="773005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2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  <p:sp>
          <p:nvSpPr>
            <p:cNvPr id="29" name="TextBox 37">
              <a:extLst>
                <a:ext uri="{FF2B5EF4-FFF2-40B4-BE49-F238E27FC236}">
                  <a16:creationId xmlns:a16="http://schemas.microsoft.com/office/drawing/2014/main" id="{CB22FB14-8DA9-F4AF-C8D7-1919F022946D}"/>
                </a:ext>
              </a:extLst>
            </p:cNvPr>
            <p:cNvSpPr txBox="1"/>
            <p:nvPr/>
          </p:nvSpPr>
          <p:spPr>
            <a:xfrm>
              <a:off x="4428384" y="4757336"/>
              <a:ext cx="773005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4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862A8927-28A9-7E17-9D4E-146F8CDD625B}"/>
                </a:ext>
              </a:extLst>
            </p:cNvPr>
            <p:cNvSpPr txBox="1"/>
            <p:nvPr/>
          </p:nvSpPr>
          <p:spPr>
            <a:xfrm>
              <a:off x="5482030" y="4757336"/>
              <a:ext cx="773005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6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id="{68CB1EF4-C610-AE2B-7120-3E70862040CB}"/>
                </a:ext>
              </a:extLst>
            </p:cNvPr>
            <p:cNvSpPr txBox="1"/>
            <p:nvPr/>
          </p:nvSpPr>
          <p:spPr>
            <a:xfrm>
              <a:off x="6592146" y="4757336"/>
              <a:ext cx="773005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8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id="{1039F07E-DA73-4C16-4C24-4615C818A5CF}"/>
                </a:ext>
              </a:extLst>
            </p:cNvPr>
            <p:cNvSpPr txBox="1"/>
            <p:nvPr/>
          </p:nvSpPr>
          <p:spPr>
            <a:xfrm>
              <a:off x="7606708" y="4757336"/>
              <a:ext cx="90605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10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  <p:sp>
          <p:nvSpPr>
            <p:cNvPr id="33" name="TextBox 42">
              <a:extLst>
                <a:ext uri="{FF2B5EF4-FFF2-40B4-BE49-F238E27FC236}">
                  <a16:creationId xmlns:a16="http://schemas.microsoft.com/office/drawing/2014/main" id="{F85A0600-BFE6-8F44-B321-00220A8A1D62}"/>
                </a:ext>
              </a:extLst>
            </p:cNvPr>
            <p:cNvSpPr txBox="1"/>
            <p:nvPr/>
          </p:nvSpPr>
          <p:spPr>
            <a:xfrm>
              <a:off x="8689383" y="4757336"/>
              <a:ext cx="90605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+mn-ea"/>
                </a:rPr>
                <a:t>12</a:t>
              </a:r>
              <a:r>
                <a:rPr lang="zh-CN" altLang="en-US" dirty="0">
                  <a:latin typeface="+mn-ea"/>
                </a:rPr>
                <a:t>月份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C6D4864-0E79-3CED-1797-C1CDB7AF000C}"/>
              </a:ext>
            </a:extLst>
          </p:cNvPr>
          <p:cNvGrpSpPr/>
          <p:nvPr/>
        </p:nvGrpSpPr>
        <p:grpSpPr>
          <a:xfrm>
            <a:off x="2131971" y="4742947"/>
            <a:ext cx="8274773" cy="816522"/>
            <a:chOff x="283597" y="1906534"/>
            <a:chExt cx="8274773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DA7D09F-F01D-334D-0873-4429FB760F5E}"/>
                </a:ext>
              </a:extLst>
            </p:cNvPr>
            <p:cNvSpPr txBox="1"/>
            <p:nvPr/>
          </p:nvSpPr>
          <p:spPr>
            <a:xfrm>
              <a:off x="283597" y="2190603"/>
              <a:ext cx="82747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BCCDD4B-1B18-AEA8-C23E-99016C1EF5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052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954071-DDE3-A58C-9E21-2BD872845F36}"/>
              </a:ext>
            </a:extLst>
          </p:cNvPr>
          <p:cNvGrpSpPr/>
          <p:nvPr/>
        </p:nvGrpSpPr>
        <p:grpSpPr>
          <a:xfrm>
            <a:off x="-1952455" y="-696901"/>
            <a:ext cx="15881010" cy="7554901"/>
            <a:chOff x="-1952455" y="-696901"/>
            <a:chExt cx="15881010" cy="755490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9DE92B-1E54-319E-2884-2F4C29F3A510}"/>
                </a:ext>
              </a:extLst>
            </p:cNvPr>
            <p:cNvSpPr/>
            <p:nvPr/>
          </p:nvSpPr>
          <p:spPr>
            <a:xfrm>
              <a:off x="0" y="3655912"/>
              <a:ext cx="12192000" cy="3202088"/>
            </a:xfrm>
            <a:custGeom>
              <a:avLst/>
              <a:gdLst>
                <a:gd name="connsiteX0" fmla="*/ 12192000 w 12192000"/>
                <a:gd name="connsiteY0" fmla="*/ 0 h 3202088"/>
                <a:gd name="connsiteX1" fmla="*/ 12192000 w 12192000"/>
                <a:gd name="connsiteY1" fmla="*/ 3202088 h 3202088"/>
                <a:gd name="connsiteX2" fmla="*/ 0 w 12192000"/>
                <a:gd name="connsiteY2" fmla="*/ 3202088 h 3202088"/>
                <a:gd name="connsiteX3" fmla="*/ 0 w 12192000"/>
                <a:gd name="connsiteY3" fmla="*/ 20386 h 3202088"/>
                <a:gd name="connsiteX4" fmla="*/ 150945 w 12192000"/>
                <a:gd name="connsiteY4" fmla="*/ 103576 h 3202088"/>
                <a:gd name="connsiteX5" fmla="*/ 6077505 w 12192000"/>
                <a:gd name="connsiteY5" fmla="*/ 1393494 h 3202088"/>
                <a:gd name="connsiteX6" fmla="*/ 12004066 w 12192000"/>
                <a:gd name="connsiteY6" fmla="*/ 103576 h 320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202088">
                  <a:moveTo>
                    <a:pt x="12192000" y="0"/>
                  </a:moveTo>
                  <a:lnTo>
                    <a:pt x="12192000" y="3202088"/>
                  </a:lnTo>
                  <a:lnTo>
                    <a:pt x="0" y="3202088"/>
                  </a:lnTo>
                  <a:lnTo>
                    <a:pt x="0" y="20386"/>
                  </a:lnTo>
                  <a:lnTo>
                    <a:pt x="150945" y="103576"/>
                  </a:lnTo>
                  <a:cubicBezTo>
                    <a:pt x="1667684" y="900554"/>
                    <a:pt x="3763039" y="1393494"/>
                    <a:pt x="6077505" y="1393494"/>
                  </a:cubicBezTo>
                  <a:cubicBezTo>
                    <a:pt x="8391971" y="1393494"/>
                    <a:pt x="10487327" y="900554"/>
                    <a:pt x="12004066" y="10357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4127500" ty="5270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4E29C2-CB2F-074E-323B-5C8A69EEBC9A}"/>
                </a:ext>
              </a:extLst>
            </p:cNvPr>
            <p:cNvSpPr/>
            <p:nvPr/>
          </p:nvSpPr>
          <p:spPr>
            <a:xfrm>
              <a:off x="2" y="3345716"/>
              <a:ext cx="12192000" cy="1729091"/>
            </a:xfrm>
            <a:custGeom>
              <a:avLst/>
              <a:gdLst>
                <a:gd name="connsiteX0" fmla="*/ 11522075 w 11522075"/>
                <a:gd name="connsiteY0" fmla="*/ 0 h 1634081"/>
                <a:gd name="connsiteX1" fmla="*/ 11522075 w 11522075"/>
                <a:gd name="connsiteY1" fmla="*/ 322463 h 1634081"/>
                <a:gd name="connsiteX2" fmla="*/ 11361945 w 11522075"/>
                <a:gd name="connsiteY2" fmla="*/ 415041 h 1634081"/>
                <a:gd name="connsiteX3" fmla="*/ 5761037 w 11522075"/>
                <a:gd name="connsiteY3" fmla="*/ 1634081 h 1634081"/>
                <a:gd name="connsiteX4" fmla="*/ 160129 w 11522075"/>
                <a:gd name="connsiteY4" fmla="*/ 415041 h 1634081"/>
                <a:gd name="connsiteX5" fmla="*/ 0 w 11522075"/>
                <a:gd name="connsiteY5" fmla="*/ 322463 h 1634081"/>
                <a:gd name="connsiteX6" fmla="*/ 0 w 11522075"/>
                <a:gd name="connsiteY6" fmla="*/ 0 h 1634081"/>
                <a:gd name="connsiteX7" fmla="*/ 435217 w 11522075"/>
                <a:gd name="connsiteY7" fmla="*/ 271369 h 1634081"/>
                <a:gd name="connsiteX8" fmla="*/ 5761037 w 11522075"/>
                <a:gd name="connsiteY8" fmla="*/ 1562074 h 1634081"/>
                <a:gd name="connsiteX9" fmla="*/ 11086858 w 11522075"/>
                <a:gd name="connsiteY9" fmla="*/ 271369 h 163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2075" h="1634081">
                  <a:moveTo>
                    <a:pt x="11522075" y="0"/>
                  </a:moveTo>
                  <a:lnTo>
                    <a:pt x="11522075" y="322463"/>
                  </a:lnTo>
                  <a:lnTo>
                    <a:pt x="11361945" y="415041"/>
                  </a:lnTo>
                  <a:cubicBezTo>
                    <a:pt x="9928547" y="1168227"/>
                    <a:pt x="7948328" y="1634081"/>
                    <a:pt x="5761037" y="1634081"/>
                  </a:cubicBezTo>
                  <a:cubicBezTo>
                    <a:pt x="3573747" y="1634081"/>
                    <a:pt x="1593527" y="1168227"/>
                    <a:pt x="160129" y="415041"/>
                  </a:cubicBezTo>
                  <a:lnTo>
                    <a:pt x="0" y="322463"/>
                  </a:lnTo>
                  <a:lnTo>
                    <a:pt x="0" y="0"/>
                  </a:lnTo>
                  <a:lnTo>
                    <a:pt x="435217" y="271369"/>
                  </a:lnTo>
                  <a:cubicBezTo>
                    <a:pt x="1841864" y="1073306"/>
                    <a:pt x="3710453" y="1562074"/>
                    <a:pt x="5761037" y="1562074"/>
                  </a:cubicBezTo>
                  <a:cubicBezTo>
                    <a:pt x="7811622" y="1562074"/>
                    <a:pt x="9680211" y="1073306"/>
                    <a:pt x="11086858" y="27136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A7A0EF"/>
                </a:gs>
                <a:gs pos="0">
                  <a:srgbClr val="0059F7"/>
                </a:gs>
                <a:gs pos="100000">
                  <a:srgbClr val="3948E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30A5E70-BD14-0704-60A4-26A8544F20C4}"/>
                </a:ext>
              </a:extLst>
            </p:cNvPr>
            <p:cNvSpPr/>
            <p:nvPr/>
          </p:nvSpPr>
          <p:spPr>
            <a:xfrm flipH="1">
              <a:off x="6096000" y="2745213"/>
              <a:ext cx="6096000" cy="2434373"/>
            </a:xfrm>
            <a:custGeom>
              <a:avLst/>
              <a:gdLst>
                <a:gd name="connsiteX0" fmla="*/ 0 w 5702301"/>
                <a:gd name="connsiteY0" fmla="*/ 0 h 2631473"/>
                <a:gd name="connsiteX1" fmla="*/ 22841 w 5702301"/>
                <a:gd name="connsiteY1" fmla="*/ 21802 h 2631473"/>
                <a:gd name="connsiteX2" fmla="*/ 5370189 w 5702301"/>
                <a:gd name="connsiteY2" fmla="*/ 2255571 h 2631473"/>
                <a:gd name="connsiteX3" fmla="*/ 5702301 w 5702301"/>
                <a:gd name="connsiteY3" fmla="*/ 2288350 h 2631473"/>
                <a:gd name="connsiteX4" fmla="*/ 5702301 w 5702301"/>
                <a:gd name="connsiteY4" fmla="*/ 2458906 h 2631473"/>
                <a:gd name="connsiteX5" fmla="*/ 5610909 w 5702301"/>
                <a:gd name="connsiteY5" fmla="*/ 2451897 h 2631473"/>
                <a:gd name="connsiteX6" fmla="*/ 5702301 w 5702301"/>
                <a:gd name="connsiteY6" fmla="*/ 2460917 h 2631473"/>
                <a:gd name="connsiteX7" fmla="*/ 5702301 w 5702301"/>
                <a:gd name="connsiteY7" fmla="*/ 2631473 h 2631473"/>
                <a:gd name="connsiteX8" fmla="*/ 5466325 w 5702301"/>
                <a:gd name="connsiteY8" fmla="*/ 2613375 h 2631473"/>
                <a:gd name="connsiteX9" fmla="*/ 190124 w 5702301"/>
                <a:gd name="connsiteY9" fmla="*/ 948078 h 2631473"/>
                <a:gd name="connsiteX10" fmla="*/ 0 w 5702301"/>
                <a:gd name="connsiteY10" fmla="*/ 822995 h 2631473"/>
                <a:gd name="connsiteX11" fmla="*/ 0 w 5702301"/>
                <a:gd name="connsiteY11" fmla="*/ 650428 h 2631473"/>
                <a:gd name="connsiteX12" fmla="*/ 0 w 5702301"/>
                <a:gd name="connsiteY12" fmla="*/ 172567 h 263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02301" h="2631473">
                  <a:moveTo>
                    <a:pt x="0" y="0"/>
                  </a:moveTo>
                  <a:lnTo>
                    <a:pt x="22841" y="21802"/>
                  </a:lnTo>
                  <a:cubicBezTo>
                    <a:pt x="1295493" y="1176942"/>
                    <a:pt x="3190378" y="1997853"/>
                    <a:pt x="5370189" y="2255571"/>
                  </a:cubicBezTo>
                  <a:lnTo>
                    <a:pt x="5702301" y="2288350"/>
                  </a:lnTo>
                  <a:lnTo>
                    <a:pt x="5702301" y="2458906"/>
                  </a:lnTo>
                  <a:lnTo>
                    <a:pt x="5610909" y="2451897"/>
                  </a:lnTo>
                  <a:lnTo>
                    <a:pt x="5702301" y="2460917"/>
                  </a:lnTo>
                  <a:lnTo>
                    <a:pt x="5702301" y="2631473"/>
                  </a:lnTo>
                  <a:lnTo>
                    <a:pt x="5466325" y="2613375"/>
                  </a:lnTo>
                  <a:cubicBezTo>
                    <a:pt x="3419153" y="2425428"/>
                    <a:pt x="1586196" y="1823772"/>
                    <a:pt x="190124" y="948078"/>
                  </a:cubicBezTo>
                  <a:lnTo>
                    <a:pt x="0" y="822995"/>
                  </a:lnTo>
                  <a:lnTo>
                    <a:pt x="0" y="650428"/>
                  </a:lnTo>
                  <a:lnTo>
                    <a:pt x="0" y="172567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F8CE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50279B-EB67-E528-BA3E-08E394DEF0B3}"/>
                </a:ext>
              </a:extLst>
            </p:cNvPr>
            <p:cNvSpPr/>
            <p:nvPr/>
          </p:nvSpPr>
          <p:spPr>
            <a:xfrm>
              <a:off x="0" y="2791203"/>
              <a:ext cx="7287854" cy="2299930"/>
            </a:xfrm>
            <a:custGeom>
              <a:avLst/>
              <a:gdLst>
                <a:gd name="connsiteX0" fmla="*/ 0 w 7287854"/>
                <a:gd name="connsiteY0" fmla="*/ 0 h 2299930"/>
                <a:gd name="connsiteX1" fmla="*/ 75958 w 7287854"/>
                <a:gd name="connsiteY1" fmla="*/ 72038 h 2299930"/>
                <a:gd name="connsiteX2" fmla="*/ 6883893 w 7287854"/>
                <a:gd name="connsiteY2" fmla="*/ 2249463 h 2299930"/>
                <a:gd name="connsiteX3" fmla="*/ 7287854 w 7287854"/>
                <a:gd name="connsiteY3" fmla="*/ 2254831 h 2299930"/>
                <a:gd name="connsiteX4" fmla="*/ 6952952 w 7287854"/>
                <a:gd name="connsiteY4" fmla="*/ 2277192 h 2299930"/>
                <a:gd name="connsiteX5" fmla="*/ 6096000 w 7287854"/>
                <a:gd name="connsiteY5" fmla="*/ 2299930 h 2299930"/>
                <a:gd name="connsiteX6" fmla="*/ 169440 w 7287854"/>
                <a:gd name="connsiteY6" fmla="*/ 1010012 h 2299930"/>
                <a:gd name="connsiteX7" fmla="*/ 0 w 7287854"/>
                <a:gd name="connsiteY7" fmla="*/ 916629 h 22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7854" h="2299930">
                  <a:moveTo>
                    <a:pt x="0" y="0"/>
                  </a:moveTo>
                  <a:lnTo>
                    <a:pt x="75958" y="72038"/>
                  </a:lnTo>
                  <a:cubicBezTo>
                    <a:pt x="1462054" y="1316812"/>
                    <a:pt x="3977696" y="2172056"/>
                    <a:pt x="6883893" y="2249463"/>
                  </a:cubicBezTo>
                  <a:lnTo>
                    <a:pt x="7287854" y="2254831"/>
                  </a:lnTo>
                  <a:lnTo>
                    <a:pt x="6952952" y="2277192"/>
                  </a:lnTo>
                  <a:cubicBezTo>
                    <a:pt x="6671193" y="2292228"/>
                    <a:pt x="6385308" y="2299930"/>
                    <a:pt x="6096000" y="2299930"/>
                  </a:cubicBezTo>
                  <a:cubicBezTo>
                    <a:pt x="3781534" y="2299930"/>
                    <a:pt x="1686179" y="1806990"/>
                    <a:pt x="169440" y="1010012"/>
                  </a:cubicBezTo>
                  <a:lnTo>
                    <a:pt x="0" y="916629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17DCF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447CE234-5830-1634-4964-47357DD31C50}"/>
                </a:ext>
              </a:extLst>
            </p:cNvPr>
            <p:cNvSpPr/>
            <p:nvPr/>
          </p:nvSpPr>
          <p:spPr>
            <a:xfrm>
              <a:off x="-1952455" y="-449458"/>
              <a:ext cx="15881010" cy="6021415"/>
            </a:xfrm>
            <a:prstGeom prst="arc">
              <a:avLst>
                <a:gd name="adj1" fmla="val 6982023"/>
                <a:gd name="adj2" fmla="val 10061188"/>
              </a:avLst>
            </a:prstGeom>
            <a:noFill/>
            <a:ln w="381000" cap="rnd" cmpd="sng" algn="ctr">
              <a:gradFill flip="none" rotWithShape="1">
                <a:gsLst>
                  <a:gs pos="100000">
                    <a:srgbClr val="0059F7"/>
                  </a:gs>
                  <a:gs pos="0">
                    <a:srgbClr val="F8CEFE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C70D1B08-5A41-437F-9CCA-55744EB976EC}"/>
                </a:ext>
              </a:extLst>
            </p:cNvPr>
            <p:cNvSpPr/>
            <p:nvPr/>
          </p:nvSpPr>
          <p:spPr>
            <a:xfrm>
              <a:off x="-1952455" y="-696901"/>
              <a:ext cx="15881010" cy="6021415"/>
            </a:xfrm>
            <a:prstGeom prst="arc">
              <a:avLst>
                <a:gd name="adj1" fmla="val 1139146"/>
                <a:gd name="adj2" fmla="val 6481007"/>
              </a:avLst>
            </a:prstGeom>
            <a:noFill/>
            <a:ln w="114300" cap="rnd" cmpd="sng" algn="ctr">
              <a:gradFill flip="none" rotWithShape="1">
                <a:gsLst>
                  <a:gs pos="100000">
                    <a:srgbClr val="17DCF5"/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lt1"/>
                </a:solidFill>
                <a:cs typeface="+mn-ea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902196" y="322155"/>
            <a:ext cx="2925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A8739-E5A4-AFF5-62CF-D19F7067F7D7}"/>
              </a:ext>
            </a:extLst>
          </p:cNvPr>
          <p:cNvSpPr txBox="1"/>
          <p:nvPr/>
        </p:nvSpPr>
        <p:spPr>
          <a:xfrm>
            <a:off x="3188346" y="810807"/>
            <a:ext cx="232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F8CEFE"/>
                    </a:gs>
                    <a:gs pos="100000">
                      <a:srgbClr val="17DCF5"/>
                    </a:gs>
                  </a:gsLst>
                  <a:lin ang="0" scaled="1"/>
                </a:gradFill>
                <a:latin typeface="阿里健康体2.0 中文 85 B" panose="02000700000000000000" pitchFamily="2" charset="-122"/>
                <a:ea typeface="阿里健康体2.0 中文 85 B" panose="02000700000000000000" pitchFamily="2" charset="-122"/>
                <a:cs typeface="+mn-ea"/>
                <a:sym typeface="+mn-lt"/>
              </a:rPr>
              <a:t>CONTENTS</a:t>
            </a:r>
            <a:endParaRPr lang="zh-CN" altLang="en-US" sz="2800" dirty="0">
              <a:gradFill>
                <a:gsLst>
                  <a:gs pos="0">
                    <a:srgbClr val="F8CEFE"/>
                  </a:gs>
                  <a:gs pos="100000">
                    <a:srgbClr val="17DCF5"/>
                  </a:gs>
                </a:gsLst>
                <a:lin ang="0" scaled="1"/>
              </a:gradFill>
              <a:latin typeface="阿里健康体2.0 中文 85 B" panose="02000700000000000000" pitchFamily="2" charset="-122"/>
              <a:ea typeface="阿里健康体2.0 中文 85 B" panose="02000700000000000000" pitchFamily="2" charset="-122"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7B737D2-F8F4-4837-B75D-4760FC019028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373171B-EBA3-DC0A-99D2-2BE366454FC7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2D1515C-6981-2275-255D-617860789853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D8CF0F6-18BD-5156-A697-EC373A743D0D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606DD2E-4127-9DD4-D434-67191C4B6A00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9F5E340-48E1-4DE9-4F90-FC96D7E93E82}"/>
              </a:ext>
            </a:extLst>
          </p:cNvPr>
          <p:cNvGrpSpPr/>
          <p:nvPr/>
        </p:nvGrpSpPr>
        <p:grpSpPr>
          <a:xfrm>
            <a:off x="1847455" y="1761457"/>
            <a:ext cx="8520515" cy="2116195"/>
            <a:chOff x="1634611" y="1919299"/>
            <a:chExt cx="8520515" cy="2116195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DB725B0D-B1B3-66AB-07E0-8C88F3BA88C0}"/>
                </a:ext>
              </a:extLst>
            </p:cNvPr>
            <p:cNvGrpSpPr/>
            <p:nvPr/>
          </p:nvGrpSpPr>
          <p:grpSpPr>
            <a:xfrm>
              <a:off x="1634611" y="1919299"/>
              <a:ext cx="3764843" cy="792164"/>
              <a:chOff x="1970695" y="1919299"/>
              <a:chExt cx="3764843" cy="792164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F10A0F32-EF3C-AFCC-CA95-1E15CA2410A6}"/>
                  </a:ext>
                </a:extLst>
              </p:cNvPr>
              <p:cNvSpPr/>
              <p:nvPr/>
            </p:nvSpPr>
            <p:spPr>
              <a:xfrm>
                <a:off x="2990850" y="2108266"/>
                <a:ext cx="2744687" cy="60319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59F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137C78E9-D359-65D9-698B-CC0CCB443661}"/>
                  </a:ext>
                </a:extLst>
              </p:cNvPr>
              <p:cNvSpPr/>
              <p:nvPr/>
            </p:nvSpPr>
            <p:spPr>
              <a:xfrm>
                <a:off x="1970695" y="1992898"/>
                <a:ext cx="3764843" cy="603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8CEFE"/>
                  </a:gs>
                  <a:gs pos="100000">
                    <a:srgbClr val="0059F7"/>
                  </a:gs>
                </a:gsLst>
                <a:lin ang="0" scaled="1"/>
                <a:tileRect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D42AA5-F499-9FDB-A676-BFA58150CD43}"/>
                  </a:ext>
                </a:extLst>
              </p:cNvPr>
              <p:cNvSpPr txBox="1"/>
              <p:nvPr/>
            </p:nvSpPr>
            <p:spPr>
              <a:xfrm>
                <a:off x="1987162" y="1919299"/>
                <a:ext cx="120118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215F551-0DC7-B216-2D1F-077E7FB60F67}"/>
                  </a:ext>
                </a:extLst>
              </p:cNvPr>
              <p:cNvSpPr txBox="1"/>
              <p:nvPr/>
            </p:nvSpPr>
            <p:spPr>
              <a:xfrm>
                <a:off x="3121055" y="2111144"/>
                <a:ext cx="244840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ABEE7B5-BEAD-483D-242F-E7463B0D9AB5}"/>
                </a:ext>
              </a:extLst>
            </p:cNvPr>
            <p:cNvGrpSpPr/>
            <p:nvPr/>
          </p:nvGrpSpPr>
          <p:grpSpPr>
            <a:xfrm>
              <a:off x="6390283" y="1919299"/>
              <a:ext cx="3764843" cy="792164"/>
              <a:chOff x="1970695" y="1919299"/>
              <a:chExt cx="3764843" cy="792164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7A0D1306-005C-E118-F24D-8A12493820AD}"/>
                  </a:ext>
                </a:extLst>
              </p:cNvPr>
              <p:cNvSpPr/>
              <p:nvPr/>
            </p:nvSpPr>
            <p:spPr>
              <a:xfrm>
                <a:off x="2990850" y="2108266"/>
                <a:ext cx="2744687" cy="60319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59F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A1D3919-49F9-A4CD-99A0-4D4181777733}"/>
                  </a:ext>
                </a:extLst>
              </p:cNvPr>
              <p:cNvSpPr/>
              <p:nvPr/>
            </p:nvSpPr>
            <p:spPr>
              <a:xfrm>
                <a:off x="1970695" y="1992898"/>
                <a:ext cx="3764843" cy="603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8CEFE"/>
                  </a:gs>
                  <a:gs pos="100000">
                    <a:srgbClr val="0059F7"/>
                  </a:gs>
                </a:gsLst>
                <a:lin ang="0" scaled="1"/>
                <a:tileRect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75C99AA0-4755-C190-DC86-8CCD6522EE32}"/>
                  </a:ext>
                </a:extLst>
              </p:cNvPr>
              <p:cNvSpPr txBox="1"/>
              <p:nvPr/>
            </p:nvSpPr>
            <p:spPr>
              <a:xfrm>
                <a:off x="1987162" y="1919299"/>
                <a:ext cx="120118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1743AC44-978D-F18E-E976-326637D27FB0}"/>
                  </a:ext>
                </a:extLst>
              </p:cNvPr>
              <p:cNvSpPr txBox="1"/>
              <p:nvPr/>
            </p:nvSpPr>
            <p:spPr>
              <a:xfrm>
                <a:off x="3121055" y="2111144"/>
                <a:ext cx="244840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7D4185AE-9E80-B6E9-C92B-74AF226A7CFD}"/>
                </a:ext>
              </a:extLst>
            </p:cNvPr>
            <p:cNvGrpSpPr/>
            <p:nvPr/>
          </p:nvGrpSpPr>
          <p:grpSpPr>
            <a:xfrm>
              <a:off x="1634611" y="3243330"/>
              <a:ext cx="3764843" cy="792164"/>
              <a:chOff x="1970695" y="1919299"/>
              <a:chExt cx="3764843" cy="792164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98DD6C1E-9BA3-B181-7918-32EE71CADD76}"/>
                  </a:ext>
                </a:extLst>
              </p:cNvPr>
              <p:cNvSpPr/>
              <p:nvPr/>
            </p:nvSpPr>
            <p:spPr>
              <a:xfrm>
                <a:off x="2990850" y="2108266"/>
                <a:ext cx="2744687" cy="60319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59F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2F8CB6B4-CF42-C264-4B1C-2F8B6FA48C35}"/>
                  </a:ext>
                </a:extLst>
              </p:cNvPr>
              <p:cNvSpPr/>
              <p:nvPr/>
            </p:nvSpPr>
            <p:spPr>
              <a:xfrm>
                <a:off x="1970695" y="1992898"/>
                <a:ext cx="3764843" cy="603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8CEFE"/>
                  </a:gs>
                  <a:gs pos="100000">
                    <a:srgbClr val="0059F7"/>
                  </a:gs>
                </a:gsLst>
                <a:lin ang="0" scaled="1"/>
                <a:tileRect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3EFB9B50-9CB9-8B7C-7660-71FD8A42E858}"/>
                  </a:ext>
                </a:extLst>
              </p:cNvPr>
              <p:cNvSpPr txBox="1"/>
              <p:nvPr/>
            </p:nvSpPr>
            <p:spPr>
              <a:xfrm>
                <a:off x="1987162" y="1919299"/>
                <a:ext cx="120118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227C5B26-38BD-0D9E-D652-C617EC80EE33}"/>
                  </a:ext>
                </a:extLst>
              </p:cNvPr>
              <p:cNvSpPr txBox="1"/>
              <p:nvPr/>
            </p:nvSpPr>
            <p:spPr>
              <a:xfrm>
                <a:off x="3121055" y="2111144"/>
                <a:ext cx="244840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2B465EF-6506-1647-CBF5-D568B03D1F1A}"/>
                </a:ext>
              </a:extLst>
            </p:cNvPr>
            <p:cNvGrpSpPr/>
            <p:nvPr/>
          </p:nvGrpSpPr>
          <p:grpSpPr>
            <a:xfrm>
              <a:off x="6390283" y="3243330"/>
              <a:ext cx="3764843" cy="792164"/>
              <a:chOff x="1970695" y="1919299"/>
              <a:chExt cx="3764843" cy="792164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id="{D62904E4-3F42-7368-9F53-9E985C653397}"/>
                  </a:ext>
                </a:extLst>
              </p:cNvPr>
              <p:cNvSpPr/>
              <p:nvPr/>
            </p:nvSpPr>
            <p:spPr>
              <a:xfrm>
                <a:off x="2990850" y="2108266"/>
                <a:ext cx="2744687" cy="60319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59F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id="{04B9F8EA-34F4-AC22-A6B5-1C8F8D1099E7}"/>
                  </a:ext>
                </a:extLst>
              </p:cNvPr>
              <p:cNvSpPr/>
              <p:nvPr/>
            </p:nvSpPr>
            <p:spPr>
              <a:xfrm>
                <a:off x="1970695" y="1992898"/>
                <a:ext cx="3764843" cy="603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8CEFE"/>
                  </a:gs>
                  <a:gs pos="100000">
                    <a:srgbClr val="0059F7"/>
                  </a:gs>
                </a:gsLst>
                <a:lin ang="0" scaled="1"/>
                <a:tileRect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5">
                  <a:cs typeface="+mn-ea"/>
                  <a:sym typeface="+mn-lt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94F5B750-3D85-500C-C2E6-F752F53DF4DC}"/>
                  </a:ext>
                </a:extLst>
              </p:cNvPr>
              <p:cNvSpPr txBox="1"/>
              <p:nvPr/>
            </p:nvSpPr>
            <p:spPr>
              <a:xfrm>
                <a:off x="1987162" y="1919299"/>
                <a:ext cx="120118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4D1ABD71-A8DC-B17F-C596-A196149F3579}"/>
                  </a:ext>
                </a:extLst>
              </p:cNvPr>
              <p:cNvSpPr txBox="1"/>
              <p:nvPr/>
            </p:nvSpPr>
            <p:spPr>
              <a:xfrm>
                <a:off x="3121055" y="2111144"/>
                <a:ext cx="244840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449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E45E6C-EACE-7273-F306-7653C422832B}"/>
              </a:ext>
            </a:extLst>
          </p:cNvPr>
          <p:cNvSpPr/>
          <p:nvPr/>
        </p:nvSpPr>
        <p:spPr>
          <a:xfrm flipV="1">
            <a:off x="673479" y="2607114"/>
            <a:ext cx="1856644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0ED00C-917B-7C80-54DA-C82BD5431F23}"/>
              </a:ext>
            </a:extLst>
          </p:cNvPr>
          <p:cNvSpPr/>
          <p:nvPr/>
        </p:nvSpPr>
        <p:spPr>
          <a:xfrm flipV="1">
            <a:off x="2471524" y="2607114"/>
            <a:ext cx="1856644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69E6BF38-8037-F800-5085-A08C5371B631}"/>
              </a:ext>
            </a:extLst>
          </p:cNvPr>
          <p:cNvSpPr/>
          <p:nvPr/>
        </p:nvSpPr>
        <p:spPr>
          <a:xfrm>
            <a:off x="1258606" y="2216082"/>
            <a:ext cx="2425837" cy="2425836"/>
          </a:xfrm>
          <a:prstGeom prst="blockArc">
            <a:avLst/>
          </a:prstGeom>
          <a:solidFill>
            <a:srgbClr val="0059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35BEA1C-2825-5D37-12AC-128DF05E1A60}"/>
              </a:ext>
            </a:extLst>
          </p:cNvPr>
          <p:cNvGrpSpPr/>
          <p:nvPr/>
        </p:nvGrpSpPr>
        <p:grpSpPr>
          <a:xfrm>
            <a:off x="2204241" y="3598829"/>
            <a:ext cx="475670" cy="474274"/>
            <a:chOff x="7150101" y="3190875"/>
            <a:chExt cx="541338" cy="539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90">
              <a:extLst>
                <a:ext uri="{FF2B5EF4-FFF2-40B4-BE49-F238E27FC236}">
                  <a16:creationId xmlns:a16="http://schemas.microsoft.com/office/drawing/2014/main" id="{AA3ED02F-CDAC-68F3-E143-E1C1C1EDB4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01" tIns="60951" rIns="121901" bIns="60951" numCol="1" anchor="t" anchorCtr="0" compatLnSpc="1"/>
            <a:lstStyle/>
            <a:p>
              <a:endParaRPr lang="zh-CN" altLang="en-US" sz="3068">
                <a:cs typeface="+mn-ea"/>
                <a:sym typeface="+mn-lt"/>
              </a:endParaRPr>
            </a:p>
          </p:txBody>
        </p:sp>
        <p:sp>
          <p:nvSpPr>
            <p:cNvPr id="18" name="Freeform 91">
              <a:extLst>
                <a:ext uri="{FF2B5EF4-FFF2-40B4-BE49-F238E27FC236}">
                  <a16:creationId xmlns:a16="http://schemas.microsoft.com/office/drawing/2014/main" id="{AA5A62AF-855E-6D47-30E6-B5DF5DC6A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01" tIns="60951" rIns="121901" bIns="60951" numCol="1" anchor="t" anchorCtr="0" compatLnSpc="1"/>
            <a:lstStyle/>
            <a:p>
              <a:endParaRPr lang="zh-CN" altLang="en-US" sz="3068">
                <a:cs typeface="+mn-ea"/>
                <a:sym typeface="+mn-lt"/>
              </a:endParaRPr>
            </a:p>
          </p:txBody>
        </p:sp>
        <p:sp>
          <p:nvSpPr>
            <p:cNvPr id="19" name="Freeform 92">
              <a:extLst>
                <a:ext uri="{FF2B5EF4-FFF2-40B4-BE49-F238E27FC236}">
                  <a16:creationId xmlns:a16="http://schemas.microsoft.com/office/drawing/2014/main" id="{2F9C94B4-B169-0823-0C30-0026AA0A6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01" tIns="60951" rIns="121901" bIns="60951" numCol="1" anchor="t" anchorCtr="0" compatLnSpc="1"/>
            <a:lstStyle/>
            <a:p>
              <a:endParaRPr lang="zh-CN" altLang="en-US" sz="3068">
                <a:cs typeface="+mn-ea"/>
                <a:sym typeface="+mn-lt"/>
              </a:endParaRPr>
            </a:p>
          </p:txBody>
        </p:sp>
      </p:grpSp>
      <p:sp>
        <p:nvSpPr>
          <p:cNvPr id="12" name="文本框 27">
            <a:extLst>
              <a:ext uri="{FF2B5EF4-FFF2-40B4-BE49-F238E27FC236}">
                <a16:creationId xmlns:a16="http://schemas.microsoft.com/office/drawing/2014/main" id="{5B06703B-8855-D40A-3E65-28C81D705DBA}"/>
              </a:ext>
            </a:extLst>
          </p:cNvPr>
          <p:cNvSpPr txBox="1"/>
          <p:nvPr/>
        </p:nvSpPr>
        <p:spPr>
          <a:xfrm>
            <a:off x="2236102" y="2864264"/>
            <a:ext cx="524474" cy="461651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空心弧 24">
            <a:extLst>
              <a:ext uri="{FF2B5EF4-FFF2-40B4-BE49-F238E27FC236}">
                <a16:creationId xmlns:a16="http://schemas.microsoft.com/office/drawing/2014/main" id="{8095C81A-6754-0053-B127-5FA85F42A7C0}"/>
              </a:ext>
            </a:extLst>
          </p:cNvPr>
          <p:cNvSpPr/>
          <p:nvPr/>
        </p:nvSpPr>
        <p:spPr>
          <a:xfrm rot="10800000">
            <a:off x="3079254" y="2212245"/>
            <a:ext cx="2425837" cy="2425836"/>
          </a:xfrm>
          <a:prstGeom prst="blockArc">
            <a:avLst/>
          </a:prstGeom>
          <a:solidFill>
            <a:srgbClr val="F8CEF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AD57B2F-E6D7-CBB5-4BA4-68AB7D4A29FA}"/>
              </a:ext>
            </a:extLst>
          </p:cNvPr>
          <p:cNvSpPr/>
          <p:nvPr/>
        </p:nvSpPr>
        <p:spPr>
          <a:xfrm flipV="1">
            <a:off x="4293949" y="2607114"/>
            <a:ext cx="1856644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30">
            <a:extLst>
              <a:ext uri="{FF2B5EF4-FFF2-40B4-BE49-F238E27FC236}">
                <a16:creationId xmlns:a16="http://schemas.microsoft.com/office/drawing/2014/main" id="{62E2C7FC-C10C-4579-316B-6538C8FCD7F8}"/>
              </a:ext>
            </a:extLst>
          </p:cNvPr>
          <p:cNvSpPr txBox="1"/>
          <p:nvPr/>
        </p:nvSpPr>
        <p:spPr>
          <a:xfrm>
            <a:off x="4000764" y="3406239"/>
            <a:ext cx="524474" cy="461651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燕尾形 25">
            <a:extLst>
              <a:ext uri="{FF2B5EF4-FFF2-40B4-BE49-F238E27FC236}">
                <a16:creationId xmlns:a16="http://schemas.microsoft.com/office/drawing/2014/main" id="{601C51ED-1C45-4F4E-54C8-E2F558B5EE75}"/>
              </a:ext>
            </a:extLst>
          </p:cNvPr>
          <p:cNvSpPr/>
          <p:nvPr/>
        </p:nvSpPr>
        <p:spPr>
          <a:xfrm rot="16200000">
            <a:off x="4111513" y="2906549"/>
            <a:ext cx="348289" cy="348289"/>
          </a:xfrm>
          <a:prstGeom prst="chevr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9C96200-C653-B3CF-AE30-6DAE1E8B54B5}"/>
              </a:ext>
            </a:extLst>
          </p:cNvPr>
          <p:cNvSpPr/>
          <p:nvPr/>
        </p:nvSpPr>
        <p:spPr>
          <a:xfrm flipV="1">
            <a:off x="6091994" y="2607115"/>
            <a:ext cx="1856644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空心弧 33">
            <a:extLst>
              <a:ext uri="{FF2B5EF4-FFF2-40B4-BE49-F238E27FC236}">
                <a16:creationId xmlns:a16="http://schemas.microsoft.com/office/drawing/2014/main" id="{568398FE-A803-FB93-0FCF-961B73C34A18}"/>
              </a:ext>
            </a:extLst>
          </p:cNvPr>
          <p:cNvSpPr/>
          <p:nvPr/>
        </p:nvSpPr>
        <p:spPr>
          <a:xfrm>
            <a:off x="4899298" y="2216083"/>
            <a:ext cx="2425837" cy="2425835"/>
          </a:xfrm>
          <a:prstGeom prst="blockArc">
            <a:avLst/>
          </a:prstGeom>
          <a:solidFill>
            <a:srgbClr val="17DC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文本框 28">
            <a:extLst>
              <a:ext uri="{FF2B5EF4-FFF2-40B4-BE49-F238E27FC236}">
                <a16:creationId xmlns:a16="http://schemas.microsoft.com/office/drawing/2014/main" id="{FD172FA3-745E-77BD-821C-4E60F09FEEB8}"/>
              </a:ext>
            </a:extLst>
          </p:cNvPr>
          <p:cNvSpPr txBox="1"/>
          <p:nvPr/>
        </p:nvSpPr>
        <p:spPr>
          <a:xfrm>
            <a:off x="5826460" y="2864265"/>
            <a:ext cx="524474" cy="461651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任意多边形 37" descr="D:\51PPT模板网\51pptmoban.com\图片.jpg">
            <a:extLst>
              <a:ext uri="{FF2B5EF4-FFF2-40B4-BE49-F238E27FC236}">
                <a16:creationId xmlns:a16="http://schemas.microsoft.com/office/drawing/2014/main" id="{D66D174D-2800-DA72-CD6A-E422E2DACF1F}"/>
              </a:ext>
            </a:extLst>
          </p:cNvPr>
          <p:cNvSpPr/>
          <p:nvPr/>
        </p:nvSpPr>
        <p:spPr>
          <a:xfrm rot="2700000">
            <a:off x="5852996" y="3713364"/>
            <a:ext cx="448002" cy="448003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cs typeface="+mn-ea"/>
              <a:sym typeface="+mn-lt"/>
            </a:endParaRPr>
          </a:p>
        </p:txBody>
      </p:sp>
      <p:sp>
        <p:nvSpPr>
          <p:cNvPr id="40" name="任意多边形 38">
            <a:extLst>
              <a:ext uri="{FF2B5EF4-FFF2-40B4-BE49-F238E27FC236}">
                <a16:creationId xmlns:a16="http://schemas.microsoft.com/office/drawing/2014/main" id="{9914FE0C-B40F-A5A0-F14D-ED4D8770B9FA}"/>
              </a:ext>
            </a:extLst>
          </p:cNvPr>
          <p:cNvSpPr/>
          <p:nvPr/>
        </p:nvSpPr>
        <p:spPr>
          <a:xfrm rot="2700000">
            <a:off x="6300821" y="3759693"/>
            <a:ext cx="188486" cy="188486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cs typeface="+mn-ea"/>
              <a:sym typeface="+mn-lt"/>
            </a:endParaRPr>
          </a:p>
        </p:txBody>
      </p:sp>
      <p:sp>
        <p:nvSpPr>
          <p:cNvPr id="41" name="任意多边形 39">
            <a:extLst>
              <a:ext uri="{FF2B5EF4-FFF2-40B4-BE49-F238E27FC236}">
                <a16:creationId xmlns:a16="http://schemas.microsoft.com/office/drawing/2014/main" id="{D22A9757-B945-E42F-747B-CAF94CA12804}"/>
              </a:ext>
            </a:extLst>
          </p:cNvPr>
          <p:cNvSpPr/>
          <p:nvPr/>
        </p:nvSpPr>
        <p:spPr>
          <a:xfrm rot="2700000">
            <a:off x="5727697" y="3960932"/>
            <a:ext cx="113792" cy="113793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cs typeface="+mn-ea"/>
              <a:sym typeface="+mn-lt"/>
            </a:endParaRPr>
          </a:p>
        </p:txBody>
      </p:sp>
      <p:sp>
        <p:nvSpPr>
          <p:cNvPr id="42" name="任意多边形 40">
            <a:extLst>
              <a:ext uri="{FF2B5EF4-FFF2-40B4-BE49-F238E27FC236}">
                <a16:creationId xmlns:a16="http://schemas.microsoft.com/office/drawing/2014/main" id="{D14C38E4-8CC0-0C12-CE81-C46C55141F00}"/>
              </a:ext>
            </a:extLst>
          </p:cNvPr>
          <p:cNvSpPr/>
          <p:nvPr/>
        </p:nvSpPr>
        <p:spPr>
          <a:xfrm rot="2700000">
            <a:off x="5789157" y="3902028"/>
            <a:ext cx="60711" cy="60711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cs typeface="+mn-ea"/>
              <a:sym typeface="+mn-lt"/>
            </a:endParaRPr>
          </a:p>
        </p:txBody>
      </p:sp>
      <p:sp>
        <p:nvSpPr>
          <p:cNvPr id="46" name="空心弧 45">
            <a:extLst>
              <a:ext uri="{FF2B5EF4-FFF2-40B4-BE49-F238E27FC236}">
                <a16:creationId xmlns:a16="http://schemas.microsoft.com/office/drawing/2014/main" id="{F67F6C4C-C853-3F61-11CD-67F7768C2F0B}"/>
              </a:ext>
            </a:extLst>
          </p:cNvPr>
          <p:cNvSpPr/>
          <p:nvPr/>
        </p:nvSpPr>
        <p:spPr>
          <a:xfrm rot="10800000">
            <a:off x="6716962" y="2212245"/>
            <a:ext cx="2425836" cy="2425836"/>
          </a:xfrm>
          <a:prstGeom prst="blockArc">
            <a:avLst/>
          </a:prstGeom>
          <a:solidFill>
            <a:srgbClr val="A7A0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817B2F09-69D0-759B-D55C-20B9F00ACD61}"/>
              </a:ext>
            </a:extLst>
          </p:cNvPr>
          <p:cNvSpPr/>
          <p:nvPr/>
        </p:nvSpPr>
        <p:spPr>
          <a:xfrm flipV="1">
            <a:off x="7973019" y="2607114"/>
            <a:ext cx="1856643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31">
            <a:extLst>
              <a:ext uri="{FF2B5EF4-FFF2-40B4-BE49-F238E27FC236}">
                <a16:creationId xmlns:a16="http://schemas.microsoft.com/office/drawing/2014/main" id="{0D8C8E25-7D04-B696-A890-751790926EE0}"/>
              </a:ext>
            </a:extLst>
          </p:cNvPr>
          <p:cNvSpPr txBox="1"/>
          <p:nvPr/>
        </p:nvSpPr>
        <p:spPr>
          <a:xfrm>
            <a:off x="7691163" y="3406239"/>
            <a:ext cx="524474" cy="461651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燕尾形 47">
            <a:extLst>
              <a:ext uri="{FF2B5EF4-FFF2-40B4-BE49-F238E27FC236}">
                <a16:creationId xmlns:a16="http://schemas.microsoft.com/office/drawing/2014/main" id="{EE7F1136-0583-533B-CB5E-8C50D469BF25}"/>
              </a:ext>
            </a:extLst>
          </p:cNvPr>
          <p:cNvSpPr/>
          <p:nvPr/>
        </p:nvSpPr>
        <p:spPr>
          <a:xfrm rot="16200000">
            <a:off x="7769637" y="2906549"/>
            <a:ext cx="348289" cy="348289"/>
          </a:xfrm>
          <a:prstGeom prst="chevr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DECA6ACD-2770-BE89-276F-AAF6CD676B0B}"/>
              </a:ext>
            </a:extLst>
          </p:cNvPr>
          <p:cNvSpPr/>
          <p:nvPr/>
        </p:nvSpPr>
        <p:spPr>
          <a:xfrm flipV="1">
            <a:off x="9771063" y="2607115"/>
            <a:ext cx="1856644" cy="819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6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空心弧 55">
            <a:extLst>
              <a:ext uri="{FF2B5EF4-FFF2-40B4-BE49-F238E27FC236}">
                <a16:creationId xmlns:a16="http://schemas.microsoft.com/office/drawing/2014/main" id="{A234D7E7-D29C-82FD-7A24-8ABF66A398CA}"/>
              </a:ext>
            </a:extLst>
          </p:cNvPr>
          <p:cNvSpPr/>
          <p:nvPr/>
        </p:nvSpPr>
        <p:spPr>
          <a:xfrm>
            <a:off x="8531958" y="2216083"/>
            <a:ext cx="2425837" cy="2425835"/>
          </a:xfrm>
          <a:prstGeom prst="blockArc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文本框 29">
            <a:extLst>
              <a:ext uri="{FF2B5EF4-FFF2-40B4-BE49-F238E27FC236}">
                <a16:creationId xmlns:a16="http://schemas.microsoft.com/office/drawing/2014/main" id="{86F488EA-CD63-B140-9DC0-29829745E27D}"/>
              </a:ext>
            </a:extLst>
          </p:cNvPr>
          <p:cNvSpPr txBox="1"/>
          <p:nvPr/>
        </p:nvSpPr>
        <p:spPr>
          <a:xfrm>
            <a:off x="9482639" y="2864265"/>
            <a:ext cx="524474" cy="461651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55" descr="D:\51PPT模板网\51pptmoban.com\图片.jpg">
            <a:extLst>
              <a:ext uri="{FF2B5EF4-FFF2-40B4-BE49-F238E27FC236}">
                <a16:creationId xmlns:a16="http://schemas.microsoft.com/office/drawing/2014/main" id="{EC381A1A-FB6F-11E6-2F2B-3BEF090CC51B}"/>
              </a:ext>
            </a:extLst>
          </p:cNvPr>
          <p:cNvSpPr>
            <a:spLocks noEditPoints="1"/>
          </p:cNvSpPr>
          <p:nvPr/>
        </p:nvSpPr>
        <p:spPr bwMode="auto">
          <a:xfrm>
            <a:off x="9561042" y="3765198"/>
            <a:ext cx="489255" cy="415008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26" tIns="45713" rIns="91426" bIns="45713" numCol="1" anchor="t" anchorCtr="0" compatLnSpc="1"/>
          <a:lstStyle/>
          <a:p>
            <a:endParaRPr lang="zh-CN" altLang="en-US" sz="3068"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83CAD38-A399-19FC-50DD-73063D5EF169}"/>
              </a:ext>
            </a:extLst>
          </p:cNvPr>
          <p:cNvGrpSpPr/>
          <p:nvPr/>
        </p:nvGrpSpPr>
        <p:grpSpPr>
          <a:xfrm>
            <a:off x="3147961" y="1661759"/>
            <a:ext cx="2266820" cy="1047355"/>
            <a:chOff x="1016943" y="1906534"/>
            <a:chExt cx="2266820" cy="104735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8576119-DF4C-2BCE-0300-90FAF958ACBC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630294C-211B-D2F2-BD10-3C9A7F9218BF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36FAF7E-3814-0A58-BEFE-F270FFA51C4B}"/>
              </a:ext>
            </a:extLst>
          </p:cNvPr>
          <p:cNvGrpSpPr/>
          <p:nvPr/>
        </p:nvGrpSpPr>
        <p:grpSpPr>
          <a:xfrm>
            <a:off x="6810371" y="1661759"/>
            <a:ext cx="2266820" cy="1047355"/>
            <a:chOff x="1016943" y="1906534"/>
            <a:chExt cx="2266820" cy="104735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73870DF-62A6-7292-19B5-101D509CF881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ECD95CD-8CD7-E02C-5B9F-B4052E9578B9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AD89841-026C-B08E-4F42-0D7EA2EAE460}"/>
              </a:ext>
            </a:extLst>
          </p:cNvPr>
          <p:cNvGrpSpPr/>
          <p:nvPr/>
        </p:nvGrpSpPr>
        <p:grpSpPr>
          <a:xfrm>
            <a:off x="1312038" y="4371553"/>
            <a:ext cx="2266820" cy="1047355"/>
            <a:chOff x="1016943" y="1906534"/>
            <a:chExt cx="2266820" cy="104735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3333AF-C996-9FB2-BD6B-BC3F16C3036F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F9CB03A-5E7A-31B4-1D46-53006FD85AA6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A5110FE-0928-0173-FC33-E58BEBA80901}"/>
              </a:ext>
            </a:extLst>
          </p:cNvPr>
          <p:cNvGrpSpPr/>
          <p:nvPr/>
        </p:nvGrpSpPr>
        <p:grpSpPr>
          <a:xfrm>
            <a:off x="4948714" y="4371553"/>
            <a:ext cx="2266820" cy="1047355"/>
            <a:chOff x="1016943" y="1906534"/>
            <a:chExt cx="2266820" cy="104735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2D4B4D6-6AEF-D71B-E967-3A53CB3AFECD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79423D4-3E77-DE17-73B9-E82E11E49644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4B09F5B-3E7E-B6F4-268D-9C42DCFA46BB}"/>
              </a:ext>
            </a:extLst>
          </p:cNvPr>
          <p:cNvGrpSpPr/>
          <p:nvPr/>
        </p:nvGrpSpPr>
        <p:grpSpPr>
          <a:xfrm>
            <a:off x="8672259" y="4371553"/>
            <a:ext cx="2266820" cy="1047355"/>
            <a:chOff x="1016943" y="1906534"/>
            <a:chExt cx="2266820" cy="1047355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716C96E-DFA7-3109-B01F-68D87C779193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9B50EB3-3A84-06FC-FA8E-67E3587E8CE4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21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C804D36-6DFC-4D88-FA9C-332258E01274}"/>
              </a:ext>
            </a:extLst>
          </p:cNvPr>
          <p:cNvCxnSpPr/>
          <p:nvPr/>
        </p:nvCxnSpPr>
        <p:spPr>
          <a:xfrm flipH="1">
            <a:off x="6202313" y="1931684"/>
            <a:ext cx="1391171" cy="0"/>
          </a:xfrm>
          <a:prstGeom prst="lin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276F7F88-4F7D-F7A2-3018-345B868B6A1C}"/>
              </a:ext>
            </a:extLst>
          </p:cNvPr>
          <p:cNvSpPr/>
          <p:nvPr/>
        </p:nvSpPr>
        <p:spPr>
          <a:xfrm flipH="1">
            <a:off x="7565720" y="1913533"/>
            <a:ext cx="36302" cy="3630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+mj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B1971FA-F3F7-0F74-8652-FCAC948F6F36}"/>
              </a:ext>
            </a:extLst>
          </p:cNvPr>
          <p:cNvCxnSpPr/>
          <p:nvPr/>
        </p:nvCxnSpPr>
        <p:spPr>
          <a:xfrm flipH="1">
            <a:off x="7602021" y="3890651"/>
            <a:ext cx="1391171" cy="0"/>
          </a:xfrm>
          <a:prstGeom prst="lin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9F2CA284-45AA-6672-F052-44F20C189A0D}"/>
              </a:ext>
            </a:extLst>
          </p:cNvPr>
          <p:cNvSpPr/>
          <p:nvPr/>
        </p:nvSpPr>
        <p:spPr>
          <a:xfrm flipH="1">
            <a:off x="8965428" y="3872500"/>
            <a:ext cx="36302" cy="3630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+mj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EEFA7E4-1305-2508-5F96-94C959498384}"/>
              </a:ext>
            </a:extLst>
          </p:cNvPr>
          <p:cNvCxnSpPr/>
          <p:nvPr/>
        </p:nvCxnSpPr>
        <p:spPr>
          <a:xfrm>
            <a:off x="2642866" y="1931684"/>
            <a:ext cx="1391171" cy="0"/>
          </a:xfrm>
          <a:prstGeom prst="lin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74977AE5-3EC9-652E-6D7B-DBF26E67D923}"/>
              </a:ext>
            </a:extLst>
          </p:cNvPr>
          <p:cNvSpPr/>
          <p:nvPr/>
        </p:nvSpPr>
        <p:spPr>
          <a:xfrm>
            <a:off x="2634329" y="1913533"/>
            <a:ext cx="36302" cy="3630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+mj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8BB89B6-48BE-630C-99D0-BBDE78CDD639}"/>
              </a:ext>
            </a:extLst>
          </p:cNvPr>
          <p:cNvCxnSpPr/>
          <p:nvPr/>
        </p:nvCxnSpPr>
        <p:spPr>
          <a:xfrm>
            <a:off x="3825784" y="3890651"/>
            <a:ext cx="1391171" cy="0"/>
          </a:xfrm>
          <a:prstGeom prst="lin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E04CBEEB-16AA-C2A0-43E0-9483C4EDCF2B}"/>
              </a:ext>
            </a:extLst>
          </p:cNvPr>
          <p:cNvSpPr/>
          <p:nvPr/>
        </p:nvSpPr>
        <p:spPr>
          <a:xfrm>
            <a:off x="3817247" y="3872500"/>
            <a:ext cx="36302" cy="3630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+mj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F04D913D-D740-C98E-57D5-B771F52750E4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488038" y="1690728"/>
            <a:ext cx="2681015" cy="1814466"/>
          </a:xfrm>
          <a:prstGeom prst="triangle">
            <a:avLst>
              <a:gd name="adj" fmla="val 50000"/>
            </a:avLst>
          </a:prstGeom>
          <a:solidFill>
            <a:srgbClr val="17DCF5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>
              <a:solidFill>
                <a:schemeClr val="bg1"/>
              </a:solidFill>
              <a:latin typeface="+mj-lt"/>
              <a:sym typeface="宋体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5E9395D-BB1A-F8A6-9E98-CC57B684B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564" y="1847578"/>
            <a:ext cx="697627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84F8513A-AB11-DD68-1E48-E345066BF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466" y="1690728"/>
            <a:ext cx="2683049" cy="1814466"/>
          </a:xfrm>
          <a:prstGeom prst="triangle">
            <a:avLst>
              <a:gd name="adj" fmla="val 50000"/>
            </a:avLst>
          </a:prstGeom>
          <a:solidFill>
            <a:srgbClr val="0059F7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>
              <a:solidFill>
                <a:schemeClr val="bg1"/>
              </a:solidFill>
              <a:latin typeface="+mj-lt"/>
              <a:sym typeface="宋体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760093-8147-22F4-0F1C-C5CBC5CBF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178" y="2433161"/>
            <a:ext cx="697627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6E152D2A-49C8-DECF-45D8-5FEF20EB31B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883466" y="3560117"/>
            <a:ext cx="2683049" cy="1814466"/>
          </a:xfrm>
          <a:prstGeom prst="triangle">
            <a:avLst>
              <a:gd name="adj" fmla="val 50000"/>
            </a:avLst>
          </a:prstGeom>
          <a:solidFill>
            <a:srgbClr val="F8CEFE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>
              <a:solidFill>
                <a:schemeClr val="bg1"/>
              </a:solidFill>
              <a:latin typeface="+mj-lt"/>
              <a:sym typeface="宋体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398C2FE-CFBA-F878-2DD0-58111FEBC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178" y="3790917"/>
            <a:ext cx="697627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82D0E1ED-AF63-5003-A756-79BE539A5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0933" y="3560117"/>
            <a:ext cx="2681015" cy="1814466"/>
          </a:xfrm>
          <a:prstGeom prst="triangle">
            <a:avLst>
              <a:gd name="adj" fmla="val 50000"/>
            </a:avLst>
          </a:prstGeom>
          <a:solidFill>
            <a:srgbClr val="A7A0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>
              <a:solidFill>
                <a:schemeClr val="bg1"/>
              </a:solidFill>
              <a:latin typeface="+mj-lt"/>
              <a:sym typeface="宋体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53F2C10-2CF8-3C26-CF71-269424FEB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621" y="422646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圆角矩形 2">
            <a:extLst>
              <a:ext uri="{FF2B5EF4-FFF2-40B4-BE49-F238E27FC236}">
                <a16:creationId xmlns:a16="http://schemas.microsoft.com/office/drawing/2014/main" id="{13E54757-A284-2A0A-C82F-D03A35700AE7}"/>
              </a:ext>
            </a:extLst>
          </p:cNvPr>
          <p:cNvSpPr/>
          <p:nvPr/>
        </p:nvSpPr>
        <p:spPr>
          <a:xfrm>
            <a:off x="1375624" y="1684184"/>
            <a:ext cx="1109557" cy="527551"/>
          </a:xfrm>
          <a:prstGeom prst="roundRect">
            <a:avLst/>
          </a:prstGeom>
          <a:solidFill>
            <a:srgbClr val="17DCF5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224">
            <a:extLst>
              <a:ext uri="{FF2B5EF4-FFF2-40B4-BE49-F238E27FC236}">
                <a16:creationId xmlns:a16="http://schemas.microsoft.com/office/drawing/2014/main" id="{E5F610D2-4AF4-50E5-DB31-BAB0B0E5943C}"/>
              </a:ext>
            </a:extLst>
          </p:cNvPr>
          <p:cNvSpPr txBox="1"/>
          <p:nvPr/>
        </p:nvSpPr>
        <p:spPr>
          <a:xfrm>
            <a:off x="1349557" y="1730300"/>
            <a:ext cx="1189952" cy="336823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  <a:cs typeface="华文黑体" pitchFamily="2" charset="-122"/>
              </a:rPr>
              <a:t>关键词一</a:t>
            </a:r>
          </a:p>
        </p:txBody>
      </p:sp>
      <p:sp>
        <p:nvSpPr>
          <p:cNvPr id="39" name="圆角矩形 86">
            <a:extLst>
              <a:ext uri="{FF2B5EF4-FFF2-40B4-BE49-F238E27FC236}">
                <a16:creationId xmlns:a16="http://schemas.microsoft.com/office/drawing/2014/main" id="{A710AF51-9E4C-7C2F-FF12-CF0AC36EF39F}"/>
              </a:ext>
            </a:extLst>
          </p:cNvPr>
          <p:cNvSpPr/>
          <p:nvPr/>
        </p:nvSpPr>
        <p:spPr>
          <a:xfrm>
            <a:off x="7800508" y="1684183"/>
            <a:ext cx="1109557" cy="527551"/>
          </a:xfrm>
          <a:prstGeom prst="roundRect">
            <a:avLst/>
          </a:prstGeom>
          <a:solidFill>
            <a:srgbClr val="0059F7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87">
            <a:extLst>
              <a:ext uri="{FF2B5EF4-FFF2-40B4-BE49-F238E27FC236}">
                <a16:creationId xmlns:a16="http://schemas.microsoft.com/office/drawing/2014/main" id="{4704D287-922F-CB32-E7EE-AFF1ED0D4F20}"/>
              </a:ext>
            </a:extLst>
          </p:cNvPr>
          <p:cNvSpPr txBox="1"/>
          <p:nvPr/>
        </p:nvSpPr>
        <p:spPr>
          <a:xfrm>
            <a:off x="7769545" y="1712973"/>
            <a:ext cx="1189951" cy="336823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  <a:cs typeface="华文黑体" pitchFamily="2" charset="-122"/>
              </a:rPr>
              <a:t>关键词二</a:t>
            </a:r>
          </a:p>
        </p:txBody>
      </p:sp>
      <p:sp>
        <p:nvSpPr>
          <p:cNvPr id="42" name="圆角矩形 88">
            <a:extLst>
              <a:ext uri="{FF2B5EF4-FFF2-40B4-BE49-F238E27FC236}">
                <a16:creationId xmlns:a16="http://schemas.microsoft.com/office/drawing/2014/main" id="{FA3D5047-898A-5716-DE03-4AFEC319D75B}"/>
              </a:ext>
            </a:extLst>
          </p:cNvPr>
          <p:cNvSpPr/>
          <p:nvPr/>
        </p:nvSpPr>
        <p:spPr>
          <a:xfrm>
            <a:off x="9117024" y="3608730"/>
            <a:ext cx="1109557" cy="527551"/>
          </a:xfrm>
          <a:prstGeom prst="roundRect">
            <a:avLst/>
          </a:prstGeom>
          <a:solidFill>
            <a:srgbClr val="A7A0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89">
            <a:extLst>
              <a:ext uri="{FF2B5EF4-FFF2-40B4-BE49-F238E27FC236}">
                <a16:creationId xmlns:a16="http://schemas.microsoft.com/office/drawing/2014/main" id="{F6C3FAE0-3F1F-21C8-AEE7-4771EC5DB3BF}"/>
              </a:ext>
            </a:extLst>
          </p:cNvPr>
          <p:cNvSpPr txBox="1"/>
          <p:nvPr/>
        </p:nvSpPr>
        <p:spPr>
          <a:xfrm>
            <a:off x="9117025" y="3655492"/>
            <a:ext cx="1109556" cy="334834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  <a:cs typeface="华文黑体" pitchFamily="2" charset="-122"/>
              </a:rPr>
              <a:t>关键词四</a:t>
            </a:r>
          </a:p>
        </p:txBody>
      </p:sp>
      <p:sp>
        <p:nvSpPr>
          <p:cNvPr id="45" name="圆角矩形 90">
            <a:extLst>
              <a:ext uri="{FF2B5EF4-FFF2-40B4-BE49-F238E27FC236}">
                <a16:creationId xmlns:a16="http://schemas.microsoft.com/office/drawing/2014/main" id="{A60A3ADE-FE14-2F3E-A687-B012B0B731DA}"/>
              </a:ext>
            </a:extLst>
          </p:cNvPr>
          <p:cNvSpPr/>
          <p:nvPr/>
        </p:nvSpPr>
        <p:spPr>
          <a:xfrm>
            <a:off x="2498433" y="3661806"/>
            <a:ext cx="1109557" cy="527551"/>
          </a:xfrm>
          <a:prstGeom prst="roundRect">
            <a:avLst/>
          </a:prstGeom>
          <a:solidFill>
            <a:srgbClr val="F8CEFE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91">
            <a:extLst>
              <a:ext uri="{FF2B5EF4-FFF2-40B4-BE49-F238E27FC236}">
                <a16:creationId xmlns:a16="http://schemas.microsoft.com/office/drawing/2014/main" id="{B739867F-D55E-236A-373F-E2B558B21550}"/>
              </a:ext>
            </a:extLst>
          </p:cNvPr>
          <p:cNvSpPr txBox="1"/>
          <p:nvPr/>
        </p:nvSpPr>
        <p:spPr>
          <a:xfrm>
            <a:off x="2458235" y="3718618"/>
            <a:ext cx="1189954" cy="336823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  <a:cs typeface="华文黑体" pitchFamily="2" charset="-122"/>
              </a:rPr>
              <a:t>关键词三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F5E0320-B573-FE14-BE09-E8E1B3B179F0}"/>
              </a:ext>
            </a:extLst>
          </p:cNvPr>
          <p:cNvSpPr txBox="1"/>
          <p:nvPr/>
        </p:nvSpPr>
        <p:spPr>
          <a:xfrm>
            <a:off x="1268758" y="2298767"/>
            <a:ext cx="262562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07416E4-9242-D535-26E8-175761C9E797}"/>
              </a:ext>
            </a:extLst>
          </p:cNvPr>
          <p:cNvSpPr txBox="1"/>
          <p:nvPr/>
        </p:nvSpPr>
        <p:spPr>
          <a:xfrm>
            <a:off x="7706045" y="2264851"/>
            <a:ext cx="278569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B62ACA4-8FD0-4B94-9171-64D448CD2813}"/>
              </a:ext>
            </a:extLst>
          </p:cNvPr>
          <p:cNvSpPr txBox="1"/>
          <p:nvPr/>
        </p:nvSpPr>
        <p:spPr>
          <a:xfrm>
            <a:off x="2419732" y="4281559"/>
            <a:ext cx="262562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B5DC461-D9C7-4081-11BD-DF59845E3666}"/>
              </a:ext>
            </a:extLst>
          </p:cNvPr>
          <p:cNvSpPr txBox="1"/>
          <p:nvPr/>
        </p:nvSpPr>
        <p:spPr>
          <a:xfrm>
            <a:off x="9052530" y="4209317"/>
            <a:ext cx="278569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8258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 13">
            <a:extLst>
              <a:ext uri="{FF2B5EF4-FFF2-40B4-BE49-F238E27FC236}">
                <a16:creationId xmlns:a16="http://schemas.microsoft.com/office/drawing/2014/main" id="{7FB7CA02-65FD-D3D8-7163-55BB20D43EF9}"/>
              </a:ext>
            </a:extLst>
          </p:cNvPr>
          <p:cNvSpPr/>
          <p:nvPr/>
        </p:nvSpPr>
        <p:spPr bwMode="auto">
          <a:xfrm>
            <a:off x="5895200" y="2729869"/>
            <a:ext cx="449729" cy="4127606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solidFill>
            <a:srgbClr val="0059F7"/>
          </a:solidFill>
          <a:ln>
            <a:noFill/>
          </a:ln>
        </p:spPr>
        <p:txBody>
          <a:bodyPr vert="horz" wrap="square" lIns="121901" tIns="60951" rIns="121901" bIns="60951" numCol="1" anchor="t" anchorCtr="0" compatLnSpc="1"/>
          <a:lstStyle/>
          <a:p>
            <a:pPr defTabSz="1218815">
              <a:defRPr/>
            </a:pPr>
            <a:endParaRPr lang="zh-CN" altLang="en-US" sz="2402" kern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BCA99971-69FF-29C0-1F99-553222854A7F}"/>
              </a:ext>
            </a:extLst>
          </p:cNvPr>
          <p:cNvSpPr/>
          <p:nvPr/>
        </p:nvSpPr>
        <p:spPr bwMode="auto">
          <a:xfrm>
            <a:off x="6493267" y="3655224"/>
            <a:ext cx="1483395" cy="3202250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solidFill>
            <a:srgbClr val="F8CEFE"/>
          </a:solidFill>
          <a:ln>
            <a:noFill/>
          </a:ln>
        </p:spPr>
        <p:txBody>
          <a:bodyPr vert="horz" wrap="square" lIns="121901" tIns="60951" rIns="121901" bIns="60951" numCol="1" anchor="t" anchorCtr="0" compatLnSpc="1"/>
          <a:lstStyle/>
          <a:p>
            <a:pPr defTabSz="1218815">
              <a:defRPr/>
            </a:pPr>
            <a:endParaRPr lang="zh-CN" altLang="en-US" sz="2402" kern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F31F0A8C-22E0-A19D-1B3E-ED1ECBE2EDC2}"/>
              </a:ext>
            </a:extLst>
          </p:cNvPr>
          <p:cNvSpPr/>
          <p:nvPr/>
        </p:nvSpPr>
        <p:spPr bwMode="auto">
          <a:xfrm>
            <a:off x="4265820" y="3655224"/>
            <a:ext cx="1478686" cy="3202250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solidFill>
            <a:srgbClr val="F8CEFE"/>
          </a:solidFill>
          <a:ln>
            <a:noFill/>
          </a:ln>
        </p:spPr>
        <p:txBody>
          <a:bodyPr vert="horz" wrap="square" lIns="121901" tIns="60951" rIns="121901" bIns="60951" numCol="1" anchor="t" anchorCtr="0" compatLnSpc="1"/>
          <a:lstStyle/>
          <a:p>
            <a:pPr defTabSz="1218815">
              <a:defRPr/>
            </a:pPr>
            <a:endParaRPr lang="zh-CN" altLang="en-US" sz="2402" kern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B22AE8D0-68FB-0383-7250-69338C9CDB50}"/>
              </a:ext>
            </a:extLst>
          </p:cNvPr>
          <p:cNvSpPr/>
          <p:nvPr/>
        </p:nvSpPr>
        <p:spPr bwMode="auto">
          <a:xfrm>
            <a:off x="6248390" y="3224333"/>
            <a:ext cx="880618" cy="3633143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solidFill>
            <a:srgbClr val="17DCF5"/>
          </a:solidFill>
          <a:ln>
            <a:noFill/>
          </a:ln>
        </p:spPr>
        <p:txBody>
          <a:bodyPr vert="horz" wrap="square" lIns="121901" tIns="60951" rIns="121901" bIns="60951" numCol="1" anchor="t" anchorCtr="0" compatLnSpc="1"/>
          <a:lstStyle/>
          <a:p>
            <a:pPr defTabSz="1218815">
              <a:defRPr/>
            </a:pPr>
            <a:endParaRPr lang="zh-CN" altLang="en-US" sz="2402" kern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8AB62FCA-6DF9-1179-B0EC-C60C0A3A4287}"/>
              </a:ext>
            </a:extLst>
          </p:cNvPr>
          <p:cNvSpPr/>
          <p:nvPr/>
        </p:nvSpPr>
        <p:spPr bwMode="auto">
          <a:xfrm>
            <a:off x="5108765" y="3224333"/>
            <a:ext cx="882975" cy="3633143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solidFill>
            <a:srgbClr val="17DCF5"/>
          </a:solidFill>
          <a:ln>
            <a:noFill/>
          </a:ln>
        </p:spPr>
        <p:txBody>
          <a:bodyPr vert="horz" wrap="square" lIns="121901" tIns="60951" rIns="121901" bIns="60951" numCol="1" anchor="t" anchorCtr="0" compatLnSpc="1"/>
          <a:lstStyle/>
          <a:p>
            <a:pPr defTabSz="1218815">
              <a:defRPr/>
            </a:pPr>
            <a:endParaRPr lang="zh-CN" altLang="en-US" sz="2402" kern="0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02C1EA-179A-5E6A-DD35-80EBD1E6E498}"/>
              </a:ext>
            </a:extLst>
          </p:cNvPr>
          <p:cNvGrpSpPr/>
          <p:nvPr/>
        </p:nvGrpSpPr>
        <p:grpSpPr>
          <a:xfrm>
            <a:off x="5005163" y="1292579"/>
            <a:ext cx="2266820" cy="1047355"/>
            <a:chOff x="1016943" y="1906534"/>
            <a:chExt cx="2266820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6DA5736-502B-A52A-281B-9AA798CA504B}"/>
                </a:ext>
              </a:extLst>
            </p:cNvPr>
            <p:cNvSpPr txBox="1"/>
            <p:nvPr/>
          </p:nvSpPr>
          <p:spPr>
            <a:xfrm>
              <a:off x="1016943" y="2190603"/>
              <a:ext cx="22668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CD69DF-6F86-77B0-CF2B-4472A8D0A5E8}"/>
                </a:ext>
              </a:extLst>
            </p:cNvPr>
            <p:cNvSpPr txBox="1"/>
            <p:nvPr/>
          </p:nvSpPr>
          <p:spPr>
            <a:xfrm>
              <a:off x="1433262" y="1906534"/>
              <a:ext cx="1434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9D5F03E-83A7-075D-53A2-D009C2B12DB0}"/>
              </a:ext>
            </a:extLst>
          </p:cNvPr>
          <p:cNvGrpSpPr/>
          <p:nvPr/>
        </p:nvGrpSpPr>
        <p:grpSpPr>
          <a:xfrm>
            <a:off x="7861519" y="3587967"/>
            <a:ext cx="3183852" cy="816522"/>
            <a:chOff x="283598" y="1906534"/>
            <a:chExt cx="3183852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DD85931-FC38-8D9B-5CDF-3318EC0CB6EE}"/>
                </a:ext>
              </a:extLst>
            </p:cNvPr>
            <p:cNvSpPr txBox="1"/>
            <p:nvPr/>
          </p:nvSpPr>
          <p:spPr>
            <a:xfrm>
              <a:off x="283598" y="2190603"/>
              <a:ext cx="31838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2927430-27DC-9A12-EE74-24AD0E87C4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304CEB-4084-C2A5-78E6-63DB900B8653}"/>
              </a:ext>
            </a:extLst>
          </p:cNvPr>
          <p:cNvGrpSpPr/>
          <p:nvPr/>
        </p:nvGrpSpPr>
        <p:grpSpPr>
          <a:xfrm>
            <a:off x="1146629" y="3586545"/>
            <a:ext cx="3186440" cy="816522"/>
            <a:chOff x="81697" y="1906534"/>
            <a:chExt cx="3186440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F366ECA-8242-65FC-AA4C-D8D90E1BA4D8}"/>
                </a:ext>
              </a:extLst>
            </p:cNvPr>
            <p:cNvSpPr txBox="1"/>
            <p:nvPr/>
          </p:nvSpPr>
          <p:spPr>
            <a:xfrm>
              <a:off x="81697" y="2190603"/>
              <a:ext cx="31683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9F048D8-5EC0-2AA2-653D-EBF02E46287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48F0A5-02BE-5BC8-C641-C359F414FFC7}"/>
              </a:ext>
            </a:extLst>
          </p:cNvPr>
          <p:cNvGrpSpPr/>
          <p:nvPr/>
        </p:nvGrpSpPr>
        <p:grpSpPr>
          <a:xfrm>
            <a:off x="7129008" y="2450219"/>
            <a:ext cx="2625629" cy="816522"/>
            <a:chOff x="283598" y="1906534"/>
            <a:chExt cx="262562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72F2A0-A532-9FA2-9B54-B3BDA58A58A5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6158DAF-E96E-5CE6-68CE-7EEEB8BE3B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5324D85-CC5B-5D0B-E6CC-44C94B6E7DAE}"/>
              </a:ext>
            </a:extLst>
          </p:cNvPr>
          <p:cNvGrpSpPr/>
          <p:nvPr/>
        </p:nvGrpSpPr>
        <p:grpSpPr>
          <a:xfrm>
            <a:off x="2304958" y="2448797"/>
            <a:ext cx="2803806" cy="816522"/>
            <a:chOff x="464331" y="1906534"/>
            <a:chExt cx="2803806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277658-E856-C434-DAAE-E6E890C2DF3C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CE4202-1AB6-DFDA-A1A8-DA04D40119F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844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D6706B7-098D-BC95-1338-C1E9C52BBB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65498"/>
            <a:ext cx="5111370" cy="5992502"/>
          </a:xfrm>
          <a:custGeom>
            <a:avLst/>
            <a:gdLst>
              <a:gd name="connsiteX0" fmla="*/ 0 w 5111370"/>
              <a:gd name="connsiteY0" fmla="*/ 0 h 5992502"/>
              <a:gd name="connsiteX1" fmla="*/ 5111370 w 5111370"/>
              <a:gd name="connsiteY1" fmla="*/ 0 h 5992502"/>
              <a:gd name="connsiteX2" fmla="*/ 5111370 w 5111370"/>
              <a:gd name="connsiteY2" fmla="*/ 5992502 h 5992502"/>
              <a:gd name="connsiteX3" fmla="*/ 0 w 5111370"/>
              <a:gd name="connsiteY3" fmla="*/ 5992502 h 599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370" h="5992502">
                <a:moveTo>
                  <a:pt x="0" y="0"/>
                </a:moveTo>
                <a:lnTo>
                  <a:pt x="5111370" y="0"/>
                </a:lnTo>
                <a:lnTo>
                  <a:pt x="5111370" y="5992502"/>
                </a:lnTo>
                <a:lnTo>
                  <a:pt x="0" y="5992502"/>
                </a:lnTo>
                <a:close/>
              </a:path>
            </a:pathLst>
          </a:custGeom>
        </p:spPr>
      </p:pic>
      <p:sp>
        <p:nvSpPr>
          <p:cNvPr id="40" name="椭圆 39">
            <a:extLst>
              <a:ext uri="{FF2B5EF4-FFF2-40B4-BE49-F238E27FC236}">
                <a16:creationId xmlns:a16="http://schemas.microsoft.com/office/drawing/2014/main" id="{24011CFB-AD42-E6AC-5B65-54988E3BA07A}"/>
              </a:ext>
            </a:extLst>
          </p:cNvPr>
          <p:cNvSpPr/>
          <p:nvPr/>
        </p:nvSpPr>
        <p:spPr>
          <a:xfrm>
            <a:off x="7434831" y="1098822"/>
            <a:ext cx="1560990" cy="1560990"/>
          </a:xfrm>
          <a:prstGeom prst="ellipse">
            <a:avLst/>
          </a:prstGeom>
          <a:blipFill dpi="0" rotWithShape="1">
            <a:blip r:embed="rId6"/>
            <a:srcRect/>
            <a:tile tx="-1390650" ty="-16573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37C78E9-D359-65D9-698B-CC0CCB443661}"/>
              </a:ext>
            </a:extLst>
          </p:cNvPr>
          <p:cNvSpPr/>
          <p:nvPr/>
        </p:nvSpPr>
        <p:spPr>
          <a:xfrm>
            <a:off x="3314700" y="3052715"/>
            <a:ext cx="5562600" cy="390650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0" ty="-16573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9F78C02-F0FA-29FC-6DAD-A63B8ADEBB0D}"/>
              </a:ext>
            </a:extLst>
          </p:cNvPr>
          <p:cNvSpPr/>
          <p:nvPr/>
        </p:nvSpPr>
        <p:spPr>
          <a:xfrm>
            <a:off x="0" y="3655912"/>
            <a:ext cx="12192000" cy="3202088"/>
          </a:xfrm>
          <a:custGeom>
            <a:avLst/>
            <a:gdLst>
              <a:gd name="connsiteX0" fmla="*/ 12192000 w 12192000"/>
              <a:gd name="connsiteY0" fmla="*/ 0 h 3202088"/>
              <a:gd name="connsiteX1" fmla="*/ 12192000 w 12192000"/>
              <a:gd name="connsiteY1" fmla="*/ 3202088 h 3202088"/>
              <a:gd name="connsiteX2" fmla="*/ 0 w 12192000"/>
              <a:gd name="connsiteY2" fmla="*/ 3202088 h 3202088"/>
              <a:gd name="connsiteX3" fmla="*/ 0 w 12192000"/>
              <a:gd name="connsiteY3" fmla="*/ 20386 h 3202088"/>
              <a:gd name="connsiteX4" fmla="*/ 150945 w 12192000"/>
              <a:gd name="connsiteY4" fmla="*/ 103576 h 3202088"/>
              <a:gd name="connsiteX5" fmla="*/ 6077505 w 12192000"/>
              <a:gd name="connsiteY5" fmla="*/ 1393494 h 3202088"/>
              <a:gd name="connsiteX6" fmla="*/ 12004066 w 12192000"/>
              <a:gd name="connsiteY6" fmla="*/ 103576 h 32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02088">
                <a:moveTo>
                  <a:pt x="12192000" y="0"/>
                </a:moveTo>
                <a:lnTo>
                  <a:pt x="12192000" y="3202088"/>
                </a:lnTo>
                <a:lnTo>
                  <a:pt x="0" y="3202088"/>
                </a:lnTo>
                <a:lnTo>
                  <a:pt x="0" y="20386"/>
                </a:lnTo>
                <a:lnTo>
                  <a:pt x="150945" y="103576"/>
                </a:lnTo>
                <a:cubicBezTo>
                  <a:pt x="1667684" y="900554"/>
                  <a:pt x="3763039" y="1393494"/>
                  <a:pt x="6077505" y="1393494"/>
                </a:cubicBezTo>
                <a:cubicBezTo>
                  <a:pt x="8391971" y="1393494"/>
                  <a:pt x="10487327" y="900554"/>
                  <a:pt x="12004066" y="103576"/>
                </a:cubicBezTo>
                <a:close/>
              </a:path>
            </a:pathLst>
          </a:custGeom>
          <a:blipFill dpi="0" rotWithShape="1">
            <a:blip r:embed="rId8"/>
            <a:srcRect/>
            <a:tile tx="-4127500" ty="5270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E134EEC-6153-728F-93D2-8A1DCC0BA26E}"/>
              </a:ext>
            </a:extLst>
          </p:cNvPr>
          <p:cNvSpPr/>
          <p:nvPr/>
        </p:nvSpPr>
        <p:spPr>
          <a:xfrm>
            <a:off x="2" y="3345716"/>
            <a:ext cx="12192000" cy="1729091"/>
          </a:xfrm>
          <a:custGeom>
            <a:avLst/>
            <a:gdLst>
              <a:gd name="connsiteX0" fmla="*/ 11522075 w 11522075"/>
              <a:gd name="connsiteY0" fmla="*/ 0 h 1634081"/>
              <a:gd name="connsiteX1" fmla="*/ 11522075 w 11522075"/>
              <a:gd name="connsiteY1" fmla="*/ 322463 h 1634081"/>
              <a:gd name="connsiteX2" fmla="*/ 11361945 w 11522075"/>
              <a:gd name="connsiteY2" fmla="*/ 415041 h 1634081"/>
              <a:gd name="connsiteX3" fmla="*/ 5761037 w 11522075"/>
              <a:gd name="connsiteY3" fmla="*/ 1634081 h 1634081"/>
              <a:gd name="connsiteX4" fmla="*/ 160129 w 11522075"/>
              <a:gd name="connsiteY4" fmla="*/ 415041 h 1634081"/>
              <a:gd name="connsiteX5" fmla="*/ 0 w 11522075"/>
              <a:gd name="connsiteY5" fmla="*/ 322463 h 1634081"/>
              <a:gd name="connsiteX6" fmla="*/ 0 w 11522075"/>
              <a:gd name="connsiteY6" fmla="*/ 0 h 1634081"/>
              <a:gd name="connsiteX7" fmla="*/ 435217 w 11522075"/>
              <a:gd name="connsiteY7" fmla="*/ 271369 h 1634081"/>
              <a:gd name="connsiteX8" fmla="*/ 5761037 w 11522075"/>
              <a:gd name="connsiteY8" fmla="*/ 1562074 h 1634081"/>
              <a:gd name="connsiteX9" fmla="*/ 11086858 w 11522075"/>
              <a:gd name="connsiteY9" fmla="*/ 271369 h 163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22075" h="1634081">
                <a:moveTo>
                  <a:pt x="11522075" y="0"/>
                </a:moveTo>
                <a:lnTo>
                  <a:pt x="11522075" y="322463"/>
                </a:lnTo>
                <a:lnTo>
                  <a:pt x="11361945" y="415041"/>
                </a:lnTo>
                <a:cubicBezTo>
                  <a:pt x="9928547" y="1168227"/>
                  <a:pt x="7948328" y="1634081"/>
                  <a:pt x="5761037" y="1634081"/>
                </a:cubicBezTo>
                <a:cubicBezTo>
                  <a:pt x="3573747" y="1634081"/>
                  <a:pt x="1593527" y="1168227"/>
                  <a:pt x="160129" y="415041"/>
                </a:cubicBezTo>
                <a:lnTo>
                  <a:pt x="0" y="322463"/>
                </a:lnTo>
                <a:lnTo>
                  <a:pt x="0" y="0"/>
                </a:lnTo>
                <a:lnTo>
                  <a:pt x="435217" y="271369"/>
                </a:lnTo>
                <a:cubicBezTo>
                  <a:pt x="1841864" y="1073306"/>
                  <a:pt x="3710453" y="1562074"/>
                  <a:pt x="5761037" y="1562074"/>
                </a:cubicBezTo>
                <a:cubicBezTo>
                  <a:pt x="7811622" y="1562074"/>
                  <a:pt x="9680211" y="1073306"/>
                  <a:pt x="11086858" y="271369"/>
                </a:cubicBezTo>
                <a:close/>
              </a:path>
            </a:pathLst>
          </a:custGeom>
          <a:gradFill flip="none" rotWithShape="1">
            <a:gsLst>
              <a:gs pos="50000">
                <a:srgbClr val="A7A0EF"/>
              </a:gs>
              <a:gs pos="0">
                <a:srgbClr val="0059F7"/>
              </a:gs>
              <a:gs pos="100000">
                <a:srgbClr val="3948E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2D30374-6CA2-8CAC-6BEB-B3F5FE3F5BD0}"/>
              </a:ext>
            </a:extLst>
          </p:cNvPr>
          <p:cNvSpPr/>
          <p:nvPr/>
        </p:nvSpPr>
        <p:spPr>
          <a:xfrm flipH="1">
            <a:off x="6096000" y="2745213"/>
            <a:ext cx="6096000" cy="2434373"/>
          </a:xfrm>
          <a:custGeom>
            <a:avLst/>
            <a:gdLst>
              <a:gd name="connsiteX0" fmla="*/ 0 w 5702301"/>
              <a:gd name="connsiteY0" fmla="*/ 0 h 2631473"/>
              <a:gd name="connsiteX1" fmla="*/ 22841 w 5702301"/>
              <a:gd name="connsiteY1" fmla="*/ 21802 h 2631473"/>
              <a:gd name="connsiteX2" fmla="*/ 5370189 w 5702301"/>
              <a:gd name="connsiteY2" fmla="*/ 2255571 h 2631473"/>
              <a:gd name="connsiteX3" fmla="*/ 5702301 w 5702301"/>
              <a:gd name="connsiteY3" fmla="*/ 2288350 h 2631473"/>
              <a:gd name="connsiteX4" fmla="*/ 5702301 w 5702301"/>
              <a:gd name="connsiteY4" fmla="*/ 2458906 h 2631473"/>
              <a:gd name="connsiteX5" fmla="*/ 5610909 w 5702301"/>
              <a:gd name="connsiteY5" fmla="*/ 2451897 h 2631473"/>
              <a:gd name="connsiteX6" fmla="*/ 5702301 w 5702301"/>
              <a:gd name="connsiteY6" fmla="*/ 2460917 h 2631473"/>
              <a:gd name="connsiteX7" fmla="*/ 5702301 w 5702301"/>
              <a:gd name="connsiteY7" fmla="*/ 2631473 h 2631473"/>
              <a:gd name="connsiteX8" fmla="*/ 5466325 w 5702301"/>
              <a:gd name="connsiteY8" fmla="*/ 2613375 h 2631473"/>
              <a:gd name="connsiteX9" fmla="*/ 190124 w 5702301"/>
              <a:gd name="connsiteY9" fmla="*/ 948078 h 2631473"/>
              <a:gd name="connsiteX10" fmla="*/ 0 w 5702301"/>
              <a:gd name="connsiteY10" fmla="*/ 822995 h 2631473"/>
              <a:gd name="connsiteX11" fmla="*/ 0 w 5702301"/>
              <a:gd name="connsiteY11" fmla="*/ 650428 h 2631473"/>
              <a:gd name="connsiteX12" fmla="*/ 0 w 5702301"/>
              <a:gd name="connsiteY12" fmla="*/ 172567 h 263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02301" h="2631473">
                <a:moveTo>
                  <a:pt x="0" y="0"/>
                </a:moveTo>
                <a:lnTo>
                  <a:pt x="22841" y="21802"/>
                </a:lnTo>
                <a:cubicBezTo>
                  <a:pt x="1295493" y="1176942"/>
                  <a:pt x="3190378" y="1997853"/>
                  <a:pt x="5370189" y="2255571"/>
                </a:cubicBezTo>
                <a:lnTo>
                  <a:pt x="5702301" y="2288350"/>
                </a:lnTo>
                <a:lnTo>
                  <a:pt x="5702301" y="2458906"/>
                </a:lnTo>
                <a:lnTo>
                  <a:pt x="5610909" y="2451897"/>
                </a:lnTo>
                <a:lnTo>
                  <a:pt x="5702301" y="2460917"/>
                </a:lnTo>
                <a:lnTo>
                  <a:pt x="5702301" y="2631473"/>
                </a:lnTo>
                <a:lnTo>
                  <a:pt x="5466325" y="2613375"/>
                </a:lnTo>
                <a:cubicBezTo>
                  <a:pt x="3419153" y="2425428"/>
                  <a:pt x="1586196" y="1823772"/>
                  <a:pt x="190124" y="948078"/>
                </a:cubicBezTo>
                <a:lnTo>
                  <a:pt x="0" y="822995"/>
                </a:lnTo>
                <a:lnTo>
                  <a:pt x="0" y="650428"/>
                </a:lnTo>
                <a:lnTo>
                  <a:pt x="0" y="172567"/>
                </a:lnTo>
                <a:close/>
              </a:path>
            </a:pathLst>
          </a:custGeom>
          <a:gradFill>
            <a:gsLst>
              <a:gs pos="100000">
                <a:srgbClr val="A7A0EF">
                  <a:alpha val="0"/>
                </a:srgbClr>
              </a:gs>
              <a:gs pos="0">
                <a:srgbClr val="F8CEF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7DE34690-24ED-6482-E917-81D3DCA60F3C}"/>
              </a:ext>
            </a:extLst>
          </p:cNvPr>
          <p:cNvSpPr/>
          <p:nvPr/>
        </p:nvSpPr>
        <p:spPr>
          <a:xfrm>
            <a:off x="0" y="2791203"/>
            <a:ext cx="7287854" cy="2299930"/>
          </a:xfrm>
          <a:custGeom>
            <a:avLst/>
            <a:gdLst>
              <a:gd name="connsiteX0" fmla="*/ 0 w 7287854"/>
              <a:gd name="connsiteY0" fmla="*/ 0 h 2299930"/>
              <a:gd name="connsiteX1" fmla="*/ 75958 w 7287854"/>
              <a:gd name="connsiteY1" fmla="*/ 72038 h 2299930"/>
              <a:gd name="connsiteX2" fmla="*/ 6883893 w 7287854"/>
              <a:gd name="connsiteY2" fmla="*/ 2249463 h 2299930"/>
              <a:gd name="connsiteX3" fmla="*/ 7287854 w 7287854"/>
              <a:gd name="connsiteY3" fmla="*/ 2254831 h 2299930"/>
              <a:gd name="connsiteX4" fmla="*/ 6952952 w 7287854"/>
              <a:gd name="connsiteY4" fmla="*/ 2277192 h 2299930"/>
              <a:gd name="connsiteX5" fmla="*/ 6096000 w 7287854"/>
              <a:gd name="connsiteY5" fmla="*/ 2299930 h 2299930"/>
              <a:gd name="connsiteX6" fmla="*/ 169440 w 7287854"/>
              <a:gd name="connsiteY6" fmla="*/ 1010012 h 2299930"/>
              <a:gd name="connsiteX7" fmla="*/ 0 w 7287854"/>
              <a:gd name="connsiteY7" fmla="*/ 916629 h 229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7854" h="2299930">
                <a:moveTo>
                  <a:pt x="0" y="0"/>
                </a:moveTo>
                <a:lnTo>
                  <a:pt x="75958" y="72038"/>
                </a:lnTo>
                <a:cubicBezTo>
                  <a:pt x="1462054" y="1316812"/>
                  <a:pt x="3977696" y="2172056"/>
                  <a:pt x="6883893" y="2249463"/>
                </a:cubicBezTo>
                <a:lnTo>
                  <a:pt x="7287854" y="2254831"/>
                </a:lnTo>
                <a:lnTo>
                  <a:pt x="6952952" y="2277192"/>
                </a:lnTo>
                <a:cubicBezTo>
                  <a:pt x="6671193" y="2292228"/>
                  <a:pt x="6385308" y="2299930"/>
                  <a:pt x="6096000" y="2299930"/>
                </a:cubicBezTo>
                <a:cubicBezTo>
                  <a:pt x="3781534" y="2299930"/>
                  <a:pt x="1686179" y="1806990"/>
                  <a:pt x="169440" y="1010012"/>
                </a:cubicBezTo>
                <a:lnTo>
                  <a:pt x="0" y="916629"/>
                </a:lnTo>
                <a:close/>
              </a:path>
            </a:pathLst>
          </a:custGeom>
          <a:gradFill>
            <a:gsLst>
              <a:gs pos="100000">
                <a:srgbClr val="A7A0EF">
                  <a:alpha val="0"/>
                </a:srgbClr>
              </a:gs>
              <a:gs pos="0">
                <a:srgbClr val="17DC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5">
              <a:cs typeface="+mn-ea"/>
              <a:sym typeface="+mn-lt"/>
            </a:endParaRPr>
          </a:p>
        </p:txBody>
      </p:sp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弧形 7">
            <a:extLst>
              <a:ext uri="{FF2B5EF4-FFF2-40B4-BE49-F238E27FC236}">
                <a16:creationId xmlns:a16="http://schemas.microsoft.com/office/drawing/2014/main" id="{E04CF949-5752-F233-A9E5-59CEB4A2FA38}"/>
              </a:ext>
            </a:extLst>
          </p:cNvPr>
          <p:cNvSpPr/>
          <p:nvPr/>
        </p:nvSpPr>
        <p:spPr>
          <a:xfrm>
            <a:off x="-1952455" y="-449458"/>
            <a:ext cx="15881010" cy="6021415"/>
          </a:xfrm>
          <a:prstGeom prst="arc">
            <a:avLst>
              <a:gd name="adj1" fmla="val 6982023"/>
              <a:gd name="adj2" fmla="val 10061188"/>
            </a:avLst>
          </a:prstGeom>
          <a:noFill/>
          <a:ln w="381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8E66DF9-5114-BDC3-0F3E-572E31C39D62}"/>
              </a:ext>
            </a:extLst>
          </p:cNvPr>
          <p:cNvGrpSpPr/>
          <p:nvPr/>
        </p:nvGrpSpPr>
        <p:grpSpPr>
          <a:xfrm>
            <a:off x="4046603" y="5780089"/>
            <a:ext cx="4378193" cy="315056"/>
            <a:chOff x="3906903" y="5780089"/>
            <a:chExt cx="4378193" cy="31505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CA2DA0-B39E-7CE1-7D5F-9FF3176AA073}"/>
                </a:ext>
              </a:extLst>
            </p:cNvPr>
            <p:cNvSpPr txBox="1"/>
            <p:nvPr/>
          </p:nvSpPr>
          <p:spPr>
            <a:xfrm>
              <a:off x="4240371" y="5787368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4" name="iconfont-10019-4889788">
              <a:extLst>
                <a:ext uri="{FF2B5EF4-FFF2-40B4-BE49-F238E27FC236}">
                  <a16:creationId xmlns:a16="http://schemas.microsoft.com/office/drawing/2014/main" id="{9B4F76FD-70A1-591F-5712-C552800FC9A4}"/>
                </a:ext>
              </a:extLst>
            </p:cNvPr>
            <p:cNvSpPr/>
            <p:nvPr/>
          </p:nvSpPr>
          <p:spPr>
            <a:xfrm>
              <a:off x="3906903" y="5780091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005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05" dirty="0">
                <a:cs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6966A45-B9FF-809A-CCF2-AE46ED229164}"/>
                </a:ext>
              </a:extLst>
            </p:cNvPr>
            <p:cNvSpPr txBox="1"/>
            <p:nvPr/>
          </p:nvSpPr>
          <p:spPr>
            <a:xfrm>
              <a:off x="6616891" y="5780089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2023.12.26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6" name="iconfont-11899-5651509">
              <a:extLst>
                <a:ext uri="{FF2B5EF4-FFF2-40B4-BE49-F238E27FC236}">
                  <a16:creationId xmlns:a16="http://schemas.microsoft.com/office/drawing/2014/main" id="{D7238FB8-09C4-9692-8DB4-1DB91E15A936}"/>
                </a:ext>
              </a:extLst>
            </p:cNvPr>
            <p:cNvSpPr/>
            <p:nvPr/>
          </p:nvSpPr>
          <p:spPr>
            <a:xfrm>
              <a:off x="6288277" y="5780093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005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05" dirty="0">
                <a:cs typeface="+mn-ea"/>
              </a:endParaRP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id="{2C9E6759-4155-D427-8113-EF2F5866D77D}"/>
              </a:ext>
            </a:extLst>
          </p:cNvPr>
          <p:cNvSpPr/>
          <p:nvPr/>
        </p:nvSpPr>
        <p:spPr>
          <a:xfrm>
            <a:off x="-1952455" y="-696901"/>
            <a:ext cx="15881010" cy="6021415"/>
          </a:xfrm>
          <a:prstGeom prst="arc">
            <a:avLst>
              <a:gd name="adj1" fmla="val 1139146"/>
              <a:gd name="adj2" fmla="val 6481007"/>
            </a:avLst>
          </a:prstGeom>
          <a:noFill/>
          <a:ln w="114300" cap="rnd" cmpd="sng" algn="ctr">
            <a:gradFill flip="none" rotWithShape="1">
              <a:gsLst>
                <a:gs pos="100000">
                  <a:srgbClr val="17DCF5"/>
                </a:gs>
                <a:gs pos="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B8A2772-07B5-537F-E935-70F678ECACC0}"/>
              </a:ext>
            </a:extLst>
          </p:cNvPr>
          <p:cNvSpPr txBox="1"/>
          <p:nvPr/>
        </p:nvSpPr>
        <p:spPr>
          <a:xfrm>
            <a:off x="4100941" y="3073862"/>
            <a:ext cx="3990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工作总结汇报商务通用型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2CF384C-3EB2-53AD-1A8F-18CACC2D57DF}"/>
              </a:ext>
            </a:extLst>
          </p:cNvPr>
          <p:cNvSpPr txBox="1"/>
          <p:nvPr/>
        </p:nvSpPr>
        <p:spPr>
          <a:xfrm>
            <a:off x="3156969" y="3574817"/>
            <a:ext cx="5878062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02CAA3CB-7740-4B04-1CAB-8FAC19EF5F46}"/>
              </a:ext>
            </a:extLst>
          </p:cNvPr>
          <p:cNvSpPr/>
          <p:nvPr/>
        </p:nvSpPr>
        <p:spPr>
          <a:xfrm>
            <a:off x="3314700" y="1084218"/>
            <a:ext cx="1600200" cy="1600200"/>
          </a:xfrm>
          <a:prstGeom prst="arc">
            <a:avLst>
              <a:gd name="adj1" fmla="val 2912141"/>
              <a:gd name="adj2" fmla="val 18736647"/>
            </a:avLst>
          </a:prstGeom>
          <a:noFill/>
          <a:ln w="254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1F183A1C-088C-9A12-1A08-7376E4DFC2AF}"/>
              </a:ext>
            </a:extLst>
          </p:cNvPr>
          <p:cNvSpPr/>
          <p:nvPr/>
        </p:nvSpPr>
        <p:spPr>
          <a:xfrm>
            <a:off x="4688077" y="1084218"/>
            <a:ext cx="1600200" cy="1600200"/>
          </a:xfrm>
          <a:prstGeom prst="arc">
            <a:avLst>
              <a:gd name="adj1" fmla="val 2875061"/>
              <a:gd name="adj2" fmla="val 18693782"/>
            </a:avLst>
          </a:prstGeom>
          <a:noFill/>
          <a:ln w="127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EB32E85C-84BA-FFB9-649C-543D19660B15}"/>
              </a:ext>
            </a:extLst>
          </p:cNvPr>
          <p:cNvSpPr/>
          <p:nvPr/>
        </p:nvSpPr>
        <p:spPr>
          <a:xfrm>
            <a:off x="6061454" y="1084218"/>
            <a:ext cx="1600200" cy="1600200"/>
          </a:xfrm>
          <a:prstGeom prst="arc">
            <a:avLst>
              <a:gd name="adj1" fmla="val 2626119"/>
              <a:gd name="adj2" fmla="val 18965326"/>
            </a:avLst>
          </a:prstGeom>
          <a:noFill/>
          <a:ln w="254000" cap="rnd" cmpd="sng" algn="ctr">
            <a:gradFill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5400000" scaled="1"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3523797" y="1339353"/>
            <a:ext cx="385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74F2C6-9045-F7A2-3B65-3C2AA7793B4E}"/>
              </a:ext>
            </a:extLst>
          </p:cNvPr>
          <p:cNvSpPr txBox="1"/>
          <p:nvPr/>
        </p:nvSpPr>
        <p:spPr>
          <a:xfrm>
            <a:off x="7619200" y="1326653"/>
            <a:ext cx="1184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看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860A7C5-C7BB-78E3-3EAA-B66DE0F08FCD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6A94950-09CF-3B07-6E87-99DF9ECC8475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46" name="任意多边形: 形状 45" descr="D:\51PPT模板网\51pptmoban.com\图片.jpg">
                <a:extLst>
                  <a:ext uri="{FF2B5EF4-FFF2-40B4-BE49-F238E27FC236}">
                    <a16:creationId xmlns:a16="http://schemas.microsoft.com/office/drawing/2014/main" id="{EFD20D76-7A8A-4A3D-2447-63DA3677BA90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2769E37-BF39-4874-40CD-61382E47E538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9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36AAA83-49DE-7656-8DE2-ABF935852183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2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954071-DDE3-A58C-9E21-2BD872845F36}"/>
              </a:ext>
            </a:extLst>
          </p:cNvPr>
          <p:cNvGrpSpPr/>
          <p:nvPr/>
        </p:nvGrpSpPr>
        <p:grpSpPr>
          <a:xfrm>
            <a:off x="-1952455" y="-696901"/>
            <a:ext cx="15881010" cy="7554901"/>
            <a:chOff x="-1952455" y="-696901"/>
            <a:chExt cx="15881010" cy="755490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9DE92B-1E54-319E-2884-2F4C29F3A510}"/>
                </a:ext>
              </a:extLst>
            </p:cNvPr>
            <p:cNvSpPr/>
            <p:nvPr/>
          </p:nvSpPr>
          <p:spPr>
            <a:xfrm>
              <a:off x="0" y="3655912"/>
              <a:ext cx="12192000" cy="3202088"/>
            </a:xfrm>
            <a:custGeom>
              <a:avLst/>
              <a:gdLst>
                <a:gd name="connsiteX0" fmla="*/ 12192000 w 12192000"/>
                <a:gd name="connsiteY0" fmla="*/ 0 h 3202088"/>
                <a:gd name="connsiteX1" fmla="*/ 12192000 w 12192000"/>
                <a:gd name="connsiteY1" fmla="*/ 3202088 h 3202088"/>
                <a:gd name="connsiteX2" fmla="*/ 0 w 12192000"/>
                <a:gd name="connsiteY2" fmla="*/ 3202088 h 3202088"/>
                <a:gd name="connsiteX3" fmla="*/ 0 w 12192000"/>
                <a:gd name="connsiteY3" fmla="*/ 20386 h 3202088"/>
                <a:gd name="connsiteX4" fmla="*/ 150945 w 12192000"/>
                <a:gd name="connsiteY4" fmla="*/ 103576 h 3202088"/>
                <a:gd name="connsiteX5" fmla="*/ 6077505 w 12192000"/>
                <a:gd name="connsiteY5" fmla="*/ 1393494 h 3202088"/>
                <a:gd name="connsiteX6" fmla="*/ 12004066 w 12192000"/>
                <a:gd name="connsiteY6" fmla="*/ 103576 h 320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202088">
                  <a:moveTo>
                    <a:pt x="12192000" y="0"/>
                  </a:moveTo>
                  <a:lnTo>
                    <a:pt x="12192000" y="3202088"/>
                  </a:lnTo>
                  <a:lnTo>
                    <a:pt x="0" y="3202088"/>
                  </a:lnTo>
                  <a:lnTo>
                    <a:pt x="0" y="20386"/>
                  </a:lnTo>
                  <a:lnTo>
                    <a:pt x="150945" y="103576"/>
                  </a:lnTo>
                  <a:cubicBezTo>
                    <a:pt x="1667684" y="900554"/>
                    <a:pt x="3763039" y="1393494"/>
                    <a:pt x="6077505" y="1393494"/>
                  </a:cubicBezTo>
                  <a:cubicBezTo>
                    <a:pt x="8391971" y="1393494"/>
                    <a:pt x="10487327" y="900554"/>
                    <a:pt x="12004066" y="10357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4127500" ty="5270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4E29C2-CB2F-074E-323B-5C8A69EEBC9A}"/>
                </a:ext>
              </a:extLst>
            </p:cNvPr>
            <p:cNvSpPr/>
            <p:nvPr/>
          </p:nvSpPr>
          <p:spPr>
            <a:xfrm>
              <a:off x="2" y="3345716"/>
              <a:ext cx="12192000" cy="1729091"/>
            </a:xfrm>
            <a:custGeom>
              <a:avLst/>
              <a:gdLst>
                <a:gd name="connsiteX0" fmla="*/ 11522075 w 11522075"/>
                <a:gd name="connsiteY0" fmla="*/ 0 h 1634081"/>
                <a:gd name="connsiteX1" fmla="*/ 11522075 w 11522075"/>
                <a:gd name="connsiteY1" fmla="*/ 322463 h 1634081"/>
                <a:gd name="connsiteX2" fmla="*/ 11361945 w 11522075"/>
                <a:gd name="connsiteY2" fmla="*/ 415041 h 1634081"/>
                <a:gd name="connsiteX3" fmla="*/ 5761037 w 11522075"/>
                <a:gd name="connsiteY3" fmla="*/ 1634081 h 1634081"/>
                <a:gd name="connsiteX4" fmla="*/ 160129 w 11522075"/>
                <a:gd name="connsiteY4" fmla="*/ 415041 h 1634081"/>
                <a:gd name="connsiteX5" fmla="*/ 0 w 11522075"/>
                <a:gd name="connsiteY5" fmla="*/ 322463 h 1634081"/>
                <a:gd name="connsiteX6" fmla="*/ 0 w 11522075"/>
                <a:gd name="connsiteY6" fmla="*/ 0 h 1634081"/>
                <a:gd name="connsiteX7" fmla="*/ 435217 w 11522075"/>
                <a:gd name="connsiteY7" fmla="*/ 271369 h 1634081"/>
                <a:gd name="connsiteX8" fmla="*/ 5761037 w 11522075"/>
                <a:gd name="connsiteY8" fmla="*/ 1562074 h 1634081"/>
                <a:gd name="connsiteX9" fmla="*/ 11086858 w 11522075"/>
                <a:gd name="connsiteY9" fmla="*/ 271369 h 163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2075" h="1634081">
                  <a:moveTo>
                    <a:pt x="11522075" y="0"/>
                  </a:moveTo>
                  <a:lnTo>
                    <a:pt x="11522075" y="322463"/>
                  </a:lnTo>
                  <a:lnTo>
                    <a:pt x="11361945" y="415041"/>
                  </a:lnTo>
                  <a:cubicBezTo>
                    <a:pt x="9928547" y="1168227"/>
                    <a:pt x="7948328" y="1634081"/>
                    <a:pt x="5761037" y="1634081"/>
                  </a:cubicBezTo>
                  <a:cubicBezTo>
                    <a:pt x="3573747" y="1634081"/>
                    <a:pt x="1593527" y="1168227"/>
                    <a:pt x="160129" y="415041"/>
                  </a:cubicBezTo>
                  <a:lnTo>
                    <a:pt x="0" y="322463"/>
                  </a:lnTo>
                  <a:lnTo>
                    <a:pt x="0" y="0"/>
                  </a:lnTo>
                  <a:lnTo>
                    <a:pt x="435217" y="271369"/>
                  </a:lnTo>
                  <a:cubicBezTo>
                    <a:pt x="1841864" y="1073306"/>
                    <a:pt x="3710453" y="1562074"/>
                    <a:pt x="5761037" y="1562074"/>
                  </a:cubicBezTo>
                  <a:cubicBezTo>
                    <a:pt x="7811622" y="1562074"/>
                    <a:pt x="9680211" y="1073306"/>
                    <a:pt x="11086858" y="27136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A7A0EF"/>
                </a:gs>
                <a:gs pos="0">
                  <a:srgbClr val="0059F7"/>
                </a:gs>
                <a:gs pos="100000">
                  <a:srgbClr val="3948E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30A5E70-BD14-0704-60A4-26A8544F20C4}"/>
                </a:ext>
              </a:extLst>
            </p:cNvPr>
            <p:cNvSpPr/>
            <p:nvPr/>
          </p:nvSpPr>
          <p:spPr>
            <a:xfrm flipH="1">
              <a:off x="6096000" y="2745213"/>
              <a:ext cx="6096000" cy="2434373"/>
            </a:xfrm>
            <a:custGeom>
              <a:avLst/>
              <a:gdLst>
                <a:gd name="connsiteX0" fmla="*/ 0 w 5702301"/>
                <a:gd name="connsiteY0" fmla="*/ 0 h 2631473"/>
                <a:gd name="connsiteX1" fmla="*/ 22841 w 5702301"/>
                <a:gd name="connsiteY1" fmla="*/ 21802 h 2631473"/>
                <a:gd name="connsiteX2" fmla="*/ 5370189 w 5702301"/>
                <a:gd name="connsiteY2" fmla="*/ 2255571 h 2631473"/>
                <a:gd name="connsiteX3" fmla="*/ 5702301 w 5702301"/>
                <a:gd name="connsiteY3" fmla="*/ 2288350 h 2631473"/>
                <a:gd name="connsiteX4" fmla="*/ 5702301 w 5702301"/>
                <a:gd name="connsiteY4" fmla="*/ 2458906 h 2631473"/>
                <a:gd name="connsiteX5" fmla="*/ 5610909 w 5702301"/>
                <a:gd name="connsiteY5" fmla="*/ 2451897 h 2631473"/>
                <a:gd name="connsiteX6" fmla="*/ 5702301 w 5702301"/>
                <a:gd name="connsiteY6" fmla="*/ 2460917 h 2631473"/>
                <a:gd name="connsiteX7" fmla="*/ 5702301 w 5702301"/>
                <a:gd name="connsiteY7" fmla="*/ 2631473 h 2631473"/>
                <a:gd name="connsiteX8" fmla="*/ 5466325 w 5702301"/>
                <a:gd name="connsiteY8" fmla="*/ 2613375 h 2631473"/>
                <a:gd name="connsiteX9" fmla="*/ 190124 w 5702301"/>
                <a:gd name="connsiteY9" fmla="*/ 948078 h 2631473"/>
                <a:gd name="connsiteX10" fmla="*/ 0 w 5702301"/>
                <a:gd name="connsiteY10" fmla="*/ 822995 h 2631473"/>
                <a:gd name="connsiteX11" fmla="*/ 0 w 5702301"/>
                <a:gd name="connsiteY11" fmla="*/ 650428 h 2631473"/>
                <a:gd name="connsiteX12" fmla="*/ 0 w 5702301"/>
                <a:gd name="connsiteY12" fmla="*/ 172567 h 263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02301" h="2631473">
                  <a:moveTo>
                    <a:pt x="0" y="0"/>
                  </a:moveTo>
                  <a:lnTo>
                    <a:pt x="22841" y="21802"/>
                  </a:lnTo>
                  <a:cubicBezTo>
                    <a:pt x="1295493" y="1176942"/>
                    <a:pt x="3190378" y="1997853"/>
                    <a:pt x="5370189" y="2255571"/>
                  </a:cubicBezTo>
                  <a:lnTo>
                    <a:pt x="5702301" y="2288350"/>
                  </a:lnTo>
                  <a:lnTo>
                    <a:pt x="5702301" y="2458906"/>
                  </a:lnTo>
                  <a:lnTo>
                    <a:pt x="5610909" y="2451897"/>
                  </a:lnTo>
                  <a:lnTo>
                    <a:pt x="5702301" y="2460917"/>
                  </a:lnTo>
                  <a:lnTo>
                    <a:pt x="5702301" y="2631473"/>
                  </a:lnTo>
                  <a:lnTo>
                    <a:pt x="5466325" y="2613375"/>
                  </a:lnTo>
                  <a:cubicBezTo>
                    <a:pt x="3419153" y="2425428"/>
                    <a:pt x="1586196" y="1823772"/>
                    <a:pt x="190124" y="948078"/>
                  </a:cubicBezTo>
                  <a:lnTo>
                    <a:pt x="0" y="822995"/>
                  </a:lnTo>
                  <a:lnTo>
                    <a:pt x="0" y="650428"/>
                  </a:lnTo>
                  <a:lnTo>
                    <a:pt x="0" y="172567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F8CE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50279B-EB67-E528-BA3E-08E394DEF0B3}"/>
                </a:ext>
              </a:extLst>
            </p:cNvPr>
            <p:cNvSpPr/>
            <p:nvPr/>
          </p:nvSpPr>
          <p:spPr>
            <a:xfrm>
              <a:off x="0" y="2791203"/>
              <a:ext cx="7287854" cy="2299930"/>
            </a:xfrm>
            <a:custGeom>
              <a:avLst/>
              <a:gdLst>
                <a:gd name="connsiteX0" fmla="*/ 0 w 7287854"/>
                <a:gd name="connsiteY0" fmla="*/ 0 h 2299930"/>
                <a:gd name="connsiteX1" fmla="*/ 75958 w 7287854"/>
                <a:gd name="connsiteY1" fmla="*/ 72038 h 2299930"/>
                <a:gd name="connsiteX2" fmla="*/ 6883893 w 7287854"/>
                <a:gd name="connsiteY2" fmla="*/ 2249463 h 2299930"/>
                <a:gd name="connsiteX3" fmla="*/ 7287854 w 7287854"/>
                <a:gd name="connsiteY3" fmla="*/ 2254831 h 2299930"/>
                <a:gd name="connsiteX4" fmla="*/ 6952952 w 7287854"/>
                <a:gd name="connsiteY4" fmla="*/ 2277192 h 2299930"/>
                <a:gd name="connsiteX5" fmla="*/ 6096000 w 7287854"/>
                <a:gd name="connsiteY5" fmla="*/ 2299930 h 2299930"/>
                <a:gd name="connsiteX6" fmla="*/ 169440 w 7287854"/>
                <a:gd name="connsiteY6" fmla="*/ 1010012 h 2299930"/>
                <a:gd name="connsiteX7" fmla="*/ 0 w 7287854"/>
                <a:gd name="connsiteY7" fmla="*/ 916629 h 22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7854" h="2299930">
                  <a:moveTo>
                    <a:pt x="0" y="0"/>
                  </a:moveTo>
                  <a:lnTo>
                    <a:pt x="75958" y="72038"/>
                  </a:lnTo>
                  <a:cubicBezTo>
                    <a:pt x="1462054" y="1316812"/>
                    <a:pt x="3977696" y="2172056"/>
                    <a:pt x="6883893" y="2249463"/>
                  </a:cubicBezTo>
                  <a:lnTo>
                    <a:pt x="7287854" y="2254831"/>
                  </a:lnTo>
                  <a:lnTo>
                    <a:pt x="6952952" y="2277192"/>
                  </a:lnTo>
                  <a:cubicBezTo>
                    <a:pt x="6671193" y="2292228"/>
                    <a:pt x="6385308" y="2299930"/>
                    <a:pt x="6096000" y="2299930"/>
                  </a:cubicBezTo>
                  <a:cubicBezTo>
                    <a:pt x="3781534" y="2299930"/>
                    <a:pt x="1686179" y="1806990"/>
                    <a:pt x="169440" y="1010012"/>
                  </a:cubicBezTo>
                  <a:lnTo>
                    <a:pt x="0" y="916629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17DCF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447CE234-5830-1634-4964-47357DD31C50}"/>
                </a:ext>
              </a:extLst>
            </p:cNvPr>
            <p:cNvSpPr/>
            <p:nvPr/>
          </p:nvSpPr>
          <p:spPr>
            <a:xfrm>
              <a:off x="-1952455" y="-449458"/>
              <a:ext cx="15881010" cy="6021415"/>
            </a:xfrm>
            <a:prstGeom prst="arc">
              <a:avLst>
                <a:gd name="adj1" fmla="val 6982023"/>
                <a:gd name="adj2" fmla="val 10061188"/>
              </a:avLst>
            </a:prstGeom>
            <a:noFill/>
            <a:ln w="381000" cap="rnd" cmpd="sng" algn="ctr">
              <a:gradFill flip="none" rotWithShape="1">
                <a:gsLst>
                  <a:gs pos="100000">
                    <a:srgbClr val="0059F7"/>
                  </a:gs>
                  <a:gs pos="0">
                    <a:srgbClr val="F8CEFE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C70D1B08-5A41-437F-9CCA-55744EB976EC}"/>
                </a:ext>
              </a:extLst>
            </p:cNvPr>
            <p:cNvSpPr/>
            <p:nvPr/>
          </p:nvSpPr>
          <p:spPr>
            <a:xfrm>
              <a:off x="-1952455" y="-696901"/>
              <a:ext cx="15881010" cy="6021415"/>
            </a:xfrm>
            <a:prstGeom prst="arc">
              <a:avLst>
                <a:gd name="adj1" fmla="val 1139146"/>
                <a:gd name="adj2" fmla="val 6481007"/>
              </a:avLst>
            </a:prstGeom>
            <a:noFill/>
            <a:ln w="114300" cap="rnd" cmpd="sng" algn="ctr">
              <a:gradFill flip="none" rotWithShape="1">
                <a:gsLst>
                  <a:gs pos="100000">
                    <a:srgbClr val="17DCF5"/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lt1"/>
                </a:solidFill>
                <a:cs typeface="+mn-ea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1708005" y="582351"/>
            <a:ext cx="409156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A8739-E5A4-AFF5-62CF-D19F7067F7D7}"/>
              </a:ext>
            </a:extLst>
          </p:cNvPr>
          <p:cNvSpPr txBox="1"/>
          <p:nvPr/>
        </p:nvSpPr>
        <p:spPr>
          <a:xfrm>
            <a:off x="3316935" y="2179751"/>
            <a:ext cx="1395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gradFill>
                  <a:gsLst>
                    <a:gs pos="0">
                      <a:srgbClr val="F8CEFE"/>
                    </a:gs>
                    <a:gs pos="100000">
                      <a:srgbClr val="17DCF5"/>
                    </a:gs>
                  </a:gsLst>
                  <a:lin ang="0" scaled="1"/>
                </a:gradFill>
                <a:latin typeface="阿里健康体2.0 中文 85 B" panose="02000700000000000000" pitchFamily="2" charset="-122"/>
                <a:ea typeface="阿里健康体2.0 中文 85 B" panose="020007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gradFill>
                <a:gsLst>
                  <a:gs pos="0">
                    <a:srgbClr val="F8CEFE"/>
                  </a:gs>
                  <a:gs pos="100000">
                    <a:srgbClr val="17DCF5"/>
                  </a:gs>
                </a:gsLst>
                <a:lin ang="0" scaled="1"/>
              </a:gradFill>
              <a:latin typeface="阿里健康体2.0 中文 85 B" panose="02000700000000000000" pitchFamily="2" charset="-122"/>
              <a:ea typeface="阿里健康体2.0 中文 85 B" panose="02000700000000000000" pitchFamily="2" charset="-122"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7B737D2-F8F4-4837-B75D-4760FC019028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373171B-EBA3-DC0A-99D2-2BE366454FC7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2D1515C-6981-2275-255D-617860789853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 descr="D:\51PPT模板网\51pptmoban.com\图片.jpg">
                <a:extLst>
                  <a:ext uri="{FF2B5EF4-FFF2-40B4-BE49-F238E27FC236}">
                    <a16:creationId xmlns:a16="http://schemas.microsoft.com/office/drawing/2014/main" id="{BD8CF0F6-18BD-5156-A697-EC373A743D0D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606DD2E-4127-9DD4-D434-67191C4B6A00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B725B0D-B1B3-66AB-07E0-8C88F3BA88C0}"/>
              </a:ext>
            </a:extLst>
          </p:cNvPr>
          <p:cNvGrpSpPr/>
          <p:nvPr/>
        </p:nvGrpSpPr>
        <p:grpSpPr>
          <a:xfrm>
            <a:off x="6042080" y="1661689"/>
            <a:ext cx="3764843" cy="718565"/>
            <a:chOff x="1970695" y="1992898"/>
            <a:chExt cx="3764843" cy="71856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10A0F32-EF3C-AFCC-CA95-1E15CA2410A6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37C78E9-D359-65D9-698B-CC0CCB443661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215F551-0DC7-B216-2D1F-077E7FB60F6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A5F3F04-7800-F572-1DAF-A989189813CD}"/>
              </a:ext>
            </a:extLst>
          </p:cNvPr>
          <p:cNvSpPr txBox="1"/>
          <p:nvPr/>
        </p:nvSpPr>
        <p:spPr>
          <a:xfrm>
            <a:off x="5997474" y="2543414"/>
            <a:ext cx="481133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682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2" name="矩形 13">
            <a:extLst>
              <a:ext uri="{FF2B5EF4-FFF2-40B4-BE49-F238E27FC236}">
                <a16:creationId xmlns:a16="http://schemas.microsoft.com/office/drawing/2014/main" id="{1E30FB09-2C47-AEE1-6B26-B4BBF9DE1636}"/>
              </a:ext>
            </a:extLst>
          </p:cNvPr>
          <p:cNvSpPr/>
          <p:nvPr/>
        </p:nvSpPr>
        <p:spPr>
          <a:xfrm rot="19800000">
            <a:off x="6250529" y="1489485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008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3" name="矩形 13">
            <a:extLst>
              <a:ext uri="{FF2B5EF4-FFF2-40B4-BE49-F238E27FC236}">
                <a16:creationId xmlns:a16="http://schemas.microsoft.com/office/drawing/2014/main" id="{61F1C4E9-FCF5-B681-A8D0-9C563BAE6495}"/>
              </a:ext>
            </a:extLst>
          </p:cNvPr>
          <p:cNvSpPr/>
          <p:nvPr/>
        </p:nvSpPr>
        <p:spPr>
          <a:xfrm rot="19800000">
            <a:off x="6254232" y="1489484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001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4" name="平行四边形 4">
            <a:extLst>
              <a:ext uri="{FF2B5EF4-FFF2-40B4-BE49-F238E27FC236}">
                <a16:creationId xmlns:a16="http://schemas.microsoft.com/office/drawing/2014/main" id="{38F58196-1FE8-859D-8BCA-BF4CA5C4F317}"/>
              </a:ext>
            </a:extLst>
          </p:cNvPr>
          <p:cNvSpPr/>
          <p:nvPr/>
        </p:nvSpPr>
        <p:spPr>
          <a:xfrm rot="11300649">
            <a:off x="5532365" y="1415939"/>
            <a:ext cx="1161497" cy="209350"/>
          </a:xfrm>
          <a:custGeom>
            <a:avLst/>
            <a:gdLst>
              <a:gd name="connsiteX0" fmla="*/ 0 w 1349669"/>
              <a:gd name="connsiteY0" fmla="*/ 185915 h 185915"/>
              <a:gd name="connsiteX1" fmla="*/ 46479 w 1349669"/>
              <a:gd name="connsiteY1" fmla="*/ 0 h 185915"/>
              <a:gd name="connsiteX2" fmla="*/ 1349669 w 1349669"/>
              <a:gd name="connsiteY2" fmla="*/ 0 h 185915"/>
              <a:gd name="connsiteX3" fmla="*/ 1303190 w 1349669"/>
              <a:gd name="connsiteY3" fmla="*/ 185915 h 185915"/>
              <a:gd name="connsiteX4" fmla="*/ 0 w 1349669"/>
              <a:gd name="connsiteY4" fmla="*/ 185915 h 185915"/>
              <a:gd name="connsiteX0-1" fmla="*/ 0 w 1349669"/>
              <a:gd name="connsiteY0-2" fmla="*/ 185915 h 216879"/>
              <a:gd name="connsiteX1-3" fmla="*/ 46479 w 1349669"/>
              <a:gd name="connsiteY1-4" fmla="*/ 0 h 216879"/>
              <a:gd name="connsiteX2-5" fmla="*/ 1349669 w 1349669"/>
              <a:gd name="connsiteY2-6" fmla="*/ 0 h 216879"/>
              <a:gd name="connsiteX3-7" fmla="*/ 1161595 w 1349669"/>
              <a:gd name="connsiteY3-8" fmla="*/ 216879 h 216879"/>
              <a:gd name="connsiteX4-9" fmla="*/ 0 w 1349669"/>
              <a:gd name="connsiteY4-10" fmla="*/ 185915 h 216879"/>
              <a:gd name="connsiteX0-11" fmla="*/ 0 w 1520597"/>
              <a:gd name="connsiteY0-12" fmla="*/ 181718 h 216879"/>
              <a:gd name="connsiteX1-13" fmla="*/ 217407 w 1520597"/>
              <a:gd name="connsiteY1-14" fmla="*/ 0 h 216879"/>
              <a:gd name="connsiteX2-15" fmla="*/ 1520597 w 1520597"/>
              <a:gd name="connsiteY2-16" fmla="*/ 0 h 216879"/>
              <a:gd name="connsiteX3-17" fmla="*/ 1332523 w 1520597"/>
              <a:gd name="connsiteY3-18" fmla="*/ 216879 h 216879"/>
              <a:gd name="connsiteX4-19" fmla="*/ 0 w 1520597"/>
              <a:gd name="connsiteY4-20" fmla="*/ 181718 h 216879"/>
              <a:gd name="connsiteX0-21" fmla="*/ 0 w 1544954"/>
              <a:gd name="connsiteY0-22" fmla="*/ 174515 h 216879"/>
              <a:gd name="connsiteX1-23" fmla="*/ 241764 w 1544954"/>
              <a:gd name="connsiteY1-24" fmla="*/ 0 h 216879"/>
              <a:gd name="connsiteX2-25" fmla="*/ 1544954 w 1544954"/>
              <a:gd name="connsiteY2-26" fmla="*/ 0 h 216879"/>
              <a:gd name="connsiteX3-27" fmla="*/ 1356880 w 1544954"/>
              <a:gd name="connsiteY3-28" fmla="*/ 216879 h 216879"/>
              <a:gd name="connsiteX4-29" fmla="*/ 0 w 1544954"/>
              <a:gd name="connsiteY4-30" fmla="*/ 174515 h 216879"/>
              <a:gd name="connsiteX0-31" fmla="*/ 0 w 1544954"/>
              <a:gd name="connsiteY0-32" fmla="*/ 174515 h 216879"/>
              <a:gd name="connsiteX1-33" fmla="*/ 241764 w 1544954"/>
              <a:gd name="connsiteY1-34" fmla="*/ 0 h 216879"/>
              <a:gd name="connsiteX2-35" fmla="*/ 1544954 w 1544954"/>
              <a:gd name="connsiteY2-36" fmla="*/ 0 h 216879"/>
              <a:gd name="connsiteX3-37" fmla="*/ 1356880 w 1544954"/>
              <a:gd name="connsiteY3-38" fmla="*/ 216879 h 216879"/>
              <a:gd name="connsiteX4-39" fmla="*/ 0 w 1544954"/>
              <a:gd name="connsiteY4-40" fmla="*/ 174515 h 216879"/>
              <a:gd name="connsiteX0-41" fmla="*/ 0 w 1544954"/>
              <a:gd name="connsiteY0-42" fmla="*/ 174515 h 216879"/>
              <a:gd name="connsiteX1-43" fmla="*/ 241764 w 1544954"/>
              <a:gd name="connsiteY1-44" fmla="*/ 0 h 216879"/>
              <a:gd name="connsiteX2-45" fmla="*/ 1544954 w 1544954"/>
              <a:gd name="connsiteY2-46" fmla="*/ 0 h 216879"/>
              <a:gd name="connsiteX3-47" fmla="*/ 1356880 w 1544954"/>
              <a:gd name="connsiteY3-48" fmla="*/ 216879 h 216879"/>
              <a:gd name="connsiteX4-49" fmla="*/ 0 w 1544954"/>
              <a:gd name="connsiteY4-50" fmla="*/ 174515 h 216879"/>
              <a:gd name="connsiteX0-51" fmla="*/ 0 w 1586892"/>
              <a:gd name="connsiteY0-52" fmla="*/ 181978 h 224342"/>
              <a:gd name="connsiteX1-53" fmla="*/ 241764 w 1586892"/>
              <a:gd name="connsiteY1-54" fmla="*/ 7463 h 224342"/>
              <a:gd name="connsiteX2-55" fmla="*/ 1586892 w 1586892"/>
              <a:gd name="connsiteY2-56" fmla="*/ 0 h 224342"/>
              <a:gd name="connsiteX3-57" fmla="*/ 1356880 w 1586892"/>
              <a:gd name="connsiteY3-58" fmla="*/ 224342 h 224342"/>
              <a:gd name="connsiteX4-59" fmla="*/ 0 w 1586892"/>
              <a:gd name="connsiteY4-60" fmla="*/ 181978 h 224342"/>
              <a:gd name="connsiteX0-61" fmla="*/ 0 w 1586892"/>
              <a:gd name="connsiteY0-62" fmla="*/ 181978 h 224342"/>
              <a:gd name="connsiteX1-63" fmla="*/ 241764 w 1586892"/>
              <a:gd name="connsiteY1-64" fmla="*/ 7463 h 224342"/>
              <a:gd name="connsiteX2-65" fmla="*/ 1586892 w 1586892"/>
              <a:gd name="connsiteY2-66" fmla="*/ 0 h 224342"/>
              <a:gd name="connsiteX3-67" fmla="*/ 1356880 w 1586892"/>
              <a:gd name="connsiteY3-68" fmla="*/ 224342 h 224342"/>
              <a:gd name="connsiteX4-69" fmla="*/ 0 w 1586892"/>
              <a:gd name="connsiteY4-70" fmla="*/ 181978 h 224342"/>
              <a:gd name="connsiteX0-71" fmla="*/ 0 w 1586892"/>
              <a:gd name="connsiteY0-72" fmla="*/ 181978 h 224342"/>
              <a:gd name="connsiteX1-73" fmla="*/ 241764 w 1586892"/>
              <a:gd name="connsiteY1-74" fmla="*/ 7463 h 224342"/>
              <a:gd name="connsiteX2-75" fmla="*/ 1586892 w 1586892"/>
              <a:gd name="connsiteY2-76" fmla="*/ 0 h 224342"/>
              <a:gd name="connsiteX3-77" fmla="*/ 1356880 w 1586892"/>
              <a:gd name="connsiteY3-78" fmla="*/ 224342 h 224342"/>
              <a:gd name="connsiteX4-79" fmla="*/ 0 w 1586892"/>
              <a:gd name="connsiteY4-80" fmla="*/ 181978 h 224342"/>
              <a:gd name="connsiteX0-81" fmla="*/ 0 w 1352325"/>
              <a:gd name="connsiteY0-82" fmla="*/ 284458 h 284458"/>
              <a:gd name="connsiteX1-83" fmla="*/ 7197 w 1352325"/>
              <a:gd name="connsiteY1-84" fmla="*/ 7463 h 284458"/>
              <a:gd name="connsiteX2-85" fmla="*/ 1352325 w 1352325"/>
              <a:gd name="connsiteY2-86" fmla="*/ 0 h 284458"/>
              <a:gd name="connsiteX3-87" fmla="*/ 1122313 w 1352325"/>
              <a:gd name="connsiteY3-88" fmla="*/ 224342 h 284458"/>
              <a:gd name="connsiteX4-89" fmla="*/ 0 w 1352325"/>
              <a:gd name="connsiteY4-90" fmla="*/ 284458 h 284458"/>
              <a:gd name="connsiteX0-91" fmla="*/ 0 w 1602673"/>
              <a:gd name="connsiteY0-92" fmla="*/ 190553 h 224342"/>
              <a:gd name="connsiteX1-93" fmla="*/ 257545 w 1602673"/>
              <a:gd name="connsiteY1-94" fmla="*/ 7463 h 224342"/>
              <a:gd name="connsiteX2-95" fmla="*/ 1602673 w 1602673"/>
              <a:gd name="connsiteY2-96" fmla="*/ 0 h 224342"/>
              <a:gd name="connsiteX3-97" fmla="*/ 1372661 w 1602673"/>
              <a:gd name="connsiteY3-98" fmla="*/ 224342 h 224342"/>
              <a:gd name="connsiteX4-99" fmla="*/ 0 w 1602673"/>
              <a:gd name="connsiteY4-100" fmla="*/ 190553 h 224342"/>
              <a:gd name="connsiteX0-101" fmla="*/ 0 w 1602673"/>
              <a:gd name="connsiteY0-102" fmla="*/ 190553 h 224342"/>
              <a:gd name="connsiteX1-103" fmla="*/ 257545 w 1602673"/>
              <a:gd name="connsiteY1-104" fmla="*/ 7463 h 224342"/>
              <a:gd name="connsiteX2-105" fmla="*/ 1602673 w 1602673"/>
              <a:gd name="connsiteY2-106" fmla="*/ 0 h 224342"/>
              <a:gd name="connsiteX3-107" fmla="*/ 1372661 w 1602673"/>
              <a:gd name="connsiteY3-108" fmla="*/ 224342 h 224342"/>
              <a:gd name="connsiteX4-109" fmla="*/ 0 w 1602673"/>
              <a:gd name="connsiteY4-110" fmla="*/ 190553 h 224342"/>
              <a:gd name="connsiteX0-111" fmla="*/ 0 w 1602673"/>
              <a:gd name="connsiteY0-112" fmla="*/ 197497 h 231286"/>
              <a:gd name="connsiteX1-113" fmla="*/ 208830 w 1602673"/>
              <a:gd name="connsiteY1-114" fmla="*/ 0 h 231286"/>
              <a:gd name="connsiteX2-115" fmla="*/ 1602673 w 1602673"/>
              <a:gd name="connsiteY2-116" fmla="*/ 6944 h 231286"/>
              <a:gd name="connsiteX3-117" fmla="*/ 1372661 w 1602673"/>
              <a:gd name="connsiteY3-118" fmla="*/ 231286 h 231286"/>
              <a:gd name="connsiteX4-119" fmla="*/ 0 w 1602673"/>
              <a:gd name="connsiteY4-120" fmla="*/ 197497 h 231286"/>
              <a:gd name="connsiteX0-121" fmla="*/ 0 w 1602673"/>
              <a:gd name="connsiteY0-122" fmla="*/ 198870 h 232659"/>
              <a:gd name="connsiteX1-123" fmla="*/ 248967 w 1602673"/>
              <a:gd name="connsiteY1-124" fmla="*/ 0 h 232659"/>
              <a:gd name="connsiteX2-125" fmla="*/ 1602673 w 1602673"/>
              <a:gd name="connsiteY2-126" fmla="*/ 8317 h 232659"/>
              <a:gd name="connsiteX3-127" fmla="*/ 1372661 w 1602673"/>
              <a:gd name="connsiteY3-128" fmla="*/ 232659 h 232659"/>
              <a:gd name="connsiteX4-129" fmla="*/ 0 w 1602673"/>
              <a:gd name="connsiteY4-130" fmla="*/ 198870 h 232659"/>
              <a:gd name="connsiteX0-131" fmla="*/ 0 w 1602673"/>
              <a:gd name="connsiteY0-132" fmla="*/ 197625 h 231414"/>
              <a:gd name="connsiteX1-133" fmla="*/ 241978 w 1602673"/>
              <a:gd name="connsiteY1-134" fmla="*/ 0 h 231414"/>
              <a:gd name="connsiteX2-135" fmla="*/ 1602673 w 1602673"/>
              <a:gd name="connsiteY2-136" fmla="*/ 7072 h 231414"/>
              <a:gd name="connsiteX3-137" fmla="*/ 1372661 w 1602673"/>
              <a:gd name="connsiteY3-138" fmla="*/ 231414 h 231414"/>
              <a:gd name="connsiteX4-139" fmla="*/ 0 w 1602673"/>
              <a:gd name="connsiteY4-140" fmla="*/ 197625 h 231414"/>
              <a:gd name="connsiteX0-141" fmla="*/ 0 w 1602673"/>
              <a:gd name="connsiteY0-142" fmla="*/ 197625 h 231414"/>
              <a:gd name="connsiteX1-143" fmla="*/ 241978 w 1602673"/>
              <a:gd name="connsiteY1-144" fmla="*/ 0 h 231414"/>
              <a:gd name="connsiteX2-145" fmla="*/ 1602673 w 1602673"/>
              <a:gd name="connsiteY2-146" fmla="*/ 7072 h 231414"/>
              <a:gd name="connsiteX3-147" fmla="*/ 1372661 w 1602673"/>
              <a:gd name="connsiteY3-148" fmla="*/ 231414 h 231414"/>
              <a:gd name="connsiteX4-149" fmla="*/ 0 w 1602673"/>
              <a:gd name="connsiteY4-150" fmla="*/ 197625 h 231414"/>
              <a:gd name="connsiteX0-151" fmla="*/ 0 w 1602673"/>
              <a:gd name="connsiteY0-152" fmla="*/ 197625 h 231414"/>
              <a:gd name="connsiteX1-153" fmla="*/ 241978 w 1602673"/>
              <a:gd name="connsiteY1-154" fmla="*/ 0 h 231414"/>
              <a:gd name="connsiteX2-155" fmla="*/ 1602673 w 1602673"/>
              <a:gd name="connsiteY2-156" fmla="*/ 7072 h 231414"/>
              <a:gd name="connsiteX3-157" fmla="*/ 1372661 w 1602673"/>
              <a:gd name="connsiteY3-158" fmla="*/ 231414 h 231414"/>
              <a:gd name="connsiteX4-159" fmla="*/ 0 w 1602673"/>
              <a:gd name="connsiteY4-160" fmla="*/ 197625 h 231414"/>
              <a:gd name="connsiteX0-161" fmla="*/ 0 w 1602673"/>
              <a:gd name="connsiteY0-162" fmla="*/ 197625 h 231414"/>
              <a:gd name="connsiteX1-163" fmla="*/ 241978 w 1602673"/>
              <a:gd name="connsiteY1-164" fmla="*/ 0 h 231414"/>
              <a:gd name="connsiteX2-165" fmla="*/ 1602673 w 1602673"/>
              <a:gd name="connsiteY2-166" fmla="*/ 7072 h 231414"/>
              <a:gd name="connsiteX3-167" fmla="*/ 1372661 w 1602673"/>
              <a:gd name="connsiteY3-168" fmla="*/ 231414 h 231414"/>
              <a:gd name="connsiteX4-169" fmla="*/ 0 w 1602673"/>
              <a:gd name="connsiteY4-170" fmla="*/ 197625 h 231414"/>
              <a:gd name="connsiteX0-171" fmla="*/ 0 w 1605755"/>
              <a:gd name="connsiteY0-172" fmla="*/ 226408 h 231414"/>
              <a:gd name="connsiteX1-173" fmla="*/ 245060 w 1605755"/>
              <a:gd name="connsiteY1-174" fmla="*/ 0 h 231414"/>
              <a:gd name="connsiteX2-175" fmla="*/ 1605755 w 1605755"/>
              <a:gd name="connsiteY2-176" fmla="*/ 7072 h 231414"/>
              <a:gd name="connsiteX3-177" fmla="*/ 1375743 w 1605755"/>
              <a:gd name="connsiteY3-178" fmla="*/ 231414 h 231414"/>
              <a:gd name="connsiteX4-179" fmla="*/ 0 w 1605755"/>
              <a:gd name="connsiteY4-180" fmla="*/ 226408 h 231414"/>
              <a:gd name="connsiteX0-181" fmla="*/ 0 w 1605755"/>
              <a:gd name="connsiteY0-182" fmla="*/ 226408 h 231538"/>
              <a:gd name="connsiteX1-183" fmla="*/ 245060 w 1605755"/>
              <a:gd name="connsiteY1-184" fmla="*/ 0 h 231538"/>
              <a:gd name="connsiteX2-185" fmla="*/ 1605755 w 1605755"/>
              <a:gd name="connsiteY2-186" fmla="*/ 7072 h 231538"/>
              <a:gd name="connsiteX3-187" fmla="*/ 1362376 w 1605755"/>
              <a:gd name="connsiteY3-188" fmla="*/ 231538 h 231538"/>
              <a:gd name="connsiteX4-189" fmla="*/ 0 w 1605755"/>
              <a:gd name="connsiteY4-190" fmla="*/ 226408 h 231538"/>
              <a:gd name="connsiteX0-191" fmla="*/ 0 w 1605755"/>
              <a:gd name="connsiteY0-192" fmla="*/ 226408 h 231538"/>
              <a:gd name="connsiteX1-193" fmla="*/ 245060 w 1605755"/>
              <a:gd name="connsiteY1-194" fmla="*/ 0 h 231538"/>
              <a:gd name="connsiteX2-195" fmla="*/ 1605755 w 1605755"/>
              <a:gd name="connsiteY2-196" fmla="*/ 7072 h 231538"/>
              <a:gd name="connsiteX3-197" fmla="*/ 1362376 w 1605755"/>
              <a:gd name="connsiteY3-198" fmla="*/ 231538 h 231538"/>
              <a:gd name="connsiteX4-199" fmla="*/ 0 w 1605755"/>
              <a:gd name="connsiteY4-200" fmla="*/ 226408 h 231538"/>
              <a:gd name="connsiteX0-201" fmla="*/ 0 w 1605755"/>
              <a:gd name="connsiteY0-202" fmla="*/ 226408 h 231538"/>
              <a:gd name="connsiteX1-203" fmla="*/ 245060 w 1605755"/>
              <a:gd name="connsiteY1-204" fmla="*/ 0 h 231538"/>
              <a:gd name="connsiteX2-205" fmla="*/ 1605755 w 1605755"/>
              <a:gd name="connsiteY2-206" fmla="*/ 7072 h 231538"/>
              <a:gd name="connsiteX3-207" fmla="*/ 1362376 w 1605755"/>
              <a:gd name="connsiteY3-208" fmla="*/ 231538 h 231538"/>
              <a:gd name="connsiteX4-209" fmla="*/ 0 w 1605755"/>
              <a:gd name="connsiteY4-210" fmla="*/ 226408 h 231538"/>
              <a:gd name="connsiteX0-211" fmla="*/ 0 w 1605755"/>
              <a:gd name="connsiteY0-212" fmla="*/ 226408 h 226408"/>
              <a:gd name="connsiteX1-213" fmla="*/ 245060 w 1605755"/>
              <a:gd name="connsiteY1-214" fmla="*/ 0 h 226408"/>
              <a:gd name="connsiteX2-215" fmla="*/ 1605755 w 1605755"/>
              <a:gd name="connsiteY2-216" fmla="*/ 7072 h 226408"/>
              <a:gd name="connsiteX3-217" fmla="*/ 1356419 w 1605755"/>
              <a:gd name="connsiteY3-218" fmla="*/ 209249 h 226408"/>
              <a:gd name="connsiteX4-219" fmla="*/ 0 w 1605755"/>
              <a:gd name="connsiteY4-220" fmla="*/ 226408 h 226408"/>
              <a:gd name="connsiteX0-221" fmla="*/ 0 w 1605755"/>
              <a:gd name="connsiteY0-222" fmla="*/ 226408 h 226408"/>
              <a:gd name="connsiteX1-223" fmla="*/ 245060 w 1605755"/>
              <a:gd name="connsiteY1-224" fmla="*/ 0 h 226408"/>
              <a:gd name="connsiteX2-225" fmla="*/ 1605755 w 1605755"/>
              <a:gd name="connsiteY2-226" fmla="*/ 7072 h 226408"/>
              <a:gd name="connsiteX3-227" fmla="*/ 1356419 w 1605755"/>
              <a:gd name="connsiteY3-228" fmla="*/ 209249 h 226408"/>
              <a:gd name="connsiteX4-229" fmla="*/ 0 w 1605755"/>
              <a:gd name="connsiteY4-230" fmla="*/ 226408 h 226408"/>
              <a:gd name="connsiteX0-231" fmla="*/ 0 w 1613484"/>
              <a:gd name="connsiteY0-232" fmla="*/ 240032 h 240032"/>
              <a:gd name="connsiteX1-233" fmla="*/ 245060 w 1613484"/>
              <a:gd name="connsiteY1-234" fmla="*/ 13624 h 240032"/>
              <a:gd name="connsiteX2-235" fmla="*/ 1613484 w 1613484"/>
              <a:gd name="connsiteY2-236" fmla="*/ 0 h 240032"/>
              <a:gd name="connsiteX3-237" fmla="*/ 1356419 w 1613484"/>
              <a:gd name="connsiteY3-238" fmla="*/ 222873 h 240032"/>
              <a:gd name="connsiteX4-239" fmla="*/ 0 w 1613484"/>
              <a:gd name="connsiteY4-240" fmla="*/ 240032 h 240032"/>
              <a:gd name="connsiteX0-241" fmla="*/ 0 w 1613484"/>
              <a:gd name="connsiteY0-242" fmla="*/ 240032 h 240032"/>
              <a:gd name="connsiteX1-243" fmla="*/ 245060 w 1613484"/>
              <a:gd name="connsiteY1-244" fmla="*/ 13624 h 240032"/>
              <a:gd name="connsiteX2-245" fmla="*/ 1613484 w 1613484"/>
              <a:gd name="connsiteY2-246" fmla="*/ 0 h 240032"/>
              <a:gd name="connsiteX3-247" fmla="*/ 1356419 w 1613484"/>
              <a:gd name="connsiteY3-248" fmla="*/ 222873 h 240032"/>
              <a:gd name="connsiteX4-249" fmla="*/ 0 w 1613484"/>
              <a:gd name="connsiteY4-250" fmla="*/ 240032 h 240032"/>
              <a:gd name="connsiteX0-251" fmla="*/ 0 w 1613484"/>
              <a:gd name="connsiteY0-252" fmla="*/ 240032 h 240032"/>
              <a:gd name="connsiteX1-253" fmla="*/ 262324 w 1613484"/>
              <a:gd name="connsiteY1-254" fmla="*/ 22018 h 240032"/>
              <a:gd name="connsiteX2-255" fmla="*/ 1613484 w 1613484"/>
              <a:gd name="connsiteY2-256" fmla="*/ 0 h 240032"/>
              <a:gd name="connsiteX3-257" fmla="*/ 1356419 w 1613484"/>
              <a:gd name="connsiteY3-258" fmla="*/ 222873 h 240032"/>
              <a:gd name="connsiteX4-259" fmla="*/ 0 w 1613484"/>
              <a:gd name="connsiteY4-260" fmla="*/ 240032 h 240032"/>
              <a:gd name="connsiteX0-261" fmla="*/ 0 w 1613484"/>
              <a:gd name="connsiteY0-262" fmla="*/ 240032 h 240032"/>
              <a:gd name="connsiteX1-263" fmla="*/ 262324 w 1613484"/>
              <a:gd name="connsiteY1-264" fmla="*/ 22018 h 240032"/>
              <a:gd name="connsiteX2-265" fmla="*/ 1613484 w 1613484"/>
              <a:gd name="connsiteY2-266" fmla="*/ 0 h 240032"/>
              <a:gd name="connsiteX3-267" fmla="*/ 1356419 w 1613484"/>
              <a:gd name="connsiteY3-268" fmla="*/ 222873 h 240032"/>
              <a:gd name="connsiteX4-269" fmla="*/ 0 w 1613484"/>
              <a:gd name="connsiteY4-270" fmla="*/ 240032 h 240032"/>
              <a:gd name="connsiteX0-271" fmla="*/ 0 w 1613484"/>
              <a:gd name="connsiteY0-272" fmla="*/ 240032 h 240032"/>
              <a:gd name="connsiteX1-273" fmla="*/ 262324 w 1613484"/>
              <a:gd name="connsiteY1-274" fmla="*/ 22018 h 240032"/>
              <a:gd name="connsiteX2-275" fmla="*/ 1613484 w 1613484"/>
              <a:gd name="connsiteY2-276" fmla="*/ 0 h 240032"/>
              <a:gd name="connsiteX3-277" fmla="*/ 1356419 w 1613484"/>
              <a:gd name="connsiteY3-278" fmla="*/ 222873 h 240032"/>
              <a:gd name="connsiteX4-279" fmla="*/ 0 w 1613484"/>
              <a:gd name="connsiteY4-280" fmla="*/ 240032 h 240032"/>
              <a:gd name="connsiteX0-281" fmla="*/ 0 w 1613484"/>
              <a:gd name="connsiteY0-282" fmla="*/ 240032 h 240032"/>
              <a:gd name="connsiteX1-283" fmla="*/ 262324 w 1613484"/>
              <a:gd name="connsiteY1-284" fmla="*/ 22018 h 240032"/>
              <a:gd name="connsiteX2-285" fmla="*/ 1613484 w 1613484"/>
              <a:gd name="connsiteY2-286" fmla="*/ 0 h 240032"/>
              <a:gd name="connsiteX3-287" fmla="*/ 1356419 w 1613484"/>
              <a:gd name="connsiteY3-288" fmla="*/ 222873 h 240032"/>
              <a:gd name="connsiteX4-289" fmla="*/ 0 w 1613484"/>
              <a:gd name="connsiteY4-290" fmla="*/ 240032 h 240032"/>
              <a:gd name="connsiteX0-291" fmla="*/ 0 w 1613484"/>
              <a:gd name="connsiteY0-292" fmla="*/ 240032 h 240032"/>
              <a:gd name="connsiteX1-293" fmla="*/ 262324 w 1613484"/>
              <a:gd name="connsiteY1-294" fmla="*/ 22018 h 240032"/>
              <a:gd name="connsiteX2-295" fmla="*/ 1613484 w 1613484"/>
              <a:gd name="connsiteY2-296" fmla="*/ 0 h 240032"/>
              <a:gd name="connsiteX3-297" fmla="*/ 1356419 w 1613484"/>
              <a:gd name="connsiteY3-298" fmla="*/ 222873 h 240032"/>
              <a:gd name="connsiteX4-299" fmla="*/ 0 w 1613484"/>
              <a:gd name="connsiteY4-300" fmla="*/ 240032 h 240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13484" h="240030">
                <a:moveTo>
                  <a:pt x="0" y="240032"/>
                </a:moveTo>
                <a:cubicBezTo>
                  <a:pt x="241729" y="163961"/>
                  <a:pt x="226096" y="66750"/>
                  <a:pt x="262324" y="22018"/>
                </a:cubicBezTo>
                <a:lnTo>
                  <a:pt x="1613484" y="0"/>
                </a:lnTo>
                <a:cubicBezTo>
                  <a:pt x="1574036" y="105654"/>
                  <a:pt x="1571019" y="157953"/>
                  <a:pt x="1356419" y="222873"/>
                </a:cubicBezTo>
                <a:cubicBezTo>
                  <a:pt x="1303391" y="238655"/>
                  <a:pt x="452140" y="234312"/>
                  <a:pt x="0" y="240032"/>
                </a:cubicBezTo>
                <a:close/>
              </a:path>
            </a:pathLst>
          </a:cu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0DA0E78E-7084-7188-7198-BC9D20C35994}"/>
              </a:ext>
            </a:extLst>
          </p:cNvPr>
          <p:cNvSpPr/>
          <p:nvPr/>
        </p:nvSpPr>
        <p:spPr>
          <a:xfrm rot="17992130">
            <a:off x="5536435" y="1279718"/>
            <a:ext cx="777666" cy="904859"/>
          </a:xfrm>
          <a:prstGeom prst="triangle">
            <a:avLst>
              <a:gd name="adj" fmla="val 49954"/>
            </a:avLst>
          </a:pr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7" name="矩形 13">
            <a:extLst>
              <a:ext uri="{FF2B5EF4-FFF2-40B4-BE49-F238E27FC236}">
                <a16:creationId xmlns:a16="http://schemas.microsoft.com/office/drawing/2014/main" id="{8F377C70-3070-3925-016A-26CB376D25E4}"/>
              </a:ext>
            </a:extLst>
          </p:cNvPr>
          <p:cNvSpPr/>
          <p:nvPr/>
        </p:nvSpPr>
        <p:spPr>
          <a:xfrm rot="5415679">
            <a:off x="6825463" y="4314512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F54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8" name="矩形 13">
            <a:extLst>
              <a:ext uri="{FF2B5EF4-FFF2-40B4-BE49-F238E27FC236}">
                <a16:creationId xmlns:a16="http://schemas.microsoft.com/office/drawing/2014/main" id="{1F58ECC6-B914-2531-627F-662DDFF849D4}"/>
              </a:ext>
            </a:extLst>
          </p:cNvPr>
          <p:cNvSpPr/>
          <p:nvPr/>
        </p:nvSpPr>
        <p:spPr>
          <a:xfrm rot="5415679">
            <a:off x="6823599" y="4317710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001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9" name="平行四边形 4">
            <a:extLst>
              <a:ext uri="{FF2B5EF4-FFF2-40B4-BE49-F238E27FC236}">
                <a16:creationId xmlns:a16="http://schemas.microsoft.com/office/drawing/2014/main" id="{70E97427-F09F-2B26-65C3-E9B450050E2E}"/>
              </a:ext>
            </a:extLst>
          </p:cNvPr>
          <p:cNvSpPr/>
          <p:nvPr/>
        </p:nvSpPr>
        <p:spPr>
          <a:xfrm rot="18516328">
            <a:off x="7568387" y="4750048"/>
            <a:ext cx="1161497" cy="209350"/>
          </a:xfrm>
          <a:custGeom>
            <a:avLst/>
            <a:gdLst>
              <a:gd name="connsiteX0" fmla="*/ 0 w 1349669"/>
              <a:gd name="connsiteY0" fmla="*/ 185915 h 185915"/>
              <a:gd name="connsiteX1" fmla="*/ 46479 w 1349669"/>
              <a:gd name="connsiteY1" fmla="*/ 0 h 185915"/>
              <a:gd name="connsiteX2" fmla="*/ 1349669 w 1349669"/>
              <a:gd name="connsiteY2" fmla="*/ 0 h 185915"/>
              <a:gd name="connsiteX3" fmla="*/ 1303190 w 1349669"/>
              <a:gd name="connsiteY3" fmla="*/ 185915 h 185915"/>
              <a:gd name="connsiteX4" fmla="*/ 0 w 1349669"/>
              <a:gd name="connsiteY4" fmla="*/ 185915 h 185915"/>
              <a:gd name="connsiteX0-1" fmla="*/ 0 w 1349669"/>
              <a:gd name="connsiteY0-2" fmla="*/ 185915 h 216879"/>
              <a:gd name="connsiteX1-3" fmla="*/ 46479 w 1349669"/>
              <a:gd name="connsiteY1-4" fmla="*/ 0 h 216879"/>
              <a:gd name="connsiteX2-5" fmla="*/ 1349669 w 1349669"/>
              <a:gd name="connsiteY2-6" fmla="*/ 0 h 216879"/>
              <a:gd name="connsiteX3-7" fmla="*/ 1161595 w 1349669"/>
              <a:gd name="connsiteY3-8" fmla="*/ 216879 h 216879"/>
              <a:gd name="connsiteX4-9" fmla="*/ 0 w 1349669"/>
              <a:gd name="connsiteY4-10" fmla="*/ 185915 h 216879"/>
              <a:gd name="connsiteX0-11" fmla="*/ 0 w 1520597"/>
              <a:gd name="connsiteY0-12" fmla="*/ 181718 h 216879"/>
              <a:gd name="connsiteX1-13" fmla="*/ 217407 w 1520597"/>
              <a:gd name="connsiteY1-14" fmla="*/ 0 h 216879"/>
              <a:gd name="connsiteX2-15" fmla="*/ 1520597 w 1520597"/>
              <a:gd name="connsiteY2-16" fmla="*/ 0 h 216879"/>
              <a:gd name="connsiteX3-17" fmla="*/ 1332523 w 1520597"/>
              <a:gd name="connsiteY3-18" fmla="*/ 216879 h 216879"/>
              <a:gd name="connsiteX4-19" fmla="*/ 0 w 1520597"/>
              <a:gd name="connsiteY4-20" fmla="*/ 181718 h 216879"/>
              <a:gd name="connsiteX0-21" fmla="*/ 0 w 1544954"/>
              <a:gd name="connsiteY0-22" fmla="*/ 174515 h 216879"/>
              <a:gd name="connsiteX1-23" fmla="*/ 241764 w 1544954"/>
              <a:gd name="connsiteY1-24" fmla="*/ 0 h 216879"/>
              <a:gd name="connsiteX2-25" fmla="*/ 1544954 w 1544954"/>
              <a:gd name="connsiteY2-26" fmla="*/ 0 h 216879"/>
              <a:gd name="connsiteX3-27" fmla="*/ 1356880 w 1544954"/>
              <a:gd name="connsiteY3-28" fmla="*/ 216879 h 216879"/>
              <a:gd name="connsiteX4-29" fmla="*/ 0 w 1544954"/>
              <a:gd name="connsiteY4-30" fmla="*/ 174515 h 216879"/>
              <a:gd name="connsiteX0-31" fmla="*/ 0 w 1544954"/>
              <a:gd name="connsiteY0-32" fmla="*/ 174515 h 216879"/>
              <a:gd name="connsiteX1-33" fmla="*/ 241764 w 1544954"/>
              <a:gd name="connsiteY1-34" fmla="*/ 0 h 216879"/>
              <a:gd name="connsiteX2-35" fmla="*/ 1544954 w 1544954"/>
              <a:gd name="connsiteY2-36" fmla="*/ 0 h 216879"/>
              <a:gd name="connsiteX3-37" fmla="*/ 1356880 w 1544954"/>
              <a:gd name="connsiteY3-38" fmla="*/ 216879 h 216879"/>
              <a:gd name="connsiteX4-39" fmla="*/ 0 w 1544954"/>
              <a:gd name="connsiteY4-40" fmla="*/ 174515 h 216879"/>
              <a:gd name="connsiteX0-41" fmla="*/ 0 w 1544954"/>
              <a:gd name="connsiteY0-42" fmla="*/ 174515 h 216879"/>
              <a:gd name="connsiteX1-43" fmla="*/ 241764 w 1544954"/>
              <a:gd name="connsiteY1-44" fmla="*/ 0 h 216879"/>
              <a:gd name="connsiteX2-45" fmla="*/ 1544954 w 1544954"/>
              <a:gd name="connsiteY2-46" fmla="*/ 0 h 216879"/>
              <a:gd name="connsiteX3-47" fmla="*/ 1356880 w 1544954"/>
              <a:gd name="connsiteY3-48" fmla="*/ 216879 h 216879"/>
              <a:gd name="connsiteX4-49" fmla="*/ 0 w 1544954"/>
              <a:gd name="connsiteY4-50" fmla="*/ 174515 h 216879"/>
              <a:gd name="connsiteX0-51" fmla="*/ 0 w 1586892"/>
              <a:gd name="connsiteY0-52" fmla="*/ 181978 h 224342"/>
              <a:gd name="connsiteX1-53" fmla="*/ 241764 w 1586892"/>
              <a:gd name="connsiteY1-54" fmla="*/ 7463 h 224342"/>
              <a:gd name="connsiteX2-55" fmla="*/ 1586892 w 1586892"/>
              <a:gd name="connsiteY2-56" fmla="*/ 0 h 224342"/>
              <a:gd name="connsiteX3-57" fmla="*/ 1356880 w 1586892"/>
              <a:gd name="connsiteY3-58" fmla="*/ 224342 h 224342"/>
              <a:gd name="connsiteX4-59" fmla="*/ 0 w 1586892"/>
              <a:gd name="connsiteY4-60" fmla="*/ 181978 h 224342"/>
              <a:gd name="connsiteX0-61" fmla="*/ 0 w 1586892"/>
              <a:gd name="connsiteY0-62" fmla="*/ 181978 h 224342"/>
              <a:gd name="connsiteX1-63" fmla="*/ 241764 w 1586892"/>
              <a:gd name="connsiteY1-64" fmla="*/ 7463 h 224342"/>
              <a:gd name="connsiteX2-65" fmla="*/ 1586892 w 1586892"/>
              <a:gd name="connsiteY2-66" fmla="*/ 0 h 224342"/>
              <a:gd name="connsiteX3-67" fmla="*/ 1356880 w 1586892"/>
              <a:gd name="connsiteY3-68" fmla="*/ 224342 h 224342"/>
              <a:gd name="connsiteX4-69" fmla="*/ 0 w 1586892"/>
              <a:gd name="connsiteY4-70" fmla="*/ 181978 h 224342"/>
              <a:gd name="connsiteX0-71" fmla="*/ 0 w 1586892"/>
              <a:gd name="connsiteY0-72" fmla="*/ 181978 h 224342"/>
              <a:gd name="connsiteX1-73" fmla="*/ 241764 w 1586892"/>
              <a:gd name="connsiteY1-74" fmla="*/ 7463 h 224342"/>
              <a:gd name="connsiteX2-75" fmla="*/ 1586892 w 1586892"/>
              <a:gd name="connsiteY2-76" fmla="*/ 0 h 224342"/>
              <a:gd name="connsiteX3-77" fmla="*/ 1356880 w 1586892"/>
              <a:gd name="connsiteY3-78" fmla="*/ 224342 h 224342"/>
              <a:gd name="connsiteX4-79" fmla="*/ 0 w 1586892"/>
              <a:gd name="connsiteY4-80" fmla="*/ 181978 h 224342"/>
              <a:gd name="connsiteX0-81" fmla="*/ 0 w 1352325"/>
              <a:gd name="connsiteY0-82" fmla="*/ 284458 h 284458"/>
              <a:gd name="connsiteX1-83" fmla="*/ 7197 w 1352325"/>
              <a:gd name="connsiteY1-84" fmla="*/ 7463 h 284458"/>
              <a:gd name="connsiteX2-85" fmla="*/ 1352325 w 1352325"/>
              <a:gd name="connsiteY2-86" fmla="*/ 0 h 284458"/>
              <a:gd name="connsiteX3-87" fmla="*/ 1122313 w 1352325"/>
              <a:gd name="connsiteY3-88" fmla="*/ 224342 h 284458"/>
              <a:gd name="connsiteX4-89" fmla="*/ 0 w 1352325"/>
              <a:gd name="connsiteY4-90" fmla="*/ 284458 h 284458"/>
              <a:gd name="connsiteX0-91" fmla="*/ 0 w 1602673"/>
              <a:gd name="connsiteY0-92" fmla="*/ 190553 h 224342"/>
              <a:gd name="connsiteX1-93" fmla="*/ 257545 w 1602673"/>
              <a:gd name="connsiteY1-94" fmla="*/ 7463 h 224342"/>
              <a:gd name="connsiteX2-95" fmla="*/ 1602673 w 1602673"/>
              <a:gd name="connsiteY2-96" fmla="*/ 0 h 224342"/>
              <a:gd name="connsiteX3-97" fmla="*/ 1372661 w 1602673"/>
              <a:gd name="connsiteY3-98" fmla="*/ 224342 h 224342"/>
              <a:gd name="connsiteX4-99" fmla="*/ 0 w 1602673"/>
              <a:gd name="connsiteY4-100" fmla="*/ 190553 h 224342"/>
              <a:gd name="connsiteX0-101" fmla="*/ 0 w 1602673"/>
              <a:gd name="connsiteY0-102" fmla="*/ 190553 h 224342"/>
              <a:gd name="connsiteX1-103" fmla="*/ 257545 w 1602673"/>
              <a:gd name="connsiteY1-104" fmla="*/ 7463 h 224342"/>
              <a:gd name="connsiteX2-105" fmla="*/ 1602673 w 1602673"/>
              <a:gd name="connsiteY2-106" fmla="*/ 0 h 224342"/>
              <a:gd name="connsiteX3-107" fmla="*/ 1372661 w 1602673"/>
              <a:gd name="connsiteY3-108" fmla="*/ 224342 h 224342"/>
              <a:gd name="connsiteX4-109" fmla="*/ 0 w 1602673"/>
              <a:gd name="connsiteY4-110" fmla="*/ 190553 h 224342"/>
              <a:gd name="connsiteX0-111" fmla="*/ 0 w 1602673"/>
              <a:gd name="connsiteY0-112" fmla="*/ 197497 h 231286"/>
              <a:gd name="connsiteX1-113" fmla="*/ 208830 w 1602673"/>
              <a:gd name="connsiteY1-114" fmla="*/ 0 h 231286"/>
              <a:gd name="connsiteX2-115" fmla="*/ 1602673 w 1602673"/>
              <a:gd name="connsiteY2-116" fmla="*/ 6944 h 231286"/>
              <a:gd name="connsiteX3-117" fmla="*/ 1372661 w 1602673"/>
              <a:gd name="connsiteY3-118" fmla="*/ 231286 h 231286"/>
              <a:gd name="connsiteX4-119" fmla="*/ 0 w 1602673"/>
              <a:gd name="connsiteY4-120" fmla="*/ 197497 h 231286"/>
              <a:gd name="connsiteX0-121" fmla="*/ 0 w 1602673"/>
              <a:gd name="connsiteY0-122" fmla="*/ 198870 h 232659"/>
              <a:gd name="connsiteX1-123" fmla="*/ 248967 w 1602673"/>
              <a:gd name="connsiteY1-124" fmla="*/ 0 h 232659"/>
              <a:gd name="connsiteX2-125" fmla="*/ 1602673 w 1602673"/>
              <a:gd name="connsiteY2-126" fmla="*/ 8317 h 232659"/>
              <a:gd name="connsiteX3-127" fmla="*/ 1372661 w 1602673"/>
              <a:gd name="connsiteY3-128" fmla="*/ 232659 h 232659"/>
              <a:gd name="connsiteX4-129" fmla="*/ 0 w 1602673"/>
              <a:gd name="connsiteY4-130" fmla="*/ 198870 h 232659"/>
              <a:gd name="connsiteX0-131" fmla="*/ 0 w 1602673"/>
              <a:gd name="connsiteY0-132" fmla="*/ 197625 h 231414"/>
              <a:gd name="connsiteX1-133" fmla="*/ 241978 w 1602673"/>
              <a:gd name="connsiteY1-134" fmla="*/ 0 h 231414"/>
              <a:gd name="connsiteX2-135" fmla="*/ 1602673 w 1602673"/>
              <a:gd name="connsiteY2-136" fmla="*/ 7072 h 231414"/>
              <a:gd name="connsiteX3-137" fmla="*/ 1372661 w 1602673"/>
              <a:gd name="connsiteY3-138" fmla="*/ 231414 h 231414"/>
              <a:gd name="connsiteX4-139" fmla="*/ 0 w 1602673"/>
              <a:gd name="connsiteY4-140" fmla="*/ 197625 h 231414"/>
              <a:gd name="connsiteX0-141" fmla="*/ 0 w 1602673"/>
              <a:gd name="connsiteY0-142" fmla="*/ 197625 h 231414"/>
              <a:gd name="connsiteX1-143" fmla="*/ 241978 w 1602673"/>
              <a:gd name="connsiteY1-144" fmla="*/ 0 h 231414"/>
              <a:gd name="connsiteX2-145" fmla="*/ 1602673 w 1602673"/>
              <a:gd name="connsiteY2-146" fmla="*/ 7072 h 231414"/>
              <a:gd name="connsiteX3-147" fmla="*/ 1372661 w 1602673"/>
              <a:gd name="connsiteY3-148" fmla="*/ 231414 h 231414"/>
              <a:gd name="connsiteX4-149" fmla="*/ 0 w 1602673"/>
              <a:gd name="connsiteY4-150" fmla="*/ 197625 h 231414"/>
              <a:gd name="connsiteX0-151" fmla="*/ 0 w 1602673"/>
              <a:gd name="connsiteY0-152" fmla="*/ 197625 h 231414"/>
              <a:gd name="connsiteX1-153" fmla="*/ 241978 w 1602673"/>
              <a:gd name="connsiteY1-154" fmla="*/ 0 h 231414"/>
              <a:gd name="connsiteX2-155" fmla="*/ 1602673 w 1602673"/>
              <a:gd name="connsiteY2-156" fmla="*/ 7072 h 231414"/>
              <a:gd name="connsiteX3-157" fmla="*/ 1372661 w 1602673"/>
              <a:gd name="connsiteY3-158" fmla="*/ 231414 h 231414"/>
              <a:gd name="connsiteX4-159" fmla="*/ 0 w 1602673"/>
              <a:gd name="connsiteY4-160" fmla="*/ 197625 h 231414"/>
              <a:gd name="connsiteX0-161" fmla="*/ 0 w 1602673"/>
              <a:gd name="connsiteY0-162" fmla="*/ 197625 h 231414"/>
              <a:gd name="connsiteX1-163" fmla="*/ 241978 w 1602673"/>
              <a:gd name="connsiteY1-164" fmla="*/ 0 h 231414"/>
              <a:gd name="connsiteX2-165" fmla="*/ 1602673 w 1602673"/>
              <a:gd name="connsiteY2-166" fmla="*/ 7072 h 231414"/>
              <a:gd name="connsiteX3-167" fmla="*/ 1372661 w 1602673"/>
              <a:gd name="connsiteY3-168" fmla="*/ 231414 h 231414"/>
              <a:gd name="connsiteX4-169" fmla="*/ 0 w 1602673"/>
              <a:gd name="connsiteY4-170" fmla="*/ 197625 h 231414"/>
              <a:gd name="connsiteX0-171" fmla="*/ 0 w 1605755"/>
              <a:gd name="connsiteY0-172" fmla="*/ 226408 h 231414"/>
              <a:gd name="connsiteX1-173" fmla="*/ 245060 w 1605755"/>
              <a:gd name="connsiteY1-174" fmla="*/ 0 h 231414"/>
              <a:gd name="connsiteX2-175" fmla="*/ 1605755 w 1605755"/>
              <a:gd name="connsiteY2-176" fmla="*/ 7072 h 231414"/>
              <a:gd name="connsiteX3-177" fmla="*/ 1375743 w 1605755"/>
              <a:gd name="connsiteY3-178" fmla="*/ 231414 h 231414"/>
              <a:gd name="connsiteX4-179" fmla="*/ 0 w 1605755"/>
              <a:gd name="connsiteY4-180" fmla="*/ 226408 h 231414"/>
              <a:gd name="connsiteX0-181" fmla="*/ 0 w 1605755"/>
              <a:gd name="connsiteY0-182" fmla="*/ 226408 h 231538"/>
              <a:gd name="connsiteX1-183" fmla="*/ 245060 w 1605755"/>
              <a:gd name="connsiteY1-184" fmla="*/ 0 h 231538"/>
              <a:gd name="connsiteX2-185" fmla="*/ 1605755 w 1605755"/>
              <a:gd name="connsiteY2-186" fmla="*/ 7072 h 231538"/>
              <a:gd name="connsiteX3-187" fmla="*/ 1362376 w 1605755"/>
              <a:gd name="connsiteY3-188" fmla="*/ 231538 h 231538"/>
              <a:gd name="connsiteX4-189" fmla="*/ 0 w 1605755"/>
              <a:gd name="connsiteY4-190" fmla="*/ 226408 h 231538"/>
              <a:gd name="connsiteX0-191" fmla="*/ 0 w 1605755"/>
              <a:gd name="connsiteY0-192" fmla="*/ 226408 h 231538"/>
              <a:gd name="connsiteX1-193" fmla="*/ 245060 w 1605755"/>
              <a:gd name="connsiteY1-194" fmla="*/ 0 h 231538"/>
              <a:gd name="connsiteX2-195" fmla="*/ 1605755 w 1605755"/>
              <a:gd name="connsiteY2-196" fmla="*/ 7072 h 231538"/>
              <a:gd name="connsiteX3-197" fmla="*/ 1362376 w 1605755"/>
              <a:gd name="connsiteY3-198" fmla="*/ 231538 h 231538"/>
              <a:gd name="connsiteX4-199" fmla="*/ 0 w 1605755"/>
              <a:gd name="connsiteY4-200" fmla="*/ 226408 h 231538"/>
              <a:gd name="connsiteX0-201" fmla="*/ 0 w 1605755"/>
              <a:gd name="connsiteY0-202" fmla="*/ 226408 h 231538"/>
              <a:gd name="connsiteX1-203" fmla="*/ 245060 w 1605755"/>
              <a:gd name="connsiteY1-204" fmla="*/ 0 h 231538"/>
              <a:gd name="connsiteX2-205" fmla="*/ 1605755 w 1605755"/>
              <a:gd name="connsiteY2-206" fmla="*/ 7072 h 231538"/>
              <a:gd name="connsiteX3-207" fmla="*/ 1362376 w 1605755"/>
              <a:gd name="connsiteY3-208" fmla="*/ 231538 h 231538"/>
              <a:gd name="connsiteX4-209" fmla="*/ 0 w 1605755"/>
              <a:gd name="connsiteY4-210" fmla="*/ 226408 h 231538"/>
              <a:gd name="connsiteX0-211" fmla="*/ 0 w 1605755"/>
              <a:gd name="connsiteY0-212" fmla="*/ 226408 h 226408"/>
              <a:gd name="connsiteX1-213" fmla="*/ 245060 w 1605755"/>
              <a:gd name="connsiteY1-214" fmla="*/ 0 h 226408"/>
              <a:gd name="connsiteX2-215" fmla="*/ 1605755 w 1605755"/>
              <a:gd name="connsiteY2-216" fmla="*/ 7072 h 226408"/>
              <a:gd name="connsiteX3-217" fmla="*/ 1356419 w 1605755"/>
              <a:gd name="connsiteY3-218" fmla="*/ 209249 h 226408"/>
              <a:gd name="connsiteX4-219" fmla="*/ 0 w 1605755"/>
              <a:gd name="connsiteY4-220" fmla="*/ 226408 h 226408"/>
              <a:gd name="connsiteX0-221" fmla="*/ 0 w 1605755"/>
              <a:gd name="connsiteY0-222" fmla="*/ 226408 h 226408"/>
              <a:gd name="connsiteX1-223" fmla="*/ 245060 w 1605755"/>
              <a:gd name="connsiteY1-224" fmla="*/ 0 h 226408"/>
              <a:gd name="connsiteX2-225" fmla="*/ 1605755 w 1605755"/>
              <a:gd name="connsiteY2-226" fmla="*/ 7072 h 226408"/>
              <a:gd name="connsiteX3-227" fmla="*/ 1356419 w 1605755"/>
              <a:gd name="connsiteY3-228" fmla="*/ 209249 h 226408"/>
              <a:gd name="connsiteX4-229" fmla="*/ 0 w 1605755"/>
              <a:gd name="connsiteY4-230" fmla="*/ 226408 h 226408"/>
              <a:gd name="connsiteX0-231" fmla="*/ 0 w 1613484"/>
              <a:gd name="connsiteY0-232" fmla="*/ 240032 h 240032"/>
              <a:gd name="connsiteX1-233" fmla="*/ 245060 w 1613484"/>
              <a:gd name="connsiteY1-234" fmla="*/ 13624 h 240032"/>
              <a:gd name="connsiteX2-235" fmla="*/ 1613484 w 1613484"/>
              <a:gd name="connsiteY2-236" fmla="*/ 0 h 240032"/>
              <a:gd name="connsiteX3-237" fmla="*/ 1356419 w 1613484"/>
              <a:gd name="connsiteY3-238" fmla="*/ 222873 h 240032"/>
              <a:gd name="connsiteX4-239" fmla="*/ 0 w 1613484"/>
              <a:gd name="connsiteY4-240" fmla="*/ 240032 h 240032"/>
              <a:gd name="connsiteX0-241" fmla="*/ 0 w 1613484"/>
              <a:gd name="connsiteY0-242" fmla="*/ 240032 h 240032"/>
              <a:gd name="connsiteX1-243" fmla="*/ 245060 w 1613484"/>
              <a:gd name="connsiteY1-244" fmla="*/ 13624 h 240032"/>
              <a:gd name="connsiteX2-245" fmla="*/ 1613484 w 1613484"/>
              <a:gd name="connsiteY2-246" fmla="*/ 0 h 240032"/>
              <a:gd name="connsiteX3-247" fmla="*/ 1356419 w 1613484"/>
              <a:gd name="connsiteY3-248" fmla="*/ 222873 h 240032"/>
              <a:gd name="connsiteX4-249" fmla="*/ 0 w 1613484"/>
              <a:gd name="connsiteY4-250" fmla="*/ 240032 h 240032"/>
              <a:gd name="connsiteX0-251" fmla="*/ 0 w 1613484"/>
              <a:gd name="connsiteY0-252" fmla="*/ 240032 h 240032"/>
              <a:gd name="connsiteX1-253" fmla="*/ 262324 w 1613484"/>
              <a:gd name="connsiteY1-254" fmla="*/ 22018 h 240032"/>
              <a:gd name="connsiteX2-255" fmla="*/ 1613484 w 1613484"/>
              <a:gd name="connsiteY2-256" fmla="*/ 0 h 240032"/>
              <a:gd name="connsiteX3-257" fmla="*/ 1356419 w 1613484"/>
              <a:gd name="connsiteY3-258" fmla="*/ 222873 h 240032"/>
              <a:gd name="connsiteX4-259" fmla="*/ 0 w 1613484"/>
              <a:gd name="connsiteY4-260" fmla="*/ 240032 h 240032"/>
              <a:gd name="connsiteX0-261" fmla="*/ 0 w 1613484"/>
              <a:gd name="connsiteY0-262" fmla="*/ 240032 h 240032"/>
              <a:gd name="connsiteX1-263" fmla="*/ 262324 w 1613484"/>
              <a:gd name="connsiteY1-264" fmla="*/ 22018 h 240032"/>
              <a:gd name="connsiteX2-265" fmla="*/ 1613484 w 1613484"/>
              <a:gd name="connsiteY2-266" fmla="*/ 0 h 240032"/>
              <a:gd name="connsiteX3-267" fmla="*/ 1356419 w 1613484"/>
              <a:gd name="connsiteY3-268" fmla="*/ 222873 h 240032"/>
              <a:gd name="connsiteX4-269" fmla="*/ 0 w 1613484"/>
              <a:gd name="connsiteY4-270" fmla="*/ 240032 h 240032"/>
              <a:gd name="connsiteX0-271" fmla="*/ 0 w 1613484"/>
              <a:gd name="connsiteY0-272" fmla="*/ 240032 h 240032"/>
              <a:gd name="connsiteX1-273" fmla="*/ 262324 w 1613484"/>
              <a:gd name="connsiteY1-274" fmla="*/ 22018 h 240032"/>
              <a:gd name="connsiteX2-275" fmla="*/ 1613484 w 1613484"/>
              <a:gd name="connsiteY2-276" fmla="*/ 0 h 240032"/>
              <a:gd name="connsiteX3-277" fmla="*/ 1356419 w 1613484"/>
              <a:gd name="connsiteY3-278" fmla="*/ 222873 h 240032"/>
              <a:gd name="connsiteX4-279" fmla="*/ 0 w 1613484"/>
              <a:gd name="connsiteY4-280" fmla="*/ 240032 h 240032"/>
              <a:gd name="connsiteX0-281" fmla="*/ 0 w 1613484"/>
              <a:gd name="connsiteY0-282" fmla="*/ 240032 h 240032"/>
              <a:gd name="connsiteX1-283" fmla="*/ 262324 w 1613484"/>
              <a:gd name="connsiteY1-284" fmla="*/ 22018 h 240032"/>
              <a:gd name="connsiteX2-285" fmla="*/ 1613484 w 1613484"/>
              <a:gd name="connsiteY2-286" fmla="*/ 0 h 240032"/>
              <a:gd name="connsiteX3-287" fmla="*/ 1356419 w 1613484"/>
              <a:gd name="connsiteY3-288" fmla="*/ 222873 h 240032"/>
              <a:gd name="connsiteX4-289" fmla="*/ 0 w 1613484"/>
              <a:gd name="connsiteY4-290" fmla="*/ 240032 h 240032"/>
              <a:gd name="connsiteX0-291" fmla="*/ 0 w 1613484"/>
              <a:gd name="connsiteY0-292" fmla="*/ 240032 h 240032"/>
              <a:gd name="connsiteX1-293" fmla="*/ 262324 w 1613484"/>
              <a:gd name="connsiteY1-294" fmla="*/ 22018 h 240032"/>
              <a:gd name="connsiteX2-295" fmla="*/ 1613484 w 1613484"/>
              <a:gd name="connsiteY2-296" fmla="*/ 0 h 240032"/>
              <a:gd name="connsiteX3-297" fmla="*/ 1356419 w 1613484"/>
              <a:gd name="connsiteY3-298" fmla="*/ 222873 h 240032"/>
              <a:gd name="connsiteX4-299" fmla="*/ 0 w 1613484"/>
              <a:gd name="connsiteY4-300" fmla="*/ 240032 h 240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13484" h="240030">
                <a:moveTo>
                  <a:pt x="0" y="240032"/>
                </a:moveTo>
                <a:cubicBezTo>
                  <a:pt x="241729" y="163961"/>
                  <a:pt x="226096" y="66750"/>
                  <a:pt x="262324" y="22018"/>
                </a:cubicBezTo>
                <a:lnTo>
                  <a:pt x="1613484" y="0"/>
                </a:lnTo>
                <a:cubicBezTo>
                  <a:pt x="1574036" y="105654"/>
                  <a:pt x="1571019" y="157953"/>
                  <a:pt x="1356419" y="222873"/>
                </a:cubicBezTo>
                <a:cubicBezTo>
                  <a:pt x="1303391" y="238655"/>
                  <a:pt x="452140" y="234312"/>
                  <a:pt x="0" y="240032"/>
                </a:cubicBezTo>
                <a:close/>
              </a:path>
            </a:pathLst>
          </a:cu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0" name="下箭头 11">
            <a:extLst>
              <a:ext uri="{FF2B5EF4-FFF2-40B4-BE49-F238E27FC236}">
                <a16:creationId xmlns:a16="http://schemas.microsoft.com/office/drawing/2014/main" id="{DCBEF968-F054-8D89-0966-C1CBA6A0D510}"/>
              </a:ext>
            </a:extLst>
          </p:cNvPr>
          <p:cNvSpPr/>
          <p:nvPr/>
        </p:nvSpPr>
        <p:spPr>
          <a:xfrm rot="9015679">
            <a:off x="6491804" y="2084908"/>
            <a:ext cx="1805842" cy="2680723"/>
          </a:xfrm>
          <a:prstGeom prst="downArrow">
            <a:avLst/>
          </a:pr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C72F4F5A-3D5C-18D1-B1CA-578156E19E48}"/>
              </a:ext>
            </a:extLst>
          </p:cNvPr>
          <p:cNvSpPr/>
          <p:nvPr/>
        </p:nvSpPr>
        <p:spPr>
          <a:xfrm rot="3607809">
            <a:off x="7672256" y="4133441"/>
            <a:ext cx="777666" cy="904859"/>
          </a:xfrm>
          <a:prstGeom prst="triangle">
            <a:avLst>
              <a:gd name="adj" fmla="val 49954"/>
            </a:avLst>
          </a:pr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2" name="矩形 13">
            <a:extLst>
              <a:ext uri="{FF2B5EF4-FFF2-40B4-BE49-F238E27FC236}">
                <a16:creationId xmlns:a16="http://schemas.microsoft.com/office/drawing/2014/main" id="{B9B2201F-A029-AF47-8110-4A8D93605E78}"/>
              </a:ext>
            </a:extLst>
          </p:cNvPr>
          <p:cNvSpPr/>
          <p:nvPr/>
        </p:nvSpPr>
        <p:spPr>
          <a:xfrm rot="12610314">
            <a:off x="4123371" y="3396398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F2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3" name="矩形 13">
            <a:extLst>
              <a:ext uri="{FF2B5EF4-FFF2-40B4-BE49-F238E27FC236}">
                <a16:creationId xmlns:a16="http://schemas.microsoft.com/office/drawing/2014/main" id="{8D16617B-529D-2385-EF23-91D2200B27BA}"/>
              </a:ext>
            </a:extLst>
          </p:cNvPr>
          <p:cNvSpPr/>
          <p:nvPr/>
        </p:nvSpPr>
        <p:spPr>
          <a:xfrm rot="12610314">
            <a:off x="4121529" y="3393185"/>
            <a:ext cx="893884" cy="1410459"/>
          </a:xfrm>
          <a:custGeom>
            <a:avLst/>
            <a:gdLst>
              <a:gd name="connsiteX0" fmla="*/ 0 w 783379"/>
              <a:gd name="connsiteY0" fmla="*/ 0 h 1233714"/>
              <a:gd name="connsiteX1" fmla="*/ 783379 w 783379"/>
              <a:gd name="connsiteY1" fmla="*/ 0 h 1233714"/>
              <a:gd name="connsiteX2" fmla="*/ 783379 w 783379"/>
              <a:gd name="connsiteY2" fmla="*/ 1233714 h 1233714"/>
              <a:gd name="connsiteX3" fmla="*/ 0 w 783379"/>
              <a:gd name="connsiteY3" fmla="*/ 1233714 h 1233714"/>
              <a:gd name="connsiteX4" fmla="*/ 0 w 783379"/>
              <a:gd name="connsiteY4" fmla="*/ 0 h 1233714"/>
              <a:gd name="connsiteX0-1" fmla="*/ 0 w 783379"/>
              <a:gd name="connsiteY0-2" fmla="*/ 0 h 1233714"/>
              <a:gd name="connsiteX1-3" fmla="*/ 756718 w 783379"/>
              <a:gd name="connsiteY1-4" fmla="*/ 17602 h 1233714"/>
              <a:gd name="connsiteX2-5" fmla="*/ 783379 w 783379"/>
              <a:gd name="connsiteY2-6" fmla="*/ 1233714 h 1233714"/>
              <a:gd name="connsiteX3-7" fmla="*/ 0 w 783379"/>
              <a:gd name="connsiteY3-8" fmla="*/ 1233714 h 1233714"/>
              <a:gd name="connsiteX4-9" fmla="*/ 0 w 783379"/>
              <a:gd name="connsiteY4-10" fmla="*/ 0 h 1233714"/>
              <a:gd name="connsiteX0-11" fmla="*/ 0 w 783379"/>
              <a:gd name="connsiteY0-12" fmla="*/ 0 h 1233714"/>
              <a:gd name="connsiteX1-13" fmla="*/ 756718 w 783379"/>
              <a:gd name="connsiteY1-14" fmla="*/ 17602 h 1233714"/>
              <a:gd name="connsiteX2-15" fmla="*/ 783379 w 783379"/>
              <a:gd name="connsiteY2-16" fmla="*/ 1233714 h 1233714"/>
              <a:gd name="connsiteX3-17" fmla="*/ 0 w 783379"/>
              <a:gd name="connsiteY3-18" fmla="*/ 1233714 h 1233714"/>
              <a:gd name="connsiteX4-19" fmla="*/ 0 w 783379"/>
              <a:gd name="connsiteY4-20" fmla="*/ 0 h 1233714"/>
              <a:gd name="connsiteX0-21" fmla="*/ 0 w 783379"/>
              <a:gd name="connsiteY0-22" fmla="*/ 0 h 1233714"/>
              <a:gd name="connsiteX1-23" fmla="*/ 738945 w 783379"/>
              <a:gd name="connsiteY1-24" fmla="*/ 29338 h 1233714"/>
              <a:gd name="connsiteX2-25" fmla="*/ 783379 w 783379"/>
              <a:gd name="connsiteY2-26" fmla="*/ 1233714 h 1233714"/>
              <a:gd name="connsiteX3-27" fmla="*/ 0 w 783379"/>
              <a:gd name="connsiteY3-28" fmla="*/ 1233714 h 1233714"/>
              <a:gd name="connsiteX4-29" fmla="*/ 0 w 783379"/>
              <a:gd name="connsiteY4-30" fmla="*/ 0 h 1233714"/>
              <a:gd name="connsiteX0-31" fmla="*/ 0 w 783379"/>
              <a:gd name="connsiteY0-32" fmla="*/ 0 h 1233714"/>
              <a:gd name="connsiteX1-33" fmla="*/ 738945 w 783379"/>
              <a:gd name="connsiteY1-34" fmla="*/ 29338 h 1233714"/>
              <a:gd name="connsiteX2-35" fmla="*/ 783379 w 783379"/>
              <a:gd name="connsiteY2-36" fmla="*/ 1233714 h 1233714"/>
              <a:gd name="connsiteX3-37" fmla="*/ 0 w 783379"/>
              <a:gd name="connsiteY3-38" fmla="*/ 1233714 h 1233714"/>
              <a:gd name="connsiteX4-39" fmla="*/ 0 w 783379"/>
              <a:gd name="connsiteY4-40" fmla="*/ 0 h 1233714"/>
              <a:gd name="connsiteX0-41" fmla="*/ 0 w 783379"/>
              <a:gd name="connsiteY0-42" fmla="*/ 6927 h 1240641"/>
              <a:gd name="connsiteX1-43" fmla="*/ 738945 w 783379"/>
              <a:gd name="connsiteY1-44" fmla="*/ 36265 h 1240641"/>
              <a:gd name="connsiteX2-45" fmla="*/ 783379 w 783379"/>
              <a:gd name="connsiteY2-46" fmla="*/ 1240641 h 1240641"/>
              <a:gd name="connsiteX3-47" fmla="*/ 0 w 783379"/>
              <a:gd name="connsiteY3-48" fmla="*/ 1240641 h 1240641"/>
              <a:gd name="connsiteX4-49" fmla="*/ 0 w 783379"/>
              <a:gd name="connsiteY4-50" fmla="*/ 6927 h 1240641"/>
              <a:gd name="connsiteX0-51" fmla="*/ 0 w 783379"/>
              <a:gd name="connsiteY0-52" fmla="*/ 0 h 1233714"/>
              <a:gd name="connsiteX1-53" fmla="*/ 722915 w 783379"/>
              <a:gd name="connsiteY1-54" fmla="*/ 47580 h 1233714"/>
              <a:gd name="connsiteX2-55" fmla="*/ 783379 w 783379"/>
              <a:gd name="connsiteY2-56" fmla="*/ 1233714 h 1233714"/>
              <a:gd name="connsiteX3-57" fmla="*/ 0 w 783379"/>
              <a:gd name="connsiteY3-58" fmla="*/ 1233714 h 1233714"/>
              <a:gd name="connsiteX4-59" fmla="*/ 0 w 783379"/>
              <a:gd name="connsiteY4-60" fmla="*/ 0 h 1233714"/>
              <a:gd name="connsiteX0-61" fmla="*/ 0 w 783379"/>
              <a:gd name="connsiteY0-62" fmla="*/ 0 h 1233714"/>
              <a:gd name="connsiteX1-63" fmla="*/ 722915 w 783379"/>
              <a:gd name="connsiteY1-64" fmla="*/ 47580 h 1233714"/>
              <a:gd name="connsiteX2-65" fmla="*/ 783379 w 783379"/>
              <a:gd name="connsiteY2-66" fmla="*/ 1233714 h 1233714"/>
              <a:gd name="connsiteX3-67" fmla="*/ 0 w 783379"/>
              <a:gd name="connsiteY3-68" fmla="*/ 1233714 h 1233714"/>
              <a:gd name="connsiteX4-69" fmla="*/ 0 w 783379"/>
              <a:gd name="connsiteY4-70" fmla="*/ 0 h 1233714"/>
              <a:gd name="connsiteX0-71" fmla="*/ 0 w 783379"/>
              <a:gd name="connsiteY0-72" fmla="*/ 0 h 1233714"/>
              <a:gd name="connsiteX1-73" fmla="*/ 696892 w 783379"/>
              <a:gd name="connsiteY1-74" fmla="*/ 54553 h 1233714"/>
              <a:gd name="connsiteX2-75" fmla="*/ 783379 w 783379"/>
              <a:gd name="connsiteY2-76" fmla="*/ 1233714 h 1233714"/>
              <a:gd name="connsiteX3-77" fmla="*/ 0 w 783379"/>
              <a:gd name="connsiteY3-78" fmla="*/ 1233714 h 1233714"/>
              <a:gd name="connsiteX4-79" fmla="*/ 0 w 783379"/>
              <a:gd name="connsiteY4-80" fmla="*/ 0 h 1233714"/>
              <a:gd name="connsiteX0-81" fmla="*/ 0 w 783379"/>
              <a:gd name="connsiteY0-82" fmla="*/ 0 h 1233714"/>
              <a:gd name="connsiteX1-83" fmla="*/ 696892 w 783379"/>
              <a:gd name="connsiteY1-84" fmla="*/ 54553 h 1233714"/>
              <a:gd name="connsiteX2-85" fmla="*/ 783379 w 783379"/>
              <a:gd name="connsiteY2-86" fmla="*/ 1233714 h 1233714"/>
              <a:gd name="connsiteX3-87" fmla="*/ 0 w 783379"/>
              <a:gd name="connsiteY3-88" fmla="*/ 1233714 h 1233714"/>
              <a:gd name="connsiteX4-89" fmla="*/ 0 w 783379"/>
              <a:gd name="connsiteY4-90" fmla="*/ 0 h 1233714"/>
              <a:gd name="connsiteX0-91" fmla="*/ 0 w 783379"/>
              <a:gd name="connsiteY0-92" fmla="*/ 13944 h 1247658"/>
              <a:gd name="connsiteX1-93" fmla="*/ 696892 w 783379"/>
              <a:gd name="connsiteY1-94" fmla="*/ 68497 h 1247658"/>
              <a:gd name="connsiteX2-95" fmla="*/ 783379 w 783379"/>
              <a:gd name="connsiteY2-96" fmla="*/ 1247658 h 1247658"/>
              <a:gd name="connsiteX3-97" fmla="*/ 0 w 783379"/>
              <a:gd name="connsiteY3-98" fmla="*/ 1247658 h 1247658"/>
              <a:gd name="connsiteX4-99" fmla="*/ 0 w 783379"/>
              <a:gd name="connsiteY4-100" fmla="*/ 13944 h 1247658"/>
              <a:gd name="connsiteX0-101" fmla="*/ 0 w 783379"/>
              <a:gd name="connsiteY0-102" fmla="*/ 13944 h 1247658"/>
              <a:gd name="connsiteX1-103" fmla="*/ 696892 w 783379"/>
              <a:gd name="connsiteY1-104" fmla="*/ 68497 h 1247658"/>
              <a:gd name="connsiteX2-105" fmla="*/ 783379 w 783379"/>
              <a:gd name="connsiteY2-106" fmla="*/ 1247658 h 1247658"/>
              <a:gd name="connsiteX3-107" fmla="*/ 0 w 783379"/>
              <a:gd name="connsiteY3-108" fmla="*/ 1247658 h 1247658"/>
              <a:gd name="connsiteX4-109" fmla="*/ 0 w 783379"/>
              <a:gd name="connsiteY4-110" fmla="*/ 13944 h 1247658"/>
              <a:gd name="connsiteX0-111" fmla="*/ 0 w 783379"/>
              <a:gd name="connsiteY0-112" fmla="*/ 13944 h 1247658"/>
              <a:gd name="connsiteX1-113" fmla="*/ 696892 w 783379"/>
              <a:gd name="connsiteY1-114" fmla="*/ 68497 h 1247658"/>
              <a:gd name="connsiteX2-115" fmla="*/ 783379 w 783379"/>
              <a:gd name="connsiteY2-116" fmla="*/ 1247658 h 1247658"/>
              <a:gd name="connsiteX3-117" fmla="*/ 0 w 783379"/>
              <a:gd name="connsiteY3-118" fmla="*/ 1247658 h 1247658"/>
              <a:gd name="connsiteX4-119" fmla="*/ 0 w 783379"/>
              <a:gd name="connsiteY4-120" fmla="*/ 13944 h 1247658"/>
              <a:gd name="connsiteX0-121" fmla="*/ 0 w 783379"/>
              <a:gd name="connsiteY0-122" fmla="*/ 2131 h 1235845"/>
              <a:gd name="connsiteX1-123" fmla="*/ 682604 w 783379"/>
              <a:gd name="connsiteY1-124" fmla="*/ 81430 h 1235845"/>
              <a:gd name="connsiteX2-125" fmla="*/ 783379 w 783379"/>
              <a:gd name="connsiteY2-126" fmla="*/ 1235845 h 1235845"/>
              <a:gd name="connsiteX3-127" fmla="*/ 0 w 783379"/>
              <a:gd name="connsiteY3-128" fmla="*/ 1235845 h 1235845"/>
              <a:gd name="connsiteX4-129" fmla="*/ 0 w 783379"/>
              <a:gd name="connsiteY4-130" fmla="*/ 2131 h 1235845"/>
              <a:gd name="connsiteX0-131" fmla="*/ 0 w 783379"/>
              <a:gd name="connsiteY0-132" fmla="*/ 2378 h 1236092"/>
              <a:gd name="connsiteX1-133" fmla="*/ 682604 w 783379"/>
              <a:gd name="connsiteY1-134" fmla="*/ 81677 h 1236092"/>
              <a:gd name="connsiteX2-135" fmla="*/ 783379 w 783379"/>
              <a:gd name="connsiteY2-136" fmla="*/ 1236092 h 1236092"/>
              <a:gd name="connsiteX3-137" fmla="*/ 0 w 783379"/>
              <a:gd name="connsiteY3-138" fmla="*/ 1236092 h 1236092"/>
              <a:gd name="connsiteX4-139" fmla="*/ 0 w 783379"/>
              <a:gd name="connsiteY4-140" fmla="*/ 2378 h 1236092"/>
              <a:gd name="connsiteX0-141" fmla="*/ 0 w 783379"/>
              <a:gd name="connsiteY0-142" fmla="*/ 2378 h 1236092"/>
              <a:gd name="connsiteX1-143" fmla="*/ 682604 w 783379"/>
              <a:gd name="connsiteY1-144" fmla="*/ 81677 h 1236092"/>
              <a:gd name="connsiteX2-145" fmla="*/ 783379 w 783379"/>
              <a:gd name="connsiteY2-146" fmla="*/ 1236092 h 1236092"/>
              <a:gd name="connsiteX3-147" fmla="*/ 0 w 783379"/>
              <a:gd name="connsiteY3-148" fmla="*/ 1236092 h 1236092"/>
              <a:gd name="connsiteX4-149" fmla="*/ 0 w 783379"/>
              <a:gd name="connsiteY4-150" fmla="*/ 2378 h 12360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3379" h="1236092">
                <a:moveTo>
                  <a:pt x="0" y="2378"/>
                </a:moveTo>
                <a:cubicBezTo>
                  <a:pt x="246315" y="12157"/>
                  <a:pt x="560240" y="-38015"/>
                  <a:pt x="682604" y="81677"/>
                </a:cubicBezTo>
                <a:cubicBezTo>
                  <a:pt x="794102" y="128347"/>
                  <a:pt x="774492" y="830721"/>
                  <a:pt x="783379" y="1236092"/>
                </a:cubicBezTo>
                <a:lnTo>
                  <a:pt x="0" y="1236092"/>
                </a:lnTo>
                <a:lnTo>
                  <a:pt x="0" y="2378"/>
                </a:lnTo>
                <a:close/>
              </a:path>
            </a:pathLst>
          </a:custGeom>
          <a:solidFill>
            <a:srgbClr val="001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4" name="平行四边形 4">
            <a:extLst>
              <a:ext uri="{FF2B5EF4-FFF2-40B4-BE49-F238E27FC236}">
                <a16:creationId xmlns:a16="http://schemas.microsoft.com/office/drawing/2014/main" id="{07EE31E3-85EE-EE23-14DD-DD252367019D}"/>
              </a:ext>
            </a:extLst>
          </p:cNvPr>
          <p:cNvSpPr/>
          <p:nvPr/>
        </p:nvSpPr>
        <p:spPr>
          <a:xfrm rot="4110963">
            <a:off x="3695424" y="4839192"/>
            <a:ext cx="1161497" cy="209350"/>
          </a:xfrm>
          <a:custGeom>
            <a:avLst/>
            <a:gdLst>
              <a:gd name="connsiteX0" fmla="*/ 0 w 1349669"/>
              <a:gd name="connsiteY0" fmla="*/ 185915 h 185915"/>
              <a:gd name="connsiteX1" fmla="*/ 46479 w 1349669"/>
              <a:gd name="connsiteY1" fmla="*/ 0 h 185915"/>
              <a:gd name="connsiteX2" fmla="*/ 1349669 w 1349669"/>
              <a:gd name="connsiteY2" fmla="*/ 0 h 185915"/>
              <a:gd name="connsiteX3" fmla="*/ 1303190 w 1349669"/>
              <a:gd name="connsiteY3" fmla="*/ 185915 h 185915"/>
              <a:gd name="connsiteX4" fmla="*/ 0 w 1349669"/>
              <a:gd name="connsiteY4" fmla="*/ 185915 h 185915"/>
              <a:gd name="connsiteX0-1" fmla="*/ 0 w 1349669"/>
              <a:gd name="connsiteY0-2" fmla="*/ 185915 h 216879"/>
              <a:gd name="connsiteX1-3" fmla="*/ 46479 w 1349669"/>
              <a:gd name="connsiteY1-4" fmla="*/ 0 h 216879"/>
              <a:gd name="connsiteX2-5" fmla="*/ 1349669 w 1349669"/>
              <a:gd name="connsiteY2-6" fmla="*/ 0 h 216879"/>
              <a:gd name="connsiteX3-7" fmla="*/ 1161595 w 1349669"/>
              <a:gd name="connsiteY3-8" fmla="*/ 216879 h 216879"/>
              <a:gd name="connsiteX4-9" fmla="*/ 0 w 1349669"/>
              <a:gd name="connsiteY4-10" fmla="*/ 185915 h 216879"/>
              <a:gd name="connsiteX0-11" fmla="*/ 0 w 1520597"/>
              <a:gd name="connsiteY0-12" fmla="*/ 181718 h 216879"/>
              <a:gd name="connsiteX1-13" fmla="*/ 217407 w 1520597"/>
              <a:gd name="connsiteY1-14" fmla="*/ 0 h 216879"/>
              <a:gd name="connsiteX2-15" fmla="*/ 1520597 w 1520597"/>
              <a:gd name="connsiteY2-16" fmla="*/ 0 h 216879"/>
              <a:gd name="connsiteX3-17" fmla="*/ 1332523 w 1520597"/>
              <a:gd name="connsiteY3-18" fmla="*/ 216879 h 216879"/>
              <a:gd name="connsiteX4-19" fmla="*/ 0 w 1520597"/>
              <a:gd name="connsiteY4-20" fmla="*/ 181718 h 216879"/>
              <a:gd name="connsiteX0-21" fmla="*/ 0 w 1544954"/>
              <a:gd name="connsiteY0-22" fmla="*/ 174515 h 216879"/>
              <a:gd name="connsiteX1-23" fmla="*/ 241764 w 1544954"/>
              <a:gd name="connsiteY1-24" fmla="*/ 0 h 216879"/>
              <a:gd name="connsiteX2-25" fmla="*/ 1544954 w 1544954"/>
              <a:gd name="connsiteY2-26" fmla="*/ 0 h 216879"/>
              <a:gd name="connsiteX3-27" fmla="*/ 1356880 w 1544954"/>
              <a:gd name="connsiteY3-28" fmla="*/ 216879 h 216879"/>
              <a:gd name="connsiteX4-29" fmla="*/ 0 w 1544954"/>
              <a:gd name="connsiteY4-30" fmla="*/ 174515 h 216879"/>
              <a:gd name="connsiteX0-31" fmla="*/ 0 w 1544954"/>
              <a:gd name="connsiteY0-32" fmla="*/ 174515 h 216879"/>
              <a:gd name="connsiteX1-33" fmla="*/ 241764 w 1544954"/>
              <a:gd name="connsiteY1-34" fmla="*/ 0 h 216879"/>
              <a:gd name="connsiteX2-35" fmla="*/ 1544954 w 1544954"/>
              <a:gd name="connsiteY2-36" fmla="*/ 0 h 216879"/>
              <a:gd name="connsiteX3-37" fmla="*/ 1356880 w 1544954"/>
              <a:gd name="connsiteY3-38" fmla="*/ 216879 h 216879"/>
              <a:gd name="connsiteX4-39" fmla="*/ 0 w 1544954"/>
              <a:gd name="connsiteY4-40" fmla="*/ 174515 h 216879"/>
              <a:gd name="connsiteX0-41" fmla="*/ 0 w 1544954"/>
              <a:gd name="connsiteY0-42" fmla="*/ 174515 h 216879"/>
              <a:gd name="connsiteX1-43" fmla="*/ 241764 w 1544954"/>
              <a:gd name="connsiteY1-44" fmla="*/ 0 h 216879"/>
              <a:gd name="connsiteX2-45" fmla="*/ 1544954 w 1544954"/>
              <a:gd name="connsiteY2-46" fmla="*/ 0 h 216879"/>
              <a:gd name="connsiteX3-47" fmla="*/ 1356880 w 1544954"/>
              <a:gd name="connsiteY3-48" fmla="*/ 216879 h 216879"/>
              <a:gd name="connsiteX4-49" fmla="*/ 0 w 1544954"/>
              <a:gd name="connsiteY4-50" fmla="*/ 174515 h 216879"/>
              <a:gd name="connsiteX0-51" fmla="*/ 0 w 1586892"/>
              <a:gd name="connsiteY0-52" fmla="*/ 181978 h 224342"/>
              <a:gd name="connsiteX1-53" fmla="*/ 241764 w 1586892"/>
              <a:gd name="connsiteY1-54" fmla="*/ 7463 h 224342"/>
              <a:gd name="connsiteX2-55" fmla="*/ 1586892 w 1586892"/>
              <a:gd name="connsiteY2-56" fmla="*/ 0 h 224342"/>
              <a:gd name="connsiteX3-57" fmla="*/ 1356880 w 1586892"/>
              <a:gd name="connsiteY3-58" fmla="*/ 224342 h 224342"/>
              <a:gd name="connsiteX4-59" fmla="*/ 0 w 1586892"/>
              <a:gd name="connsiteY4-60" fmla="*/ 181978 h 224342"/>
              <a:gd name="connsiteX0-61" fmla="*/ 0 w 1586892"/>
              <a:gd name="connsiteY0-62" fmla="*/ 181978 h 224342"/>
              <a:gd name="connsiteX1-63" fmla="*/ 241764 w 1586892"/>
              <a:gd name="connsiteY1-64" fmla="*/ 7463 h 224342"/>
              <a:gd name="connsiteX2-65" fmla="*/ 1586892 w 1586892"/>
              <a:gd name="connsiteY2-66" fmla="*/ 0 h 224342"/>
              <a:gd name="connsiteX3-67" fmla="*/ 1356880 w 1586892"/>
              <a:gd name="connsiteY3-68" fmla="*/ 224342 h 224342"/>
              <a:gd name="connsiteX4-69" fmla="*/ 0 w 1586892"/>
              <a:gd name="connsiteY4-70" fmla="*/ 181978 h 224342"/>
              <a:gd name="connsiteX0-71" fmla="*/ 0 w 1586892"/>
              <a:gd name="connsiteY0-72" fmla="*/ 181978 h 224342"/>
              <a:gd name="connsiteX1-73" fmla="*/ 241764 w 1586892"/>
              <a:gd name="connsiteY1-74" fmla="*/ 7463 h 224342"/>
              <a:gd name="connsiteX2-75" fmla="*/ 1586892 w 1586892"/>
              <a:gd name="connsiteY2-76" fmla="*/ 0 h 224342"/>
              <a:gd name="connsiteX3-77" fmla="*/ 1356880 w 1586892"/>
              <a:gd name="connsiteY3-78" fmla="*/ 224342 h 224342"/>
              <a:gd name="connsiteX4-79" fmla="*/ 0 w 1586892"/>
              <a:gd name="connsiteY4-80" fmla="*/ 181978 h 224342"/>
              <a:gd name="connsiteX0-81" fmla="*/ 0 w 1352325"/>
              <a:gd name="connsiteY0-82" fmla="*/ 284458 h 284458"/>
              <a:gd name="connsiteX1-83" fmla="*/ 7197 w 1352325"/>
              <a:gd name="connsiteY1-84" fmla="*/ 7463 h 284458"/>
              <a:gd name="connsiteX2-85" fmla="*/ 1352325 w 1352325"/>
              <a:gd name="connsiteY2-86" fmla="*/ 0 h 284458"/>
              <a:gd name="connsiteX3-87" fmla="*/ 1122313 w 1352325"/>
              <a:gd name="connsiteY3-88" fmla="*/ 224342 h 284458"/>
              <a:gd name="connsiteX4-89" fmla="*/ 0 w 1352325"/>
              <a:gd name="connsiteY4-90" fmla="*/ 284458 h 284458"/>
              <a:gd name="connsiteX0-91" fmla="*/ 0 w 1602673"/>
              <a:gd name="connsiteY0-92" fmla="*/ 190553 h 224342"/>
              <a:gd name="connsiteX1-93" fmla="*/ 257545 w 1602673"/>
              <a:gd name="connsiteY1-94" fmla="*/ 7463 h 224342"/>
              <a:gd name="connsiteX2-95" fmla="*/ 1602673 w 1602673"/>
              <a:gd name="connsiteY2-96" fmla="*/ 0 h 224342"/>
              <a:gd name="connsiteX3-97" fmla="*/ 1372661 w 1602673"/>
              <a:gd name="connsiteY3-98" fmla="*/ 224342 h 224342"/>
              <a:gd name="connsiteX4-99" fmla="*/ 0 w 1602673"/>
              <a:gd name="connsiteY4-100" fmla="*/ 190553 h 224342"/>
              <a:gd name="connsiteX0-101" fmla="*/ 0 w 1602673"/>
              <a:gd name="connsiteY0-102" fmla="*/ 190553 h 224342"/>
              <a:gd name="connsiteX1-103" fmla="*/ 257545 w 1602673"/>
              <a:gd name="connsiteY1-104" fmla="*/ 7463 h 224342"/>
              <a:gd name="connsiteX2-105" fmla="*/ 1602673 w 1602673"/>
              <a:gd name="connsiteY2-106" fmla="*/ 0 h 224342"/>
              <a:gd name="connsiteX3-107" fmla="*/ 1372661 w 1602673"/>
              <a:gd name="connsiteY3-108" fmla="*/ 224342 h 224342"/>
              <a:gd name="connsiteX4-109" fmla="*/ 0 w 1602673"/>
              <a:gd name="connsiteY4-110" fmla="*/ 190553 h 224342"/>
              <a:gd name="connsiteX0-111" fmla="*/ 0 w 1602673"/>
              <a:gd name="connsiteY0-112" fmla="*/ 197497 h 231286"/>
              <a:gd name="connsiteX1-113" fmla="*/ 208830 w 1602673"/>
              <a:gd name="connsiteY1-114" fmla="*/ 0 h 231286"/>
              <a:gd name="connsiteX2-115" fmla="*/ 1602673 w 1602673"/>
              <a:gd name="connsiteY2-116" fmla="*/ 6944 h 231286"/>
              <a:gd name="connsiteX3-117" fmla="*/ 1372661 w 1602673"/>
              <a:gd name="connsiteY3-118" fmla="*/ 231286 h 231286"/>
              <a:gd name="connsiteX4-119" fmla="*/ 0 w 1602673"/>
              <a:gd name="connsiteY4-120" fmla="*/ 197497 h 231286"/>
              <a:gd name="connsiteX0-121" fmla="*/ 0 w 1602673"/>
              <a:gd name="connsiteY0-122" fmla="*/ 198870 h 232659"/>
              <a:gd name="connsiteX1-123" fmla="*/ 248967 w 1602673"/>
              <a:gd name="connsiteY1-124" fmla="*/ 0 h 232659"/>
              <a:gd name="connsiteX2-125" fmla="*/ 1602673 w 1602673"/>
              <a:gd name="connsiteY2-126" fmla="*/ 8317 h 232659"/>
              <a:gd name="connsiteX3-127" fmla="*/ 1372661 w 1602673"/>
              <a:gd name="connsiteY3-128" fmla="*/ 232659 h 232659"/>
              <a:gd name="connsiteX4-129" fmla="*/ 0 w 1602673"/>
              <a:gd name="connsiteY4-130" fmla="*/ 198870 h 232659"/>
              <a:gd name="connsiteX0-131" fmla="*/ 0 w 1602673"/>
              <a:gd name="connsiteY0-132" fmla="*/ 197625 h 231414"/>
              <a:gd name="connsiteX1-133" fmla="*/ 241978 w 1602673"/>
              <a:gd name="connsiteY1-134" fmla="*/ 0 h 231414"/>
              <a:gd name="connsiteX2-135" fmla="*/ 1602673 w 1602673"/>
              <a:gd name="connsiteY2-136" fmla="*/ 7072 h 231414"/>
              <a:gd name="connsiteX3-137" fmla="*/ 1372661 w 1602673"/>
              <a:gd name="connsiteY3-138" fmla="*/ 231414 h 231414"/>
              <a:gd name="connsiteX4-139" fmla="*/ 0 w 1602673"/>
              <a:gd name="connsiteY4-140" fmla="*/ 197625 h 231414"/>
              <a:gd name="connsiteX0-141" fmla="*/ 0 w 1602673"/>
              <a:gd name="connsiteY0-142" fmla="*/ 197625 h 231414"/>
              <a:gd name="connsiteX1-143" fmla="*/ 241978 w 1602673"/>
              <a:gd name="connsiteY1-144" fmla="*/ 0 h 231414"/>
              <a:gd name="connsiteX2-145" fmla="*/ 1602673 w 1602673"/>
              <a:gd name="connsiteY2-146" fmla="*/ 7072 h 231414"/>
              <a:gd name="connsiteX3-147" fmla="*/ 1372661 w 1602673"/>
              <a:gd name="connsiteY3-148" fmla="*/ 231414 h 231414"/>
              <a:gd name="connsiteX4-149" fmla="*/ 0 w 1602673"/>
              <a:gd name="connsiteY4-150" fmla="*/ 197625 h 231414"/>
              <a:gd name="connsiteX0-151" fmla="*/ 0 w 1602673"/>
              <a:gd name="connsiteY0-152" fmla="*/ 197625 h 231414"/>
              <a:gd name="connsiteX1-153" fmla="*/ 241978 w 1602673"/>
              <a:gd name="connsiteY1-154" fmla="*/ 0 h 231414"/>
              <a:gd name="connsiteX2-155" fmla="*/ 1602673 w 1602673"/>
              <a:gd name="connsiteY2-156" fmla="*/ 7072 h 231414"/>
              <a:gd name="connsiteX3-157" fmla="*/ 1372661 w 1602673"/>
              <a:gd name="connsiteY3-158" fmla="*/ 231414 h 231414"/>
              <a:gd name="connsiteX4-159" fmla="*/ 0 w 1602673"/>
              <a:gd name="connsiteY4-160" fmla="*/ 197625 h 231414"/>
              <a:gd name="connsiteX0-161" fmla="*/ 0 w 1602673"/>
              <a:gd name="connsiteY0-162" fmla="*/ 197625 h 231414"/>
              <a:gd name="connsiteX1-163" fmla="*/ 241978 w 1602673"/>
              <a:gd name="connsiteY1-164" fmla="*/ 0 h 231414"/>
              <a:gd name="connsiteX2-165" fmla="*/ 1602673 w 1602673"/>
              <a:gd name="connsiteY2-166" fmla="*/ 7072 h 231414"/>
              <a:gd name="connsiteX3-167" fmla="*/ 1372661 w 1602673"/>
              <a:gd name="connsiteY3-168" fmla="*/ 231414 h 231414"/>
              <a:gd name="connsiteX4-169" fmla="*/ 0 w 1602673"/>
              <a:gd name="connsiteY4-170" fmla="*/ 197625 h 231414"/>
              <a:gd name="connsiteX0-171" fmla="*/ 0 w 1605755"/>
              <a:gd name="connsiteY0-172" fmla="*/ 226408 h 231414"/>
              <a:gd name="connsiteX1-173" fmla="*/ 245060 w 1605755"/>
              <a:gd name="connsiteY1-174" fmla="*/ 0 h 231414"/>
              <a:gd name="connsiteX2-175" fmla="*/ 1605755 w 1605755"/>
              <a:gd name="connsiteY2-176" fmla="*/ 7072 h 231414"/>
              <a:gd name="connsiteX3-177" fmla="*/ 1375743 w 1605755"/>
              <a:gd name="connsiteY3-178" fmla="*/ 231414 h 231414"/>
              <a:gd name="connsiteX4-179" fmla="*/ 0 w 1605755"/>
              <a:gd name="connsiteY4-180" fmla="*/ 226408 h 231414"/>
              <a:gd name="connsiteX0-181" fmla="*/ 0 w 1605755"/>
              <a:gd name="connsiteY0-182" fmla="*/ 226408 h 231538"/>
              <a:gd name="connsiteX1-183" fmla="*/ 245060 w 1605755"/>
              <a:gd name="connsiteY1-184" fmla="*/ 0 h 231538"/>
              <a:gd name="connsiteX2-185" fmla="*/ 1605755 w 1605755"/>
              <a:gd name="connsiteY2-186" fmla="*/ 7072 h 231538"/>
              <a:gd name="connsiteX3-187" fmla="*/ 1362376 w 1605755"/>
              <a:gd name="connsiteY3-188" fmla="*/ 231538 h 231538"/>
              <a:gd name="connsiteX4-189" fmla="*/ 0 w 1605755"/>
              <a:gd name="connsiteY4-190" fmla="*/ 226408 h 231538"/>
              <a:gd name="connsiteX0-191" fmla="*/ 0 w 1605755"/>
              <a:gd name="connsiteY0-192" fmla="*/ 226408 h 231538"/>
              <a:gd name="connsiteX1-193" fmla="*/ 245060 w 1605755"/>
              <a:gd name="connsiteY1-194" fmla="*/ 0 h 231538"/>
              <a:gd name="connsiteX2-195" fmla="*/ 1605755 w 1605755"/>
              <a:gd name="connsiteY2-196" fmla="*/ 7072 h 231538"/>
              <a:gd name="connsiteX3-197" fmla="*/ 1362376 w 1605755"/>
              <a:gd name="connsiteY3-198" fmla="*/ 231538 h 231538"/>
              <a:gd name="connsiteX4-199" fmla="*/ 0 w 1605755"/>
              <a:gd name="connsiteY4-200" fmla="*/ 226408 h 231538"/>
              <a:gd name="connsiteX0-201" fmla="*/ 0 w 1605755"/>
              <a:gd name="connsiteY0-202" fmla="*/ 226408 h 231538"/>
              <a:gd name="connsiteX1-203" fmla="*/ 245060 w 1605755"/>
              <a:gd name="connsiteY1-204" fmla="*/ 0 h 231538"/>
              <a:gd name="connsiteX2-205" fmla="*/ 1605755 w 1605755"/>
              <a:gd name="connsiteY2-206" fmla="*/ 7072 h 231538"/>
              <a:gd name="connsiteX3-207" fmla="*/ 1362376 w 1605755"/>
              <a:gd name="connsiteY3-208" fmla="*/ 231538 h 231538"/>
              <a:gd name="connsiteX4-209" fmla="*/ 0 w 1605755"/>
              <a:gd name="connsiteY4-210" fmla="*/ 226408 h 231538"/>
              <a:gd name="connsiteX0-211" fmla="*/ 0 w 1605755"/>
              <a:gd name="connsiteY0-212" fmla="*/ 226408 h 226408"/>
              <a:gd name="connsiteX1-213" fmla="*/ 245060 w 1605755"/>
              <a:gd name="connsiteY1-214" fmla="*/ 0 h 226408"/>
              <a:gd name="connsiteX2-215" fmla="*/ 1605755 w 1605755"/>
              <a:gd name="connsiteY2-216" fmla="*/ 7072 h 226408"/>
              <a:gd name="connsiteX3-217" fmla="*/ 1356419 w 1605755"/>
              <a:gd name="connsiteY3-218" fmla="*/ 209249 h 226408"/>
              <a:gd name="connsiteX4-219" fmla="*/ 0 w 1605755"/>
              <a:gd name="connsiteY4-220" fmla="*/ 226408 h 226408"/>
              <a:gd name="connsiteX0-221" fmla="*/ 0 w 1605755"/>
              <a:gd name="connsiteY0-222" fmla="*/ 226408 h 226408"/>
              <a:gd name="connsiteX1-223" fmla="*/ 245060 w 1605755"/>
              <a:gd name="connsiteY1-224" fmla="*/ 0 h 226408"/>
              <a:gd name="connsiteX2-225" fmla="*/ 1605755 w 1605755"/>
              <a:gd name="connsiteY2-226" fmla="*/ 7072 h 226408"/>
              <a:gd name="connsiteX3-227" fmla="*/ 1356419 w 1605755"/>
              <a:gd name="connsiteY3-228" fmla="*/ 209249 h 226408"/>
              <a:gd name="connsiteX4-229" fmla="*/ 0 w 1605755"/>
              <a:gd name="connsiteY4-230" fmla="*/ 226408 h 226408"/>
              <a:gd name="connsiteX0-231" fmla="*/ 0 w 1613484"/>
              <a:gd name="connsiteY0-232" fmla="*/ 240032 h 240032"/>
              <a:gd name="connsiteX1-233" fmla="*/ 245060 w 1613484"/>
              <a:gd name="connsiteY1-234" fmla="*/ 13624 h 240032"/>
              <a:gd name="connsiteX2-235" fmla="*/ 1613484 w 1613484"/>
              <a:gd name="connsiteY2-236" fmla="*/ 0 h 240032"/>
              <a:gd name="connsiteX3-237" fmla="*/ 1356419 w 1613484"/>
              <a:gd name="connsiteY3-238" fmla="*/ 222873 h 240032"/>
              <a:gd name="connsiteX4-239" fmla="*/ 0 w 1613484"/>
              <a:gd name="connsiteY4-240" fmla="*/ 240032 h 240032"/>
              <a:gd name="connsiteX0-241" fmla="*/ 0 w 1613484"/>
              <a:gd name="connsiteY0-242" fmla="*/ 240032 h 240032"/>
              <a:gd name="connsiteX1-243" fmla="*/ 245060 w 1613484"/>
              <a:gd name="connsiteY1-244" fmla="*/ 13624 h 240032"/>
              <a:gd name="connsiteX2-245" fmla="*/ 1613484 w 1613484"/>
              <a:gd name="connsiteY2-246" fmla="*/ 0 h 240032"/>
              <a:gd name="connsiteX3-247" fmla="*/ 1356419 w 1613484"/>
              <a:gd name="connsiteY3-248" fmla="*/ 222873 h 240032"/>
              <a:gd name="connsiteX4-249" fmla="*/ 0 w 1613484"/>
              <a:gd name="connsiteY4-250" fmla="*/ 240032 h 240032"/>
              <a:gd name="connsiteX0-251" fmla="*/ 0 w 1613484"/>
              <a:gd name="connsiteY0-252" fmla="*/ 240032 h 240032"/>
              <a:gd name="connsiteX1-253" fmla="*/ 262324 w 1613484"/>
              <a:gd name="connsiteY1-254" fmla="*/ 22018 h 240032"/>
              <a:gd name="connsiteX2-255" fmla="*/ 1613484 w 1613484"/>
              <a:gd name="connsiteY2-256" fmla="*/ 0 h 240032"/>
              <a:gd name="connsiteX3-257" fmla="*/ 1356419 w 1613484"/>
              <a:gd name="connsiteY3-258" fmla="*/ 222873 h 240032"/>
              <a:gd name="connsiteX4-259" fmla="*/ 0 w 1613484"/>
              <a:gd name="connsiteY4-260" fmla="*/ 240032 h 240032"/>
              <a:gd name="connsiteX0-261" fmla="*/ 0 w 1613484"/>
              <a:gd name="connsiteY0-262" fmla="*/ 240032 h 240032"/>
              <a:gd name="connsiteX1-263" fmla="*/ 262324 w 1613484"/>
              <a:gd name="connsiteY1-264" fmla="*/ 22018 h 240032"/>
              <a:gd name="connsiteX2-265" fmla="*/ 1613484 w 1613484"/>
              <a:gd name="connsiteY2-266" fmla="*/ 0 h 240032"/>
              <a:gd name="connsiteX3-267" fmla="*/ 1356419 w 1613484"/>
              <a:gd name="connsiteY3-268" fmla="*/ 222873 h 240032"/>
              <a:gd name="connsiteX4-269" fmla="*/ 0 w 1613484"/>
              <a:gd name="connsiteY4-270" fmla="*/ 240032 h 240032"/>
              <a:gd name="connsiteX0-271" fmla="*/ 0 w 1613484"/>
              <a:gd name="connsiteY0-272" fmla="*/ 240032 h 240032"/>
              <a:gd name="connsiteX1-273" fmla="*/ 262324 w 1613484"/>
              <a:gd name="connsiteY1-274" fmla="*/ 22018 h 240032"/>
              <a:gd name="connsiteX2-275" fmla="*/ 1613484 w 1613484"/>
              <a:gd name="connsiteY2-276" fmla="*/ 0 h 240032"/>
              <a:gd name="connsiteX3-277" fmla="*/ 1356419 w 1613484"/>
              <a:gd name="connsiteY3-278" fmla="*/ 222873 h 240032"/>
              <a:gd name="connsiteX4-279" fmla="*/ 0 w 1613484"/>
              <a:gd name="connsiteY4-280" fmla="*/ 240032 h 240032"/>
              <a:gd name="connsiteX0-281" fmla="*/ 0 w 1613484"/>
              <a:gd name="connsiteY0-282" fmla="*/ 240032 h 240032"/>
              <a:gd name="connsiteX1-283" fmla="*/ 262324 w 1613484"/>
              <a:gd name="connsiteY1-284" fmla="*/ 22018 h 240032"/>
              <a:gd name="connsiteX2-285" fmla="*/ 1613484 w 1613484"/>
              <a:gd name="connsiteY2-286" fmla="*/ 0 h 240032"/>
              <a:gd name="connsiteX3-287" fmla="*/ 1356419 w 1613484"/>
              <a:gd name="connsiteY3-288" fmla="*/ 222873 h 240032"/>
              <a:gd name="connsiteX4-289" fmla="*/ 0 w 1613484"/>
              <a:gd name="connsiteY4-290" fmla="*/ 240032 h 240032"/>
              <a:gd name="connsiteX0-291" fmla="*/ 0 w 1613484"/>
              <a:gd name="connsiteY0-292" fmla="*/ 240032 h 240032"/>
              <a:gd name="connsiteX1-293" fmla="*/ 262324 w 1613484"/>
              <a:gd name="connsiteY1-294" fmla="*/ 22018 h 240032"/>
              <a:gd name="connsiteX2-295" fmla="*/ 1613484 w 1613484"/>
              <a:gd name="connsiteY2-296" fmla="*/ 0 h 240032"/>
              <a:gd name="connsiteX3-297" fmla="*/ 1356419 w 1613484"/>
              <a:gd name="connsiteY3-298" fmla="*/ 222873 h 240032"/>
              <a:gd name="connsiteX4-299" fmla="*/ 0 w 1613484"/>
              <a:gd name="connsiteY4-300" fmla="*/ 240032 h 240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13484" h="240030">
                <a:moveTo>
                  <a:pt x="0" y="240032"/>
                </a:moveTo>
                <a:cubicBezTo>
                  <a:pt x="241729" y="163961"/>
                  <a:pt x="226096" y="66750"/>
                  <a:pt x="262324" y="22018"/>
                </a:cubicBezTo>
                <a:lnTo>
                  <a:pt x="1613484" y="0"/>
                </a:lnTo>
                <a:cubicBezTo>
                  <a:pt x="1574036" y="105654"/>
                  <a:pt x="1571019" y="157953"/>
                  <a:pt x="1356419" y="222873"/>
                </a:cubicBezTo>
                <a:cubicBezTo>
                  <a:pt x="1303391" y="238655"/>
                  <a:pt x="452140" y="234312"/>
                  <a:pt x="0" y="240032"/>
                </a:cubicBezTo>
                <a:close/>
              </a:path>
            </a:pathLst>
          </a:cu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5" name="下箭头 16">
            <a:extLst>
              <a:ext uri="{FF2B5EF4-FFF2-40B4-BE49-F238E27FC236}">
                <a16:creationId xmlns:a16="http://schemas.microsoft.com/office/drawing/2014/main" id="{2E75DC92-ADD4-06F2-3652-65F7D1030609}"/>
              </a:ext>
            </a:extLst>
          </p:cNvPr>
          <p:cNvSpPr/>
          <p:nvPr/>
        </p:nvSpPr>
        <p:spPr>
          <a:xfrm rot="16210314">
            <a:off x="4988492" y="3662374"/>
            <a:ext cx="1805843" cy="2680723"/>
          </a:xfrm>
          <a:prstGeom prst="downArrow">
            <a:avLst/>
          </a:pr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096284A2-C38B-6199-93F5-3E539EC90996}"/>
              </a:ext>
            </a:extLst>
          </p:cNvPr>
          <p:cNvSpPr/>
          <p:nvPr/>
        </p:nvSpPr>
        <p:spPr>
          <a:xfrm rot="10802444">
            <a:off x="4164289" y="4549182"/>
            <a:ext cx="777666" cy="904859"/>
          </a:xfrm>
          <a:prstGeom prst="triangle">
            <a:avLst>
              <a:gd name="adj" fmla="val 49954"/>
            </a:avLst>
          </a:pr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27" name="下箭头 18">
            <a:extLst>
              <a:ext uri="{FF2B5EF4-FFF2-40B4-BE49-F238E27FC236}">
                <a16:creationId xmlns:a16="http://schemas.microsoft.com/office/drawing/2014/main" id="{D8E47D12-CFEE-FF1A-6059-3B260C1C5FF2}"/>
              </a:ext>
            </a:extLst>
          </p:cNvPr>
          <p:cNvSpPr/>
          <p:nvPr/>
        </p:nvSpPr>
        <p:spPr>
          <a:xfrm rot="1800000">
            <a:off x="4355706" y="1552227"/>
            <a:ext cx="1805842" cy="2680723"/>
          </a:xfrm>
          <a:prstGeom prst="downArrow">
            <a:avLst/>
          </a:pr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B763C4-0F39-2699-FA4D-6469943BF823}"/>
              </a:ext>
            </a:extLst>
          </p:cNvPr>
          <p:cNvGrpSpPr/>
          <p:nvPr/>
        </p:nvGrpSpPr>
        <p:grpSpPr>
          <a:xfrm>
            <a:off x="8371735" y="3425270"/>
            <a:ext cx="1276574" cy="684814"/>
            <a:chOff x="6267244" y="2682851"/>
            <a:chExt cx="957577" cy="513689"/>
          </a:xfrm>
        </p:grpSpPr>
        <p:sp>
          <p:nvSpPr>
            <p:cNvPr id="29" name="任意多边形 20">
              <a:extLst>
                <a:ext uri="{FF2B5EF4-FFF2-40B4-BE49-F238E27FC236}">
                  <a16:creationId xmlns:a16="http://schemas.microsoft.com/office/drawing/2014/main" id="{73BCDE89-19B1-34C6-789E-C4F96E440FB8}"/>
                </a:ext>
              </a:extLst>
            </p:cNvPr>
            <p:cNvSpPr/>
            <p:nvPr/>
          </p:nvSpPr>
          <p:spPr>
            <a:xfrm flipV="1">
              <a:off x="6267244" y="2742059"/>
              <a:ext cx="915007" cy="454481"/>
            </a:xfrm>
            <a:custGeom>
              <a:avLst/>
              <a:gdLst>
                <a:gd name="connsiteX0" fmla="*/ 0 w 2819400"/>
                <a:gd name="connsiteY0" fmla="*/ 0 h 190500"/>
                <a:gd name="connsiteX1" fmla="*/ 2819400 w 2819400"/>
                <a:gd name="connsiteY1" fmla="*/ 0 h 190500"/>
                <a:gd name="connsiteX2" fmla="*/ 2819400 w 2819400"/>
                <a:gd name="connsiteY2" fmla="*/ 190500 h 190500"/>
                <a:gd name="connsiteX3" fmla="*/ 2762250 w 2819400"/>
                <a:gd name="connsiteY3" fmla="*/ 190500 h 190500"/>
                <a:gd name="connsiteX0-1" fmla="*/ 0 w 2819400"/>
                <a:gd name="connsiteY0-2" fmla="*/ 0 h 190500"/>
                <a:gd name="connsiteX1-3" fmla="*/ 2819400 w 2819400"/>
                <a:gd name="connsiteY1-4" fmla="*/ 0 h 190500"/>
                <a:gd name="connsiteX2-5" fmla="*/ 2819400 w 2819400"/>
                <a:gd name="connsiteY2-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9400" h="190500">
                  <a:moveTo>
                    <a:pt x="0" y="0"/>
                  </a:moveTo>
                  <a:lnTo>
                    <a:pt x="2819400" y="0"/>
                  </a:lnTo>
                  <a:lnTo>
                    <a:pt x="2819400" y="19050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59445CB-97E5-B7EA-E599-9DD30B60308C}"/>
                </a:ext>
              </a:extLst>
            </p:cNvPr>
            <p:cNvSpPr/>
            <p:nvPr/>
          </p:nvSpPr>
          <p:spPr>
            <a:xfrm>
              <a:off x="7139682" y="2682851"/>
              <a:ext cx="85139" cy="851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7F1CC1-682B-B9EC-B43E-F31F770BD0C9}"/>
              </a:ext>
            </a:extLst>
          </p:cNvPr>
          <p:cNvGrpSpPr/>
          <p:nvPr/>
        </p:nvGrpSpPr>
        <p:grpSpPr>
          <a:xfrm>
            <a:off x="3489395" y="4797543"/>
            <a:ext cx="605351" cy="113503"/>
            <a:chOff x="2435381" y="3712214"/>
            <a:chExt cx="454083" cy="85140"/>
          </a:xfrm>
        </p:grpSpPr>
        <p:sp>
          <p:nvSpPr>
            <p:cNvPr id="42" name="任意多边形 33">
              <a:extLst>
                <a:ext uri="{FF2B5EF4-FFF2-40B4-BE49-F238E27FC236}">
                  <a16:creationId xmlns:a16="http://schemas.microsoft.com/office/drawing/2014/main" id="{9155364D-E61D-2F24-6B7C-66C1550E3635}"/>
                </a:ext>
              </a:extLst>
            </p:cNvPr>
            <p:cNvSpPr/>
            <p:nvPr/>
          </p:nvSpPr>
          <p:spPr>
            <a:xfrm flipH="1">
              <a:off x="2475357" y="3754784"/>
              <a:ext cx="414107" cy="34294"/>
            </a:xfrm>
            <a:custGeom>
              <a:avLst/>
              <a:gdLst>
                <a:gd name="connsiteX0" fmla="*/ 0 w 2819400"/>
                <a:gd name="connsiteY0" fmla="*/ 0 h 190500"/>
                <a:gd name="connsiteX1" fmla="*/ 2819400 w 2819400"/>
                <a:gd name="connsiteY1" fmla="*/ 0 h 190500"/>
                <a:gd name="connsiteX2" fmla="*/ 2819400 w 2819400"/>
                <a:gd name="connsiteY2" fmla="*/ 190500 h 190500"/>
                <a:gd name="connsiteX3" fmla="*/ 2762250 w 2819400"/>
                <a:gd name="connsiteY3" fmla="*/ 190500 h 190500"/>
                <a:gd name="connsiteX0-1" fmla="*/ 0 w 2819400"/>
                <a:gd name="connsiteY0-2" fmla="*/ 0 h 190500"/>
                <a:gd name="connsiteX1-3" fmla="*/ 2819400 w 2819400"/>
                <a:gd name="connsiteY1-4" fmla="*/ 0 h 190500"/>
                <a:gd name="connsiteX2-5" fmla="*/ 2819400 w 2819400"/>
                <a:gd name="connsiteY2-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9400" h="190500">
                  <a:moveTo>
                    <a:pt x="0" y="0"/>
                  </a:moveTo>
                  <a:lnTo>
                    <a:pt x="2819400" y="0"/>
                  </a:lnTo>
                  <a:lnTo>
                    <a:pt x="2819400" y="19050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C6D20B9-8447-C85F-A726-98F26E14F921}"/>
                </a:ext>
              </a:extLst>
            </p:cNvPr>
            <p:cNvSpPr/>
            <p:nvPr/>
          </p:nvSpPr>
          <p:spPr>
            <a:xfrm>
              <a:off x="2435381" y="3712214"/>
              <a:ext cx="85139" cy="8514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62">
            <a:extLst>
              <a:ext uri="{FF2B5EF4-FFF2-40B4-BE49-F238E27FC236}">
                <a16:creationId xmlns:a16="http://schemas.microsoft.com/office/drawing/2014/main" id="{1744ABAB-9CBA-4BD3-2874-1AE93739C876}"/>
              </a:ext>
            </a:extLst>
          </p:cNvPr>
          <p:cNvSpPr txBox="1"/>
          <p:nvPr/>
        </p:nvSpPr>
        <p:spPr>
          <a:xfrm>
            <a:off x="4910928" y="2118425"/>
            <a:ext cx="1022389" cy="76974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algn="ctr"/>
            <a:r>
              <a:rPr lang="en-US" altLang="zh-CN" sz="4402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2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63">
            <a:extLst>
              <a:ext uri="{FF2B5EF4-FFF2-40B4-BE49-F238E27FC236}">
                <a16:creationId xmlns:a16="http://schemas.microsoft.com/office/drawing/2014/main" id="{A70C3BEE-FFEC-DC75-2E7F-FF8ACA2240F2}"/>
              </a:ext>
            </a:extLst>
          </p:cNvPr>
          <p:cNvSpPr txBox="1"/>
          <p:nvPr/>
        </p:nvSpPr>
        <p:spPr>
          <a:xfrm>
            <a:off x="7106051" y="3387995"/>
            <a:ext cx="1022389" cy="76974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algn="ctr"/>
            <a:r>
              <a:rPr lang="en-US" altLang="zh-CN" sz="4402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2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64">
            <a:extLst>
              <a:ext uri="{FF2B5EF4-FFF2-40B4-BE49-F238E27FC236}">
                <a16:creationId xmlns:a16="http://schemas.microsoft.com/office/drawing/2014/main" id="{654061C2-A7F0-ABD0-3BE8-60E9609DB14C}"/>
              </a:ext>
            </a:extLst>
          </p:cNvPr>
          <p:cNvSpPr txBox="1"/>
          <p:nvPr/>
        </p:nvSpPr>
        <p:spPr>
          <a:xfrm>
            <a:off x="4909383" y="4661494"/>
            <a:ext cx="1022389" cy="76974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algn="ctr"/>
            <a:r>
              <a:rPr lang="en-US" altLang="zh-CN" sz="4402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2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65D1079-DBC9-C47F-C6FB-1C98E34A947E}"/>
              </a:ext>
            </a:extLst>
          </p:cNvPr>
          <p:cNvGrpSpPr/>
          <p:nvPr/>
        </p:nvGrpSpPr>
        <p:grpSpPr>
          <a:xfrm>
            <a:off x="8618634" y="2366159"/>
            <a:ext cx="2625629" cy="816522"/>
            <a:chOff x="283598" y="1906534"/>
            <a:chExt cx="262562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C88EF5D-000D-16F2-FCA9-1157CA91B66B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A8E2A56-B1C1-5B18-F38C-65F11E7B7C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01194F7-EB09-E17A-7A08-308B9BEE8A8A}"/>
              </a:ext>
            </a:extLst>
          </p:cNvPr>
          <p:cNvGrpSpPr/>
          <p:nvPr/>
        </p:nvGrpSpPr>
        <p:grpSpPr>
          <a:xfrm>
            <a:off x="828454" y="1595444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84312F9-D4AE-4525-399E-3E54E8DCB5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B3755F5-F12B-1583-5517-8D62887A91E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70B76C3-BD99-90EF-0D3A-CB08E8E640EB}"/>
              </a:ext>
            </a:extLst>
          </p:cNvPr>
          <p:cNvGrpSpPr/>
          <p:nvPr/>
        </p:nvGrpSpPr>
        <p:grpSpPr>
          <a:xfrm>
            <a:off x="828454" y="4446033"/>
            <a:ext cx="2641585" cy="816522"/>
            <a:chOff x="626552" y="1906534"/>
            <a:chExt cx="264158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015E8FD-AD83-42A5-7FA0-766C2AD00445}"/>
                </a:ext>
              </a:extLst>
            </p:cNvPr>
            <p:cNvSpPr txBox="1"/>
            <p:nvPr/>
          </p:nvSpPr>
          <p:spPr>
            <a:xfrm>
              <a:off x="626552" y="2190603"/>
              <a:ext cx="2623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212DFD3-FD47-9175-633C-E881145C164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0D9FF58-9132-BFA9-BFB0-4E727049961B}"/>
              </a:ext>
            </a:extLst>
          </p:cNvPr>
          <p:cNvGrpSpPr/>
          <p:nvPr/>
        </p:nvGrpSpPr>
        <p:grpSpPr>
          <a:xfrm>
            <a:off x="3878497" y="1806079"/>
            <a:ext cx="1430811" cy="113503"/>
            <a:chOff x="2896800" y="3712214"/>
            <a:chExt cx="1073273" cy="85140"/>
          </a:xfrm>
        </p:grpSpPr>
        <p:sp>
          <p:nvSpPr>
            <p:cNvPr id="64" name="任意多边形 33">
              <a:extLst>
                <a:ext uri="{FF2B5EF4-FFF2-40B4-BE49-F238E27FC236}">
                  <a16:creationId xmlns:a16="http://schemas.microsoft.com/office/drawing/2014/main" id="{7A8116D0-0A0C-67C4-8776-5BA351101785}"/>
                </a:ext>
              </a:extLst>
            </p:cNvPr>
            <p:cNvSpPr/>
            <p:nvPr/>
          </p:nvSpPr>
          <p:spPr>
            <a:xfrm flipH="1">
              <a:off x="2939370" y="3754784"/>
              <a:ext cx="1030703" cy="34294"/>
            </a:xfrm>
            <a:custGeom>
              <a:avLst/>
              <a:gdLst>
                <a:gd name="connsiteX0" fmla="*/ 0 w 2819400"/>
                <a:gd name="connsiteY0" fmla="*/ 0 h 190500"/>
                <a:gd name="connsiteX1" fmla="*/ 2819400 w 2819400"/>
                <a:gd name="connsiteY1" fmla="*/ 0 h 190500"/>
                <a:gd name="connsiteX2" fmla="*/ 2819400 w 2819400"/>
                <a:gd name="connsiteY2" fmla="*/ 190500 h 190500"/>
                <a:gd name="connsiteX3" fmla="*/ 2762250 w 2819400"/>
                <a:gd name="connsiteY3" fmla="*/ 190500 h 190500"/>
                <a:gd name="connsiteX0-1" fmla="*/ 0 w 2819400"/>
                <a:gd name="connsiteY0-2" fmla="*/ 0 h 190500"/>
                <a:gd name="connsiteX1-3" fmla="*/ 2819400 w 2819400"/>
                <a:gd name="connsiteY1-4" fmla="*/ 0 h 190500"/>
                <a:gd name="connsiteX2-5" fmla="*/ 2819400 w 2819400"/>
                <a:gd name="connsiteY2-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9400" h="190500">
                  <a:moveTo>
                    <a:pt x="0" y="0"/>
                  </a:moveTo>
                  <a:lnTo>
                    <a:pt x="2819400" y="0"/>
                  </a:lnTo>
                  <a:lnTo>
                    <a:pt x="2819400" y="19050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5B62878-FDCF-E3C1-DEEE-7B0B774C8EA9}"/>
                </a:ext>
              </a:extLst>
            </p:cNvPr>
            <p:cNvSpPr/>
            <p:nvPr/>
          </p:nvSpPr>
          <p:spPr>
            <a:xfrm>
              <a:off x="2896800" y="3712214"/>
              <a:ext cx="85139" cy="8514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6" tIns="45713" rIns="91426" bIns="45713" rtlCol="0" anchor="ctr"/>
            <a:lstStyle/>
            <a:p>
              <a:pPr algn="ctr"/>
              <a:endParaRPr lang="zh-CN" altLang="en-US" sz="3068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89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7">
            <a:extLst>
              <a:ext uri="{FF2B5EF4-FFF2-40B4-BE49-F238E27FC236}">
                <a16:creationId xmlns:a16="http://schemas.microsoft.com/office/drawing/2014/main" id="{17951F28-010F-2657-DCE2-75A20D82D015}"/>
              </a:ext>
            </a:extLst>
          </p:cNvPr>
          <p:cNvSpPr/>
          <p:nvPr/>
        </p:nvSpPr>
        <p:spPr bwMode="auto">
          <a:xfrm>
            <a:off x="3593108" y="2049893"/>
            <a:ext cx="3771439" cy="1807356"/>
          </a:xfrm>
          <a:custGeom>
            <a:avLst/>
            <a:gdLst>
              <a:gd name="T0" fmla="*/ 0 w 1645"/>
              <a:gd name="T1" fmla="*/ 313 h 1000"/>
              <a:gd name="T2" fmla="*/ 918 w 1645"/>
              <a:gd name="T3" fmla="*/ 306 h 1000"/>
              <a:gd name="T4" fmla="*/ 1645 w 1645"/>
              <a:gd name="T5" fmla="*/ 319 h 1000"/>
              <a:gd name="T6" fmla="*/ 1645 w 1645"/>
              <a:gd name="T7" fmla="*/ 708 h 1000"/>
              <a:gd name="T8" fmla="*/ 918 w 1645"/>
              <a:gd name="T9" fmla="*/ 695 h 1000"/>
              <a:gd name="T10" fmla="*/ 0 w 1645"/>
              <a:gd name="T11" fmla="*/ 702 h 1000"/>
              <a:gd name="T12" fmla="*/ 0 w 1645"/>
              <a:gd name="T13" fmla="*/ 313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5" h="1000">
                <a:moveTo>
                  <a:pt x="0" y="313"/>
                </a:moveTo>
                <a:cubicBezTo>
                  <a:pt x="0" y="313"/>
                  <a:pt x="483" y="0"/>
                  <a:pt x="918" y="306"/>
                </a:cubicBezTo>
                <a:cubicBezTo>
                  <a:pt x="1353" y="612"/>
                  <a:pt x="1604" y="360"/>
                  <a:pt x="1645" y="319"/>
                </a:cubicBezTo>
                <a:cubicBezTo>
                  <a:pt x="1645" y="708"/>
                  <a:pt x="1645" y="708"/>
                  <a:pt x="1645" y="708"/>
                </a:cubicBezTo>
                <a:cubicBezTo>
                  <a:pt x="1604" y="749"/>
                  <a:pt x="1353" y="1000"/>
                  <a:pt x="918" y="695"/>
                </a:cubicBezTo>
                <a:cubicBezTo>
                  <a:pt x="483" y="389"/>
                  <a:pt x="0" y="702"/>
                  <a:pt x="0" y="702"/>
                </a:cubicBezTo>
                <a:lnTo>
                  <a:pt x="0" y="313"/>
                </a:lnTo>
                <a:close/>
              </a:path>
            </a:pathLst>
          </a:custGeom>
          <a:solidFill>
            <a:srgbClr val="005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9" name="AutoShape 4">
            <a:extLst>
              <a:ext uri="{FF2B5EF4-FFF2-40B4-BE49-F238E27FC236}">
                <a16:creationId xmlns:a16="http://schemas.microsoft.com/office/drawing/2014/main" id="{B2E7AC5F-742C-8E00-D6E7-250D7974707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871496" y="1592762"/>
            <a:ext cx="2490935" cy="351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1" tIns="60951" rIns="121901" bIns="60951" numCol="1" anchor="t" anchorCtr="0" compatLnSpc="1"/>
          <a:lstStyle/>
          <a:p>
            <a:endParaRPr lang="zh-CN" altLang="en-US" sz="3068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87E9DF7-21C3-6E20-6914-0D4A28F2F8C8}"/>
              </a:ext>
            </a:extLst>
          </p:cNvPr>
          <p:cNvSpPr/>
          <p:nvPr/>
        </p:nvSpPr>
        <p:spPr bwMode="auto">
          <a:xfrm>
            <a:off x="4892144" y="1229460"/>
            <a:ext cx="3771439" cy="1807356"/>
          </a:xfrm>
          <a:custGeom>
            <a:avLst/>
            <a:gdLst>
              <a:gd name="T0" fmla="*/ 0 w 1645"/>
              <a:gd name="T1" fmla="*/ 313 h 1000"/>
              <a:gd name="T2" fmla="*/ 918 w 1645"/>
              <a:gd name="T3" fmla="*/ 305 h 1000"/>
              <a:gd name="T4" fmla="*/ 1645 w 1645"/>
              <a:gd name="T5" fmla="*/ 319 h 1000"/>
              <a:gd name="T6" fmla="*/ 1645 w 1645"/>
              <a:gd name="T7" fmla="*/ 708 h 1000"/>
              <a:gd name="T8" fmla="*/ 918 w 1645"/>
              <a:gd name="T9" fmla="*/ 694 h 1000"/>
              <a:gd name="T10" fmla="*/ 0 w 1645"/>
              <a:gd name="T11" fmla="*/ 702 h 1000"/>
              <a:gd name="T12" fmla="*/ 0 w 1645"/>
              <a:gd name="T13" fmla="*/ 313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5" h="1000">
                <a:moveTo>
                  <a:pt x="0" y="313"/>
                </a:moveTo>
                <a:cubicBezTo>
                  <a:pt x="0" y="313"/>
                  <a:pt x="483" y="0"/>
                  <a:pt x="918" y="305"/>
                </a:cubicBezTo>
                <a:cubicBezTo>
                  <a:pt x="1353" y="611"/>
                  <a:pt x="1604" y="360"/>
                  <a:pt x="1645" y="319"/>
                </a:cubicBezTo>
                <a:cubicBezTo>
                  <a:pt x="1645" y="708"/>
                  <a:pt x="1645" y="708"/>
                  <a:pt x="1645" y="708"/>
                </a:cubicBezTo>
                <a:cubicBezTo>
                  <a:pt x="1604" y="749"/>
                  <a:pt x="1353" y="1000"/>
                  <a:pt x="918" y="694"/>
                </a:cubicBezTo>
                <a:cubicBezTo>
                  <a:pt x="483" y="389"/>
                  <a:pt x="0" y="702"/>
                  <a:pt x="0" y="702"/>
                </a:cubicBezTo>
                <a:lnTo>
                  <a:pt x="0" y="313"/>
                </a:lnTo>
                <a:close/>
              </a:path>
            </a:pathLst>
          </a:custGeom>
          <a:solidFill>
            <a:srgbClr val="17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60AF5C3F-4B06-6C76-E892-8D2BE814CD59}"/>
              </a:ext>
            </a:extLst>
          </p:cNvPr>
          <p:cNvSpPr/>
          <p:nvPr/>
        </p:nvSpPr>
        <p:spPr bwMode="auto">
          <a:xfrm>
            <a:off x="4887073" y="3057521"/>
            <a:ext cx="3771439" cy="1805241"/>
          </a:xfrm>
          <a:custGeom>
            <a:avLst/>
            <a:gdLst>
              <a:gd name="T0" fmla="*/ 0 w 1645"/>
              <a:gd name="T1" fmla="*/ 313 h 1000"/>
              <a:gd name="T2" fmla="*/ 918 w 1645"/>
              <a:gd name="T3" fmla="*/ 305 h 1000"/>
              <a:gd name="T4" fmla="*/ 1645 w 1645"/>
              <a:gd name="T5" fmla="*/ 319 h 1000"/>
              <a:gd name="T6" fmla="*/ 1645 w 1645"/>
              <a:gd name="T7" fmla="*/ 708 h 1000"/>
              <a:gd name="T8" fmla="*/ 918 w 1645"/>
              <a:gd name="T9" fmla="*/ 694 h 1000"/>
              <a:gd name="T10" fmla="*/ 0 w 1645"/>
              <a:gd name="T11" fmla="*/ 702 h 1000"/>
              <a:gd name="T12" fmla="*/ 0 w 1645"/>
              <a:gd name="T13" fmla="*/ 313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5" h="1000">
                <a:moveTo>
                  <a:pt x="0" y="313"/>
                </a:moveTo>
                <a:cubicBezTo>
                  <a:pt x="0" y="313"/>
                  <a:pt x="483" y="0"/>
                  <a:pt x="918" y="305"/>
                </a:cubicBezTo>
                <a:cubicBezTo>
                  <a:pt x="1353" y="611"/>
                  <a:pt x="1604" y="360"/>
                  <a:pt x="1645" y="319"/>
                </a:cubicBezTo>
                <a:cubicBezTo>
                  <a:pt x="1645" y="708"/>
                  <a:pt x="1645" y="708"/>
                  <a:pt x="1645" y="708"/>
                </a:cubicBezTo>
                <a:cubicBezTo>
                  <a:pt x="1604" y="748"/>
                  <a:pt x="1353" y="1000"/>
                  <a:pt x="918" y="694"/>
                </a:cubicBezTo>
                <a:cubicBezTo>
                  <a:pt x="483" y="388"/>
                  <a:pt x="0" y="702"/>
                  <a:pt x="0" y="702"/>
                </a:cubicBezTo>
                <a:lnTo>
                  <a:pt x="0" y="313"/>
                </a:lnTo>
                <a:close/>
              </a:path>
            </a:pathLst>
          </a:custGeom>
          <a:solidFill>
            <a:srgbClr val="F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5FD6A314-A912-AB74-EA85-D2B28000636D}"/>
              </a:ext>
            </a:extLst>
          </p:cNvPr>
          <p:cNvSpPr/>
          <p:nvPr/>
        </p:nvSpPr>
        <p:spPr bwMode="auto">
          <a:xfrm>
            <a:off x="3593108" y="3823637"/>
            <a:ext cx="3771439" cy="1807356"/>
          </a:xfrm>
          <a:custGeom>
            <a:avLst/>
            <a:gdLst>
              <a:gd name="T0" fmla="*/ 0 w 1645"/>
              <a:gd name="T1" fmla="*/ 313 h 1000"/>
              <a:gd name="T2" fmla="*/ 918 w 1645"/>
              <a:gd name="T3" fmla="*/ 306 h 1000"/>
              <a:gd name="T4" fmla="*/ 1645 w 1645"/>
              <a:gd name="T5" fmla="*/ 319 h 1000"/>
              <a:gd name="T6" fmla="*/ 1645 w 1645"/>
              <a:gd name="T7" fmla="*/ 708 h 1000"/>
              <a:gd name="T8" fmla="*/ 918 w 1645"/>
              <a:gd name="T9" fmla="*/ 695 h 1000"/>
              <a:gd name="T10" fmla="*/ 0 w 1645"/>
              <a:gd name="T11" fmla="*/ 702 h 1000"/>
              <a:gd name="T12" fmla="*/ 0 w 1645"/>
              <a:gd name="T13" fmla="*/ 313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5" h="1000">
                <a:moveTo>
                  <a:pt x="0" y="313"/>
                </a:moveTo>
                <a:cubicBezTo>
                  <a:pt x="0" y="313"/>
                  <a:pt x="483" y="0"/>
                  <a:pt x="918" y="306"/>
                </a:cubicBezTo>
                <a:cubicBezTo>
                  <a:pt x="1353" y="612"/>
                  <a:pt x="1604" y="360"/>
                  <a:pt x="1645" y="319"/>
                </a:cubicBezTo>
                <a:cubicBezTo>
                  <a:pt x="1645" y="708"/>
                  <a:pt x="1645" y="708"/>
                  <a:pt x="1645" y="708"/>
                </a:cubicBezTo>
                <a:cubicBezTo>
                  <a:pt x="1604" y="749"/>
                  <a:pt x="1353" y="1000"/>
                  <a:pt x="918" y="695"/>
                </a:cubicBezTo>
                <a:cubicBezTo>
                  <a:pt x="483" y="389"/>
                  <a:pt x="0" y="702"/>
                  <a:pt x="0" y="702"/>
                </a:cubicBezTo>
                <a:lnTo>
                  <a:pt x="0" y="313"/>
                </a:lnTo>
                <a:close/>
              </a:path>
            </a:pathLst>
          </a:custGeom>
          <a:solidFill>
            <a:srgbClr val="A7A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 sz="3068">
              <a:solidFill>
                <a:srgbClr val="292929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8D3CD4E-5A8F-0033-E5D9-67DDB5506862}"/>
              </a:ext>
            </a:extLst>
          </p:cNvPr>
          <p:cNvSpPr/>
          <p:nvPr/>
        </p:nvSpPr>
        <p:spPr>
          <a:xfrm>
            <a:off x="7932786" y="2267474"/>
            <a:ext cx="924705" cy="34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98"/>
              </a:lnSpc>
            </a:pPr>
            <a:r>
              <a:rPr lang="en-US" altLang="zh-CN" sz="320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642882E-D414-553F-A54F-64BF57C32983}"/>
              </a:ext>
            </a:extLst>
          </p:cNvPr>
          <p:cNvSpPr/>
          <p:nvPr/>
        </p:nvSpPr>
        <p:spPr>
          <a:xfrm>
            <a:off x="3720905" y="2767267"/>
            <a:ext cx="924705" cy="34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98"/>
              </a:lnSpc>
            </a:pPr>
            <a:r>
              <a:rPr lang="en-US" altLang="zh-CN" sz="320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1299B16-C167-35CB-F233-FD0B01605501}"/>
              </a:ext>
            </a:extLst>
          </p:cNvPr>
          <p:cNvSpPr/>
          <p:nvPr/>
        </p:nvSpPr>
        <p:spPr>
          <a:xfrm>
            <a:off x="7932783" y="4082544"/>
            <a:ext cx="924705" cy="34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98"/>
              </a:lnSpc>
            </a:pPr>
            <a:r>
              <a:rPr lang="en-US" altLang="zh-CN" sz="320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D75AA6-69DB-BF64-3612-4875CC40418E}"/>
              </a:ext>
            </a:extLst>
          </p:cNvPr>
          <p:cNvSpPr/>
          <p:nvPr/>
        </p:nvSpPr>
        <p:spPr>
          <a:xfrm>
            <a:off x="3732646" y="4535008"/>
            <a:ext cx="924705" cy="34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98"/>
              </a:lnSpc>
            </a:pPr>
            <a:r>
              <a:rPr lang="en-US" altLang="zh-CN" sz="320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8F1096-4B26-CA52-C0D5-918A09CDB92B}"/>
              </a:ext>
            </a:extLst>
          </p:cNvPr>
          <p:cNvGrpSpPr/>
          <p:nvPr/>
        </p:nvGrpSpPr>
        <p:grpSpPr>
          <a:xfrm>
            <a:off x="8721997" y="1751559"/>
            <a:ext cx="2625629" cy="816522"/>
            <a:chOff x="283598" y="1906534"/>
            <a:chExt cx="262562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0DC0311-0207-EACF-F6CC-4D73D9BFF96B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A0F9C23-C1D1-37D4-164D-895EF53850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8CA3522-B43D-4F62-3638-3FF3FE37CBF7}"/>
              </a:ext>
            </a:extLst>
          </p:cNvPr>
          <p:cNvGrpSpPr/>
          <p:nvPr/>
        </p:nvGrpSpPr>
        <p:grpSpPr>
          <a:xfrm>
            <a:off x="757836" y="2525813"/>
            <a:ext cx="2803806" cy="816522"/>
            <a:chOff x="464331" y="1906534"/>
            <a:chExt cx="2803806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C89D2CD-7538-D105-CEC1-C81D07BF6C94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0D3EBE53-A9D1-CA93-82AB-C2373854FA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7F62C412-1D66-AE0A-BC9B-161A533DFD2A}"/>
              </a:ext>
            </a:extLst>
          </p:cNvPr>
          <p:cNvGrpSpPr/>
          <p:nvPr/>
        </p:nvGrpSpPr>
        <p:grpSpPr>
          <a:xfrm>
            <a:off x="8721997" y="3564618"/>
            <a:ext cx="2625629" cy="816522"/>
            <a:chOff x="283598" y="1906534"/>
            <a:chExt cx="2625629" cy="816522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B5534CE-64E7-4337-85FC-8EBA99397877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6D4A6160-3EBF-E709-B930-FB2A7BE6E7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4E3EEFA-47C4-7A2E-E299-878018EE4985}"/>
              </a:ext>
            </a:extLst>
          </p:cNvPr>
          <p:cNvGrpSpPr/>
          <p:nvPr/>
        </p:nvGrpSpPr>
        <p:grpSpPr>
          <a:xfrm>
            <a:off x="757836" y="4300772"/>
            <a:ext cx="2803806" cy="816522"/>
            <a:chOff x="464331" y="1906534"/>
            <a:chExt cx="2803806" cy="816522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7ED76465-F061-3C58-793A-C40362753E00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8BC9B03F-F890-2FC2-25D4-1C8417BF97B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571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21A73EA9-8D6F-C138-53AE-44C30E5E1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0638" y="1534014"/>
            <a:ext cx="5953626" cy="383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19">
            <a:extLst>
              <a:ext uri="{FF2B5EF4-FFF2-40B4-BE49-F238E27FC236}">
                <a16:creationId xmlns:a16="http://schemas.microsoft.com/office/drawing/2014/main" id="{FC99F879-26E8-C0C5-0FFA-44A6D878B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736" y="4265704"/>
            <a:ext cx="711200" cy="715962"/>
          </a:xfrm>
          <a:prstGeom prst="ellipse">
            <a:avLst/>
          </a:prstGeom>
          <a:solidFill>
            <a:srgbClr val="F8CEFE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4" name="Group 23">
            <a:extLst>
              <a:ext uri="{FF2B5EF4-FFF2-40B4-BE49-F238E27FC236}">
                <a16:creationId xmlns:a16="http://schemas.microsoft.com/office/drawing/2014/main" id="{034ECCC2-734E-5C8E-DF23-39B0F670D8B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0298" y="4462554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6">
            <a:extLst>
              <a:ext uri="{FF2B5EF4-FFF2-40B4-BE49-F238E27FC236}">
                <a16:creationId xmlns:a16="http://schemas.microsoft.com/office/drawing/2014/main" id="{3DEB3E3C-378F-A3A9-70D8-1EE2E10D8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736" y="3006252"/>
            <a:ext cx="711200" cy="715962"/>
          </a:xfrm>
          <a:prstGeom prst="ellipse">
            <a:avLst/>
          </a:prstGeom>
          <a:solidFill>
            <a:srgbClr val="0059F7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9" name="Group 34">
            <a:extLst>
              <a:ext uri="{FF2B5EF4-FFF2-40B4-BE49-F238E27FC236}">
                <a16:creationId xmlns:a16="http://schemas.microsoft.com/office/drawing/2014/main" id="{1C1ABA19-F19E-700A-A6D1-DBF5462C8CC9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6" y="3169764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0">
            <a:extLst>
              <a:ext uri="{FF2B5EF4-FFF2-40B4-BE49-F238E27FC236}">
                <a16:creationId xmlns:a16="http://schemas.microsoft.com/office/drawing/2014/main" id="{67653000-FA93-BF6E-2967-EE6415096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736" y="1746800"/>
            <a:ext cx="711200" cy="715962"/>
          </a:xfrm>
          <a:prstGeom prst="ellipse">
            <a:avLst/>
          </a:prstGeom>
          <a:solidFill>
            <a:srgbClr val="17DCF5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3" name="Group 82" descr="D:\51PPT模板网\51pptmoban.com\图片.jpg">
            <a:extLst>
              <a:ext uri="{FF2B5EF4-FFF2-40B4-BE49-F238E27FC236}">
                <a16:creationId xmlns:a16="http://schemas.microsoft.com/office/drawing/2014/main" id="{162C2212-4EB1-8EEA-3503-C6B4A4ED3B9B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98" y="1911900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5519729C-052F-7585-4A8E-21CE64954DF2}"/>
              </a:ext>
            </a:extLst>
          </p:cNvPr>
          <p:cNvGrpSpPr/>
          <p:nvPr/>
        </p:nvGrpSpPr>
        <p:grpSpPr>
          <a:xfrm>
            <a:off x="1704395" y="1692551"/>
            <a:ext cx="3061569" cy="816522"/>
            <a:chOff x="283598" y="1906534"/>
            <a:chExt cx="306156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069DC6-B609-F413-FE8C-853B0DB0C2FC}"/>
                </a:ext>
              </a:extLst>
            </p:cNvPr>
            <p:cNvSpPr txBox="1"/>
            <p:nvPr/>
          </p:nvSpPr>
          <p:spPr>
            <a:xfrm>
              <a:off x="283598" y="2190603"/>
              <a:ext cx="30615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D099E8A-3B75-16A5-494F-2BEA555BF2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578970A-FDD8-AE38-34C1-4A1CBF202DA5}"/>
              </a:ext>
            </a:extLst>
          </p:cNvPr>
          <p:cNvGrpSpPr/>
          <p:nvPr/>
        </p:nvGrpSpPr>
        <p:grpSpPr>
          <a:xfrm>
            <a:off x="1704395" y="2955971"/>
            <a:ext cx="3061569" cy="816522"/>
            <a:chOff x="283598" y="1906534"/>
            <a:chExt cx="306156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DB547FD-B7F6-52FD-B58F-1DBA37FBC1A0}"/>
                </a:ext>
              </a:extLst>
            </p:cNvPr>
            <p:cNvSpPr txBox="1"/>
            <p:nvPr/>
          </p:nvSpPr>
          <p:spPr>
            <a:xfrm>
              <a:off x="283598" y="2190603"/>
              <a:ext cx="30615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1865880-777E-FB01-4CC2-099C8C8321B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9D0B81-AF84-3B17-CF03-F1BE1BC41E9C}"/>
              </a:ext>
            </a:extLst>
          </p:cNvPr>
          <p:cNvGrpSpPr/>
          <p:nvPr/>
        </p:nvGrpSpPr>
        <p:grpSpPr>
          <a:xfrm>
            <a:off x="1704395" y="4219391"/>
            <a:ext cx="3061569" cy="816522"/>
            <a:chOff x="283598" y="1906534"/>
            <a:chExt cx="306156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3E085AD-D9F2-7369-8D24-EC699D4E0744}"/>
                </a:ext>
              </a:extLst>
            </p:cNvPr>
            <p:cNvSpPr txBox="1"/>
            <p:nvPr/>
          </p:nvSpPr>
          <p:spPr>
            <a:xfrm>
              <a:off x="283598" y="2190603"/>
              <a:ext cx="30615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E43C380-0166-5D7E-0FFB-FCFB2D7B8F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任意多边形 25">
            <a:extLst>
              <a:ext uri="{FF2B5EF4-FFF2-40B4-BE49-F238E27FC236}">
                <a16:creationId xmlns:a16="http://schemas.microsoft.com/office/drawing/2014/main" id="{8F2FB04A-8124-EFEA-E080-294ED1E5F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514" y="2273073"/>
            <a:ext cx="987425" cy="3611562"/>
          </a:xfrm>
          <a:custGeom>
            <a:avLst/>
            <a:gdLst>
              <a:gd name="T0" fmla="*/ 710773 w 822954"/>
              <a:gd name="T1" fmla="*/ 0 h 3014221"/>
              <a:gd name="T2" fmla="*/ 1421547 w 822954"/>
              <a:gd name="T3" fmla="*/ 802712 h 3014221"/>
              <a:gd name="T4" fmla="*/ 1098181 w 822954"/>
              <a:gd name="T5" fmla="*/ 802712 h 3014221"/>
              <a:gd name="T6" fmla="*/ 710773 w 822954"/>
              <a:gd name="T7" fmla="*/ 5184837 h 3014221"/>
              <a:gd name="T8" fmla="*/ 323366 w 822954"/>
              <a:gd name="T9" fmla="*/ 802712 h 3014221"/>
              <a:gd name="T10" fmla="*/ 0 w 822954"/>
              <a:gd name="T11" fmla="*/ 802712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17DCF5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6">
            <a:extLst>
              <a:ext uri="{FF2B5EF4-FFF2-40B4-BE49-F238E27FC236}">
                <a16:creationId xmlns:a16="http://schemas.microsoft.com/office/drawing/2014/main" id="{656F4FF8-C00A-BB9F-7463-844B95CF472A}"/>
              </a:ext>
            </a:extLst>
          </p:cNvPr>
          <p:cNvSpPr>
            <a:spLocks noChangeArrowheads="1"/>
          </p:cNvSpPr>
          <p:nvPr/>
        </p:nvSpPr>
        <p:spPr bwMode="auto">
          <a:xfrm rot="1698039">
            <a:off x="6466114" y="2979510"/>
            <a:ext cx="841375" cy="3081338"/>
          </a:xfrm>
          <a:custGeom>
            <a:avLst/>
            <a:gdLst>
              <a:gd name="T0" fmla="*/ 439732 w 822954"/>
              <a:gd name="T1" fmla="*/ 0 h 3014221"/>
              <a:gd name="T2" fmla="*/ 879463 w 822954"/>
              <a:gd name="T3" fmla="*/ 498531 h 3014221"/>
              <a:gd name="T4" fmla="*/ 679408 w 822954"/>
              <a:gd name="T5" fmla="*/ 498531 h 3014221"/>
              <a:gd name="T6" fmla="*/ 439732 w 822954"/>
              <a:gd name="T7" fmla="*/ 3220088 h 3014221"/>
              <a:gd name="T8" fmla="*/ 200055 w 822954"/>
              <a:gd name="T9" fmla="*/ 498531 h 3014221"/>
              <a:gd name="T10" fmla="*/ 0 w 822954"/>
              <a:gd name="T11" fmla="*/ 498531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0059F7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27">
            <a:extLst>
              <a:ext uri="{FF2B5EF4-FFF2-40B4-BE49-F238E27FC236}">
                <a16:creationId xmlns:a16="http://schemas.microsoft.com/office/drawing/2014/main" id="{10607341-20CE-3064-3221-B64E7FA1277E}"/>
              </a:ext>
            </a:extLst>
          </p:cNvPr>
          <p:cNvSpPr>
            <a:spLocks noChangeArrowheads="1"/>
          </p:cNvSpPr>
          <p:nvPr/>
        </p:nvSpPr>
        <p:spPr bwMode="auto">
          <a:xfrm rot="3406280">
            <a:off x="6766946" y="4394766"/>
            <a:ext cx="546100" cy="1995487"/>
          </a:xfrm>
          <a:custGeom>
            <a:avLst/>
            <a:gdLst>
              <a:gd name="T0" fmla="*/ 120236 w 822954"/>
              <a:gd name="T1" fmla="*/ 0 h 3014221"/>
              <a:gd name="T2" fmla="*/ 240473 w 822954"/>
              <a:gd name="T3" fmla="*/ 135401 h 3014221"/>
              <a:gd name="T4" fmla="*/ 185771 w 822954"/>
              <a:gd name="T5" fmla="*/ 135401 h 3014221"/>
              <a:gd name="T6" fmla="*/ 120236 w 822954"/>
              <a:gd name="T7" fmla="*/ 874574 h 3014221"/>
              <a:gd name="T8" fmla="*/ 54701 w 822954"/>
              <a:gd name="T9" fmla="*/ 135401 h 3014221"/>
              <a:gd name="T10" fmla="*/ 0 w 822954"/>
              <a:gd name="T11" fmla="*/ 135401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8CEFE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8">
            <a:extLst>
              <a:ext uri="{FF2B5EF4-FFF2-40B4-BE49-F238E27FC236}">
                <a16:creationId xmlns:a16="http://schemas.microsoft.com/office/drawing/2014/main" id="{8FAF5EDD-BA33-7406-7A4C-E31C4423EC41}"/>
              </a:ext>
            </a:extLst>
          </p:cNvPr>
          <p:cNvSpPr>
            <a:spLocks noChangeArrowheads="1"/>
          </p:cNvSpPr>
          <p:nvPr/>
        </p:nvSpPr>
        <p:spPr bwMode="auto">
          <a:xfrm rot="19901961" flipH="1">
            <a:off x="4904014" y="2995385"/>
            <a:ext cx="841375" cy="3081338"/>
          </a:xfrm>
          <a:custGeom>
            <a:avLst/>
            <a:gdLst>
              <a:gd name="T0" fmla="*/ 439732 w 822954"/>
              <a:gd name="T1" fmla="*/ 0 h 3014221"/>
              <a:gd name="T2" fmla="*/ 879463 w 822954"/>
              <a:gd name="T3" fmla="*/ 498531 h 3014221"/>
              <a:gd name="T4" fmla="*/ 679408 w 822954"/>
              <a:gd name="T5" fmla="*/ 498531 h 3014221"/>
              <a:gd name="T6" fmla="*/ 439732 w 822954"/>
              <a:gd name="T7" fmla="*/ 3220088 h 3014221"/>
              <a:gd name="T8" fmla="*/ 200055 w 822954"/>
              <a:gd name="T9" fmla="*/ 498531 h 3014221"/>
              <a:gd name="T10" fmla="*/ 0 w 822954"/>
              <a:gd name="T11" fmla="*/ 498531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0059F7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29">
            <a:extLst>
              <a:ext uri="{FF2B5EF4-FFF2-40B4-BE49-F238E27FC236}">
                <a16:creationId xmlns:a16="http://schemas.microsoft.com/office/drawing/2014/main" id="{687C99A7-3FD5-3F07-A592-BE694823EF9A}"/>
              </a:ext>
            </a:extLst>
          </p:cNvPr>
          <p:cNvSpPr>
            <a:spLocks noChangeArrowheads="1"/>
          </p:cNvSpPr>
          <p:nvPr/>
        </p:nvSpPr>
        <p:spPr bwMode="auto">
          <a:xfrm rot="18193720" flipH="1">
            <a:off x="4899251" y="4409848"/>
            <a:ext cx="544513" cy="1995488"/>
          </a:xfrm>
          <a:custGeom>
            <a:avLst/>
            <a:gdLst>
              <a:gd name="T0" fmla="*/ 119191 w 822954"/>
              <a:gd name="T1" fmla="*/ 0 h 3014221"/>
              <a:gd name="T2" fmla="*/ 238382 w 822954"/>
              <a:gd name="T3" fmla="*/ 135401 h 3014221"/>
              <a:gd name="T4" fmla="*/ 184156 w 822954"/>
              <a:gd name="T5" fmla="*/ 135401 h 3014221"/>
              <a:gd name="T6" fmla="*/ 119191 w 822954"/>
              <a:gd name="T7" fmla="*/ 874575 h 3014221"/>
              <a:gd name="T8" fmla="*/ 54226 w 822954"/>
              <a:gd name="T9" fmla="*/ 135401 h 3014221"/>
              <a:gd name="T10" fmla="*/ 0 w 822954"/>
              <a:gd name="T11" fmla="*/ 135401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8CEFE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CDCB4C-D221-7EC2-2902-36FE64AE5120}"/>
              </a:ext>
            </a:extLst>
          </p:cNvPr>
          <p:cNvGrpSpPr/>
          <p:nvPr/>
        </p:nvGrpSpPr>
        <p:grpSpPr>
          <a:xfrm>
            <a:off x="7861519" y="2982203"/>
            <a:ext cx="2625629" cy="816522"/>
            <a:chOff x="283598" y="1906534"/>
            <a:chExt cx="262562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7FB9BC-1981-F4FA-91C1-AB31FBD43653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36FD2C1-42BB-3DD0-A016-A949A0A5A3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6819A1-9CCC-C85C-BD67-C057CA8DCD9B}"/>
              </a:ext>
            </a:extLst>
          </p:cNvPr>
          <p:cNvGrpSpPr/>
          <p:nvPr/>
        </p:nvGrpSpPr>
        <p:grpSpPr>
          <a:xfrm>
            <a:off x="1647324" y="2979057"/>
            <a:ext cx="2803806" cy="816522"/>
            <a:chOff x="464331" y="1906534"/>
            <a:chExt cx="2803806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DDA4596-4D4F-1518-D7D2-F632906E2123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837341-4768-3CC3-C397-DC58D81B6A6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5FD5F9-155B-555A-26E9-F5BF0474E2D9}"/>
              </a:ext>
            </a:extLst>
          </p:cNvPr>
          <p:cNvGrpSpPr/>
          <p:nvPr/>
        </p:nvGrpSpPr>
        <p:grpSpPr>
          <a:xfrm>
            <a:off x="7931545" y="4606087"/>
            <a:ext cx="2625629" cy="816522"/>
            <a:chOff x="283598" y="1906534"/>
            <a:chExt cx="262562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FB25C0-70CF-1CDC-3C6E-5F7BC4E00D6C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1747309-38E3-5167-FE5F-C4D8F0D8E8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476CB95-4AE8-1F99-439B-C93B7AFA2ADA}"/>
              </a:ext>
            </a:extLst>
          </p:cNvPr>
          <p:cNvGrpSpPr/>
          <p:nvPr/>
        </p:nvGrpSpPr>
        <p:grpSpPr>
          <a:xfrm>
            <a:off x="1488533" y="4602941"/>
            <a:ext cx="2803806" cy="816522"/>
            <a:chOff x="464331" y="1906534"/>
            <a:chExt cx="2803806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217E220-2896-BD69-433A-8F0CD21B2DB7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CFCE94A-AD1C-026B-E5CA-9F7431B40A0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0CF3CC5-06FB-D444-DCDB-8F304F31303F}"/>
              </a:ext>
            </a:extLst>
          </p:cNvPr>
          <p:cNvGrpSpPr/>
          <p:nvPr/>
        </p:nvGrpSpPr>
        <p:grpSpPr>
          <a:xfrm>
            <a:off x="4783185" y="1320669"/>
            <a:ext cx="2625629" cy="816522"/>
            <a:chOff x="283598" y="1906534"/>
            <a:chExt cx="262562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B04684-4A42-C862-6BC0-A87E632CAD59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CA2DEB-EBE8-7275-2140-69F8379AD9F7}"/>
                </a:ext>
              </a:extLst>
            </p:cNvPr>
            <p:cNvSpPr txBox="1"/>
            <p:nvPr/>
          </p:nvSpPr>
          <p:spPr>
            <a:xfrm>
              <a:off x="47862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98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954071-DDE3-A58C-9E21-2BD872845F36}"/>
              </a:ext>
            </a:extLst>
          </p:cNvPr>
          <p:cNvGrpSpPr/>
          <p:nvPr/>
        </p:nvGrpSpPr>
        <p:grpSpPr>
          <a:xfrm>
            <a:off x="-1952455" y="-696901"/>
            <a:ext cx="15881010" cy="7554901"/>
            <a:chOff x="-1952455" y="-696901"/>
            <a:chExt cx="15881010" cy="755490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9DE92B-1E54-319E-2884-2F4C29F3A510}"/>
                </a:ext>
              </a:extLst>
            </p:cNvPr>
            <p:cNvSpPr/>
            <p:nvPr/>
          </p:nvSpPr>
          <p:spPr>
            <a:xfrm>
              <a:off x="0" y="3655912"/>
              <a:ext cx="12192000" cy="3202088"/>
            </a:xfrm>
            <a:custGeom>
              <a:avLst/>
              <a:gdLst>
                <a:gd name="connsiteX0" fmla="*/ 12192000 w 12192000"/>
                <a:gd name="connsiteY0" fmla="*/ 0 h 3202088"/>
                <a:gd name="connsiteX1" fmla="*/ 12192000 w 12192000"/>
                <a:gd name="connsiteY1" fmla="*/ 3202088 h 3202088"/>
                <a:gd name="connsiteX2" fmla="*/ 0 w 12192000"/>
                <a:gd name="connsiteY2" fmla="*/ 3202088 h 3202088"/>
                <a:gd name="connsiteX3" fmla="*/ 0 w 12192000"/>
                <a:gd name="connsiteY3" fmla="*/ 20386 h 3202088"/>
                <a:gd name="connsiteX4" fmla="*/ 150945 w 12192000"/>
                <a:gd name="connsiteY4" fmla="*/ 103576 h 3202088"/>
                <a:gd name="connsiteX5" fmla="*/ 6077505 w 12192000"/>
                <a:gd name="connsiteY5" fmla="*/ 1393494 h 3202088"/>
                <a:gd name="connsiteX6" fmla="*/ 12004066 w 12192000"/>
                <a:gd name="connsiteY6" fmla="*/ 103576 h 320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202088">
                  <a:moveTo>
                    <a:pt x="12192000" y="0"/>
                  </a:moveTo>
                  <a:lnTo>
                    <a:pt x="12192000" y="3202088"/>
                  </a:lnTo>
                  <a:lnTo>
                    <a:pt x="0" y="3202088"/>
                  </a:lnTo>
                  <a:lnTo>
                    <a:pt x="0" y="20386"/>
                  </a:lnTo>
                  <a:lnTo>
                    <a:pt x="150945" y="103576"/>
                  </a:lnTo>
                  <a:cubicBezTo>
                    <a:pt x="1667684" y="900554"/>
                    <a:pt x="3763039" y="1393494"/>
                    <a:pt x="6077505" y="1393494"/>
                  </a:cubicBezTo>
                  <a:cubicBezTo>
                    <a:pt x="8391971" y="1393494"/>
                    <a:pt x="10487327" y="900554"/>
                    <a:pt x="12004066" y="10357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4127500" ty="5270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4E29C2-CB2F-074E-323B-5C8A69EEBC9A}"/>
                </a:ext>
              </a:extLst>
            </p:cNvPr>
            <p:cNvSpPr/>
            <p:nvPr/>
          </p:nvSpPr>
          <p:spPr>
            <a:xfrm>
              <a:off x="2" y="3345716"/>
              <a:ext cx="12192000" cy="1729091"/>
            </a:xfrm>
            <a:custGeom>
              <a:avLst/>
              <a:gdLst>
                <a:gd name="connsiteX0" fmla="*/ 11522075 w 11522075"/>
                <a:gd name="connsiteY0" fmla="*/ 0 h 1634081"/>
                <a:gd name="connsiteX1" fmla="*/ 11522075 w 11522075"/>
                <a:gd name="connsiteY1" fmla="*/ 322463 h 1634081"/>
                <a:gd name="connsiteX2" fmla="*/ 11361945 w 11522075"/>
                <a:gd name="connsiteY2" fmla="*/ 415041 h 1634081"/>
                <a:gd name="connsiteX3" fmla="*/ 5761037 w 11522075"/>
                <a:gd name="connsiteY3" fmla="*/ 1634081 h 1634081"/>
                <a:gd name="connsiteX4" fmla="*/ 160129 w 11522075"/>
                <a:gd name="connsiteY4" fmla="*/ 415041 h 1634081"/>
                <a:gd name="connsiteX5" fmla="*/ 0 w 11522075"/>
                <a:gd name="connsiteY5" fmla="*/ 322463 h 1634081"/>
                <a:gd name="connsiteX6" fmla="*/ 0 w 11522075"/>
                <a:gd name="connsiteY6" fmla="*/ 0 h 1634081"/>
                <a:gd name="connsiteX7" fmla="*/ 435217 w 11522075"/>
                <a:gd name="connsiteY7" fmla="*/ 271369 h 1634081"/>
                <a:gd name="connsiteX8" fmla="*/ 5761037 w 11522075"/>
                <a:gd name="connsiteY8" fmla="*/ 1562074 h 1634081"/>
                <a:gd name="connsiteX9" fmla="*/ 11086858 w 11522075"/>
                <a:gd name="connsiteY9" fmla="*/ 271369 h 163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2075" h="1634081">
                  <a:moveTo>
                    <a:pt x="11522075" y="0"/>
                  </a:moveTo>
                  <a:lnTo>
                    <a:pt x="11522075" y="322463"/>
                  </a:lnTo>
                  <a:lnTo>
                    <a:pt x="11361945" y="415041"/>
                  </a:lnTo>
                  <a:cubicBezTo>
                    <a:pt x="9928547" y="1168227"/>
                    <a:pt x="7948328" y="1634081"/>
                    <a:pt x="5761037" y="1634081"/>
                  </a:cubicBezTo>
                  <a:cubicBezTo>
                    <a:pt x="3573747" y="1634081"/>
                    <a:pt x="1593527" y="1168227"/>
                    <a:pt x="160129" y="415041"/>
                  </a:cubicBezTo>
                  <a:lnTo>
                    <a:pt x="0" y="322463"/>
                  </a:lnTo>
                  <a:lnTo>
                    <a:pt x="0" y="0"/>
                  </a:lnTo>
                  <a:lnTo>
                    <a:pt x="435217" y="271369"/>
                  </a:lnTo>
                  <a:cubicBezTo>
                    <a:pt x="1841864" y="1073306"/>
                    <a:pt x="3710453" y="1562074"/>
                    <a:pt x="5761037" y="1562074"/>
                  </a:cubicBezTo>
                  <a:cubicBezTo>
                    <a:pt x="7811622" y="1562074"/>
                    <a:pt x="9680211" y="1073306"/>
                    <a:pt x="11086858" y="27136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A7A0EF"/>
                </a:gs>
                <a:gs pos="0">
                  <a:srgbClr val="0059F7"/>
                </a:gs>
                <a:gs pos="100000">
                  <a:srgbClr val="3948E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30A5E70-BD14-0704-60A4-26A8544F20C4}"/>
                </a:ext>
              </a:extLst>
            </p:cNvPr>
            <p:cNvSpPr/>
            <p:nvPr/>
          </p:nvSpPr>
          <p:spPr>
            <a:xfrm flipH="1">
              <a:off x="6096000" y="2745213"/>
              <a:ext cx="6096000" cy="2434373"/>
            </a:xfrm>
            <a:custGeom>
              <a:avLst/>
              <a:gdLst>
                <a:gd name="connsiteX0" fmla="*/ 0 w 5702301"/>
                <a:gd name="connsiteY0" fmla="*/ 0 h 2631473"/>
                <a:gd name="connsiteX1" fmla="*/ 22841 w 5702301"/>
                <a:gd name="connsiteY1" fmla="*/ 21802 h 2631473"/>
                <a:gd name="connsiteX2" fmla="*/ 5370189 w 5702301"/>
                <a:gd name="connsiteY2" fmla="*/ 2255571 h 2631473"/>
                <a:gd name="connsiteX3" fmla="*/ 5702301 w 5702301"/>
                <a:gd name="connsiteY3" fmla="*/ 2288350 h 2631473"/>
                <a:gd name="connsiteX4" fmla="*/ 5702301 w 5702301"/>
                <a:gd name="connsiteY4" fmla="*/ 2458906 h 2631473"/>
                <a:gd name="connsiteX5" fmla="*/ 5610909 w 5702301"/>
                <a:gd name="connsiteY5" fmla="*/ 2451897 h 2631473"/>
                <a:gd name="connsiteX6" fmla="*/ 5702301 w 5702301"/>
                <a:gd name="connsiteY6" fmla="*/ 2460917 h 2631473"/>
                <a:gd name="connsiteX7" fmla="*/ 5702301 w 5702301"/>
                <a:gd name="connsiteY7" fmla="*/ 2631473 h 2631473"/>
                <a:gd name="connsiteX8" fmla="*/ 5466325 w 5702301"/>
                <a:gd name="connsiteY8" fmla="*/ 2613375 h 2631473"/>
                <a:gd name="connsiteX9" fmla="*/ 190124 w 5702301"/>
                <a:gd name="connsiteY9" fmla="*/ 948078 h 2631473"/>
                <a:gd name="connsiteX10" fmla="*/ 0 w 5702301"/>
                <a:gd name="connsiteY10" fmla="*/ 822995 h 2631473"/>
                <a:gd name="connsiteX11" fmla="*/ 0 w 5702301"/>
                <a:gd name="connsiteY11" fmla="*/ 650428 h 2631473"/>
                <a:gd name="connsiteX12" fmla="*/ 0 w 5702301"/>
                <a:gd name="connsiteY12" fmla="*/ 172567 h 263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02301" h="2631473">
                  <a:moveTo>
                    <a:pt x="0" y="0"/>
                  </a:moveTo>
                  <a:lnTo>
                    <a:pt x="22841" y="21802"/>
                  </a:lnTo>
                  <a:cubicBezTo>
                    <a:pt x="1295493" y="1176942"/>
                    <a:pt x="3190378" y="1997853"/>
                    <a:pt x="5370189" y="2255571"/>
                  </a:cubicBezTo>
                  <a:lnTo>
                    <a:pt x="5702301" y="2288350"/>
                  </a:lnTo>
                  <a:lnTo>
                    <a:pt x="5702301" y="2458906"/>
                  </a:lnTo>
                  <a:lnTo>
                    <a:pt x="5610909" y="2451897"/>
                  </a:lnTo>
                  <a:lnTo>
                    <a:pt x="5702301" y="2460917"/>
                  </a:lnTo>
                  <a:lnTo>
                    <a:pt x="5702301" y="2631473"/>
                  </a:lnTo>
                  <a:lnTo>
                    <a:pt x="5466325" y="2613375"/>
                  </a:lnTo>
                  <a:cubicBezTo>
                    <a:pt x="3419153" y="2425428"/>
                    <a:pt x="1586196" y="1823772"/>
                    <a:pt x="190124" y="948078"/>
                  </a:cubicBezTo>
                  <a:lnTo>
                    <a:pt x="0" y="822995"/>
                  </a:lnTo>
                  <a:lnTo>
                    <a:pt x="0" y="650428"/>
                  </a:lnTo>
                  <a:lnTo>
                    <a:pt x="0" y="172567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F8CEF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50279B-EB67-E528-BA3E-08E394DEF0B3}"/>
                </a:ext>
              </a:extLst>
            </p:cNvPr>
            <p:cNvSpPr/>
            <p:nvPr/>
          </p:nvSpPr>
          <p:spPr>
            <a:xfrm>
              <a:off x="0" y="2791203"/>
              <a:ext cx="7287854" cy="2299930"/>
            </a:xfrm>
            <a:custGeom>
              <a:avLst/>
              <a:gdLst>
                <a:gd name="connsiteX0" fmla="*/ 0 w 7287854"/>
                <a:gd name="connsiteY0" fmla="*/ 0 h 2299930"/>
                <a:gd name="connsiteX1" fmla="*/ 75958 w 7287854"/>
                <a:gd name="connsiteY1" fmla="*/ 72038 h 2299930"/>
                <a:gd name="connsiteX2" fmla="*/ 6883893 w 7287854"/>
                <a:gd name="connsiteY2" fmla="*/ 2249463 h 2299930"/>
                <a:gd name="connsiteX3" fmla="*/ 7287854 w 7287854"/>
                <a:gd name="connsiteY3" fmla="*/ 2254831 h 2299930"/>
                <a:gd name="connsiteX4" fmla="*/ 6952952 w 7287854"/>
                <a:gd name="connsiteY4" fmla="*/ 2277192 h 2299930"/>
                <a:gd name="connsiteX5" fmla="*/ 6096000 w 7287854"/>
                <a:gd name="connsiteY5" fmla="*/ 2299930 h 2299930"/>
                <a:gd name="connsiteX6" fmla="*/ 169440 w 7287854"/>
                <a:gd name="connsiteY6" fmla="*/ 1010012 h 2299930"/>
                <a:gd name="connsiteX7" fmla="*/ 0 w 7287854"/>
                <a:gd name="connsiteY7" fmla="*/ 916629 h 22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7854" h="2299930">
                  <a:moveTo>
                    <a:pt x="0" y="0"/>
                  </a:moveTo>
                  <a:lnTo>
                    <a:pt x="75958" y="72038"/>
                  </a:lnTo>
                  <a:cubicBezTo>
                    <a:pt x="1462054" y="1316812"/>
                    <a:pt x="3977696" y="2172056"/>
                    <a:pt x="6883893" y="2249463"/>
                  </a:cubicBezTo>
                  <a:lnTo>
                    <a:pt x="7287854" y="2254831"/>
                  </a:lnTo>
                  <a:lnTo>
                    <a:pt x="6952952" y="2277192"/>
                  </a:lnTo>
                  <a:cubicBezTo>
                    <a:pt x="6671193" y="2292228"/>
                    <a:pt x="6385308" y="2299930"/>
                    <a:pt x="6096000" y="2299930"/>
                  </a:cubicBezTo>
                  <a:cubicBezTo>
                    <a:pt x="3781534" y="2299930"/>
                    <a:pt x="1686179" y="1806990"/>
                    <a:pt x="169440" y="1010012"/>
                  </a:cubicBezTo>
                  <a:lnTo>
                    <a:pt x="0" y="916629"/>
                  </a:lnTo>
                  <a:close/>
                </a:path>
              </a:pathLst>
            </a:custGeom>
            <a:gradFill>
              <a:gsLst>
                <a:gs pos="100000">
                  <a:srgbClr val="A7A0EF">
                    <a:alpha val="0"/>
                  </a:srgbClr>
                </a:gs>
                <a:gs pos="0">
                  <a:srgbClr val="17DCF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447CE234-5830-1634-4964-47357DD31C50}"/>
                </a:ext>
              </a:extLst>
            </p:cNvPr>
            <p:cNvSpPr/>
            <p:nvPr/>
          </p:nvSpPr>
          <p:spPr>
            <a:xfrm>
              <a:off x="-1952455" y="-449458"/>
              <a:ext cx="15881010" cy="6021415"/>
            </a:xfrm>
            <a:prstGeom prst="arc">
              <a:avLst>
                <a:gd name="adj1" fmla="val 6982023"/>
                <a:gd name="adj2" fmla="val 10061188"/>
              </a:avLst>
            </a:prstGeom>
            <a:noFill/>
            <a:ln w="381000" cap="rnd" cmpd="sng" algn="ctr">
              <a:gradFill flip="none" rotWithShape="1">
                <a:gsLst>
                  <a:gs pos="100000">
                    <a:srgbClr val="0059F7"/>
                  </a:gs>
                  <a:gs pos="0">
                    <a:srgbClr val="F8CEFE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C70D1B08-5A41-437F-9CCA-55744EB976EC}"/>
                </a:ext>
              </a:extLst>
            </p:cNvPr>
            <p:cNvSpPr/>
            <p:nvPr/>
          </p:nvSpPr>
          <p:spPr>
            <a:xfrm>
              <a:off x="-1952455" y="-696901"/>
              <a:ext cx="15881010" cy="6021415"/>
            </a:xfrm>
            <a:prstGeom prst="arc">
              <a:avLst>
                <a:gd name="adj1" fmla="val 1139146"/>
                <a:gd name="adj2" fmla="val 6481007"/>
              </a:avLst>
            </a:prstGeom>
            <a:noFill/>
            <a:ln w="114300" cap="rnd" cmpd="sng" algn="ctr">
              <a:gradFill flip="none" rotWithShape="1">
                <a:gsLst>
                  <a:gs pos="100000">
                    <a:srgbClr val="17DCF5"/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innerShdw blurRad="444500" dist="50800" dir="13500000">
                <a:srgbClr val="17DCF5">
                  <a:alpha val="32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lt1"/>
                </a:solidFill>
                <a:cs typeface="+mn-ea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BCBDDB40-3010-4746-C602-CA04E2E25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00000">
            <a:off x="7896988" y="-652616"/>
            <a:ext cx="4545883" cy="3776234"/>
          </a:xfrm>
          <a:custGeom>
            <a:avLst/>
            <a:gdLst>
              <a:gd name="connsiteX0" fmla="*/ 4545883 w 4545883"/>
              <a:gd name="connsiteY0" fmla="*/ 3776234 h 3776234"/>
              <a:gd name="connsiteX1" fmla="*/ 0 w 4545883"/>
              <a:gd name="connsiteY1" fmla="*/ 2558168 h 3776234"/>
              <a:gd name="connsiteX2" fmla="*/ 685459 w 4545883"/>
              <a:gd name="connsiteY2" fmla="*/ 0 h 3776234"/>
              <a:gd name="connsiteX3" fmla="*/ 4545883 w 4545883"/>
              <a:gd name="connsiteY3" fmla="*/ 0 h 377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5883" h="3776234">
                <a:moveTo>
                  <a:pt x="4545883" y="3776234"/>
                </a:moveTo>
                <a:lnTo>
                  <a:pt x="0" y="2558168"/>
                </a:lnTo>
                <a:lnTo>
                  <a:pt x="685459" y="0"/>
                </a:lnTo>
                <a:lnTo>
                  <a:pt x="4545883" y="0"/>
                </a:lnTo>
                <a:close/>
              </a:path>
            </a:pathLst>
          </a:custGeom>
        </p:spPr>
      </p:pic>
      <p:grpSp>
        <p:nvGrpSpPr>
          <p:cNvPr id="73" name="组合 7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A01FCD-F0F3-83B7-6DEC-DA9CEB1C19F5}"/>
              </a:ext>
            </a:extLst>
          </p:cNvPr>
          <p:cNvGrpSpPr/>
          <p:nvPr/>
        </p:nvGrpSpPr>
        <p:grpSpPr>
          <a:xfrm>
            <a:off x="10592483" y="386530"/>
            <a:ext cx="1160547" cy="478968"/>
            <a:chOff x="8244408" y="263825"/>
            <a:chExt cx="575796" cy="237636"/>
          </a:xfrm>
          <a:gradFill>
            <a:gsLst>
              <a:gs pos="100000">
                <a:srgbClr val="0059F7"/>
              </a:gs>
              <a:gs pos="0">
                <a:srgbClr val="A7A0EF"/>
              </a:gs>
            </a:gsLst>
            <a:lin ang="0" scaled="1"/>
          </a:gra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D96EFF-3457-B6B6-49E1-3C4CEFC143B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1D304D-4065-68CC-D9EF-A93DD9CB193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文本框-2_矢量">
              <a:extLst>
                <a:ext uri="{FF2B5EF4-FFF2-40B4-BE49-F238E27FC236}">
                  <a16:creationId xmlns:a16="http://schemas.microsoft.com/office/drawing/2014/main" id="{4B98C8C3-DC50-3DB2-EC1C-2431959E0F9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3146499-BA9B-9D89-DE66-1967EE003EF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1F28EFBA-5DFC-D2BC-9AB0-61020D420C7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351D0CB-FCA2-303E-BF40-5F0C935778C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F92208BB-D5A1-F62C-3A58-142A77E43C41}"/>
              </a:ext>
            </a:extLst>
          </p:cNvPr>
          <p:cNvSpPr/>
          <p:nvPr/>
        </p:nvSpPr>
        <p:spPr>
          <a:xfrm rot="10800000">
            <a:off x="-1952455" y="-235833"/>
            <a:ext cx="15881010" cy="6021415"/>
          </a:xfrm>
          <a:prstGeom prst="arc">
            <a:avLst>
              <a:gd name="adj1" fmla="val 1307382"/>
              <a:gd name="adj2" fmla="val 5961583"/>
            </a:avLst>
          </a:prstGeom>
          <a:noFill/>
          <a:ln w="254000" cap="rnd" cmpd="sng" algn="ctr">
            <a:gradFill flip="none" rotWithShape="1">
              <a:gsLst>
                <a:gs pos="100000">
                  <a:srgbClr val="0059F7"/>
                </a:gs>
                <a:gs pos="0">
                  <a:srgbClr val="F8CEFE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innerShdw blurRad="444500" dist="50800" dir="13500000">
              <a:srgbClr val="17DCF5">
                <a:alpha val="32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cs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BF0672D-5C56-F6F3-E0C6-A4C4AEA532D6}"/>
              </a:ext>
            </a:extLst>
          </p:cNvPr>
          <p:cNvSpPr txBox="1"/>
          <p:nvPr/>
        </p:nvSpPr>
        <p:spPr>
          <a:xfrm>
            <a:off x="1322540" y="582351"/>
            <a:ext cx="471735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A8739-E5A4-AFF5-62CF-D19F7067F7D7}"/>
              </a:ext>
            </a:extLst>
          </p:cNvPr>
          <p:cNvSpPr txBox="1"/>
          <p:nvPr/>
        </p:nvSpPr>
        <p:spPr>
          <a:xfrm>
            <a:off x="3316935" y="2179751"/>
            <a:ext cx="1395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gradFill>
                  <a:gsLst>
                    <a:gs pos="0">
                      <a:srgbClr val="F8CEFE"/>
                    </a:gs>
                    <a:gs pos="100000">
                      <a:srgbClr val="17DCF5"/>
                    </a:gs>
                  </a:gsLst>
                  <a:lin ang="0" scaled="1"/>
                </a:gradFill>
                <a:latin typeface="阿里健康体2.0 中文 85 B" panose="02000700000000000000" pitchFamily="2" charset="-122"/>
                <a:ea typeface="阿里健康体2.0 中文 85 B" panose="02000700000000000000" pitchFamily="2" charset="-122"/>
                <a:cs typeface="+mn-ea"/>
                <a:sym typeface="+mn-lt"/>
              </a:rPr>
              <a:t>PART</a:t>
            </a:r>
            <a:endParaRPr lang="zh-CN" altLang="en-US" sz="2800" i="1" dirty="0">
              <a:gradFill>
                <a:gsLst>
                  <a:gs pos="0">
                    <a:srgbClr val="F8CEFE"/>
                  </a:gs>
                  <a:gs pos="100000">
                    <a:srgbClr val="17DCF5"/>
                  </a:gs>
                </a:gsLst>
                <a:lin ang="0" scaled="1"/>
              </a:gradFill>
              <a:latin typeface="阿里健康体2.0 中文 85 B" panose="02000700000000000000" pitchFamily="2" charset="-122"/>
              <a:ea typeface="阿里健康体2.0 中文 85 B" panose="02000700000000000000" pitchFamily="2" charset="-122"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7B737D2-F8F4-4837-B75D-4760FC019028}"/>
              </a:ext>
            </a:extLst>
          </p:cNvPr>
          <p:cNvGrpSpPr/>
          <p:nvPr/>
        </p:nvGrpSpPr>
        <p:grpSpPr>
          <a:xfrm>
            <a:off x="6107713" y="5215247"/>
            <a:ext cx="6092365" cy="1657267"/>
            <a:chOff x="6107713" y="5215247"/>
            <a:chExt cx="6092365" cy="16572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373171B-EBA3-DC0A-99D2-2BE366454FC7}"/>
                </a:ext>
              </a:extLst>
            </p:cNvPr>
            <p:cNvGrpSpPr/>
            <p:nvPr/>
          </p:nvGrpSpPr>
          <p:grpSpPr>
            <a:xfrm>
              <a:off x="6659052" y="5215247"/>
              <a:ext cx="5541026" cy="1657267"/>
              <a:chOff x="7275154" y="5385003"/>
              <a:chExt cx="4924924" cy="147299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2D1515C-6981-2275-255D-617860789853}"/>
                  </a:ext>
                </a:extLst>
              </p:cNvPr>
              <p:cNvSpPr/>
              <p:nvPr/>
            </p:nvSpPr>
            <p:spPr>
              <a:xfrm>
                <a:off x="7377828" y="5385003"/>
                <a:ext cx="4814173" cy="1472997"/>
              </a:xfrm>
              <a:custGeom>
                <a:avLst/>
                <a:gdLst>
                  <a:gd name="connsiteX0" fmla="*/ 2112981 w 4814173"/>
                  <a:gd name="connsiteY0" fmla="*/ 749901 h 1472997"/>
                  <a:gd name="connsiteX1" fmla="*/ 2115769 w 4814173"/>
                  <a:gd name="connsiteY1" fmla="*/ 763840 h 1472997"/>
                  <a:gd name="connsiteX2" fmla="*/ 2121345 w 4814173"/>
                  <a:gd name="connsiteY2" fmla="*/ 758264 h 1472997"/>
                  <a:gd name="connsiteX3" fmla="*/ 2112981 w 4814173"/>
                  <a:gd name="connsiteY3" fmla="*/ 749901 h 1472997"/>
                  <a:gd name="connsiteX4" fmla="*/ 2124132 w 4814173"/>
                  <a:gd name="connsiteY4" fmla="*/ 722023 h 1472997"/>
                  <a:gd name="connsiteX5" fmla="*/ 2124132 w 4814173"/>
                  <a:gd name="connsiteY5" fmla="*/ 763840 h 1472997"/>
                  <a:gd name="connsiteX6" fmla="*/ 2115769 w 4814173"/>
                  <a:gd name="connsiteY6" fmla="*/ 774990 h 1472997"/>
                  <a:gd name="connsiteX7" fmla="*/ 2107406 w 4814173"/>
                  <a:gd name="connsiteY7" fmla="*/ 755476 h 1472997"/>
                  <a:gd name="connsiteX8" fmla="*/ 2112981 w 4814173"/>
                  <a:gd name="connsiteY8" fmla="*/ 738750 h 1472997"/>
                  <a:gd name="connsiteX9" fmla="*/ 2107406 w 4814173"/>
                  <a:gd name="connsiteY9" fmla="*/ 733175 h 1472997"/>
                  <a:gd name="connsiteX10" fmla="*/ 2107406 w 4814173"/>
                  <a:gd name="connsiteY10" fmla="*/ 724811 h 1472997"/>
                  <a:gd name="connsiteX11" fmla="*/ 2115769 w 4814173"/>
                  <a:gd name="connsiteY11" fmla="*/ 733175 h 1472997"/>
                  <a:gd name="connsiteX12" fmla="*/ 2124132 w 4814173"/>
                  <a:gd name="connsiteY12" fmla="*/ 722023 h 1472997"/>
                  <a:gd name="connsiteX13" fmla="*/ 3838591 w 4814173"/>
                  <a:gd name="connsiteY13" fmla="*/ 30665 h 1472997"/>
                  <a:gd name="connsiteX14" fmla="*/ 3852529 w 4814173"/>
                  <a:gd name="connsiteY14" fmla="*/ 114297 h 1472997"/>
                  <a:gd name="connsiteX15" fmla="*/ 3964039 w 4814173"/>
                  <a:gd name="connsiteY15" fmla="*/ 117086 h 1472997"/>
                  <a:gd name="connsiteX16" fmla="*/ 3977978 w 4814173"/>
                  <a:gd name="connsiteY16" fmla="*/ 114297 h 1472997"/>
                  <a:gd name="connsiteX17" fmla="*/ 4000279 w 4814173"/>
                  <a:gd name="connsiteY17" fmla="*/ 36240 h 1472997"/>
                  <a:gd name="connsiteX18" fmla="*/ 3997492 w 4814173"/>
                  <a:gd name="connsiteY18" fmla="*/ 30665 h 1472997"/>
                  <a:gd name="connsiteX19" fmla="*/ 3799562 w 4814173"/>
                  <a:gd name="connsiteY19" fmla="*/ 0 h 1472997"/>
                  <a:gd name="connsiteX20" fmla="*/ 4033732 w 4814173"/>
                  <a:gd name="connsiteY20" fmla="*/ 0 h 1472997"/>
                  <a:gd name="connsiteX21" fmla="*/ 4033732 w 4814173"/>
                  <a:gd name="connsiteY21" fmla="*/ 643967 h 1472997"/>
                  <a:gd name="connsiteX22" fmla="*/ 4145242 w 4814173"/>
                  <a:gd name="connsiteY22" fmla="*/ 643967 h 1472997"/>
                  <a:gd name="connsiteX23" fmla="*/ 4145242 w 4814173"/>
                  <a:gd name="connsiteY23" fmla="*/ 521307 h 1472997"/>
                  <a:gd name="connsiteX24" fmla="*/ 4148029 w 4814173"/>
                  <a:gd name="connsiteY24" fmla="*/ 487854 h 1472997"/>
                  <a:gd name="connsiteX25" fmla="*/ 4148029 w 4814173"/>
                  <a:gd name="connsiteY25" fmla="*/ 459976 h 1472997"/>
                  <a:gd name="connsiteX26" fmla="*/ 4148029 w 4814173"/>
                  <a:gd name="connsiteY26" fmla="*/ 448826 h 1472997"/>
                  <a:gd name="connsiteX27" fmla="*/ 4175907 w 4814173"/>
                  <a:gd name="connsiteY27" fmla="*/ 423736 h 1472997"/>
                  <a:gd name="connsiteX28" fmla="*/ 4175907 w 4814173"/>
                  <a:gd name="connsiteY28" fmla="*/ 345680 h 1472997"/>
                  <a:gd name="connsiteX29" fmla="*/ 4265114 w 4814173"/>
                  <a:gd name="connsiteY29" fmla="*/ 326165 h 1472997"/>
                  <a:gd name="connsiteX30" fmla="*/ 4373836 w 4814173"/>
                  <a:gd name="connsiteY30" fmla="*/ 351255 h 1472997"/>
                  <a:gd name="connsiteX31" fmla="*/ 4373836 w 4814173"/>
                  <a:gd name="connsiteY31" fmla="*/ 423736 h 1472997"/>
                  <a:gd name="connsiteX32" fmla="*/ 4387775 w 4814173"/>
                  <a:gd name="connsiteY32" fmla="*/ 454401 h 1472997"/>
                  <a:gd name="connsiteX33" fmla="*/ 4387775 w 4814173"/>
                  <a:gd name="connsiteY33" fmla="*/ 992434 h 1472997"/>
                  <a:gd name="connsiteX34" fmla="*/ 4398925 w 4814173"/>
                  <a:gd name="connsiteY34" fmla="*/ 992434 h 1472997"/>
                  <a:gd name="connsiteX35" fmla="*/ 4401713 w 4814173"/>
                  <a:gd name="connsiteY35" fmla="*/ 958981 h 1472997"/>
                  <a:gd name="connsiteX36" fmla="*/ 4415651 w 4814173"/>
                  <a:gd name="connsiteY36" fmla="*/ 922740 h 1472997"/>
                  <a:gd name="connsiteX37" fmla="*/ 4435167 w 4814173"/>
                  <a:gd name="connsiteY37" fmla="*/ 922740 h 1472997"/>
                  <a:gd name="connsiteX38" fmla="*/ 4443529 w 4814173"/>
                  <a:gd name="connsiteY38" fmla="*/ 875349 h 1472997"/>
                  <a:gd name="connsiteX39" fmla="*/ 4488133 w 4814173"/>
                  <a:gd name="connsiteY39" fmla="*/ 886500 h 1472997"/>
                  <a:gd name="connsiteX40" fmla="*/ 4555039 w 4814173"/>
                  <a:gd name="connsiteY40" fmla="*/ 880925 h 1472997"/>
                  <a:gd name="connsiteX41" fmla="*/ 4560614 w 4814173"/>
                  <a:gd name="connsiteY41" fmla="*/ 866985 h 1472997"/>
                  <a:gd name="connsiteX42" fmla="*/ 4560614 w 4814173"/>
                  <a:gd name="connsiteY42" fmla="*/ 841896 h 1472997"/>
                  <a:gd name="connsiteX43" fmla="*/ 4649823 w 4814173"/>
                  <a:gd name="connsiteY43" fmla="*/ 841896 h 1472997"/>
                  <a:gd name="connsiteX44" fmla="*/ 4655397 w 4814173"/>
                  <a:gd name="connsiteY44" fmla="*/ 878136 h 1472997"/>
                  <a:gd name="connsiteX45" fmla="*/ 4711153 w 4814173"/>
                  <a:gd name="connsiteY45" fmla="*/ 886500 h 1472997"/>
                  <a:gd name="connsiteX46" fmla="*/ 4727879 w 4814173"/>
                  <a:gd name="connsiteY46" fmla="*/ 889288 h 1472997"/>
                  <a:gd name="connsiteX47" fmla="*/ 4752968 w 4814173"/>
                  <a:gd name="connsiteY47" fmla="*/ 880925 h 1472997"/>
                  <a:gd name="connsiteX48" fmla="*/ 4780845 w 4814173"/>
                  <a:gd name="connsiteY48" fmla="*/ 880925 h 1472997"/>
                  <a:gd name="connsiteX49" fmla="*/ 4780845 w 4814173"/>
                  <a:gd name="connsiteY49" fmla="*/ 917165 h 1472997"/>
                  <a:gd name="connsiteX50" fmla="*/ 4794785 w 4814173"/>
                  <a:gd name="connsiteY50" fmla="*/ 925528 h 1472997"/>
                  <a:gd name="connsiteX51" fmla="*/ 4797573 w 4814173"/>
                  <a:gd name="connsiteY51" fmla="*/ 942254 h 1472997"/>
                  <a:gd name="connsiteX52" fmla="*/ 4808723 w 4814173"/>
                  <a:gd name="connsiteY52" fmla="*/ 947830 h 1472997"/>
                  <a:gd name="connsiteX53" fmla="*/ 4809768 w 4814173"/>
                  <a:gd name="connsiteY53" fmla="*/ 971875 h 1472997"/>
                  <a:gd name="connsiteX54" fmla="*/ 4814173 w 4814173"/>
                  <a:gd name="connsiteY54" fmla="*/ 987606 h 1472997"/>
                  <a:gd name="connsiteX55" fmla="*/ 4814173 w 4814173"/>
                  <a:gd name="connsiteY55" fmla="*/ 1472997 h 1472997"/>
                  <a:gd name="connsiteX56" fmla="*/ 0 w 4814173"/>
                  <a:gd name="connsiteY56" fmla="*/ 1472997 h 1472997"/>
                  <a:gd name="connsiteX57" fmla="*/ 42700 w 4814173"/>
                  <a:gd name="connsiteY57" fmla="*/ 1151335 h 1472997"/>
                  <a:gd name="connsiteX58" fmla="*/ 61207 w 4814173"/>
                  <a:gd name="connsiteY58" fmla="*/ 1151335 h 1472997"/>
                  <a:gd name="connsiteX59" fmla="*/ 75147 w 4814173"/>
                  <a:gd name="connsiteY59" fmla="*/ 1095580 h 1472997"/>
                  <a:gd name="connsiteX60" fmla="*/ 155991 w 4814173"/>
                  <a:gd name="connsiteY60" fmla="*/ 1095580 h 1472997"/>
                  <a:gd name="connsiteX61" fmla="*/ 167142 w 4814173"/>
                  <a:gd name="connsiteY61" fmla="*/ 1112307 h 1472997"/>
                  <a:gd name="connsiteX62" fmla="*/ 334406 w 4814173"/>
                  <a:gd name="connsiteY62" fmla="*/ 1112307 h 1472997"/>
                  <a:gd name="connsiteX63" fmla="*/ 334406 w 4814173"/>
                  <a:gd name="connsiteY63" fmla="*/ 1025886 h 1472997"/>
                  <a:gd name="connsiteX64" fmla="*/ 58420 w 4814173"/>
                  <a:gd name="connsiteY64" fmla="*/ 919953 h 1472997"/>
                  <a:gd name="connsiteX65" fmla="*/ 69571 w 4814173"/>
                  <a:gd name="connsiteY65" fmla="*/ 914377 h 1472997"/>
                  <a:gd name="connsiteX66" fmla="*/ 225685 w 4814173"/>
                  <a:gd name="connsiteY66" fmla="*/ 917165 h 1472997"/>
                  <a:gd name="connsiteX67" fmla="*/ 270288 w 4814173"/>
                  <a:gd name="connsiteY67" fmla="*/ 922740 h 1472997"/>
                  <a:gd name="connsiteX68" fmla="*/ 741416 w 4814173"/>
                  <a:gd name="connsiteY68" fmla="*/ 925528 h 1472997"/>
                  <a:gd name="connsiteX69" fmla="*/ 752567 w 4814173"/>
                  <a:gd name="connsiteY69" fmla="*/ 919953 h 1472997"/>
                  <a:gd name="connsiteX70" fmla="*/ 919831 w 4814173"/>
                  <a:gd name="connsiteY70" fmla="*/ 919953 h 1472997"/>
                  <a:gd name="connsiteX71" fmla="*/ 919831 w 4814173"/>
                  <a:gd name="connsiteY71" fmla="*/ 928316 h 1472997"/>
                  <a:gd name="connsiteX72" fmla="*/ 858500 w 4814173"/>
                  <a:gd name="connsiteY72" fmla="*/ 958981 h 1472997"/>
                  <a:gd name="connsiteX73" fmla="*/ 654995 w 4814173"/>
                  <a:gd name="connsiteY73" fmla="*/ 1025886 h 1472997"/>
                  <a:gd name="connsiteX74" fmla="*/ 649420 w 4814173"/>
                  <a:gd name="connsiteY74" fmla="*/ 1048189 h 1472997"/>
                  <a:gd name="connsiteX75" fmla="*/ 654995 w 4814173"/>
                  <a:gd name="connsiteY75" fmla="*/ 1070490 h 1472997"/>
                  <a:gd name="connsiteX76" fmla="*/ 880803 w 4814173"/>
                  <a:gd name="connsiteY76" fmla="*/ 1070490 h 1472997"/>
                  <a:gd name="connsiteX77" fmla="*/ 880803 w 4814173"/>
                  <a:gd name="connsiteY77" fmla="*/ 1101155 h 1472997"/>
                  <a:gd name="connsiteX78" fmla="*/ 936557 w 4814173"/>
                  <a:gd name="connsiteY78" fmla="*/ 1101155 h 1472997"/>
                  <a:gd name="connsiteX79" fmla="*/ 958859 w 4814173"/>
                  <a:gd name="connsiteY79" fmla="*/ 1059340 h 1472997"/>
                  <a:gd name="connsiteX80" fmla="*/ 958859 w 4814173"/>
                  <a:gd name="connsiteY80" fmla="*/ 800080 h 1472997"/>
                  <a:gd name="connsiteX81" fmla="*/ 972798 w 4814173"/>
                  <a:gd name="connsiteY81" fmla="*/ 780566 h 1472997"/>
                  <a:gd name="connsiteX82" fmla="*/ 972798 w 4814173"/>
                  <a:gd name="connsiteY82" fmla="*/ 730387 h 1472997"/>
                  <a:gd name="connsiteX83" fmla="*/ 978373 w 4814173"/>
                  <a:gd name="connsiteY83" fmla="*/ 705297 h 1472997"/>
                  <a:gd name="connsiteX84" fmla="*/ 1000675 w 4814173"/>
                  <a:gd name="connsiteY84" fmla="*/ 705297 h 1472997"/>
                  <a:gd name="connsiteX85" fmla="*/ 1003463 w 4814173"/>
                  <a:gd name="connsiteY85" fmla="*/ 727599 h 1472997"/>
                  <a:gd name="connsiteX86" fmla="*/ 1095457 w 4814173"/>
                  <a:gd name="connsiteY86" fmla="*/ 727599 h 1472997"/>
                  <a:gd name="connsiteX87" fmla="*/ 1101034 w 4814173"/>
                  <a:gd name="connsiteY87" fmla="*/ 708085 h 1472997"/>
                  <a:gd name="connsiteX88" fmla="*/ 1117760 w 4814173"/>
                  <a:gd name="connsiteY88" fmla="*/ 705297 h 1472997"/>
                  <a:gd name="connsiteX89" fmla="*/ 1123335 w 4814173"/>
                  <a:gd name="connsiteY89" fmla="*/ 708085 h 1472997"/>
                  <a:gd name="connsiteX90" fmla="*/ 1131699 w 4814173"/>
                  <a:gd name="connsiteY90" fmla="*/ 735963 h 1472997"/>
                  <a:gd name="connsiteX91" fmla="*/ 1128911 w 4814173"/>
                  <a:gd name="connsiteY91" fmla="*/ 788929 h 1472997"/>
                  <a:gd name="connsiteX92" fmla="*/ 1140062 w 4814173"/>
                  <a:gd name="connsiteY92" fmla="*/ 800080 h 1472997"/>
                  <a:gd name="connsiteX93" fmla="*/ 1142849 w 4814173"/>
                  <a:gd name="connsiteY93" fmla="*/ 827958 h 1472997"/>
                  <a:gd name="connsiteX94" fmla="*/ 1148425 w 4814173"/>
                  <a:gd name="connsiteY94" fmla="*/ 830745 h 1472997"/>
                  <a:gd name="connsiteX95" fmla="*/ 1165151 w 4814173"/>
                  <a:gd name="connsiteY95" fmla="*/ 822382 h 1472997"/>
                  <a:gd name="connsiteX96" fmla="*/ 1165151 w 4814173"/>
                  <a:gd name="connsiteY96" fmla="*/ 627240 h 1472997"/>
                  <a:gd name="connsiteX97" fmla="*/ 1176302 w 4814173"/>
                  <a:gd name="connsiteY97" fmla="*/ 627240 h 1472997"/>
                  <a:gd name="connsiteX98" fmla="*/ 1374231 w 4814173"/>
                  <a:gd name="connsiteY98" fmla="*/ 660694 h 1472997"/>
                  <a:gd name="connsiteX99" fmla="*/ 1377019 w 4814173"/>
                  <a:gd name="connsiteY99" fmla="*/ 682995 h 1472997"/>
                  <a:gd name="connsiteX100" fmla="*/ 1377019 w 4814173"/>
                  <a:gd name="connsiteY100" fmla="*/ 811231 h 1472997"/>
                  <a:gd name="connsiteX101" fmla="*/ 1485740 w 4814173"/>
                  <a:gd name="connsiteY101" fmla="*/ 827958 h 1472997"/>
                  <a:gd name="connsiteX102" fmla="*/ 1485740 w 4814173"/>
                  <a:gd name="connsiteY102" fmla="*/ 841896 h 1472997"/>
                  <a:gd name="connsiteX103" fmla="*/ 1485740 w 4814173"/>
                  <a:gd name="connsiteY103" fmla="*/ 1156910 h 1472997"/>
                  <a:gd name="connsiteX104" fmla="*/ 1494103 w 4814173"/>
                  <a:gd name="connsiteY104" fmla="*/ 1159698 h 1472997"/>
                  <a:gd name="connsiteX105" fmla="*/ 1505255 w 4814173"/>
                  <a:gd name="connsiteY105" fmla="*/ 1140184 h 1472997"/>
                  <a:gd name="connsiteX106" fmla="*/ 1491316 w 4814173"/>
                  <a:gd name="connsiteY106" fmla="*/ 577062 h 1472997"/>
                  <a:gd name="connsiteX107" fmla="*/ 1694821 w 4814173"/>
                  <a:gd name="connsiteY107" fmla="*/ 577062 h 1472997"/>
                  <a:gd name="connsiteX108" fmla="*/ 1694821 w 4814173"/>
                  <a:gd name="connsiteY108" fmla="*/ 1095580 h 1472997"/>
                  <a:gd name="connsiteX109" fmla="*/ 1700396 w 4814173"/>
                  <a:gd name="connsiteY109" fmla="*/ 1098367 h 1472997"/>
                  <a:gd name="connsiteX110" fmla="*/ 1742213 w 4814173"/>
                  <a:gd name="connsiteY110" fmla="*/ 1076066 h 1472997"/>
                  <a:gd name="connsiteX111" fmla="*/ 1731062 w 4814173"/>
                  <a:gd name="connsiteY111" fmla="*/ 593788 h 1472997"/>
                  <a:gd name="connsiteX112" fmla="*/ 1770090 w 4814173"/>
                  <a:gd name="connsiteY112" fmla="*/ 593788 h 1472997"/>
                  <a:gd name="connsiteX113" fmla="*/ 1770090 w 4814173"/>
                  <a:gd name="connsiteY113" fmla="*/ 512944 h 1472997"/>
                  <a:gd name="connsiteX114" fmla="*/ 1806331 w 4814173"/>
                  <a:gd name="connsiteY114" fmla="*/ 496217 h 1472997"/>
                  <a:gd name="connsiteX115" fmla="*/ 1806331 w 4814173"/>
                  <a:gd name="connsiteY115" fmla="*/ 468340 h 1472997"/>
                  <a:gd name="connsiteX116" fmla="*/ 1811906 w 4814173"/>
                  <a:gd name="connsiteY116" fmla="*/ 462764 h 1472997"/>
                  <a:gd name="connsiteX117" fmla="*/ 1965231 w 4814173"/>
                  <a:gd name="connsiteY117" fmla="*/ 459976 h 1472997"/>
                  <a:gd name="connsiteX118" fmla="*/ 1965231 w 4814173"/>
                  <a:gd name="connsiteY118" fmla="*/ 446038 h 1472997"/>
                  <a:gd name="connsiteX119" fmla="*/ 1965231 w 4814173"/>
                  <a:gd name="connsiteY119" fmla="*/ 437675 h 1472997"/>
                  <a:gd name="connsiteX120" fmla="*/ 1965231 w 4814173"/>
                  <a:gd name="connsiteY120" fmla="*/ 432099 h 1472997"/>
                  <a:gd name="connsiteX121" fmla="*/ 1979170 w 4814173"/>
                  <a:gd name="connsiteY121" fmla="*/ 423736 h 1472997"/>
                  <a:gd name="connsiteX122" fmla="*/ 1979170 w 4814173"/>
                  <a:gd name="connsiteY122" fmla="*/ 415372 h 1472997"/>
                  <a:gd name="connsiteX123" fmla="*/ 1984745 w 4814173"/>
                  <a:gd name="connsiteY123" fmla="*/ 409797 h 1472997"/>
                  <a:gd name="connsiteX124" fmla="*/ 1984745 w 4814173"/>
                  <a:gd name="connsiteY124" fmla="*/ 348467 h 1472997"/>
                  <a:gd name="connsiteX125" fmla="*/ 1993109 w 4814173"/>
                  <a:gd name="connsiteY125" fmla="*/ 348467 h 1472997"/>
                  <a:gd name="connsiteX126" fmla="*/ 1993109 w 4814173"/>
                  <a:gd name="connsiteY126" fmla="*/ 407009 h 1472997"/>
                  <a:gd name="connsiteX127" fmla="*/ 1995897 w 4814173"/>
                  <a:gd name="connsiteY127" fmla="*/ 426524 h 1472997"/>
                  <a:gd name="connsiteX128" fmla="*/ 2007048 w 4814173"/>
                  <a:gd name="connsiteY128" fmla="*/ 432099 h 1472997"/>
                  <a:gd name="connsiteX129" fmla="*/ 2009836 w 4814173"/>
                  <a:gd name="connsiteY129" fmla="*/ 465552 h 1472997"/>
                  <a:gd name="connsiteX130" fmla="*/ 2026562 w 4814173"/>
                  <a:gd name="connsiteY130" fmla="*/ 473915 h 1472997"/>
                  <a:gd name="connsiteX131" fmla="*/ 2029349 w 4814173"/>
                  <a:gd name="connsiteY131" fmla="*/ 515731 h 1472997"/>
                  <a:gd name="connsiteX132" fmla="*/ 2040500 w 4814173"/>
                  <a:gd name="connsiteY132" fmla="*/ 532458 h 1472997"/>
                  <a:gd name="connsiteX133" fmla="*/ 2040500 w 4814173"/>
                  <a:gd name="connsiteY133" fmla="*/ 602151 h 1472997"/>
                  <a:gd name="connsiteX134" fmla="*/ 2051651 w 4814173"/>
                  <a:gd name="connsiteY134" fmla="*/ 610514 h 1472997"/>
                  <a:gd name="connsiteX135" fmla="*/ 2051651 w 4814173"/>
                  <a:gd name="connsiteY135" fmla="*/ 908802 h 1472997"/>
                  <a:gd name="connsiteX136" fmla="*/ 2101831 w 4814173"/>
                  <a:gd name="connsiteY136" fmla="*/ 878136 h 1472997"/>
                  <a:gd name="connsiteX137" fmla="*/ 2101831 w 4814173"/>
                  <a:gd name="connsiteY137" fmla="*/ 788929 h 1472997"/>
                  <a:gd name="connsiteX138" fmla="*/ 2110194 w 4814173"/>
                  <a:gd name="connsiteY138" fmla="*/ 780566 h 1472997"/>
                  <a:gd name="connsiteX139" fmla="*/ 2115769 w 4814173"/>
                  <a:gd name="connsiteY139" fmla="*/ 783354 h 1472997"/>
                  <a:gd name="connsiteX140" fmla="*/ 2117247 w 4814173"/>
                  <a:gd name="connsiteY140" fmla="*/ 784580 h 1472997"/>
                  <a:gd name="connsiteX141" fmla="*/ 2121345 w 4814173"/>
                  <a:gd name="connsiteY141" fmla="*/ 783354 h 1472997"/>
                  <a:gd name="connsiteX142" fmla="*/ 2232855 w 4814173"/>
                  <a:gd name="connsiteY142" fmla="*/ 864198 h 1472997"/>
                  <a:gd name="connsiteX143" fmla="*/ 2232855 w 4814173"/>
                  <a:gd name="connsiteY143" fmla="*/ 722023 h 1472997"/>
                  <a:gd name="connsiteX144" fmla="*/ 2294185 w 4814173"/>
                  <a:gd name="connsiteY144" fmla="*/ 699722 h 1472997"/>
                  <a:gd name="connsiteX145" fmla="*/ 2324849 w 4814173"/>
                  <a:gd name="connsiteY145" fmla="*/ 702509 h 1472997"/>
                  <a:gd name="connsiteX146" fmla="*/ 2333213 w 4814173"/>
                  <a:gd name="connsiteY146" fmla="*/ 713660 h 1472997"/>
                  <a:gd name="connsiteX147" fmla="*/ 2386180 w 4814173"/>
                  <a:gd name="connsiteY147" fmla="*/ 691358 h 1472997"/>
                  <a:gd name="connsiteX148" fmla="*/ 2455873 w 4814173"/>
                  <a:gd name="connsiteY148" fmla="*/ 677420 h 1472997"/>
                  <a:gd name="connsiteX149" fmla="*/ 2458661 w 4814173"/>
                  <a:gd name="connsiteY149" fmla="*/ 696934 h 1472997"/>
                  <a:gd name="connsiteX150" fmla="*/ 2475387 w 4814173"/>
                  <a:gd name="connsiteY150" fmla="*/ 724811 h 1472997"/>
                  <a:gd name="connsiteX151" fmla="*/ 2472599 w 4814173"/>
                  <a:gd name="connsiteY151" fmla="*/ 892076 h 1472997"/>
                  <a:gd name="connsiteX152" fmla="*/ 2478175 w 4814173"/>
                  <a:gd name="connsiteY152" fmla="*/ 894863 h 1472997"/>
                  <a:gd name="connsiteX153" fmla="*/ 2494901 w 4814173"/>
                  <a:gd name="connsiteY153" fmla="*/ 855835 h 1472997"/>
                  <a:gd name="connsiteX154" fmla="*/ 2497689 w 4814173"/>
                  <a:gd name="connsiteY154" fmla="*/ 819595 h 1472997"/>
                  <a:gd name="connsiteX155" fmla="*/ 2497689 w 4814173"/>
                  <a:gd name="connsiteY155" fmla="*/ 763840 h 1472997"/>
                  <a:gd name="connsiteX156" fmla="*/ 2517204 w 4814173"/>
                  <a:gd name="connsiteY156" fmla="*/ 763840 h 1472997"/>
                  <a:gd name="connsiteX157" fmla="*/ 2517204 w 4814173"/>
                  <a:gd name="connsiteY157" fmla="*/ 616090 h 1472997"/>
                  <a:gd name="connsiteX158" fmla="*/ 2522779 w 4814173"/>
                  <a:gd name="connsiteY158" fmla="*/ 613302 h 1472997"/>
                  <a:gd name="connsiteX159" fmla="*/ 2522779 w 4814173"/>
                  <a:gd name="connsiteY159" fmla="*/ 763840 h 1472997"/>
                  <a:gd name="connsiteX160" fmla="*/ 2550656 w 4814173"/>
                  <a:gd name="connsiteY160" fmla="*/ 766627 h 1472997"/>
                  <a:gd name="connsiteX161" fmla="*/ 2581321 w 4814173"/>
                  <a:gd name="connsiteY161" fmla="*/ 761052 h 1472997"/>
                  <a:gd name="connsiteX162" fmla="*/ 2584109 w 4814173"/>
                  <a:gd name="connsiteY162" fmla="*/ 613302 h 1472997"/>
                  <a:gd name="connsiteX163" fmla="*/ 2586897 w 4814173"/>
                  <a:gd name="connsiteY163" fmla="*/ 761052 h 1472997"/>
                  <a:gd name="connsiteX164" fmla="*/ 2606411 w 4814173"/>
                  <a:gd name="connsiteY164" fmla="*/ 766627 h 1472997"/>
                  <a:gd name="connsiteX165" fmla="*/ 2603623 w 4814173"/>
                  <a:gd name="connsiteY165" fmla="*/ 875349 h 1472997"/>
                  <a:gd name="connsiteX166" fmla="*/ 2623137 w 4814173"/>
                  <a:gd name="connsiteY166" fmla="*/ 900439 h 1472997"/>
                  <a:gd name="connsiteX167" fmla="*/ 2628713 w 4814173"/>
                  <a:gd name="connsiteY167" fmla="*/ 880925 h 1472997"/>
                  <a:gd name="connsiteX168" fmla="*/ 2631501 w 4814173"/>
                  <a:gd name="connsiteY168" fmla="*/ 694146 h 1472997"/>
                  <a:gd name="connsiteX169" fmla="*/ 2642651 w 4814173"/>
                  <a:gd name="connsiteY169" fmla="*/ 685783 h 1472997"/>
                  <a:gd name="connsiteX170" fmla="*/ 2631501 w 4814173"/>
                  <a:gd name="connsiteY170" fmla="*/ 674632 h 1472997"/>
                  <a:gd name="connsiteX171" fmla="*/ 2776463 w 4814173"/>
                  <a:gd name="connsiteY171" fmla="*/ 641179 h 1472997"/>
                  <a:gd name="connsiteX172" fmla="*/ 2846156 w 4814173"/>
                  <a:gd name="connsiteY172" fmla="*/ 630028 h 1472997"/>
                  <a:gd name="connsiteX173" fmla="*/ 2874033 w 4814173"/>
                  <a:gd name="connsiteY173" fmla="*/ 635604 h 1472997"/>
                  <a:gd name="connsiteX174" fmla="*/ 2840581 w 4814173"/>
                  <a:gd name="connsiteY174" fmla="*/ 666269 h 1472997"/>
                  <a:gd name="connsiteX175" fmla="*/ 2846156 w 4814173"/>
                  <a:gd name="connsiteY175" fmla="*/ 691358 h 1472997"/>
                  <a:gd name="connsiteX176" fmla="*/ 2840581 w 4814173"/>
                  <a:gd name="connsiteY176" fmla="*/ 883713 h 1472997"/>
                  <a:gd name="connsiteX177" fmla="*/ 2846156 w 4814173"/>
                  <a:gd name="connsiteY177" fmla="*/ 897651 h 1472997"/>
                  <a:gd name="connsiteX178" fmla="*/ 2851732 w 4814173"/>
                  <a:gd name="connsiteY178" fmla="*/ 894863 h 1472997"/>
                  <a:gd name="connsiteX179" fmla="*/ 2854519 w 4814173"/>
                  <a:gd name="connsiteY179" fmla="*/ 878136 h 1472997"/>
                  <a:gd name="connsiteX180" fmla="*/ 2927001 w 4814173"/>
                  <a:gd name="connsiteY180" fmla="*/ 855835 h 1472997"/>
                  <a:gd name="connsiteX181" fmla="*/ 3013420 w 4814173"/>
                  <a:gd name="connsiteY181" fmla="*/ 883713 h 1472997"/>
                  <a:gd name="connsiteX182" fmla="*/ 3018995 w 4814173"/>
                  <a:gd name="connsiteY182" fmla="*/ 866985 h 1472997"/>
                  <a:gd name="connsiteX183" fmla="*/ 3018995 w 4814173"/>
                  <a:gd name="connsiteY183" fmla="*/ 551972 h 1472997"/>
                  <a:gd name="connsiteX184" fmla="*/ 3058024 w 4814173"/>
                  <a:gd name="connsiteY184" fmla="*/ 532458 h 1472997"/>
                  <a:gd name="connsiteX185" fmla="*/ 3071963 w 4814173"/>
                  <a:gd name="connsiteY185" fmla="*/ 532458 h 1472997"/>
                  <a:gd name="connsiteX186" fmla="*/ 3080326 w 4814173"/>
                  <a:gd name="connsiteY186" fmla="*/ 510156 h 1472997"/>
                  <a:gd name="connsiteX187" fmla="*/ 3097053 w 4814173"/>
                  <a:gd name="connsiteY187" fmla="*/ 462764 h 1472997"/>
                  <a:gd name="connsiteX188" fmla="*/ 3152807 w 4814173"/>
                  <a:gd name="connsiteY188" fmla="*/ 451613 h 1472997"/>
                  <a:gd name="connsiteX189" fmla="*/ 3200199 w 4814173"/>
                  <a:gd name="connsiteY189" fmla="*/ 465552 h 1472997"/>
                  <a:gd name="connsiteX190" fmla="*/ 3200199 w 4814173"/>
                  <a:gd name="connsiteY190" fmla="*/ 518519 h 1472997"/>
                  <a:gd name="connsiteX191" fmla="*/ 3214137 w 4814173"/>
                  <a:gd name="connsiteY191" fmla="*/ 529670 h 1472997"/>
                  <a:gd name="connsiteX192" fmla="*/ 3200199 w 4814173"/>
                  <a:gd name="connsiteY192" fmla="*/ 554759 h 1472997"/>
                  <a:gd name="connsiteX193" fmla="*/ 3208562 w 4814173"/>
                  <a:gd name="connsiteY193" fmla="*/ 571485 h 1472997"/>
                  <a:gd name="connsiteX194" fmla="*/ 3208562 w 4814173"/>
                  <a:gd name="connsiteY194" fmla="*/ 1117882 h 1472997"/>
                  <a:gd name="connsiteX195" fmla="*/ 3236439 w 4814173"/>
                  <a:gd name="connsiteY195" fmla="*/ 1126245 h 1472997"/>
                  <a:gd name="connsiteX196" fmla="*/ 3247591 w 4814173"/>
                  <a:gd name="connsiteY196" fmla="*/ 652331 h 1472997"/>
                  <a:gd name="connsiteX197" fmla="*/ 3239227 w 4814173"/>
                  <a:gd name="connsiteY197" fmla="*/ 627240 h 1472997"/>
                  <a:gd name="connsiteX198" fmla="*/ 3239227 w 4814173"/>
                  <a:gd name="connsiteY198" fmla="*/ 568698 h 1472997"/>
                  <a:gd name="connsiteX199" fmla="*/ 3255954 w 4814173"/>
                  <a:gd name="connsiteY199" fmla="*/ 571485 h 1472997"/>
                  <a:gd name="connsiteX200" fmla="*/ 3342373 w 4814173"/>
                  <a:gd name="connsiteY200" fmla="*/ 568698 h 1472997"/>
                  <a:gd name="connsiteX201" fmla="*/ 3459458 w 4814173"/>
                  <a:gd name="connsiteY201" fmla="*/ 582637 h 1472997"/>
                  <a:gd name="connsiteX202" fmla="*/ 3448307 w 4814173"/>
                  <a:gd name="connsiteY202" fmla="*/ 582637 h 1472997"/>
                  <a:gd name="connsiteX203" fmla="*/ 3439944 w 4814173"/>
                  <a:gd name="connsiteY203" fmla="*/ 602151 h 1472997"/>
                  <a:gd name="connsiteX204" fmla="*/ 3420430 w 4814173"/>
                  <a:gd name="connsiteY204" fmla="*/ 585425 h 1472997"/>
                  <a:gd name="connsiteX205" fmla="*/ 3247591 w 4814173"/>
                  <a:gd name="connsiteY205" fmla="*/ 579849 h 1472997"/>
                  <a:gd name="connsiteX206" fmla="*/ 3242015 w 4814173"/>
                  <a:gd name="connsiteY206" fmla="*/ 585425 h 1472997"/>
                  <a:gd name="connsiteX207" fmla="*/ 3253166 w 4814173"/>
                  <a:gd name="connsiteY207" fmla="*/ 610514 h 1472997"/>
                  <a:gd name="connsiteX208" fmla="*/ 3264317 w 4814173"/>
                  <a:gd name="connsiteY208" fmla="*/ 591000 h 1472997"/>
                  <a:gd name="connsiteX209" fmla="*/ 3272680 w 4814173"/>
                  <a:gd name="connsiteY209" fmla="*/ 593788 h 1472997"/>
                  <a:gd name="connsiteX210" fmla="*/ 3278255 w 4814173"/>
                  <a:gd name="connsiteY210" fmla="*/ 602151 h 1472997"/>
                  <a:gd name="connsiteX211" fmla="*/ 3336798 w 4814173"/>
                  <a:gd name="connsiteY211" fmla="*/ 604939 h 1472997"/>
                  <a:gd name="connsiteX212" fmla="*/ 3403704 w 4814173"/>
                  <a:gd name="connsiteY212" fmla="*/ 604939 h 1472997"/>
                  <a:gd name="connsiteX213" fmla="*/ 3451095 w 4814173"/>
                  <a:gd name="connsiteY213" fmla="*/ 616090 h 1472997"/>
                  <a:gd name="connsiteX214" fmla="*/ 3451095 w 4814173"/>
                  <a:gd name="connsiteY214" fmla="*/ 1140184 h 1472997"/>
                  <a:gd name="connsiteX215" fmla="*/ 3456670 w 4814173"/>
                  <a:gd name="connsiteY215" fmla="*/ 1145759 h 1472997"/>
                  <a:gd name="connsiteX216" fmla="*/ 3467822 w 4814173"/>
                  <a:gd name="connsiteY216" fmla="*/ 1137396 h 1472997"/>
                  <a:gd name="connsiteX217" fmla="*/ 3470610 w 4814173"/>
                  <a:gd name="connsiteY217" fmla="*/ 889288 h 1472997"/>
                  <a:gd name="connsiteX218" fmla="*/ 3465034 w 4814173"/>
                  <a:gd name="connsiteY218" fmla="*/ 864198 h 1472997"/>
                  <a:gd name="connsiteX219" fmla="*/ 3473397 w 4814173"/>
                  <a:gd name="connsiteY219" fmla="*/ 855835 h 1472997"/>
                  <a:gd name="connsiteX220" fmla="*/ 3478973 w 4814173"/>
                  <a:gd name="connsiteY220" fmla="*/ 535245 h 1472997"/>
                  <a:gd name="connsiteX221" fmla="*/ 3484548 w 4814173"/>
                  <a:gd name="connsiteY221" fmla="*/ 518519 h 1472997"/>
                  <a:gd name="connsiteX222" fmla="*/ 3487336 w 4814173"/>
                  <a:gd name="connsiteY222" fmla="*/ 504581 h 1472997"/>
                  <a:gd name="connsiteX223" fmla="*/ 3481761 w 4814173"/>
                  <a:gd name="connsiteY223" fmla="*/ 473915 h 1472997"/>
                  <a:gd name="connsiteX224" fmla="*/ 3490123 w 4814173"/>
                  <a:gd name="connsiteY224" fmla="*/ 454401 h 1472997"/>
                  <a:gd name="connsiteX225" fmla="*/ 3492911 w 4814173"/>
                  <a:gd name="connsiteY225" fmla="*/ 412585 h 1472997"/>
                  <a:gd name="connsiteX226" fmla="*/ 3492911 w 4814173"/>
                  <a:gd name="connsiteY226" fmla="*/ 404222 h 1472997"/>
                  <a:gd name="connsiteX227" fmla="*/ 3492911 w 4814173"/>
                  <a:gd name="connsiteY227" fmla="*/ 345680 h 1472997"/>
                  <a:gd name="connsiteX228" fmla="*/ 3498487 w 4814173"/>
                  <a:gd name="connsiteY228" fmla="*/ 323377 h 1472997"/>
                  <a:gd name="connsiteX229" fmla="*/ 3492911 w 4814173"/>
                  <a:gd name="connsiteY229" fmla="*/ 312226 h 1472997"/>
                  <a:gd name="connsiteX230" fmla="*/ 3498487 w 4814173"/>
                  <a:gd name="connsiteY230" fmla="*/ 301076 h 1472997"/>
                  <a:gd name="connsiteX231" fmla="*/ 3492911 w 4814173"/>
                  <a:gd name="connsiteY231" fmla="*/ 292713 h 1472997"/>
                  <a:gd name="connsiteX232" fmla="*/ 3498487 w 4814173"/>
                  <a:gd name="connsiteY232" fmla="*/ 284349 h 1472997"/>
                  <a:gd name="connsiteX233" fmla="*/ 3492911 w 4814173"/>
                  <a:gd name="connsiteY233" fmla="*/ 275986 h 1472997"/>
                  <a:gd name="connsiteX234" fmla="*/ 3495699 w 4814173"/>
                  <a:gd name="connsiteY234" fmla="*/ 267622 h 1472997"/>
                  <a:gd name="connsiteX235" fmla="*/ 3495699 w 4814173"/>
                  <a:gd name="connsiteY235" fmla="*/ 256472 h 1472997"/>
                  <a:gd name="connsiteX236" fmla="*/ 3506850 w 4814173"/>
                  <a:gd name="connsiteY236" fmla="*/ 245321 h 1472997"/>
                  <a:gd name="connsiteX237" fmla="*/ 3506850 w 4814173"/>
                  <a:gd name="connsiteY237" fmla="*/ 231382 h 1472997"/>
                  <a:gd name="connsiteX238" fmla="*/ 3515213 w 4814173"/>
                  <a:gd name="connsiteY238" fmla="*/ 223019 h 1472997"/>
                  <a:gd name="connsiteX239" fmla="*/ 3515213 w 4814173"/>
                  <a:gd name="connsiteY239" fmla="*/ 214656 h 1472997"/>
                  <a:gd name="connsiteX240" fmla="*/ 3529151 w 4814173"/>
                  <a:gd name="connsiteY240" fmla="*/ 197930 h 1472997"/>
                  <a:gd name="connsiteX241" fmla="*/ 3545879 w 4814173"/>
                  <a:gd name="connsiteY241" fmla="*/ 197930 h 1472997"/>
                  <a:gd name="connsiteX242" fmla="*/ 3545879 w 4814173"/>
                  <a:gd name="connsiteY242" fmla="*/ 186778 h 1472997"/>
                  <a:gd name="connsiteX243" fmla="*/ 3559817 w 4814173"/>
                  <a:gd name="connsiteY243" fmla="*/ 178415 h 1472997"/>
                  <a:gd name="connsiteX244" fmla="*/ 3570968 w 4814173"/>
                  <a:gd name="connsiteY244" fmla="*/ 147750 h 1472997"/>
                  <a:gd name="connsiteX245" fmla="*/ 3565393 w 4814173"/>
                  <a:gd name="connsiteY245" fmla="*/ 117086 h 1472997"/>
                  <a:gd name="connsiteX246" fmla="*/ 3584907 w 4814173"/>
                  <a:gd name="connsiteY246" fmla="*/ 80845 h 1472997"/>
                  <a:gd name="connsiteX247" fmla="*/ 3587694 w 4814173"/>
                  <a:gd name="connsiteY247" fmla="*/ 117086 h 1472997"/>
                  <a:gd name="connsiteX248" fmla="*/ 3598845 w 4814173"/>
                  <a:gd name="connsiteY248" fmla="*/ 114297 h 1472997"/>
                  <a:gd name="connsiteX249" fmla="*/ 3598845 w 4814173"/>
                  <a:gd name="connsiteY249" fmla="*/ 170052 h 1472997"/>
                  <a:gd name="connsiteX250" fmla="*/ 3621147 w 4814173"/>
                  <a:gd name="connsiteY250" fmla="*/ 195142 h 1472997"/>
                  <a:gd name="connsiteX251" fmla="*/ 3657387 w 4814173"/>
                  <a:gd name="connsiteY251" fmla="*/ 264835 h 1472997"/>
                  <a:gd name="connsiteX252" fmla="*/ 3668539 w 4814173"/>
                  <a:gd name="connsiteY252" fmla="*/ 275986 h 1472997"/>
                  <a:gd name="connsiteX253" fmla="*/ 3671326 w 4814173"/>
                  <a:gd name="connsiteY253" fmla="*/ 340104 h 1472997"/>
                  <a:gd name="connsiteX254" fmla="*/ 3671326 w 4814173"/>
                  <a:gd name="connsiteY254" fmla="*/ 365194 h 1472997"/>
                  <a:gd name="connsiteX255" fmla="*/ 3676901 w 4814173"/>
                  <a:gd name="connsiteY255" fmla="*/ 373557 h 1472997"/>
                  <a:gd name="connsiteX256" fmla="*/ 3671326 w 4814173"/>
                  <a:gd name="connsiteY256" fmla="*/ 407009 h 1472997"/>
                  <a:gd name="connsiteX257" fmla="*/ 3676901 w 4814173"/>
                  <a:gd name="connsiteY257" fmla="*/ 415372 h 1472997"/>
                  <a:gd name="connsiteX258" fmla="*/ 3682477 w 4814173"/>
                  <a:gd name="connsiteY258" fmla="*/ 538033 h 1472997"/>
                  <a:gd name="connsiteX259" fmla="*/ 3682477 w 4814173"/>
                  <a:gd name="connsiteY259" fmla="*/ 607726 h 1472997"/>
                  <a:gd name="connsiteX260" fmla="*/ 3690841 w 4814173"/>
                  <a:gd name="connsiteY260" fmla="*/ 618877 h 1472997"/>
                  <a:gd name="connsiteX261" fmla="*/ 3685265 w 4814173"/>
                  <a:gd name="connsiteY261" fmla="*/ 632816 h 1472997"/>
                  <a:gd name="connsiteX262" fmla="*/ 3690841 w 4814173"/>
                  <a:gd name="connsiteY262" fmla="*/ 641179 h 1472997"/>
                  <a:gd name="connsiteX263" fmla="*/ 3788411 w 4814173"/>
                  <a:gd name="connsiteY263" fmla="*/ 641179 h 1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4814173" h="1472997">
                    <a:moveTo>
                      <a:pt x="2112981" y="749901"/>
                    </a:moveTo>
                    <a:lnTo>
                      <a:pt x="2115769" y="763840"/>
                    </a:lnTo>
                    <a:cubicBezTo>
                      <a:pt x="2118557" y="763840"/>
                      <a:pt x="2118557" y="761052"/>
                      <a:pt x="2121345" y="758264"/>
                    </a:cubicBezTo>
                    <a:cubicBezTo>
                      <a:pt x="2118557" y="755476"/>
                      <a:pt x="2118557" y="752689"/>
                      <a:pt x="2112981" y="749901"/>
                    </a:cubicBezTo>
                    <a:close/>
                    <a:moveTo>
                      <a:pt x="2124132" y="722023"/>
                    </a:moveTo>
                    <a:cubicBezTo>
                      <a:pt x="2121345" y="735963"/>
                      <a:pt x="2124132" y="749901"/>
                      <a:pt x="2124132" y="763840"/>
                    </a:cubicBezTo>
                    <a:cubicBezTo>
                      <a:pt x="2124132" y="766627"/>
                      <a:pt x="2118557" y="772203"/>
                      <a:pt x="2115769" y="774990"/>
                    </a:cubicBezTo>
                    <a:cubicBezTo>
                      <a:pt x="2112981" y="772203"/>
                      <a:pt x="2107406" y="763840"/>
                      <a:pt x="2107406" y="755476"/>
                    </a:cubicBezTo>
                    <a:cubicBezTo>
                      <a:pt x="2107406" y="749901"/>
                      <a:pt x="2112981" y="747113"/>
                      <a:pt x="2112981" y="738750"/>
                    </a:cubicBezTo>
                    <a:lnTo>
                      <a:pt x="2107406" y="733175"/>
                    </a:lnTo>
                    <a:lnTo>
                      <a:pt x="2107406" y="724811"/>
                    </a:lnTo>
                    <a:cubicBezTo>
                      <a:pt x="2110194" y="724811"/>
                      <a:pt x="2112981" y="730387"/>
                      <a:pt x="2115769" y="733175"/>
                    </a:cubicBezTo>
                    <a:cubicBezTo>
                      <a:pt x="2118557" y="733175"/>
                      <a:pt x="2121345" y="727599"/>
                      <a:pt x="2124132" y="722023"/>
                    </a:cubicBezTo>
                    <a:close/>
                    <a:moveTo>
                      <a:pt x="3838591" y="30665"/>
                    </a:moveTo>
                    <a:cubicBezTo>
                      <a:pt x="3841379" y="61331"/>
                      <a:pt x="3849742" y="89208"/>
                      <a:pt x="3852529" y="114297"/>
                    </a:cubicBezTo>
                    <a:cubicBezTo>
                      <a:pt x="3947312" y="114297"/>
                      <a:pt x="3955675" y="117086"/>
                      <a:pt x="3964039" y="117086"/>
                    </a:cubicBezTo>
                    <a:cubicBezTo>
                      <a:pt x="3969614" y="117086"/>
                      <a:pt x="3975189" y="117086"/>
                      <a:pt x="3977978" y="114297"/>
                    </a:cubicBezTo>
                    <a:cubicBezTo>
                      <a:pt x="3986341" y="89208"/>
                      <a:pt x="4000279" y="44604"/>
                      <a:pt x="4000279" y="36240"/>
                    </a:cubicBezTo>
                    <a:cubicBezTo>
                      <a:pt x="4000279" y="30665"/>
                      <a:pt x="3997492" y="30665"/>
                      <a:pt x="3997492" y="30665"/>
                    </a:cubicBezTo>
                    <a:close/>
                    <a:moveTo>
                      <a:pt x="3799562" y="0"/>
                    </a:moveTo>
                    <a:lnTo>
                      <a:pt x="4033732" y="0"/>
                    </a:lnTo>
                    <a:lnTo>
                      <a:pt x="4033732" y="643967"/>
                    </a:lnTo>
                    <a:lnTo>
                      <a:pt x="4145242" y="643967"/>
                    </a:lnTo>
                    <a:lnTo>
                      <a:pt x="4145242" y="521307"/>
                    </a:lnTo>
                    <a:cubicBezTo>
                      <a:pt x="4148029" y="510156"/>
                      <a:pt x="4148029" y="499005"/>
                      <a:pt x="4148029" y="487854"/>
                    </a:cubicBezTo>
                    <a:lnTo>
                      <a:pt x="4148029" y="459976"/>
                    </a:lnTo>
                    <a:lnTo>
                      <a:pt x="4148029" y="448826"/>
                    </a:lnTo>
                    <a:cubicBezTo>
                      <a:pt x="4161968" y="443250"/>
                      <a:pt x="4173119" y="440463"/>
                      <a:pt x="4175907" y="423736"/>
                    </a:cubicBezTo>
                    <a:lnTo>
                      <a:pt x="4175907" y="345680"/>
                    </a:lnTo>
                    <a:cubicBezTo>
                      <a:pt x="4203785" y="337316"/>
                      <a:pt x="4256751" y="326165"/>
                      <a:pt x="4265114" y="326165"/>
                    </a:cubicBezTo>
                    <a:cubicBezTo>
                      <a:pt x="4304143" y="326165"/>
                      <a:pt x="4329232" y="334528"/>
                      <a:pt x="4373836" y="351255"/>
                    </a:cubicBezTo>
                    <a:lnTo>
                      <a:pt x="4373836" y="423736"/>
                    </a:lnTo>
                    <a:cubicBezTo>
                      <a:pt x="4379411" y="434887"/>
                      <a:pt x="4365473" y="451613"/>
                      <a:pt x="4387775" y="454401"/>
                    </a:cubicBezTo>
                    <a:lnTo>
                      <a:pt x="4387775" y="992434"/>
                    </a:lnTo>
                    <a:lnTo>
                      <a:pt x="4398925" y="992434"/>
                    </a:lnTo>
                    <a:cubicBezTo>
                      <a:pt x="4401713" y="981283"/>
                      <a:pt x="4401713" y="970132"/>
                      <a:pt x="4401713" y="958981"/>
                    </a:cubicBezTo>
                    <a:cubicBezTo>
                      <a:pt x="4393350" y="939467"/>
                      <a:pt x="4421228" y="942254"/>
                      <a:pt x="4415651" y="922740"/>
                    </a:cubicBezTo>
                    <a:lnTo>
                      <a:pt x="4435167" y="922740"/>
                    </a:lnTo>
                    <a:cubicBezTo>
                      <a:pt x="4435167" y="917165"/>
                      <a:pt x="4426803" y="875349"/>
                      <a:pt x="4443529" y="875349"/>
                    </a:cubicBezTo>
                    <a:cubicBezTo>
                      <a:pt x="4451893" y="875349"/>
                      <a:pt x="4479769" y="886500"/>
                      <a:pt x="4488133" y="886500"/>
                    </a:cubicBezTo>
                    <a:cubicBezTo>
                      <a:pt x="4493709" y="886500"/>
                      <a:pt x="4532737" y="880925"/>
                      <a:pt x="4555039" y="880925"/>
                    </a:cubicBezTo>
                    <a:cubicBezTo>
                      <a:pt x="4560614" y="878136"/>
                      <a:pt x="4560614" y="872561"/>
                      <a:pt x="4560614" y="866985"/>
                    </a:cubicBezTo>
                    <a:lnTo>
                      <a:pt x="4560614" y="841896"/>
                    </a:lnTo>
                    <a:lnTo>
                      <a:pt x="4649823" y="841896"/>
                    </a:lnTo>
                    <a:cubicBezTo>
                      <a:pt x="4663761" y="847472"/>
                      <a:pt x="4655397" y="866985"/>
                      <a:pt x="4655397" y="878136"/>
                    </a:cubicBezTo>
                    <a:cubicBezTo>
                      <a:pt x="4666549" y="889288"/>
                      <a:pt x="4688850" y="886500"/>
                      <a:pt x="4711153" y="886500"/>
                    </a:cubicBezTo>
                    <a:cubicBezTo>
                      <a:pt x="4716728" y="886500"/>
                      <a:pt x="4722303" y="889288"/>
                      <a:pt x="4727879" y="889288"/>
                    </a:cubicBezTo>
                    <a:cubicBezTo>
                      <a:pt x="4739029" y="889288"/>
                      <a:pt x="4747393" y="889288"/>
                      <a:pt x="4752968" y="880925"/>
                    </a:cubicBezTo>
                    <a:lnTo>
                      <a:pt x="4780845" y="880925"/>
                    </a:lnTo>
                    <a:cubicBezTo>
                      <a:pt x="4783633" y="892076"/>
                      <a:pt x="4780845" y="908802"/>
                      <a:pt x="4780845" y="917165"/>
                    </a:cubicBezTo>
                    <a:cubicBezTo>
                      <a:pt x="4780845" y="922740"/>
                      <a:pt x="4789209" y="925528"/>
                      <a:pt x="4794785" y="925528"/>
                    </a:cubicBezTo>
                    <a:cubicBezTo>
                      <a:pt x="4797573" y="931104"/>
                      <a:pt x="4797573" y="936679"/>
                      <a:pt x="4797573" y="942254"/>
                    </a:cubicBezTo>
                    <a:cubicBezTo>
                      <a:pt x="4800360" y="945042"/>
                      <a:pt x="4805935" y="947830"/>
                      <a:pt x="4808723" y="947830"/>
                    </a:cubicBezTo>
                    <a:cubicBezTo>
                      <a:pt x="4811511" y="954800"/>
                      <a:pt x="4810117" y="963163"/>
                      <a:pt x="4809768" y="971875"/>
                    </a:cubicBezTo>
                    <a:lnTo>
                      <a:pt x="4814173" y="987606"/>
                    </a:lnTo>
                    <a:lnTo>
                      <a:pt x="4814173" y="1472997"/>
                    </a:lnTo>
                    <a:lnTo>
                      <a:pt x="0" y="1472997"/>
                    </a:lnTo>
                    <a:lnTo>
                      <a:pt x="42700" y="1151335"/>
                    </a:lnTo>
                    <a:lnTo>
                      <a:pt x="61207" y="1151335"/>
                    </a:lnTo>
                    <a:cubicBezTo>
                      <a:pt x="66783" y="1134608"/>
                      <a:pt x="72359" y="1115095"/>
                      <a:pt x="75147" y="1095580"/>
                    </a:cubicBezTo>
                    <a:lnTo>
                      <a:pt x="155991" y="1095580"/>
                    </a:lnTo>
                    <a:cubicBezTo>
                      <a:pt x="158779" y="1101155"/>
                      <a:pt x="161567" y="1106731"/>
                      <a:pt x="167142" y="1112307"/>
                    </a:cubicBezTo>
                    <a:lnTo>
                      <a:pt x="334406" y="1112307"/>
                    </a:lnTo>
                    <a:lnTo>
                      <a:pt x="334406" y="1025886"/>
                    </a:lnTo>
                    <a:cubicBezTo>
                      <a:pt x="242411" y="1000797"/>
                      <a:pt x="150416" y="975708"/>
                      <a:pt x="58420" y="919953"/>
                    </a:cubicBezTo>
                    <a:cubicBezTo>
                      <a:pt x="61207" y="917165"/>
                      <a:pt x="66783" y="914377"/>
                      <a:pt x="69571" y="914377"/>
                    </a:cubicBezTo>
                    <a:lnTo>
                      <a:pt x="225685" y="917165"/>
                    </a:lnTo>
                    <a:cubicBezTo>
                      <a:pt x="239623" y="919953"/>
                      <a:pt x="256349" y="922740"/>
                      <a:pt x="270288" y="922740"/>
                    </a:cubicBezTo>
                    <a:lnTo>
                      <a:pt x="741416" y="925528"/>
                    </a:lnTo>
                    <a:cubicBezTo>
                      <a:pt x="744204" y="925528"/>
                      <a:pt x="744204" y="919953"/>
                      <a:pt x="752567" y="919953"/>
                    </a:cubicBezTo>
                    <a:lnTo>
                      <a:pt x="919831" y="919953"/>
                    </a:lnTo>
                    <a:lnTo>
                      <a:pt x="919831" y="928316"/>
                    </a:lnTo>
                    <a:cubicBezTo>
                      <a:pt x="900317" y="939467"/>
                      <a:pt x="878015" y="950617"/>
                      <a:pt x="858500" y="958981"/>
                    </a:cubicBezTo>
                    <a:cubicBezTo>
                      <a:pt x="794382" y="989646"/>
                      <a:pt x="716326" y="1017523"/>
                      <a:pt x="654995" y="1025886"/>
                    </a:cubicBezTo>
                    <a:cubicBezTo>
                      <a:pt x="649420" y="1031462"/>
                      <a:pt x="649420" y="1039826"/>
                      <a:pt x="649420" y="1048189"/>
                    </a:cubicBezTo>
                    <a:cubicBezTo>
                      <a:pt x="649420" y="1053764"/>
                      <a:pt x="649420" y="1062127"/>
                      <a:pt x="654995" y="1070490"/>
                    </a:cubicBezTo>
                    <a:lnTo>
                      <a:pt x="880803" y="1070490"/>
                    </a:lnTo>
                    <a:lnTo>
                      <a:pt x="880803" y="1101155"/>
                    </a:lnTo>
                    <a:lnTo>
                      <a:pt x="936557" y="1101155"/>
                    </a:lnTo>
                    <a:cubicBezTo>
                      <a:pt x="942132" y="1090004"/>
                      <a:pt x="917043" y="1050976"/>
                      <a:pt x="958859" y="1059340"/>
                    </a:cubicBezTo>
                    <a:lnTo>
                      <a:pt x="958859" y="800080"/>
                    </a:lnTo>
                    <a:cubicBezTo>
                      <a:pt x="978373" y="788929"/>
                      <a:pt x="972798" y="786141"/>
                      <a:pt x="972798" y="780566"/>
                    </a:cubicBezTo>
                    <a:lnTo>
                      <a:pt x="972798" y="730387"/>
                    </a:lnTo>
                    <a:cubicBezTo>
                      <a:pt x="978373" y="724811"/>
                      <a:pt x="975586" y="716448"/>
                      <a:pt x="978373" y="705297"/>
                    </a:cubicBezTo>
                    <a:lnTo>
                      <a:pt x="1000675" y="705297"/>
                    </a:lnTo>
                    <a:cubicBezTo>
                      <a:pt x="1003463" y="710872"/>
                      <a:pt x="1000675" y="719235"/>
                      <a:pt x="1003463" y="727599"/>
                    </a:cubicBezTo>
                    <a:lnTo>
                      <a:pt x="1095457" y="727599"/>
                    </a:lnTo>
                    <a:cubicBezTo>
                      <a:pt x="1101034" y="722023"/>
                      <a:pt x="1101034" y="716448"/>
                      <a:pt x="1101034" y="708085"/>
                    </a:cubicBezTo>
                    <a:cubicBezTo>
                      <a:pt x="1106609" y="708085"/>
                      <a:pt x="1109397" y="705297"/>
                      <a:pt x="1117760" y="705297"/>
                    </a:cubicBezTo>
                    <a:cubicBezTo>
                      <a:pt x="1123335" y="705297"/>
                      <a:pt x="1123335" y="708085"/>
                      <a:pt x="1123335" y="708085"/>
                    </a:cubicBezTo>
                    <a:cubicBezTo>
                      <a:pt x="1126123" y="716448"/>
                      <a:pt x="1128911" y="724811"/>
                      <a:pt x="1131699" y="735963"/>
                    </a:cubicBezTo>
                    <a:cubicBezTo>
                      <a:pt x="1131699" y="780566"/>
                      <a:pt x="1128911" y="783354"/>
                      <a:pt x="1128911" y="788929"/>
                    </a:cubicBezTo>
                    <a:lnTo>
                      <a:pt x="1140062" y="800080"/>
                    </a:lnTo>
                    <a:cubicBezTo>
                      <a:pt x="1142849" y="808444"/>
                      <a:pt x="1142849" y="816807"/>
                      <a:pt x="1142849" y="827958"/>
                    </a:cubicBezTo>
                    <a:cubicBezTo>
                      <a:pt x="1145637" y="827958"/>
                      <a:pt x="1142849" y="830745"/>
                      <a:pt x="1148425" y="830745"/>
                    </a:cubicBezTo>
                    <a:cubicBezTo>
                      <a:pt x="1156788" y="830745"/>
                      <a:pt x="1162363" y="827958"/>
                      <a:pt x="1165151" y="822382"/>
                    </a:cubicBezTo>
                    <a:lnTo>
                      <a:pt x="1165151" y="627240"/>
                    </a:lnTo>
                    <a:lnTo>
                      <a:pt x="1176302" y="627240"/>
                    </a:lnTo>
                    <a:cubicBezTo>
                      <a:pt x="1243208" y="638391"/>
                      <a:pt x="1310113" y="652331"/>
                      <a:pt x="1374231" y="660694"/>
                    </a:cubicBezTo>
                    <a:cubicBezTo>
                      <a:pt x="1379807" y="674632"/>
                      <a:pt x="1377019" y="674632"/>
                      <a:pt x="1377019" y="682995"/>
                    </a:cubicBezTo>
                    <a:lnTo>
                      <a:pt x="1377019" y="811231"/>
                    </a:lnTo>
                    <a:cubicBezTo>
                      <a:pt x="1407685" y="814019"/>
                      <a:pt x="1455076" y="805656"/>
                      <a:pt x="1485740" y="827958"/>
                    </a:cubicBezTo>
                    <a:lnTo>
                      <a:pt x="1485740" y="841896"/>
                    </a:lnTo>
                    <a:lnTo>
                      <a:pt x="1485740" y="1156910"/>
                    </a:lnTo>
                    <a:cubicBezTo>
                      <a:pt x="1488528" y="1156910"/>
                      <a:pt x="1488528" y="1159698"/>
                      <a:pt x="1494103" y="1159698"/>
                    </a:cubicBezTo>
                    <a:cubicBezTo>
                      <a:pt x="1508043" y="1159698"/>
                      <a:pt x="1505255" y="1142972"/>
                      <a:pt x="1505255" y="1140184"/>
                    </a:cubicBezTo>
                    <a:lnTo>
                      <a:pt x="1491316" y="577062"/>
                    </a:lnTo>
                    <a:lnTo>
                      <a:pt x="1694821" y="577062"/>
                    </a:lnTo>
                    <a:lnTo>
                      <a:pt x="1694821" y="1095580"/>
                    </a:lnTo>
                    <a:cubicBezTo>
                      <a:pt x="1694821" y="1095580"/>
                      <a:pt x="1692033" y="1098367"/>
                      <a:pt x="1700396" y="1098367"/>
                    </a:cubicBezTo>
                    <a:cubicBezTo>
                      <a:pt x="1703185" y="1098367"/>
                      <a:pt x="1742213" y="1081641"/>
                      <a:pt x="1742213" y="1076066"/>
                    </a:cubicBezTo>
                    <a:lnTo>
                      <a:pt x="1731062" y="593788"/>
                    </a:lnTo>
                    <a:cubicBezTo>
                      <a:pt x="1742213" y="596576"/>
                      <a:pt x="1756151" y="593788"/>
                      <a:pt x="1770090" y="593788"/>
                    </a:cubicBezTo>
                    <a:lnTo>
                      <a:pt x="1770090" y="512944"/>
                    </a:lnTo>
                    <a:cubicBezTo>
                      <a:pt x="1786817" y="501793"/>
                      <a:pt x="1806331" y="521307"/>
                      <a:pt x="1806331" y="496217"/>
                    </a:cubicBezTo>
                    <a:lnTo>
                      <a:pt x="1806331" y="468340"/>
                    </a:lnTo>
                    <a:lnTo>
                      <a:pt x="1811906" y="462764"/>
                    </a:lnTo>
                    <a:cubicBezTo>
                      <a:pt x="1862085" y="462764"/>
                      <a:pt x="1912264" y="462764"/>
                      <a:pt x="1965231" y="459976"/>
                    </a:cubicBezTo>
                    <a:lnTo>
                      <a:pt x="1965231" y="446038"/>
                    </a:lnTo>
                    <a:lnTo>
                      <a:pt x="1965231" y="437675"/>
                    </a:lnTo>
                    <a:lnTo>
                      <a:pt x="1965231" y="432099"/>
                    </a:lnTo>
                    <a:cubicBezTo>
                      <a:pt x="1970807" y="429312"/>
                      <a:pt x="1976382" y="429312"/>
                      <a:pt x="1979170" y="423736"/>
                    </a:cubicBezTo>
                    <a:lnTo>
                      <a:pt x="1979170" y="415372"/>
                    </a:lnTo>
                    <a:lnTo>
                      <a:pt x="1984745" y="409797"/>
                    </a:lnTo>
                    <a:lnTo>
                      <a:pt x="1984745" y="348467"/>
                    </a:lnTo>
                    <a:lnTo>
                      <a:pt x="1993109" y="348467"/>
                    </a:lnTo>
                    <a:lnTo>
                      <a:pt x="1993109" y="407009"/>
                    </a:lnTo>
                    <a:cubicBezTo>
                      <a:pt x="1995897" y="415372"/>
                      <a:pt x="1995897" y="420948"/>
                      <a:pt x="1995897" y="426524"/>
                    </a:cubicBezTo>
                    <a:cubicBezTo>
                      <a:pt x="1998685" y="429312"/>
                      <a:pt x="2004260" y="432099"/>
                      <a:pt x="2007048" y="432099"/>
                    </a:cubicBezTo>
                    <a:cubicBezTo>
                      <a:pt x="2009836" y="443250"/>
                      <a:pt x="2009836" y="454401"/>
                      <a:pt x="2009836" y="465552"/>
                    </a:cubicBezTo>
                    <a:cubicBezTo>
                      <a:pt x="2015411" y="468340"/>
                      <a:pt x="2023774" y="471127"/>
                      <a:pt x="2026562" y="473915"/>
                    </a:cubicBezTo>
                    <a:cubicBezTo>
                      <a:pt x="2029349" y="487854"/>
                      <a:pt x="2029349" y="501793"/>
                      <a:pt x="2029349" y="515731"/>
                    </a:cubicBezTo>
                    <a:cubicBezTo>
                      <a:pt x="2046076" y="529670"/>
                      <a:pt x="2040500" y="521307"/>
                      <a:pt x="2040500" y="532458"/>
                    </a:cubicBezTo>
                    <a:lnTo>
                      <a:pt x="2040500" y="602151"/>
                    </a:lnTo>
                    <a:cubicBezTo>
                      <a:pt x="2043288" y="604939"/>
                      <a:pt x="2048863" y="607726"/>
                      <a:pt x="2051651" y="610514"/>
                    </a:cubicBezTo>
                    <a:lnTo>
                      <a:pt x="2051651" y="908802"/>
                    </a:lnTo>
                    <a:cubicBezTo>
                      <a:pt x="2071166" y="900439"/>
                      <a:pt x="2087892" y="889288"/>
                      <a:pt x="2101831" y="878136"/>
                    </a:cubicBezTo>
                    <a:lnTo>
                      <a:pt x="2101831" y="788929"/>
                    </a:lnTo>
                    <a:cubicBezTo>
                      <a:pt x="2104618" y="786141"/>
                      <a:pt x="2104618" y="780566"/>
                      <a:pt x="2110194" y="780566"/>
                    </a:cubicBezTo>
                    <a:cubicBezTo>
                      <a:pt x="2118557" y="780566"/>
                      <a:pt x="2112981" y="783354"/>
                      <a:pt x="2115769" y="783354"/>
                    </a:cubicBezTo>
                    <a:cubicBezTo>
                      <a:pt x="2116773" y="784357"/>
                      <a:pt x="2117051" y="784636"/>
                      <a:pt x="2117247" y="784580"/>
                    </a:cubicBezTo>
                    <a:cubicBezTo>
                      <a:pt x="2117637" y="784497"/>
                      <a:pt x="2117777" y="783354"/>
                      <a:pt x="2121345" y="783354"/>
                    </a:cubicBezTo>
                    <a:cubicBezTo>
                      <a:pt x="2129708" y="783354"/>
                      <a:pt x="2193826" y="836321"/>
                      <a:pt x="2232855" y="864198"/>
                    </a:cubicBezTo>
                    <a:lnTo>
                      <a:pt x="2232855" y="722023"/>
                    </a:lnTo>
                    <a:cubicBezTo>
                      <a:pt x="2246793" y="702509"/>
                      <a:pt x="2277458" y="699722"/>
                      <a:pt x="2294185" y="699722"/>
                    </a:cubicBezTo>
                    <a:cubicBezTo>
                      <a:pt x="2299760" y="699722"/>
                      <a:pt x="2313699" y="702509"/>
                      <a:pt x="2324849" y="702509"/>
                    </a:cubicBezTo>
                    <a:cubicBezTo>
                      <a:pt x="2327637" y="705297"/>
                      <a:pt x="2324849" y="713660"/>
                      <a:pt x="2333213" y="713660"/>
                    </a:cubicBezTo>
                    <a:cubicBezTo>
                      <a:pt x="2338788" y="713660"/>
                      <a:pt x="2366666" y="696934"/>
                      <a:pt x="2386180" y="691358"/>
                    </a:cubicBezTo>
                    <a:cubicBezTo>
                      <a:pt x="2405694" y="685783"/>
                      <a:pt x="2433571" y="682995"/>
                      <a:pt x="2455873" y="677420"/>
                    </a:cubicBezTo>
                    <a:cubicBezTo>
                      <a:pt x="2458661" y="682995"/>
                      <a:pt x="2455873" y="691358"/>
                      <a:pt x="2458661" y="696934"/>
                    </a:cubicBezTo>
                    <a:cubicBezTo>
                      <a:pt x="2461449" y="705297"/>
                      <a:pt x="2472599" y="716448"/>
                      <a:pt x="2475387" y="724811"/>
                    </a:cubicBezTo>
                    <a:lnTo>
                      <a:pt x="2472599" y="892076"/>
                    </a:lnTo>
                    <a:cubicBezTo>
                      <a:pt x="2472599" y="892076"/>
                      <a:pt x="2469812" y="894863"/>
                      <a:pt x="2478175" y="894863"/>
                    </a:cubicBezTo>
                    <a:cubicBezTo>
                      <a:pt x="2500477" y="894863"/>
                      <a:pt x="2494901" y="858622"/>
                      <a:pt x="2494901" y="855835"/>
                    </a:cubicBezTo>
                    <a:cubicBezTo>
                      <a:pt x="2494901" y="844684"/>
                      <a:pt x="2494901" y="830745"/>
                      <a:pt x="2497689" y="819595"/>
                    </a:cubicBezTo>
                    <a:lnTo>
                      <a:pt x="2497689" y="763840"/>
                    </a:lnTo>
                    <a:lnTo>
                      <a:pt x="2517204" y="763840"/>
                    </a:lnTo>
                    <a:lnTo>
                      <a:pt x="2517204" y="616090"/>
                    </a:lnTo>
                    <a:cubicBezTo>
                      <a:pt x="2517204" y="616090"/>
                      <a:pt x="2519991" y="613302"/>
                      <a:pt x="2522779" y="613302"/>
                    </a:cubicBezTo>
                    <a:lnTo>
                      <a:pt x="2522779" y="763840"/>
                    </a:lnTo>
                    <a:cubicBezTo>
                      <a:pt x="2531142" y="763840"/>
                      <a:pt x="2545081" y="766627"/>
                      <a:pt x="2550656" y="766627"/>
                    </a:cubicBezTo>
                    <a:cubicBezTo>
                      <a:pt x="2559019" y="766627"/>
                      <a:pt x="2572958" y="766627"/>
                      <a:pt x="2581321" y="761052"/>
                    </a:cubicBezTo>
                    <a:cubicBezTo>
                      <a:pt x="2582250" y="711802"/>
                      <a:pt x="2583180" y="662552"/>
                      <a:pt x="2584109" y="613302"/>
                    </a:cubicBezTo>
                    <a:cubicBezTo>
                      <a:pt x="2586897" y="624453"/>
                      <a:pt x="2586897" y="638391"/>
                      <a:pt x="2586897" y="761052"/>
                    </a:cubicBezTo>
                    <a:cubicBezTo>
                      <a:pt x="2592473" y="766627"/>
                      <a:pt x="2598048" y="766627"/>
                      <a:pt x="2606411" y="766627"/>
                    </a:cubicBezTo>
                    <a:cubicBezTo>
                      <a:pt x="2606411" y="777778"/>
                      <a:pt x="2603623" y="788929"/>
                      <a:pt x="2603623" y="875349"/>
                    </a:cubicBezTo>
                    <a:cubicBezTo>
                      <a:pt x="2603623" y="883713"/>
                      <a:pt x="2614774" y="892076"/>
                      <a:pt x="2623137" y="900439"/>
                    </a:cubicBezTo>
                    <a:cubicBezTo>
                      <a:pt x="2628713" y="894863"/>
                      <a:pt x="2625925" y="886500"/>
                      <a:pt x="2628713" y="880925"/>
                    </a:cubicBezTo>
                    <a:lnTo>
                      <a:pt x="2631501" y="694146"/>
                    </a:lnTo>
                    <a:cubicBezTo>
                      <a:pt x="2634288" y="691358"/>
                      <a:pt x="2639863" y="688571"/>
                      <a:pt x="2642651" y="685783"/>
                    </a:cubicBezTo>
                    <a:cubicBezTo>
                      <a:pt x="2642651" y="680208"/>
                      <a:pt x="2637076" y="677420"/>
                      <a:pt x="2631501" y="674632"/>
                    </a:cubicBezTo>
                    <a:cubicBezTo>
                      <a:pt x="2670529" y="649542"/>
                      <a:pt x="2726283" y="649542"/>
                      <a:pt x="2776463" y="641179"/>
                    </a:cubicBezTo>
                    <a:cubicBezTo>
                      <a:pt x="2798765" y="638391"/>
                      <a:pt x="2837793" y="630028"/>
                      <a:pt x="2846156" y="630028"/>
                    </a:cubicBezTo>
                    <a:cubicBezTo>
                      <a:pt x="2851732" y="630028"/>
                      <a:pt x="2865670" y="632816"/>
                      <a:pt x="2874033" y="635604"/>
                    </a:cubicBezTo>
                    <a:cubicBezTo>
                      <a:pt x="2860095" y="646754"/>
                      <a:pt x="2840581" y="641179"/>
                      <a:pt x="2840581" y="666269"/>
                    </a:cubicBezTo>
                    <a:cubicBezTo>
                      <a:pt x="2840581" y="671845"/>
                      <a:pt x="2846156" y="685783"/>
                      <a:pt x="2846156" y="691358"/>
                    </a:cubicBezTo>
                    <a:lnTo>
                      <a:pt x="2840581" y="883713"/>
                    </a:lnTo>
                    <a:cubicBezTo>
                      <a:pt x="2840581" y="889288"/>
                      <a:pt x="2843369" y="894863"/>
                      <a:pt x="2846156" y="897651"/>
                    </a:cubicBezTo>
                    <a:cubicBezTo>
                      <a:pt x="2846156" y="897651"/>
                      <a:pt x="2851732" y="897651"/>
                      <a:pt x="2851732" y="894863"/>
                    </a:cubicBezTo>
                    <a:cubicBezTo>
                      <a:pt x="2854519" y="889288"/>
                      <a:pt x="2851732" y="883713"/>
                      <a:pt x="2854519" y="878136"/>
                    </a:cubicBezTo>
                    <a:cubicBezTo>
                      <a:pt x="2893548" y="858622"/>
                      <a:pt x="2896336" y="855835"/>
                      <a:pt x="2927001" y="855835"/>
                    </a:cubicBezTo>
                    <a:cubicBezTo>
                      <a:pt x="2963241" y="855835"/>
                      <a:pt x="2974392" y="861410"/>
                      <a:pt x="3013420" y="883713"/>
                    </a:cubicBezTo>
                    <a:cubicBezTo>
                      <a:pt x="3018995" y="878136"/>
                      <a:pt x="3018995" y="872561"/>
                      <a:pt x="3018995" y="866985"/>
                    </a:cubicBezTo>
                    <a:lnTo>
                      <a:pt x="3018995" y="551972"/>
                    </a:lnTo>
                    <a:cubicBezTo>
                      <a:pt x="3030147" y="543608"/>
                      <a:pt x="3044086" y="535245"/>
                      <a:pt x="3058024" y="532458"/>
                    </a:cubicBezTo>
                    <a:cubicBezTo>
                      <a:pt x="3060812" y="529670"/>
                      <a:pt x="3069175" y="535245"/>
                      <a:pt x="3071963" y="532458"/>
                    </a:cubicBezTo>
                    <a:cubicBezTo>
                      <a:pt x="3077538" y="526882"/>
                      <a:pt x="3080326" y="518519"/>
                      <a:pt x="3080326" y="510156"/>
                    </a:cubicBezTo>
                    <a:cubicBezTo>
                      <a:pt x="3085901" y="496217"/>
                      <a:pt x="3091477" y="479490"/>
                      <a:pt x="3097053" y="462764"/>
                    </a:cubicBezTo>
                    <a:cubicBezTo>
                      <a:pt x="3113779" y="457189"/>
                      <a:pt x="3144444" y="451613"/>
                      <a:pt x="3152807" y="451613"/>
                    </a:cubicBezTo>
                    <a:cubicBezTo>
                      <a:pt x="3158383" y="451613"/>
                      <a:pt x="3183473" y="457189"/>
                      <a:pt x="3200199" y="465552"/>
                    </a:cubicBezTo>
                    <a:lnTo>
                      <a:pt x="3200199" y="518519"/>
                    </a:lnTo>
                    <a:cubicBezTo>
                      <a:pt x="3202987" y="521307"/>
                      <a:pt x="3208562" y="526882"/>
                      <a:pt x="3214137" y="529670"/>
                    </a:cubicBezTo>
                    <a:cubicBezTo>
                      <a:pt x="3205774" y="546396"/>
                      <a:pt x="3200199" y="538033"/>
                      <a:pt x="3200199" y="554759"/>
                    </a:cubicBezTo>
                    <a:cubicBezTo>
                      <a:pt x="3200199" y="554759"/>
                      <a:pt x="3200199" y="563122"/>
                      <a:pt x="3208562" y="571485"/>
                    </a:cubicBezTo>
                    <a:lnTo>
                      <a:pt x="3208562" y="1117882"/>
                    </a:lnTo>
                    <a:cubicBezTo>
                      <a:pt x="3219713" y="1123458"/>
                      <a:pt x="3228076" y="1123458"/>
                      <a:pt x="3236439" y="1126245"/>
                    </a:cubicBezTo>
                    <a:lnTo>
                      <a:pt x="3247591" y="652331"/>
                    </a:lnTo>
                    <a:cubicBezTo>
                      <a:pt x="3244803" y="643967"/>
                      <a:pt x="3250379" y="635604"/>
                      <a:pt x="3239227" y="627240"/>
                    </a:cubicBezTo>
                    <a:lnTo>
                      <a:pt x="3239227" y="568698"/>
                    </a:lnTo>
                    <a:cubicBezTo>
                      <a:pt x="3239227" y="574274"/>
                      <a:pt x="3250379" y="571485"/>
                      <a:pt x="3255954" y="571485"/>
                    </a:cubicBezTo>
                    <a:cubicBezTo>
                      <a:pt x="3283831" y="568698"/>
                      <a:pt x="3334011" y="568698"/>
                      <a:pt x="3342373" y="568698"/>
                    </a:cubicBezTo>
                    <a:cubicBezTo>
                      <a:pt x="3381401" y="568698"/>
                      <a:pt x="3420430" y="565910"/>
                      <a:pt x="3459458" y="582637"/>
                    </a:cubicBezTo>
                    <a:lnTo>
                      <a:pt x="3448307" y="582637"/>
                    </a:lnTo>
                    <a:cubicBezTo>
                      <a:pt x="3439944" y="582637"/>
                      <a:pt x="3437157" y="593788"/>
                      <a:pt x="3439944" y="602151"/>
                    </a:cubicBezTo>
                    <a:cubicBezTo>
                      <a:pt x="3417643" y="599363"/>
                      <a:pt x="3431581" y="585425"/>
                      <a:pt x="3420430" y="585425"/>
                    </a:cubicBezTo>
                    <a:cubicBezTo>
                      <a:pt x="3364675" y="585425"/>
                      <a:pt x="3306133" y="585425"/>
                      <a:pt x="3247591" y="579849"/>
                    </a:cubicBezTo>
                    <a:cubicBezTo>
                      <a:pt x="3244803" y="582637"/>
                      <a:pt x="3242015" y="579849"/>
                      <a:pt x="3242015" y="585425"/>
                    </a:cubicBezTo>
                    <a:cubicBezTo>
                      <a:pt x="3242015" y="593788"/>
                      <a:pt x="3244803" y="602151"/>
                      <a:pt x="3253166" y="610514"/>
                    </a:cubicBezTo>
                    <a:cubicBezTo>
                      <a:pt x="3261529" y="604939"/>
                      <a:pt x="3258741" y="591000"/>
                      <a:pt x="3264317" y="591000"/>
                    </a:cubicBezTo>
                    <a:cubicBezTo>
                      <a:pt x="3272680" y="591000"/>
                      <a:pt x="3272680" y="593788"/>
                      <a:pt x="3272680" y="593788"/>
                    </a:cubicBezTo>
                    <a:cubicBezTo>
                      <a:pt x="3275468" y="596576"/>
                      <a:pt x="3275468" y="602151"/>
                      <a:pt x="3278255" y="602151"/>
                    </a:cubicBezTo>
                    <a:cubicBezTo>
                      <a:pt x="3297769" y="604939"/>
                      <a:pt x="3328435" y="604939"/>
                      <a:pt x="3336798" y="604939"/>
                    </a:cubicBezTo>
                    <a:lnTo>
                      <a:pt x="3403704" y="604939"/>
                    </a:lnTo>
                    <a:cubicBezTo>
                      <a:pt x="3417643" y="607726"/>
                      <a:pt x="3437157" y="607726"/>
                      <a:pt x="3451095" y="616090"/>
                    </a:cubicBezTo>
                    <a:lnTo>
                      <a:pt x="3451095" y="1140184"/>
                    </a:lnTo>
                    <a:lnTo>
                      <a:pt x="3456670" y="1145759"/>
                    </a:lnTo>
                    <a:lnTo>
                      <a:pt x="3467822" y="1137396"/>
                    </a:lnTo>
                    <a:cubicBezTo>
                      <a:pt x="3453883" y="1000797"/>
                      <a:pt x="3470610" y="1000797"/>
                      <a:pt x="3470610" y="889288"/>
                    </a:cubicBezTo>
                    <a:cubicBezTo>
                      <a:pt x="3470610" y="880925"/>
                      <a:pt x="3465034" y="872561"/>
                      <a:pt x="3465034" y="864198"/>
                    </a:cubicBezTo>
                    <a:lnTo>
                      <a:pt x="3473397" y="855835"/>
                    </a:lnTo>
                    <a:lnTo>
                      <a:pt x="3478973" y="535245"/>
                    </a:lnTo>
                    <a:cubicBezTo>
                      <a:pt x="3481761" y="529670"/>
                      <a:pt x="3487336" y="524095"/>
                      <a:pt x="3484548" y="518519"/>
                    </a:cubicBezTo>
                    <a:cubicBezTo>
                      <a:pt x="3484548" y="515731"/>
                      <a:pt x="3487336" y="512944"/>
                      <a:pt x="3487336" y="504581"/>
                    </a:cubicBezTo>
                    <a:cubicBezTo>
                      <a:pt x="3487336" y="499005"/>
                      <a:pt x="3481761" y="482278"/>
                      <a:pt x="3481761" y="473915"/>
                    </a:cubicBezTo>
                    <a:cubicBezTo>
                      <a:pt x="3481761" y="468340"/>
                      <a:pt x="3490123" y="459976"/>
                      <a:pt x="3490123" y="454401"/>
                    </a:cubicBezTo>
                    <a:cubicBezTo>
                      <a:pt x="3490123" y="437675"/>
                      <a:pt x="3478973" y="426524"/>
                      <a:pt x="3492911" y="412585"/>
                    </a:cubicBezTo>
                    <a:lnTo>
                      <a:pt x="3492911" y="404222"/>
                    </a:lnTo>
                    <a:cubicBezTo>
                      <a:pt x="3490123" y="384708"/>
                      <a:pt x="3492911" y="351255"/>
                      <a:pt x="3492911" y="345680"/>
                    </a:cubicBezTo>
                    <a:cubicBezTo>
                      <a:pt x="3492911" y="337316"/>
                      <a:pt x="3498487" y="331740"/>
                      <a:pt x="3498487" y="323377"/>
                    </a:cubicBezTo>
                    <a:cubicBezTo>
                      <a:pt x="3498487" y="317802"/>
                      <a:pt x="3492911" y="317802"/>
                      <a:pt x="3492911" y="312226"/>
                    </a:cubicBezTo>
                    <a:cubicBezTo>
                      <a:pt x="3492911" y="303863"/>
                      <a:pt x="3498487" y="309439"/>
                      <a:pt x="3498487" y="301076"/>
                    </a:cubicBezTo>
                    <a:cubicBezTo>
                      <a:pt x="3498487" y="295500"/>
                      <a:pt x="3492911" y="298288"/>
                      <a:pt x="3492911" y="292713"/>
                    </a:cubicBezTo>
                    <a:cubicBezTo>
                      <a:pt x="3492911" y="284349"/>
                      <a:pt x="3498487" y="289925"/>
                      <a:pt x="3498487" y="284349"/>
                    </a:cubicBezTo>
                    <a:cubicBezTo>
                      <a:pt x="3498487" y="275986"/>
                      <a:pt x="3492911" y="281562"/>
                      <a:pt x="3492911" y="275986"/>
                    </a:cubicBezTo>
                    <a:cubicBezTo>
                      <a:pt x="3492911" y="267622"/>
                      <a:pt x="3495699" y="270411"/>
                      <a:pt x="3495699" y="267622"/>
                    </a:cubicBezTo>
                    <a:lnTo>
                      <a:pt x="3495699" y="256472"/>
                    </a:lnTo>
                    <a:cubicBezTo>
                      <a:pt x="3495699" y="250896"/>
                      <a:pt x="3504062" y="250896"/>
                      <a:pt x="3506850" y="245321"/>
                    </a:cubicBezTo>
                    <a:lnTo>
                      <a:pt x="3506850" y="231382"/>
                    </a:lnTo>
                    <a:cubicBezTo>
                      <a:pt x="3509637" y="231382"/>
                      <a:pt x="3515213" y="228595"/>
                      <a:pt x="3515213" y="223019"/>
                    </a:cubicBezTo>
                    <a:lnTo>
                      <a:pt x="3515213" y="214656"/>
                    </a:lnTo>
                    <a:cubicBezTo>
                      <a:pt x="3523576" y="211868"/>
                      <a:pt x="3531939" y="203505"/>
                      <a:pt x="3529151" y="197930"/>
                    </a:cubicBezTo>
                    <a:lnTo>
                      <a:pt x="3545879" y="197930"/>
                    </a:lnTo>
                    <a:lnTo>
                      <a:pt x="3545879" y="186778"/>
                    </a:lnTo>
                    <a:cubicBezTo>
                      <a:pt x="3548666" y="183990"/>
                      <a:pt x="3557029" y="183990"/>
                      <a:pt x="3559817" y="178415"/>
                    </a:cubicBezTo>
                    <a:cubicBezTo>
                      <a:pt x="3565393" y="170052"/>
                      <a:pt x="3570968" y="156113"/>
                      <a:pt x="3570968" y="147750"/>
                    </a:cubicBezTo>
                    <a:cubicBezTo>
                      <a:pt x="3570968" y="142175"/>
                      <a:pt x="3565393" y="128236"/>
                      <a:pt x="3565393" y="117086"/>
                    </a:cubicBezTo>
                    <a:cubicBezTo>
                      <a:pt x="3587694" y="114297"/>
                      <a:pt x="3579331" y="83632"/>
                      <a:pt x="3584907" y="80845"/>
                    </a:cubicBezTo>
                    <a:cubicBezTo>
                      <a:pt x="3587694" y="91995"/>
                      <a:pt x="3587694" y="103146"/>
                      <a:pt x="3587694" y="117086"/>
                    </a:cubicBezTo>
                    <a:cubicBezTo>
                      <a:pt x="3590482" y="117086"/>
                      <a:pt x="3596057" y="117086"/>
                      <a:pt x="3598845" y="114297"/>
                    </a:cubicBezTo>
                    <a:cubicBezTo>
                      <a:pt x="3598845" y="131024"/>
                      <a:pt x="3593269" y="150538"/>
                      <a:pt x="3598845" y="170052"/>
                    </a:cubicBezTo>
                    <a:cubicBezTo>
                      <a:pt x="3598845" y="178415"/>
                      <a:pt x="3615572" y="183990"/>
                      <a:pt x="3621147" y="195142"/>
                    </a:cubicBezTo>
                    <a:cubicBezTo>
                      <a:pt x="3629511" y="203505"/>
                      <a:pt x="3657387" y="248108"/>
                      <a:pt x="3657387" y="264835"/>
                    </a:cubicBezTo>
                    <a:cubicBezTo>
                      <a:pt x="3657387" y="270411"/>
                      <a:pt x="3665751" y="270411"/>
                      <a:pt x="3668539" y="275986"/>
                    </a:cubicBezTo>
                    <a:cubicBezTo>
                      <a:pt x="3671326" y="295500"/>
                      <a:pt x="3671326" y="317802"/>
                      <a:pt x="3671326" y="340104"/>
                    </a:cubicBezTo>
                    <a:lnTo>
                      <a:pt x="3671326" y="365194"/>
                    </a:lnTo>
                    <a:cubicBezTo>
                      <a:pt x="3674114" y="367981"/>
                      <a:pt x="3676901" y="367981"/>
                      <a:pt x="3676901" y="373557"/>
                    </a:cubicBezTo>
                    <a:cubicBezTo>
                      <a:pt x="3676901" y="381920"/>
                      <a:pt x="3671326" y="398646"/>
                      <a:pt x="3671326" y="407009"/>
                    </a:cubicBezTo>
                    <a:cubicBezTo>
                      <a:pt x="3671326" y="412585"/>
                      <a:pt x="3676901" y="412585"/>
                      <a:pt x="3676901" y="415372"/>
                    </a:cubicBezTo>
                    <a:cubicBezTo>
                      <a:pt x="3676901" y="457189"/>
                      <a:pt x="3682477" y="529670"/>
                      <a:pt x="3682477" y="538033"/>
                    </a:cubicBezTo>
                    <a:lnTo>
                      <a:pt x="3682477" y="607726"/>
                    </a:lnTo>
                    <a:cubicBezTo>
                      <a:pt x="3685265" y="613302"/>
                      <a:pt x="3690841" y="610514"/>
                      <a:pt x="3690841" y="618877"/>
                    </a:cubicBezTo>
                    <a:cubicBezTo>
                      <a:pt x="3690841" y="624453"/>
                      <a:pt x="3685265" y="624453"/>
                      <a:pt x="3685265" y="632816"/>
                    </a:cubicBezTo>
                    <a:cubicBezTo>
                      <a:pt x="3685265" y="638391"/>
                      <a:pt x="3688053" y="638391"/>
                      <a:pt x="3690841" y="641179"/>
                    </a:cubicBezTo>
                    <a:lnTo>
                      <a:pt x="3788411" y="641179"/>
                    </a:lnTo>
                    <a:close/>
                  </a:path>
                </a:pathLst>
              </a:custGeom>
              <a:gradFill>
                <a:gsLst>
                  <a:gs pos="55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21000000" scaled="0"/>
              </a:grad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D8CF0F6-18BD-5156-A697-EC373A743D0D}"/>
                  </a:ext>
                </a:extLst>
              </p:cNvPr>
              <p:cNvSpPr/>
              <p:nvPr/>
            </p:nvSpPr>
            <p:spPr>
              <a:xfrm>
                <a:off x="7275154" y="5539498"/>
                <a:ext cx="4924924" cy="1313023"/>
              </a:xfrm>
              <a:custGeom>
                <a:avLst/>
                <a:gdLst>
                  <a:gd name="connsiteX0" fmla="*/ 2388355 w 5681578"/>
                  <a:gd name="connsiteY0" fmla="*/ 865114 h 1514753"/>
                  <a:gd name="connsiteX1" fmla="*/ 2391571 w 5681578"/>
                  <a:gd name="connsiteY1" fmla="*/ 881194 h 1514753"/>
                  <a:gd name="connsiteX2" fmla="*/ 2398003 w 5681578"/>
                  <a:gd name="connsiteY2" fmla="*/ 874762 h 1514753"/>
                  <a:gd name="connsiteX3" fmla="*/ 2388355 w 5681578"/>
                  <a:gd name="connsiteY3" fmla="*/ 865114 h 1514753"/>
                  <a:gd name="connsiteX4" fmla="*/ 2401219 w 5681578"/>
                  <a:gd name="connsiteY4" fmla="*/ 832953 h 1514753"/>
                  <a:gd name="connsiteX5" fmla="*/ 2401219 w 5681578"/>
                  <a:gd name="connsiteY5" fmla="*/ 881194 h 1514753"/>
                  <a:gd name="connsiteX6" fmla="*/ 2391571 w 5681578"/>
                  <a:gd name="connsiteY6" fmla="*/ 894058 h 1514753"/>
                  <a:gd name="connsiteX7" fmla="*/ 2381923 w 5681578"/>
                  <a:gd name="connsiteY7" fmla="*/ 871546 h 1514753"/>
                  <a:gd name="connsiteX8" fmla="*/ 2388355 w 5681578"/>
                  <a:gd name="connsiteY8" fmla="*/ 852250 h 1514753"/>
                  <a:gd name="connsiteX9" fmla="*/ 2381923 w 5681578"/>
                  <a:gd name="connsiteY9" fmla="*/ 845818 h 1514753"/>
                  <a:gd name="connsiteX10" fmla="*/ 2381923 w 5681578"/>
                  <a:gd name="connsiteY10" fmla="*/ 836169 h 1514753"/>
                  <a:gd name="connsiteX11" fmla="*/ 2391571 w 5681578"/>
                  <a:gd name="connsiteY11" fmla="*/ 845818 h 1514753"/>
                  <a:gd name="connsiteX12" fmla="*/ 2401219 w 5681578"/>
                  <a:gd name="connsiteY12" fmla="*/ 832953 h 1514753"/>
                  <a:gd name="connsiteX13" fmla="*/ 4379083 w 5681578"/>
                  <a:gd name="connsiteY13" fmla="*/ 35376 h 1514753"/>
                  <a:gd name="connsiteX14" fmla="*/ 4395163 w 5681578"/>
                  <a:gd name="connsiteY14" fmla="*/ 131857 h 1514753"/>
                  <a:gd name="connsiteX15" fmla="*/ 4523804 w 5681578"/>
                  <a:gd name="connsiteY15" fmla="*/ 135074 h 1514753"/>
                  <a:gd name="connsiteX16" fmla="*/ 4539885 w 5681578"/>
                  <a:gd name="connsiteY16" fmla="*/ 131857 h 1514753"/>
                  <a:gd name="connsiteX17" fmla="*/ 4565613 w 5681578"/>
                  <a:gd name="connsiteY17" fmla="*/ 41808 h 1514753"/>
                  <a:gd name="connsiteX18" fmla="*/ 4562397 w 5681578"/>
                  <a:gd name="connsiteY18" fmla="*/ 35376 h 1514753"/>
                  <a:gd name="connsiteX19" fmla="*/ 4334058 w 5681578"/>
                  <a:gd name="connsiteY19" fmla="*/ 0 h 1514753"/>
                  <a:gd name="connsiteX20" fmla="*/ 4604205 w 5681578"/>
                  <a:gd name="connsiteY20" fmla="*/ 0 h 1514753"/>
                  <a:gd name="connsiteX21" fmla="*/ 4604205 w 5681578"/>
                  <a:gd name="connsiteY21" fmla="*/ 742904 h 1514753"/>
                  <a:gd name="connsiteX22" fmla="*/ 4732847 w 5681578"/>
                  <a:gd name="connsiteY22" fmla="*/ 742904 h 1514753"/>
                  <a:gd name="connsiteX23" fmla="*/ 4732847 w 5681578"/>
                  <a:gd name="connsiteY23" fmla="*/ 601399 h 1514753"/>
                  <a:gd name="connsiteX24" fmla="*/ 4736063 w 5681578"/>
                  <a:gd name="connsiteY24" fmla="*/ 562806 h 1514753"/>
                  <a:gd name="connsiteX25" fmla="*/ 4736063 w 5681578"/>
                  <a:gd name="connsiteY25" fmla="*/ 530646 h 1514753"/>
                  <a:gd name="connsiteX26" fmla="*/ 4736063 w 5681578"/>
                  <a:gd name="connsiteY26" fmla="*/ 517782 h 1514753"/>
                  <a:gd name="connsiteX27" fmla="*/ 4768223 w 5681578"/>
                  <a:gd name="connsiteY27" fmla="*/ 488838 h 1514753"/>
                  <a:gd name="connsiteX28" fmla="*/ 4768223 w 5681578"/>
                  <a:gd name="connsiteY28" fmla="*/ 398789 h 1514753"/>
                  <a:gd name="connsiteX29" fmla="*/ 4871136 w 5681578"/>
                  <a:gd name="connsiteY29" fmla="*/ 376276 h 1514753"/>
                  <a:gd name="connsiteX30" fmla="*/ 4996562 w 5681578"/>
                  <a:gd name="connsiteY30" fmla="*/ 405221 h 1514753"/>
                  <a:gd name="connsiteX31" fmla="*/ 4996562 w 5681578"/>
                  <a:gd name="connsiteY31" fmla="*/ 488838 h 1514753"/>
                  <a:gd name="connsiteX32" fmla="*/ 5012642 w 5681578"/>
                  <a:gd name="connsiteY32" fmla="*/ 524214 h 1514753"/>
                  <a:gd name="connsiteX33" fmla="*/ 5012642 w 5681578"/>
                  <a:gd name="connsiteY33" fmla="*/ 1144909 h 1514753"/>
                  <a:gd name="connsiteX34" fmla="*/ 5025506 w 5681578"/>
                  <a:gd name="connsiteY34" fmla="*/ 1144909 h 1514753"/>
                  <a:gd name="connsiteX35" fmla="*/ 5028722 w 5681578"/>
                  <a:gd name="connsiteY35" fmla="*/ 1106317 h 1514753"/>
                  <a:gd name="connsiteX36" fmla="*/ 5044802 w 5681578"/>
                  <a:gd name="connsiteY36" fmla="*/ 1064508 h 1514753"/>
                  <a:gd name="connsiteX37" fmla="*/ 5067315 w 5681578"/>
                  <a:gd name="connsiteY37" fmla="*/ 1064508 h 1514753"/>
                  <a:gd name="connsiteX38" fmla="*/ 5076963 w 5681578"/>
                  <a:gd name="connsiteY38" fmla="*/ 1009835 h 1514753"/>
                  <a:gd name="connsiteX39" fmla="*/ 5128419 w 5681578"/>
                  <a:gd name="connsiteY39" fmla="*/ 1022700 h 1514753"/>
                  <a:gd name="connsiteX40" fmla="*/ 5205604 w 5681578"/>
                  <a:gd name="connsiteY40" fmla="*/ 1016268 h 1514753"/>
                  <a:gd name="connsiteX41" fmla="*/ 5212036 w 5681578"/>
                  <a:gd name="connsiteY41" fmla="*/ 1000187 h 1514753"/>
                  <a:gd name="connsiteX42" fmla="*/ 5212036 w 5681578"/>
                  <a:gd name="connsiteY42" fmla="*/ 971243 h 1514753"/>
                  <a:gd name="connsiteX43" fmla="*/ 5314950 w 5681578"/>
                  <a:gd name="connsiteY43" fmla="*/ 971243 h 1514753"/>
                  <a:gd name="connsiteX44" fmla="*/ 5321382 w 5681578"/>
                  <a:gd name="connsiteY44" fmla="*/ 1013051 h 1514753"/>
                  <a:gd name="connsiteX45" fmla="*/ 5385703 w 5681578"/>
                  <a:gd name="connsiteY45" fmla="*/ 1022700 h 1514753"/>
                  <a:gd name="connsiteX46" fmla="*/ 5404999 w 5681578"/>
                  <a:gd name="connsiteY46" fmla="*/ 1025916 h 1514753"/>
                  <a:gd name="connsiteX47" fmla="*/ 5433943 w 5681578"/>
                  <a:gd name="connsiteY47" fmla="*/ 1016268 h 1514753"/>
                  <a:gd name="connsiteX48" fmla="*/ 5466103 w 5681578"/>
                  <a:gd name="connsiteY48" fmla="*/ 1016268 h 1514753"/>
                  <a:gd name="connsiteX49" fmla="*/ 5466103 w 5681578"/>
                  <a:gd name="connsiteY49" fmla="*/ 1058076 h 1514753"/>
                  <a:gd name="connsiteX50" fmla="*/ 5482184 w 5681578"/>
                  <a:gd name="connsiteY50" fmla="*/ 1067724 h 1514753"/>
                  <a:gd name="connsiteX51" fmla="*/ 5485400 w 5681578"/>
                  <a:gd name="connsiteY51" fmla="*/ 1087020 h 1514753"/>
                  <a:gd name="connsiteX52" fmla="*/ 5498264 w 5681578"/>
                  <a:gd name="connsiteY52" fmla="*/ 1093452 h 1514753"/>
                  <a:gd name="connsiteX53" fmla="*/ 5507912 w 5681578"/>
                  <a:gd name="connsiteY53" fmla="*/ 1151341 h 1514753"/>
                  <a:gd name="connsiteX54" fmla="*/ 5507912 w 5681578"/>
                  <a:gd name="connsiteY54" fmla="*/ 723608 h 1514753"/>
                  <a:gd name="connsiteX55" fmla="*/ 5527208 w 5681578"/>
                  <a:gd name="connsiteY55" fmla="*/ 501702 h 1514753"/>
                  <a:gd name="connsiteX56" fmla="*/ 5536856 w 5681578"/>
                  <a:gd name="connsiteY56" fmla="*/ 501702 h 1514753"/>
                  <a:gd name="connsiteX57" fmla="*/ 5594745 w 5681578"/>
                  <a:gd name="connsiteY57" fmla="*/ 527430 h 1514753"/>
                  <a:gd name="connsiteX58" fmla="*/ 5607609 w 5681578"/>
                  <a:gd name="connsiteY58" fmla="*/ 527430 h 1514753"/>
                  <a:gd name="connsiteX59" fmla="*/ 5614041 w 5681578"/>
                  <a:gd name="connsiteY59" fmla="*/ 514566 h 1514753"/>
                  <a:gd name="connsiteX60" fmla="*/ 5668714 w 5681578"/>
                  <a:gd name="connsiteY60" fmla="*/ 501702 h 1514753"/>
                  <a:gd name="connsiteX61" fmla="*/ 5681578 w 5681578"/>
                  <a:gd name="connsiteY61" fmla="*/ 501702 h 1514753"/>
                  <a:gd name="connsiteX62" fmla="*/ 5681578 w 5681578"/>
                  <a:gd name="connsiteY62" fmla="*/ 1514753 h 1514753"/>
                  <a:gd name="connsiteX63" fmla="*/ 0 w 5681578"/>
                  <a:gd name="connsiteY63" fmla="*/ 1514753 h 1514753"/>
                  <a:gd name="connsiteX64" fmla="*/ 0 w 5681578"/>
                  <a:gd name="connsiteY64" fmla="*/ 1328223 h 1514753"/>
                  <a:gd name="connsiteX65" fmla="*/ 21351 w 5681578"/>
                  <a:gd name="connsiteY65" fmla="*/ 1328223 h 1514753"/>
                  <a:gd name="connsiteX66" fmla="*/ 37432 w 5681578"/>
                  <a:gd name="connsiteY66" fmla="*/ 1263902 h 1514753"/>
                  <a:gd name="connsiteX67" fmla="*/ 130697 w 5681578"/>
                  <a:gd name="connsiteY67" fmla="*/ 1263902 h 1514753"/>
                  <a:gd name="connsiteX68" fmla="*/ 143561 w 5681578"/>
                  <a:gd name="connsiteY68" fmla="*/ 1283199 h 1514753"/>
                  <a:gd name="connsiteX69" fmla="*/ 336523 w 5681578"/>
                  <a:gd name="connsiteY69" fmla="*/ 1283199 h 1514753"/>
                  <a:gd name="connsiteX70" fmla="*/ 336523 w 5681578"/>
                  <a:gd name="connsiteY70" fmla="*/ 1183501 h 1514753"/>
                  <a:gd name="connsiteX71" fmla="*/ 18135 w 5681578"/>
                  <a:gd name="connsiteY71" fmla="*/ 1061292 h 1514753"/>
                  <a:gd name="connsiteX72" fmla="*/ 31000 w 5681578"/>
                  <a:gd name="connsiteY72" fmla="*/ 1054860 h 1514753"/>
                  <a:gd name="connsiteX73" fmla="*/ 211098 w 5681578"/>
                  <a:gd name="connsiteY73" fmla="*/ 1058076 h 1514753"/>
                  <a:gd name="connsiteX74" fmla="*/ 262554 w 5681578"/>
                  <a:gd name="connsiteY74" fmla="*/ 1064508 h 1514753"/>
                  <a:gd name="connsiteX75" fmla="*/ 806065 w 5681578"/>
                  <a:gd name="connsiteY75" fmla="*/ 1067724 h 1514753"/>
                  <a:gd name="connsiteX76" fmla="*/ 818929 w 5681578"/>
                  <a:gd name="connsiteY76" fmla="*/ 1061292 h 1514753"/>
                  <a:gd name="connsiteX77" fmla="*/ 1011891 w 5681578"/>
                  <a:gd name="connsiteY77" fmla="*/ 1061292 h 1514753"/>
                  <a:gd name="connsiteX78" fmla="*/ 1011891 w 5681578"/>
                  <a:gd name="connsiteY78" fmla="*/ 1070940 h 1514753"/>
                  <a:gd name="connsiteX79" fmla="*/ 941138 w 5681578"/>
                  <a:gd name="connsiteY79" fmla="*/ 1106317 h 1514753"/>
                  <a:gd name="connsiteX80" fmla="*/ 706367 w 5681578"/>
                  <a:gd name="connsiteY80" fmla="*/ 1183501 h 1514753"/>
                  <a:gd name="connsiteX81" fmla="*/ 699935 w 5681578"/>
                  <a:gd name="connsiteY81" fmla="*/ 1209230 h 1514753"/>
                  <a:gd name="connsiteX82" fmla="*/ 706367 w 5681578"/>
                  <a:gd name="connsiteY82" fmla="*/ 1234958 h 1514753"/>
                  <a:gd name="connsiteX83" fmla="*/ 966867 w 5681578"/>
                  <a:gd name="connsiteY83" fmla="*/ 1234958 h 1514753"/>
                  <a:gd name="connsiteX84" fmla="*/ 966867 w 5681578"/>
                  <a:gd name="connsiteY84" fmla="*/ 1270334 h 1514753"/>
                  <a:gd name="connsiteX85" fmla="*/ 1031187 w 5681578"/>
                  <a:gd name="connsiteY85" fmla="*/ 1270334 h 1514753"/>
                  <a:gd name="connsiteX86" fmla="*/ 1056916 w 5681578"/>
                  <a:gd name="connsiteY86" fmla="*/ 1222094 h 1514753"/>
                  <a:gd name="connsiteX87" fmla="*/ 1056916 w 5681578"/>
                  <a:gd name="connsiteY87" fmla="*/ 923002 h 1514753"/>
                  <a:gd name="connsiteX88" fmla="*/ 1072996 w 5681578"/>
                  <a:gd name="connsiteY88" fmla="*/ 900490 h 1514753"/>
                  <a:gd name="connsiteX89" fmla="*/ 1072996 w 5681578"/>
                  <a:gd name="connsiteY89" fmla="*/ 842602 h 1514753"/>
                  <a:gd name="connsiteX90" fmla="*/ 1079428 w 5681578"/>
                  <a:gd name="connsiteY90" fmla="*/ 813657 h 1514753"/>
                  <a:gd name="connsiteX91" fmla="*/ 1105156 w 5681578"/>
                  <a:gd name="connsiteY91" fmla="*/ 813657 h 1514753"/>
                  <a:gd name="connsiteX92" fmla="*/ 1108372 w 5681578"/>
                  <a:gd name="connsiteY92" fmla="*/ 839386 h 1514753"/>
                  <a:gd name="connsiteX93" fmla="*/ 1214501 w 5681578"/>
                  <a:gd name="connsiteY93" fmla="*/ 839386 h 1514753"/>
                  <a:gd name="connsiteX94" fmla="*/ 1220934 w 5681578"/>
                  <a:gd name="connsiteY94" fmla="*/ 816873 h 1514753"/>
                  <a:gd name="connsiteX95" fmla="*/ 1240230 w 5681578"/>
                  <a:gd name="connsiteY95" fmla="*/ 813657 h 1514753"/>
                  <a:gd name="connsiteX96" fmla="*/ 1246662 w 5681578"/>
                  <a:gd name="connsiteY96" fmla="*/ 816873 h 1514753"/>
                  <a:gd name="connsiteX97" fmla="*/ 1256310 w 5681578"/>
                  <a:gd name="connsiteY97" fmla="*/ 849034 h 1514753"/>
                  <a:gd name="connsiteX98" fmla="*/ 1253094 w 5681578"/>
                  <a:gd name="connsiteY98" fmla="*/ 910138 h 1514753"/>
                  <a:gd name="connsiteX99" fmla="*/ 1265958 w 5681578"/>
                  <a:gd name="connsiteY99" fmla="*/ 923002 h 1514753"/>
                  <a:gd name="connsiteX100" fmla="*/ 1269174 w 5681578"/>
                  <a:gd name="connsiteY100" fmla="*/ 955163 h 1514753"/>
                  <a:gd name="connsiteX101" fmla="*/ 1275606 w 5681578"/>
                  <a:gd name="connsiteY101" fmla="*/ 958379 h 1514753"/>
                  <a:gd name="connsiteX102" fmla="*/ 1294902 w 5681578"/>
                  <a:gd name="connsiteY102" fmla="*/ 948731 h 1514753"/>
                  <a:gd name="connsiteX103" fmla="*/ 1294902 w 5681578"/>
                  <a:gd name="connsiteY103" fmla="*/ 723608 h 1514753"/>
                  <a:gd name="connsiteX104" fmla="*/ 1307766 w 5681578"/>
                  <a:gd name="connsiteY104" fmla="*/ 723608 h 1514753"/>
                  <a:gd name="connsiteX105" fmla="*/ 1536105 w 5681578"/>
                  <a:gd name="connsiteY105" fmla="*/ 762201 h 1514753"/>
                  <a:gd name="connsiteX106" fmla="*/ 1539321 w 5681578"/>
                  <a:gd name="connsiteY106" fmla="*/ 787929 h 1514753"/>
                  <a:gd name="connsiteX107" fmla="*/ 1539321 w 5681578"/>
                  <a:gd name="connsiteY107" fmla="*/ 935867 h 1514753"/>
                  <a:gd name="connsiteX108" fmla="*/ 1664746 w 5681578"/>
                  <a:gd name="connsiteY108" fmla="*/ 955163 h 1514753"/>
                  <a:gd name="connsiteX109" fmla="*/ 1664746 w 5681578"/>
                  <a:gd name="connsiteY109" fmla="*/ 971243 h 1514753"/>
                  <a:gd name="connsiteX110" fmla="*/ 1664746 w 5681578"/>
                  <a:gd name="connsiteY110" fmla="*/ 1334655 h 1514753"/>
                  <a:gd name="connsiteX111" fmla="*/ 1674394 w 5681578"/>
                  <a:gd name="connsiteY111" fmla="*/ 1337871 h 1514753"/>
                  <a:gd name="connsiteX112" fmla="*/ 1687259 w 5681578"/>
                  <a:gd name="connsiteY112" fmla="*/ 1315359 h 1514753"/>
                  <a:gd name="connsiteX113" fmla="*/ 1671178 w 5681578"/>
                  <a:gd name="connsiteY113" fmla="*/ 665720 h 1514753"/>
                  <a:gd name="connsiteX114" fmla="*/ 1905949 w 5681578"/>
                  <a:gd name="connsiteY114" fmla="*/ 665720 h 1514753"/>
                  <a:gd name="connsiteX115" fmla="*/ 1905949 w 5681578"/>
                  <a:gd name="connsiteY115" fmla="*/ 1263902 h 1514753"/>
                  <a:gd name="connsiteX116" fmla="*/ 1912381 w 5681578"/>
                  <a:gd name="connsiteY116" fmla="*/ 1267118 h 1514753"/>
                  <a:gd name="connsiteX117" fmla="*/ 1960622 w 5681578"/>
                  <a:gd name="connsiteY117" fmla="*/ 1241390 h 1514753"/>
                  <a:gd name="connsiteX118" fmla="*/ 1947758 w 5681578"/>
                  <a:gd name="connsiteY118" fmla="*/ 685016 h 1514753"/>
                  <a:gd name="connsiteX119" fmla="*/ 1992782 w 5681578"/>
                  <a:gd name="connsiteY119" fmla="*/ 685016 h 1514753"/>
                  <a:gd name="connsiteX120" fmla="*/ 1992782 w 5681578"/>
                  <a:gd name="connsiteY120" fmla="*/ 591751 h 1514753"/>
                  <a:gd name="connsiteX121" fmla="*/ 2034591 w 5681578"/>
                  <a:gd name="connsiteY121" fmla="*/ 572454 h 1514753"/>
                  <a:gd name="connsiteX122" fmla="*/ 2034591 w 5681578"/>
                  <a:gd name="connsiteY122" fmla="*/ 540294 h 1514753"/>
                  <a:gd name="connsiteX123" fmla="*/ 2041023 w 5681578"/>
                  <a:gd name="connsiteY123" fmla="*/ 533862 h 1514753"/>
                  <a:gd name="connsiteX124" fmla="*/ 2217905 w 5681578"/>
                  <a:gd name="connsiteY124" fmla="*/ 530646 h 1514753"/>
                  <a:gd name="connsiteX125" fmla="*/ 2217905 w 5681578"/>
                  <a:gd name="connsiteY125" fmla="*/ 514566 h 1514753"/>
                  <a:gd name="connsiteX126" fmla="*/ 2217905 w 5681578"/>
                  <a:gd name="connsiteY126" fmla="*/ 504918 h 1514753"/>
                  <a:gd name="connsiteX127" fmla="*/ 2217905 w 5681578"/>
                  <a:gd name="connsiteY127" fmla="*/ 498486 h 1514753"/>
                  <a:gd name="connsiteX128" fmla="*/ 2233985 w 5681578"/>
                  <a:gd name="connsiteY128" fmla="*/ 488838 h 1514753"/>
                  <a:gd name="connsiteX129" fmla="*/ 2233985 w 5681578"/>
                  <a:gd name="connsiteY129" fmla="*/ 479189 h 1514753"/>
                  <a:gd name="connsiteX130" fmla="*/ 2240417 w 5681578"/>
                  <a:gd name="connsiteY130" fmla="*/ 472757 h 1514753"/>
                  <a:gd name="connsiteX131" fmla="*/ 2240417 w 5681578"/>
                  <a:gd name="connsiteY131" fmla="*/ 402005 h 1514753"/>
                  <a:gd name="connsiteX132" fmla="*/ 2250065 w 5681578"/>
                  <a:gd name="connsiteY132" fmla="*/ 402005 h 1514753"/>
                  <a:gd name="connsiteX133" fmla="*/ 2250065 w 5681578"/>
                  <a:gd name="connsiteY133" fmla="*/ 469541 h 1514753"/>
                  <a:gd name="connsiteX134" fmla="*/ 2253282 w 5681578"/>
                  <a:gd name="connsiteY134" fmla="*/ 492054 h 1514753"/>
                  <a:gd name="connsiteX135" fmla="*/ 2266146 w 5681578"/>
                  <a:gd name="connsiteY135" fmla="*/ 498486 h 1514753"/>
                  <a:gd name="connsiteX136" fmla="*/ 2269362 w 5681578"/>
                  <a:gd name="connsiteY136" fmla="*/ 537078 h 1514753"/>
                  <a:gd name="connsiteX137" fmla="*/ 2288658 w 5681578"/>
                  <a:gd name="connsiteY137" fmla="*/ 546726 h 1514753"/>
                  <a:gd name="connsiteX138" fmla="*/ 2291874 w 5681578"/>
                  <a:gd name="connsiteY138" fmla="*/ 594967 h 1514753"/>
                  <a:gd name="connsiteX139" fmla="*/ 2304738 w 5681578"/>
                  <a:gd name="connsiteY139" fmla="*/ 614263 h 1514753"/>
                  <a:gd name="connsiteX140" fmla="*/ 2304738 w 5681578"/>
                  <a:gd name="connsiteY140" fmla="*/ 694664 h 1514753"/>
                  <a:gd name="connsiteX141" fmla="*/ 2317602 w 5681578"/>
                  <a:gd name="connsiteY141" fmla="*/ 704312 h 1514753"/>
                  <a:gd name="connsiteX142" fmla="*/ 2317602 w 5681578"/>
                  <a:gd name="connsiteY142" fmla="*/ 1048428 h 1514753"/>
                  <a:gd name="connsiteX143" fmla="*/ 2375491 w 5681578"/>
                  <a:gd name="connsiteY143" fmla="*/ 1013051 h 1514753"/>
                  <a:gd name="connsiteX144" fmla="*/ 2375491 w 5681578"/>
                  <a:gd name="connsiteY144" fmla="*/ 910138 h 1514753"/>
                  <a:gd name="connsiteX145" fmla="*/ 2385139 w 5681578"/>
                  <a:gd name="connsiteY145" fmla="*/ 900490 h 1514753"/>
                  <a:gd name="connsiteX146" fmla="*/ 2391571 w 5681578"/>
                  <a:gd name="connsiteY146" fmla="*/ 903706 h 1514753"/>
                  <a:gd name="connsiteX147" fmla="*/ 2393276 w 5681578"/>
                  <a:gd name="connsiteY147" fmla="*/ 905121 h 1514753"/>
                  <a:gd name="connsiteX148" fmla="*/ 2398003 w 5681578"/>
                  <a:gd name="connsiteY148" fmla="*/ 903706 h 1514753"/>
                  <a:gd name="connsiteX149" fmla="*/ 2526645 w 5681578"/>
                  <a:gd name="connsiteY149" fmla="*/ 996971 h 1514753"/>
                  <a:gd name="connsiteX150" fmla="*/ 2526645 w 5681578"/>
                  <a:gd name="connsiteY150" fmla="*/ 832953 h 1514753"/>
                  <a:gd name="connsiteX151" fmla="*/ 2597398 w 5681578"/>
                  <a:gd name="connsiteY151" fmla="*/ 807225 h 1514753"/>
                  <a:gd name="connsiteX152" fmla="*/ 2632774 w 5681578"/>
                  <a:gd name="connsiteY152" fmla="*/ 810441 h 1514753"/>
                  <a:gd name="connsiteX153" fmla="*/ 2642422 w 5681578"/>
                  <a:gd name="connsiteY153" fmla="*/ 823305 h 1514753"/>
                  <a:gd name="connsiteX154" fmla="*/ 2703527 w 5681578"/>
                  <a:gd name="connsiteY154" fmla="*/ 797577 h 1514753"/>
                  <a:gd name="connsiteX155" fmla="*/ 2783928 w 5681578"/>
                  <a:gd name="connsiteY155" fmla="*/ 781497 h 1514753"/>
                  <a:gd name="connsiteX156" fmla="*/ 2787144 w 5681578"/>
                  <a:gd name="connsiteY156" fmla="*/ 804009 h 1514753"/>
                  <a:gd name="connsiteX157" fmla="*/ 2806440 w 5681578"/>
                  <a:gd name="connsiteY157" fmla="*/ 836169 h 1514753"/>
                  <a:gd name="connsiteX158" fmla="*/ 2803224 w 5681578"/>
                  <a:gd name="connsiteY158" fmla="*/ 1029132 h 1514753"/>
                  <a:gd name="connsiteX159" fmla="*/ 2809656 w 5681578"/>
                  <a:gd name="connsiteY159" fmla="*/ 1032348 h 1514753"/>
                  <a:gd name="connsiteX160" fmla="*/ 2828952 w 5681578"/>
                  <a:gd name="connsiteY160" fmla="*/ 987323 h 1514753"/>
                  <a:gd name="connsiteX161" fmla="*/ 2832168 w 5681578"/>
                  <a:gd name="connsiteY161" fmla="*/ 945515 h 1514753"/>
                  <a:gd name="connsiteX162" fmla="*/ 2832168 w 5681578"/>
                  <a:gd name="connsiteY162" fmla="*/ 881194 h 1514753"/>
                  <a:gd name="connsiteX163" fmla="*/ 2854681 w 5681578"/>
                  <a:gd name="connsiteY163" fmla="*/ 881194 h 1514753"/>
                  <a:gd name="connsiteX164" fmla="*/ 2854681 w 5681578"/>
                  <a:gd name="connsiteY164" fmla="*/ 710744 h 1514753"/>
                  <a:gd name="connsiteX165" fmla="*/ 2861113 w 5681578"/>
                  <a:gd name="connsiteY165" fmla="*/ 707528 h 1514753"/>
                  <a:gd name="connsiteX166" fmla="*/ 2861113 w 5681578"/>
                  <a:gd name="connsiteY166" fmla="*/ 881194 h 1514753"/>
                  <a:gd name="connsiteX167" fmla="*/ 2893273 w 5681578"/>
                  <a:gd name="connsiteY167" fmla="*/ 884410 h 1514753"/>
                  <a:gd name="connsiteX168" fmla="*/ 2928649 w 5681578"/>
                  <a:gd name="connsiteY168" fmla="*/ 877978 h 1514753"/>
                  <a:gd name="connsiteX169" fmla="*/ 2931866 w 5681578"/>
                  <a:gd name="connsiteY169" fmla="*/ 707528 h 1514753"/>
                  <a:gd name="connsiteX170" fmla="*/ 2935082 w 5681578"/>
                  <a:gd name="connsiteY170" fmla="*/ 877978 h 1514753"/>
                  <a:gd name="connsiteX171" fmla="*/ 2957594 w 5681578"/>
                  <a:gd name="connsiteY171" fmla="*/ 884410 h 1514753"/>
                  <a:gd name="connsiteX172" fmla="*/ 2954378 w 5681578"/>
                  <a:gd name="connsiteY172" fmla="*/ 1009835 h 1514753"/>
                  <a:gd name="connsiteX173" fmla="*/ 2976890 w 5681578"/>
                  <a:gd name="connsiteY173" fmla="*/ 1038780 h 1514753"/>
                  <a:gd name="connsiteX174" fmla="*/ 2983322 w 5681578"/>
                  <a:gd name="connsiteY174" fmla="*/ 1016268 h 1514753"/>
                  <a:gd name="connsiteX175" fmla="*/ 2986538 w 5681578"/>
                  <a:gd name="connsiteY175" fmla="*/ 800793 h 1514753"/>
                  <a:gd name="connsiteX176" fmla="*/ 2999402 w 5681578"/>
                  <a:gd name="connsiteY176" fmla="*/ 791145 h 1514753"/>
                  <a:gd name="connsiteX177" fmla="*/ 2986538 w 5681578"/>
                  <a:gd name="connsiteY177" fmla="*/ 778281 h 1514753"/>
                  <a:gd name="connsiteX178" fmla="*/ 3153772 w 5681578"/>
                  <a:gd name="connsiteY178" fmla="*/ 739688 h 1514753"/>
                  <a:gd name="connsiteX179" fmla="*/ 3234173 w 5681578"/>
                  <a:gd name="connsiteY179" fmla="*/ 726824 h 1514753"/>
                  <a:gd name="connsiteX180" fmla="*/ 3266333 w 5681578"/>
                  <a:gd name="connsiteY180" fmla="*/ 733256 h 1514753"/>
                  <a:gd name="connsiteX181" fmla="*/ 3227741 w 5681578"/>
                  <a:gd name="connsiteY181" fmla="*/ 768633 h 1514753"/>
                  <a:gd name="connsiteX182" fmla="*/ 3234173 w 5681578"/>
                  <a:gd name="connsiteY182" fmla="*/ 797577 h 1514753"/>
                  <a:gd name="connsiteX183" fmla="*/ 3227741 w 5681578"/>
                  <a:gd name="connsiteY183" fmla="*/ 1019484 h 1514753"/>
                  <a:gd name="connsiteX184" fmla="*/ 3234173 w 5681578"/>
                  <a:gd name="connsiteY184" fmla="*/ 1035564 h 1514753"/>
                  <a:gd name="connsiteX185" fmla="*/ 3240605 w 5681578"/>
                  <a:gd name="connsiteY185" fmla="*/ 1032348 h 1514753"/>
                  <a:gd name="connsiteX186" fmla="*/ 3243821 w 5681578"/>
                  <a:gd name="connsiteY186" fmla="*/ 1013051 h 1514753"/>
                  <a:gd name="connsiteX187" fmla="*/ 3327438 w 5681578"/>
                  <a:gd name="connsiteY187" fmla="*/ 987323 h 1514753"/>
                  <a:gd name="connsiteX188" fmla="*/ 3427135 w 5681578"/>
                  <a:gd name="connsiteY188" fmla="*/ 1019484 h 1514753"/>
                  <a:gd name="connsiteX189" fmla="*/ 3433567 w 5681578"/>
                  <a:gd name="connsiteY189" fmla="*/ 1000187 h 1514753"/>
                  <a:gd name="connsiteX190" fmla="*/ 3433567 w 5681578"/>
                  <a:gd name="connsiteY190" fmla="*/ 636775 h 1514753"/>
                  <a:gd name="connsiteX191" fmla="*/ 3478592 w 5681578"/>
                  <a:gd name="connsiteY191" fmla="*/ 614263 h 1514753"/>
                  <a:gd name="connsiteX192" fmla="*/ 3494672 w 5681578"/>
                  <a:gd name="connsiteY192" fmla="*/ 614263 h 1514753"/>
                  <a:gd name="connsiteX193" fmla="*/ 3504320 w 5681578"/>
                  <a:gd name="connsiteY193" fmla="*/ 588535 h 1514753"/>
                  <a:gd name="connsiteX194" fmla="*/ 3523617 w 5681578"/>
                  <a:gd name="connsiteY194" fmla="*/ 533862 h 1514753"/>
                  <a:gd name="connsiteX195" fmla="*/ 3587937 w 5681578"/>
                  <a:gd name="connsiteY195" fmla="*/ 520998 h 1514753"/>
                  <a:gd name="connsiteX196" fmla="*/ 3642610 w 5681578"/>
                  <a:gd name="connsiteY196" fmla="*/ 537078 h 1514753"/>
                  <a:gd name="connsiteX197" fmla="*/ 3642610 w 5681578"/>
                  <a:gd name="connsiteY197" fmla="*/ 598183 h 1514753"/>
                  <a:gd name="connsiteX198" fmla="*/ 3658690 w 5681578"/>
                  <a:gd name="connsiteY198" fmla="*/ 611047 h 1514753"/>
                  <a:gd name="connsiteX199" fmla="*/ 3642610 w 5681578"/>
                  <a:gd name="connsiteY199" fmla="*/ 639991 h 1514753"/>
                  <a:gd name="connsiteX200" fmla="*/ 3652258 w 5681578"/>
                  <a:gd name="connsiteY200" fmla="*/ 659287 h 1514753"/>
                  <a:gd name="connsiteX201" fmla="*/ 3652258 w 5681578"/>
                  <a:gd name="connsiteY201" fmla="*/ 1289631 h 1514753"/>
                  <a:gd name="connsiteX202" fmla="*/ 3684418 w 5681578"/>
                  <a:gd name="connsiteY202" fmla="*/ 1299279 h 1514753"/>
                  <a:gd name="connsiteX203" fmla="*/ 3697283 w 5681578"/>
                  <a:gd name="connsiteY203" fmla="*/ 752553 h 1514753"/>
                  <a:gd name="connsiteX204" fmla="*/ 3687634 w 5681578"/>
                  <a:gd name="connsiteY204" fmla="*/ 723608 h 1514753"/>
                  <a:gd name="connsiteX205" fmla="*/ 3687634 w 5681578"/>
                  <a:gd name="connsiteY205" fmla="*/ 656071 h 1514753"/>
                  <a:gd name="connsiteX206" fmla="*/ 3706931 w 5681578"/>
                  <a:gd name="connsiteY206" fmla="*/ 659287 h 1514753"/>
                  <a:gd name="connsiteX207" fmla="*/ 3806628 w 5681578"/>
                  <a:gd name="connsiteY207" fmla="*/ 656071 h 1514753"/>
                  <a:gd name="connsiteX208" fmla="*/ 3941701 w 5681578"/>
                  <a:gd name="connsiteY208" fmla="*/ 672152 h 1514753"/>
                  <a:gd name="connsiteX209" fmla="*/ 3928837 w 5681578"/>
                  <a:gd name="connsiteY209" fmla="*/ 672152 h 1514753"/>
                  <a:gd name="connsiteX210" fmla="*/ 3919189 w 5681578"/>
                  <a:gd name="connsiteY210" fmla="*/ 694664 h 1514753"/>
                  <a:gd name="connsiteX211" fmla="*/ 3896677 w 5681578"/>
                  <a:gd name="connsiteY211" fmla="*/ 675368 h 1514753"/>
                  <a:gd name="connsiteX212" fmla="*/ 3697283 w 5681578"/>
                  <a:gd name="connsiteY212" fmla="*/ 668936 h 1514753"/>
                  <a:gd name="connsiteX213" fmla="*/ 3690850 w 5681578"/>
                  <a:gd name="connsiteY213" fmla="*/ 675368 h 1514753"/>
                  <a:gd name="connsiteX214" fmla="*/ 3703715 w 5681578"/>
                  <a:gd name="connsiteY214" fmla="*/ 704312 h 1514753"/>
                  <a:gd name="connsiteX215" fmla="*/ 3716579 w 5681578"/>
                  <a:gd name="connsiteY215" fmla="*/ 681800 h 1514753"/>
                  <a:gd name="connsiteX216" fmla="*/ 3726227 w 5681578"/>
                  <a:gd name="connsiteY216" fmla="*/ 685016 h 1514753"/>
                  <a:gd name="connsiteX217" fmla="*/ 3732659 w 5681578"/>
                  <a:gd name="connsiteY217" fmla="*/ 694664 h 1514753"/>
                  <a:gd name="connsiteX218" fmla="*/ 3800196 w 5681578"/>
                  <a:gd name="connsiteY218" fmla="*/ 697880 h 1514753"/>
                  <a:gd name="connsiteX219" fmla="*/ 3877381 w 5681578"/>
                  <a:gd name="connsiteY219" fmla="*/ 697880 h 1514753"/>
                  <a:gd name="connsiteX220" fmla="*/ 3932053 w 5681578"/>
                  <a:gd name="connsiteY220" fmla="*/ 710744 h 1514753"/>
                  <a:gd name="connsiteX221" fmla="*/ 3932053 w 5681578"/>
                  <a:gd name="connsiteY221" fmla="*/ 1315359 h 1514753"/>
                  <a:gd name="connsiteX222" fmla="*/ 3938485 w 5681578"/>
                  <a:gd name="connsiteY222" fmla="*/ 1321791 h 1514753"/>
                  <a:gd name="connsiteX223" fmla="*/ 3951350 w 5681578"/>
                  <a:gd name="connsiteY223" fmla="*/ 1312143 h 1514753"/>
                  <a:gd name="connsiteX224" fmla="*/ 3954566 w 5681578"/>
                  <a:gd name="connsiteY224" fmla="*/ 1025916 h 1514753"/>
                  <a:gd name="connsiteX225" fmla="*/ 3948134 w 5681578"/>
                  <a:gd name="connsiteY225" fmla="*/ 996971 h 1514753"/>
                  <a:gd name="connsiteX226" fmla="*/ 3957782 w 5681578"/>
                  <a:gd name="connsiteY226" fmla="*/ 987323 h 1514753"/>
                  <a:gd name="connsiteX227" fmla="*/ 3964214 w 5681578"/>
                  <a:gd name="connsiteY227" fmla="*/ 617479 h 1514753"/>
                  <a:gd name="connsiteX228" fmla="*/ 3970646 w 5681578"/>
                  <a:gd name="connsiteY228" fmla="*/ 598183 h 1514753"/>
                  <a:gd name="connsiteX229" fmla="*/ 3973862 w 5681578"/>
                  <a:gd name="connsiteY229" fmla="*/ 582103 h 1514753"/>
                  <a:gd name="connsiteX230" fmla="*/ 3967430 w 5681578"/>
                  <a:gd name="connsiteY230" fmla="*/ 546726 h 1514753"/>
                  <a:gd name="connsiteX231" fmla="*/ 3977078 w 5681578"/>
                  <a:gd name="connsiteY231" fmla="*/ 524214 h 1514753"/>
                  <a:gd name="connsiteX232" fmla="*/ 3980294 w 5681578"/>
                  <a:gd name="connsiteY232" fmla="*/ 475973 h 1514753"/>
                  <a:gd name="connsiteX233" fmla="*/ 3980294 w 5681578"/>
                  <a:gd name="connsiteY233" fmla="*/ 466325 h 1514753"/>
                  <a:gd name="connsiteX234" fmla="*/ 3980294 w 5681578"/>
                  <a:gd name="connsiteY234" fmla="*/ 398789 h 1514753"/>
                  <a:gd name="connsiteX235" fmla="*/ 3986726 w 5681578"/>
                  <a:gd name="connsiteY235" fmla="*/ 373060 h 1514753"/>
                  <a:gd name="connsiteX236" fmla="*/ 3980294 w 5681578"/>
                  <a:gd name="connsiteY236" fmla="*/ 360196 h 1514753"/>
                  <a:gd name="connsiteX237" fmla="*/ 3986726 w 5681578"/>
                  <a:gd name="connsiteY237" fmla="*/ 347332 h 1514753"/>
                  <a:gd name="connsiteX238" fmla="*/ 3980294 w 5681578"/>
                  <a:gd name="connsiteY238" fmla="*/ 337684 h 1514753"/>
                  <a:gd name="connsiteX239" fmla="*/ 3986726 w 5681578"/>
                  <a:gd name="connsiteY239" fmla="*/ 328036 h 1514753"/>
                  <a:gd name="connsiteX240" fmla="*/ 3980294 w 5681578"/>
                  <a:gd name="connsiteY240" fmla="*/ 318388 h 1514753"/>
                  <a:gd name="connsiteX241" fmla="*/ 3983510 w 5681578"/>
                  <a:gd name="connsiteY241" fmla="*/ 308739 h 1514753"/>
                  <a:gd name="connsiteX242" fmla="*/ 3983510 w 5681578"/>
                  <a:gd name="connsiteY242" fmla="*/ 295875 h 1514753"/>
                  <a:gd name="connsiteX243" fmla="*/ 3996374 w 5681578"/>
                  <a:gd name="connsiteY243" fmla="*/ 283011 h 1514753"/>
                  <a:gd name="connsiteX244" fmla="*/ 3996374 w 5681578"/>
                  <a:gd name="connsiteY244" fmla="*/ 266931 h 1514753"/>
                  <a:gd name="connsiteX245" fmla="*/ 4006022 w 5681578"/>
                  <a:gd name="connsiteY245" fmla="*/ 257283 h 1514753"/>
                  <a:gd name="connsiteX246" fmla="*/ 4006022 w 5681578"/>
                  <a:gd name="connsiteY246" fmla="*/ 247635 h 1514753"/>
                  <a:gd name="connsiteX247" fmla="*/ 4022102 w 5681578"/>
                  <a:gd name="connsiteY247" fmla="*/ 228339 h 1514753"/>
                  <a:gd name="connsiteX248" fmla="*/ 4041399 w 5681578"/>
                  <a:gd name="connsiteY248" fmla="*/ 228339 h 1514753"/>
                  <a:gd name="connsiteX249" fmla="*/ 4041399 w 5681578"/>
                  <a:gd name="connsiteY249" fmla="*/ 215474 h 1514753"/>
                  <a:gd name="connsiteX250" fmla="*/ 4057479 w 5681578"/>
                  <a:gd name="connsiteY250" fmla="*/ 205826 h 1514753"/>
                  <a:gd name="connsiteX251" fmla="*/ 4070343 w 5681578"/>
                  <a:gd name="connsiteY251" fmla="*/ 170450 h 1514753"/>
                  <a:gd name="connsiteX252" fmla="*/ 4063911 w 5681578"/>
                  <a:gd name="connsiteY252" fmla="*/ 135074 h 1514753"/>
                  <a:gd name="connsiteX253" fmla="*/ 4086423 w 5681578"/>
                  <a:gd name="connsiteY253" fmla="*/ 93265 h 1514753"/>
                  <a:gd name="connsiteX254" fmla="*/ 4089639 w 5681578"/>
                  <a:gd name="connsiteY254" fmla="*/ 135074 h 1514753"/>
                  <a:gd name="connsiteX255" fmla="*/ 4102503 w 5681578"/>
                  <a:gd name="connsiteY255" fmla="*/ 131857 h 1514753"/>
                  <a:gd name="connsiteX256" fmla="*/ 4102503 w 5681578"/>
                  <a:gd name="connsiteY256" fmla="*/ 196178 h 1514753"/>
                  <a:gd name="connsiteX257" fmla="*/ 4128232 w 5681578"/>
                  <a:gd name="connsiteY257" fmla="*/ 225123 h 1514753"/>
                  <a:gd name="connsiteX258" fmla="*/ 4170040 w 5681578"/>
                  <a:gd name="connsiteY258" fmla="*/ 305523 h 1514753"/>
                  <a:gd name="connsiteX259" fmla="*/ 4182904 w 5681578"/>
                  <a:gd name="connsiteY259" fmla="*/ 318388 h 1514753"/>
                  <a:gd name="connsiteX260" fmla="*/ 4186120 w 5681578"/>
                  <a:gd name="connsiteY260" fmla="*/ 392356 h 1514753"/>
                  <a:gd name="connsiteX261" fmla="*/ 4186120 w 5681578"/>
                  <a:gd name="connsiteY261" fmla="*/ 421301 h 1514753"/>
                  <a:gd name="connsiteX262" fmla="*/ 4192552 w 5681578"/>
                  <a:gd name="connsiteY262" fmla="*/ 430949 h 1514753"/>
                  <a:gd name="connsiteX263" fmla="*/ 4186120 w 5681578"/>
                  <a:gd name="connsiteY263" fmla="*/ 469541 h 1514753"/>
                  <a:gd name="connsiteX264" fmla="*/ 4192552 w 5681578"/>
                  <a:gd name="connsiteY264" fmla="*/ 479189 h 1514753"/>
                  <a:gd name="connsiteX265" fmla="*/ 4198984 w 5681578"/>
                  <a:gd name="connsiteY265" fmla="*/ 620695 h 1514753"/>
                  <a:gd name="connsiteX266" fmla="*/ 4198984 w 5681578"/>
                  <a:gd name="connsiteY266" fmla="*/ 701096 h 1514753"/>
                  <a:gd name="connsiteX267" fmla="*/ 4208633 w 5681578"/>
                  <a:gd name="connsiteY267" fmla="*/ 713960 h 1514753"/>
                  <a:gd name="connsiteX268" fmla="*/ 4202201 w 5681578"/>
                  <a:gd name="connsiteY268" fmla="*/ 730040 h 1514753"/>
                  <a:gd name="connsiteX269" fmla="*/ 4208633 w 5681578"/>
                  <a:gd name="connsiteY269" fmla="*/ 739688 h 1514753"/>
                  <a:gd name="connsiteX270" fmla="*/ 4321194 w 5681578"/>
                  <a:gd name="connsiteY270" fmla="*/ 739688 h 1514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5681578" h="1514753">
                    <a:moveTo>
                      <a:pt x="2388355" y="865114"/>
                    </a:moveTo>
                    <a:lnTo>
                      <a:pt x="2391571" y="881194"/>
                    </a:lnTo>
                    <a:cubicBezTo>
                      <a:pt x="2394787" y="881194"/>
                      <a:pt x="2394787" y="877978"/>
                      <a:pt x="2398003" y="874762"/>
                    </a:cubicBezTo>
                    <a:cubicBezTo>
                      <a:pt x="2394787" y="871546"/>
                      <a:pt x="2394787" y="868330"/>
                      <a:pt x="2388355" y="865114"/>
                    </a:cubicBezTo>
                    <a:close/>
                    <a:moveTo>
                      <a:pt x="2401219" y="832953"/>
                    </a:moveTo>
                    <a:cubicBezTo>
                      <a:pt x="2398003" y="849034"/>
                      <a:pt x="2401219" y="865114"/>
                      <a:pt x="2401219" y="881194"/>
                    </a:cubicBezTo>
                    <a:cubicBezTo>
                      <a:pt x="2401219" y="884410"/>
                      <a:pt x="2394787" y="890842"/>
                      <a:pt x="2391571" y="894058"/>
                    </a:cubicBezTo>
                    <a:cubicBezTo>
                      <a:pt x="2388355" y="890842"/>
                      <a:pt x="2381923" y="881194"/>
                      <a:pt x="2381923" y="871546"/>
                    </a:cubicBezTo>
                    <a:cubicBezTo>
                      <a:pt x="2381923" y="865114"/>
                      <a:pt x="2388355" y="861898"/>
                      <a:pt x="2388355" y="852250"/>
                    </a:cubicBezTo>
                    <a:cubicBezTo>
                      <a:pt x="2388355" y="845818"/>
                      <a:pt x="2385139" y="849034"/>
                      <a:pt x="2381923" y="845818"/>
                    </a:cubicBezTo>
                    <a:lnTo>
                      <a:pt x="2381923" y="836169"/>
                    </a:lnTo>
                    <a:cubicBezTo>
                      <a:pt x="2385139" y="836169"/>
                      <a:pt x="2388355" y="842602"/>
                      <a:pt x="2391571" y="845818"/>
                    </a:cubicBezTo>
                    <a:cubicBezTo>
                      <a:pt x="2394787" y="845818"/>
                      <a:pt x="2398003" y="839386"/>
                      <a:pt x="2401219" y="832953"/>
                    </a:cubicBezTo>
                    <a:close/>
                    <a:moveTo>
                      <a:pt x="4379083" y="35376"/>
                    </a:moveTo>
                    <a:cubicBezTo>
                      <a:pt x="4382299" y="70753"/>
                      <a:pt x="4391947" y="102913"/>
                      <a:pt x="4395163" y="131857"/>
                    </a:cubicBezTo>
                    <a:cubicBezTo>
                      <a:pt x="4504508" y="131857"/>
                      <a:pt x="4514156" y="135074"/>
                      <a:pt x="4523804" y="135074"/>
                    </a:cubicBezTo>
                    <a:cubicBezTo>
                      <a:pt x="4530236" y="135074"/>
                      <a:pt x="4536668" y="135074"/>
                      <a:pt x="4539885" y="131857"/>
                    </a:cubicBezTo>
                    <a:cubicBezTo>
                      <a:pt x="4549533" y="102913"/>
                      <a:pt x="4565613" y="51457"/>
                      <a:pt x="4565613" y="41808"/>
                    </a:cubicBezTo>
                    <a:cubicBezTo>
                      <a:pt x="4565613" y="35376"/>
                      <a:pt x="4562397" y="35376"/>
                      <a:pt x="4562397" y="35376"/>
                    </a:cubicBezTo>
                    <a:close/>
                    <a:moveTo>
                      <a:pt x="4334058" y="0"/>
                    </a:moveTo>
                    <a:lnTo>
                      <a:pt x="4604205" y="0"/>
                    </a:lnTo>
                    <a:lnTo>
                      <a:pt x="4604205" y="742904"/>
                    </a:lnTo>
                    <a:lnTo>
                      <a:pt x="4732847" y="742904"/>
                    </a:lnTo>
                    <a:lnTo>
                      <a:pt x="4732847" y="601399"/>
                    </a:lnTo>
                    <a:cubicBezTo>
                      <a:pt x="4736063" y="588535"/>
                      <a:pt x="4736063" y="575671"/>
                      <a:pt x="4736063" y="562806"/>
                    </a:cubicBezTo>
                    <a:lnTo>
                      <a:pt x="4736063" y="530646"/>
                    </a:lnTo>
                    <a:lnTo>
                      <a:pt x="4736063" y="517782"/>
                    </a:lnTo>
                    <a:cubicBezTo>
                      <a:pt x="4752143" y="511350"/>
                      <a:pt x="4765007" y="508134"/>
                      <a:pt x="4768223" y="488838"/>
                    </a:cubicBezTo>
                    <a:lnTo>
                      <a:pt x="4768223" y="398789"/>
                    </a:lnTo>
                    <a:cubicBezTo>
                      <a:pt x="4800384" y="389140"/>
                      <a:pt x="4861488" y="376276"/>
                      <a:pt x="4871136" y="376276"/>
                    </a:cubicBezTo>
                    <a:cubicBezTo>
                      <a:pt x="4916161" y="376276"/>
                      <a:pt x="4945105" y="385924"/>
                      <a:pt x="4996562" y="405221"/>
                    </a:cubicBezTo>
                    <a:lnTo>
                      <a:pt x="4996562" y="488838"/>
                    </a:lnTo>
                    <a:cubicBezTo>
                      <a:pt x="5002994" y="501702"/>
                      <a:pt x="4986914" y="520998"/>
                      <a:pt x="5012642" y="524214"/>
                    </a:cubicBezTo>
                    <a:lnTo>
                      <a:pt x="5012642" y="1144909"/>
                    </a:lnTo>
                    <a:lnTo>
                      <a:pt x="5025506" y="1144909"/>
                    </a:lnTo>
                    <a:cubicBezTo>
                      <a:pt x="5028722" y="1132045"/>
                      <a:pt x="5028722" y="1119181"/>
                      <a:pt x="5028722" y="1106317"/>
                    </a:cubicBezTo>
                    <a:cubicBezTo>
                      <a:pt x="5019074" y="1083804"/>
                      <a:pt x="5051235" y="1087020"/>
                      <a:pt x="5044802" y="1064508"/>
                    </a:cubicBezTo>
                    <a:lnTo>
                      <a:pt x="5067315" y="1064508"/>
                    </a:lnTo>
                    <a:cubicBezTo>
                      <a:pt x="5067315" y="1058076"/>
                      <a:pt x="5057667" y="1009835"/>
                      <a:pt x="5076963" y="1009835"/>
                    </a:cubicBezTo>
                    <a:cubicBezTo>
                      <a:pt x="5086611" y="1009835"/>
                      <a:pt x="5118771" y="1022700"/>
                      <a:pt x="5128419" y="1022700"/>
                    </a:cubicBezTo>
                    <a:cubicBezTo>
                      <a:pt x="5134852" y="1022700"/>
                      <a:pt x="5179876" y="1016268"/>
                      <a:pt x="5205604" y="1016268"/>
                    </a:cubicBezTo>
                    <a:cubicBezTo>
                      <a:pt x="5212036" y="1013051"/>
                      <a:pt x="5212036" y="1006619"/>
                      <a:pt x="5212036" y="1000187"/>
                    </a:cubicBezTo>
                    <a:lnTo>
                      <a:pt x="5212036" y="971243"/>
                    </a:lnTo>
                    <a:lnTo>
                      <a:pt x="5314950" y="971243"/>
                    </a:lnTo>
                    <a:cubicBezTo>
                      <a:pt x="5331030" y="977675"/>
                      <a:pt x="5321382" y="1000187"/>
                      <a:pt x="5321382" y="1013051"/>
                    </a:cubicBezTo>
                    <a:cubicBezTo>
                      <a:pt x="5334246" y="1025916"/>
                      <a:pt x="5359974" y="1022700"/>
                      <a:pt x="5385703" y="1022700"/>
                    </a:cubicBezTo>
                    <a:cubicBezTo>
                      <a:pt x="5392135" y="1022700"/>
                      <a:pt x="5398567" y="1025916"/>
                      <a:pt x="5404999" y="1025916"/>
                    </a:cubicBezTo>
                    <a:cubicBezTo>
                      <a:pt x="5417863" y="1025916"/>
                      <a:pt x="5427511" y="1025916"/>
                      <a:pt x="5433943" y="1016268"/>
                    </a:cubicBezTo>
                    <a:lnTo>
                      <a:pt x="5466103" y="1016268"/>
                    </a:lnTo>
                    <a:cubicBezTo>
                      <a:pt x="5469319" y="1029132"/>
                      <a:pt x="5466103" y="1048428"/>
                      <a:pt x="5466103" y="1058076"/>
                    </a:cubicBezTo>
                    <a:cubicBezTo>
                      <a:pt x="5466103" y="1064508"/>
                      <a:pt x="5475752" y="1067724"/>
                      <a:pt x="5482184" y="1067724"/>
                    </a:cubicBezTo>
                    <a:cubicBezTo>
                      <a:pt x="5485400" y="1074156"/>
                      <a:pt x="5485400" y="1080588"/>
                      <a:pt x="5485400" y="1087020"/>
                    </a:cubicBezTo>
                    <a:cubicBezTo>
                      <a:pt x="5488616" y="1090236"/>
                      <a:pt x="5495048" y="1093452"/>
                      <a:pt x="5498264" y="1093452"/>
                    </a:cubicBezTo>
                    <a:cubicBezTo>
                      <a:pt x="5504696" y="1109533"/>
                      <a:pt x="5491832" y="1132045"/>
                      <a:pt x="5507912" y="1151341"/>
                    </a:cubicBezTo>
                    <a:lnTo>
                      <a:pt x="5507912" y="723608"/>
                    </a:lnTo>
                    <a:cubicBezTo>
                      <a:pt x="5523992" y="649639"/>
                      <a:pt x="5520776" y="578887"/>
                      <a:pt x="5527208" y="501702"/>
                    </a:cubicBezTo>
                    <a:lnTo>
                      <a:pt x="5536856" y="501702"/>
                    </a:lnTo>
                    <a:cubicBezTo>
                      <a:pt x="5556153" y="508134"/>
                      <a:pt x="5588313" y="498486"/>
                      <a:pt x="5594745" y="527430"/>
                    </a:cubicBezTo>
                    <a:lnTo>
                      <a:pt x="5607609" y="527430"/>
                    </a:lnTo>
                    <a:cubicBezTo>
                      <a:pt x="5610825" y="524214"/>
                      <a:pt x="5610825" y="517782"/>
                      <a:pt x="5614041" y="514566"/>
                    </a:cubicBezTo>
                    <a:cubicBezTo>
                      <a:pt x="5630121" y="511350"/>
                      <a:pt x="5659066" y="501702"/>
                      <a:pt x="5668714" y="501702"/>
                    </a:cubicBezTo>
                    <a:lnTo>
                      <a:pt x="5681578" y="501702"/>
                    </a:lnTo>
                    <a:lnTo>
                      <a:pt x="5681578" y="1514753"/>
                    </a:lnTo>
                    <a:lnTo>
                      <a:pt x="0" y="1514753"/>
                    </a:lnTo>
                    <a:lnTo>
                      <a:pt x="0" y="1328223"/>
                    </a:lnTo>
                    <a:lnTo>
                      <a:pt x="21351" y="1328223"/>
                    </a:lnTo>
                    <a:cubicBezTo>
                      <a:pt x="27783" y="1308927"/>
                      <a:pt x="34216" y="1286415"/>
                      <a:pt x="37432" y="1263902"/>
                    </a:cubicBezTo>
                    <a:lnTo>
                      <a:pt x="130697" y="1263902"/>
                    </a:lnTo>
                    <a:cubicBezTo>
                      <a:pt x="133913" y="1270334"/>
                      <a:pt x="137129" y="1276766"/>
                      <a:pt x="143561" y="1283199"/>
                    </a:cubicBezTo>
                    <a:lnTo>
                      <a:pt x="336523" y="1283199"/>
                    </a:lnTo>
                    <a:lnTo>
                      <a:pt x="336523" y="1183501"/>
                    </a:lnTo>
                    <a:cubicBezTo>
                      <a:pt x="230394" y="1154557"/>
                      <a:pt x="124265" y="1125613"/>
                      <a:pt x="18135" y="1061292"/>
                    </a:cubicBezTo>
                    <a:cubicBezTo>
                      <a:pt x="21351" y="1058076"/>
                      <a:pt x="27783" y="1054860"/>
                      <a:pt x="31000" y="1054860"/>
                    </a:cubicBezTo>
                    <a:lnTo>
                      <a:pt x="211098" y="1058076"/>
                    </a:lnTo>
                    <a:cubicBezTo>
                      <a:pt x="227178" y="1061292"/>
                      <a:pt x="246474" y="1064508"/>
                      <a:pt x="262554" y="1064508"/>
                    </a:cubicBezTo>
                    <a:lnTo>
                      <a:pt x="806065" y="1067724"/>
                    </a:lnTo>
                    <a:cubicBezTo>
                      <a:pt x="809281" y="1067724"/>
                      <a:pt x="809281" y="1061292"/>
                      <a:pt x="818929" y="1061292"/>
                    </a:cubicBezTo>
                    <a:lnTo>
                      <a:pt x="1011891" y="1061292"/>
                    </a:lnTo>
                    <a:lnTo>
                      <a:pt x="1011891" y="1070940"/>
                    </a:lnTo>
                    <a:cubicBezTo>
                      <a:pt x="989379" y="1083804"/>
                      <a:pt x="963651" y="1096668"/>
                      <a:pt x="941138" y="1106317"/>
                    </a:cubicBezTo>
                    <a:cubicBezTo>
                      <a:pt x="867169" y="1141693"/>
                      <a:pt x="777120" y="1173853"/>
                      <a:pt x="706367" y="1183501"/>
                    </a:cubicBezTo>
                    <a:cubicBezTo>
                      <a:pt x="699935" y="1189933"/>
                      <a:pt x="699935" y="1199582"/>
                      <a:pt x="699935" y="1209230"/>
                    </a:cubicBezTo>
                    <a:cubicBezTo>
                      <a:pt x="699935" y="1215662"/>
                      <a:pt x="699935" y="1225310"/>
                      <a:pt x="706367" y="1234958"/>
                    </a:cubicBezTo>
                    <a:lnTo>
                      <a:pt x="966867" y="1234958"/>
                    </a:lnTo>
                    <a:lnTo>
                      <a:pt x="966867" y="1270334"/>
                    </a:lnTo>
                    <a:lnTo>
                      <a:pt x="1031187" y="1270334"/>
                    </a:lnTo>
                    <a:cubicBezTo>
                      <a:pt x="1037619" y="1257470"/>
                      <a:pt x="1008675" y="1212446"/>
                      <a:pt x="1056916" y="1222094"/>
                    </a:cubicBezTo>
                    <a:lnTo>
                      <a:pt x="1056916" y="923002"/>
                    </a:lnTo>
                    <a:cubicBezTo>
                      <a:pt x="1079428" y="910138"/>
                      <a:pt x="1072996" y="906922"/>
                      <a:pt x="1072996" y="900490"/>
                    </a:cubicBezTo>
                    <a:lnTo>
                      <a:pt x="1072996" y="842602"/>
                    </a:lnTo>
                    <a:cubicBezTo>
                      <a:pt x="1079428" y="836169"/>
                      <a:pt x="1076212" y="826521"/>
                      <a:pt x="1079428" y="813657"/>
                    </a:cubicBezTo>
                    <a:lnTo>
                      <a:pt x="1105156" y="813657"/>
                    </a:lnTo>
                    <a:cubicBezTo>
                      <a:pt x="1108372" y="820089"/>
                      <a:pt x="1105156" y="829737"/>
                      <a:pt x="1108372" y="839386"/>
                    </a:cubicBezTo>
                    <a:lnTo>
                      <a:pt x="1214501" y="839386"/>
                    </a:lnTo>
                    <a:cubicBezTo>
                      <a:pt x="1220934" y="832953"/>
                      <a:pt x="1220934" y="826521"/>
                      <a:pt x="1220934" y="816873"/>
                    </a:cubicBezTo>
                    <a:cubicBezTo>
                      <a:pt x="1227366" y="816873"/>
                      <a:pt x="1230582" y="813657"/>
                      <a:pt x="1240230" y="813657"/>
                    </a:cubicBezTo>
                    <a:cubicBezTo>
                      <a:pt x="1246662" y="813657"/>
                      <a:pt x="1246662" y="816873"/>
                      <a:pt x="1246662" y="816873"/>
                    </a:cubicBezTo>
                    <a:cubicBezTo>
                      <a:pt x="1249878" y="826521"/>
                      <a:pt x="1253094" y="836169"/>
                      <a:pt x="1256310" y="849034"/>
                    </a:cubicBezTo>
                    <a:cubicBezTo>
                      <a:pt x="1256310" y="900490"/>
                      <a:pt x="1253094" y="903706"/>
                      <a:pt x="1253094" y="910138"/>
                    </a:cubicBezTo>
                    <a:cubicBezTo>
                      <a:pt x="1253094" y="919786"/>
                      <a:pt x="1262742" y="919786"/>
                      <a:pt x="1265958" y="923002"/>
                    </a:cubicBezTo>
                    <a:cubicBezTo>
                      <a:pt x="1269174" y="932651"/>
                      <a:pt x="1269174" y="942299"/>
                      <a:pt x="1269174" y="955163"/>
                    </a:cubicBezTo>
                    <a:cubicBezTo>
                      <a:pt x="1272390" y="955163"/>
                      <a:pt x="1269174" y="958379"/>
                      <a:pt x="1275606" y="958379"/>
                    </a:cubicBezTo>
                    <a:cubicBezTo>
                      <a:pt x="1285254" y="958379"/>
                      <a:pt x="1291686" y="955163"/>
                      <a:pt x="1294902" y="948731"/>
                    </a:cubicBezTo>
                    <a:lnTo>
                      <a:pt x="1294902" y="723608"/>
                    </a:lnTo>
                    <a:lnTo>
                      <a:pt x="1307766" y="723608"/>
                    </a:lnTo>
                    <a:cubicBezTo>
                      <a:pt x="1384952" y="736472"/>
                      <a:pt x="1462136" y="752553"/>
                      <a:pt x="1536105" y="762201"/>
                    </a:cubicBezTo>
                    <a:cubicBezTo>
                      <a:pt x="1542537" y="778281"/>
                      <a:pt x="1539321" y="778281"/>
                      <a:pt x="1539321" y="787929"/>
                    </a:cubicBezTo>
                    <a:lnTo>
                      <a:pt x="1539321" y="935867"/>
                    </a:lnTo>
                    <a:cubicBezTo>
                      <a:pt x="1574698" y="939083"/>
                      <a:pt x="1629370" y="929435"/>
                      <a:pt x="1664746" y="955163"/>
                    </a:cubicBezTo>
                    <a:cubicBezTo>
                      <a:pt x="1667962" y="958379"/>
                      <a:pt x="1664746" y="961595"/>
                      <a:pt x="1664746" y="971243"/>
                    </a:cubicBezTo>
                    <a:lnTo>
                      <a:pt x="1664746" y="1334655"/>
                    </a:lnTo>
                    <a:cubicBezTo>
                      <a:pt x="1667962" y="1334655"/>
                      <a:pt x="1667962" y="1337871"/>
                      <a:pt x="1674394" y="1337871"/>
                    </a:cubicBezTo>
                    <a:cubicBezTo>
                      <a:pt x="1690475" y="1337871"/>
                      <a:pt x="1687259" y="1318575"/>
                      <a:pt x="1687259" y="1315359"/>
                    </a:cubicBezTo>
                    <a:lnTo>
                      <a:pt x="1671178" y="665720"/>
                    </a:lnTo>
                    <a:lnTo>
                      <a:pt x="1905949" y="665720"/>
                    </a:lnTo>
                    <a:lnTo>
                      <a:pt x="1905949" y="1263902"/>
                    </a:lnTo>
                    <a:cubicBezTo>
                      <a:pt x="1905949" y="1263902"/>
                      <a:pt x="1902733" y="1267118"/>
                      <a:pt x="1912381" y="1267118"/>
                    </a:cubicBezTo>
                    <a:cubicBezTo>
                      <a:pt x="1915598" y="1267118"/>
                      <a:pt x="1960622" y="1247822"/>
                      <a:pt x="1960622" y="1241390"/>
                    </a:cubicBezTo>
                    <a:lnTo>
                      <a:pt x="1947758" y="685016"/>
                    </a:lnTo>
                    <a:cubicBezTo>
                      <a:pt x="1960622" y="688232"/>
                      <a:pt x="1976702" y="685016"/>
                      <a:pt x="1992782" y="685016"/>
                    </a:cubicBezTo>
                    <a:lnTo>
                      <a:pt x="1992782" y="591751"/>
                    </a:lnTo>
                    <a:cubicBezTo>
                      <a:pt x="2012079" y="578887"/>
                      <a:pt x="2034591" y="601399"/>
                      <a:pt x="2034591" y="572454"/>
                    </a:cubicBezTo>
                    <a:lnTo>
                      <a:pt x="2034591" y="540294"/>
                    </a:lnTo>
                    <a:lnTo>
                      <a:pt x="2041023" y="533862"/>
                    </a:lnTo>
                    <a:cubicBezTo>
                      <a:pt x="2098912" y="533862"/>
                      <a:pt x="2156800" y="533862"/>
                      <a:pt x="2217905" y="530646"/>
                    </a:cubicBezTo>
                    <a:lnTo>
                      <a:pt x="2217905" y="514566"/>
                    </a:lnTo>
                    <a:lnTo>
                      <a:pt x="2217905" y="504918"/>
                    </a:lnTo>
                    <a:lnTo>
                      <a:pt x="2217905" y="498486"/>
                    </a:lnTo>
                    <a:cubicBezTo>
                      <a:pt x="2224337" y="495270"/>
                      <a:pt x="2230769" y="495270"/>
                      <a:pt x="2233985" y="488838"/>
                    </a:cubicBezTo>
                    <a:lnTo>
                      <a:pt x="2233985" y="479189"/>
                    </a:lnTo>
                    <a:lnTo>
                      <a:pt x="2240417" y="472757"/>
                    </a:lnTo>
                    <a:lnTo>
                      <a:pt x="2240417" y="402005"/>
                    </a:lnTo>
                    <a:lnTo>
                      <a:pt x="2250065" y="402005"/>
                    </a:lnTo>
                    <a:lnTo>
                      <a:pt x="2250065" y="469541"/>
                    </a:lnTo>
                    <a:cubicBezTo>
                      <a:pt x="2253282" y="479189"/>
                      <a:pt x="2253282" y="485621"/>
                      <a:pt x="2253282" y="492054"/>
                    </a:cubicBezTo>
                    <a:cubicBezTo>
                      <a:pt x="2256498" y="495270"/>
                      <a:pt x="2262930" y="498486"/>
                      <a:pt x="2266146" y="498486"/>
                    </a:cubicBezTo>
                    <a:cubicBezTo>
                      <a:pt x="2269362" y="511350"/>
                      <a:pt x="2269362" y="524214"/>
                      <a:pt x="2269362" y="537078"/>
                    </a:cubicBezTo>
                    <a:cubicBezTo>
                      <a:pt x="2275794" y="540294"/>
                      <a:pt x="2285442" y="543510"/>
                      <a:pt x="2288658" y="546726"/>
                    </a:cubicBezTo>
                    <a:cubicBezTo>
                      <a:pt x="2291874" y="562806"/>
                      <a:pt x="2291874" y="578887"/>
                      <a:pt x="2291874" y="594967"/>
                    </a:cubicBezTo>
                    <a:cubicBezTo>
                      <a:pt x="2311170" y="611047"/>
                      <a:pt x="2304738" y="601399"/>
                      <a:pt x="2304738" y="614263"/>
                    </a:cubicBezTo>
                    <a:lnTo>
                      <a:pt x="2304738" y="694664"/>
                    </a:lnTo>
                    <a:cubicBezTo>
                      <a:pt x="2307954" y="697880"/>
                      <a:pt x="2314386" y="701096"/>
                      <a:pt x="2317602" y="704312"/>
                    </a:cubicBezTo>
                    <a:lnTo>
                      <a:pt x="2317602" y="1048428"/>
                    </a:lnTo>
                    <a:cubicBezTo>
                      <a:pt x="2340115" y="1038780"/>
                      <a:pt x="2359411" y="1025916"/>
                      <a:pt x="2375491" y="1013051"/>
                    </a:cubicBezTo>
                    <a:lnTo>
                      <a:pt x="2375491" y="910138"/>
                    </a:lnTo>
                    <a:cubicBezTo>
                      <a:pt x="2378707" y="906922"/>
                      <a:pt x="2378707" y="900490"/>
                      <a:pt x="2385139" y="900490"/>
                    </a:cubicBezTo>
                    <a:cubicBezTo>
                      <a:pt x="2394787" y="900490"/>
                      <a:pt x="2388355" y="903706"/>
                      <a:pt x="2391571" y="903706"/>
                    </a:cubicBezTo>
                    <a:cubicBezTo>
                      <a:pt x="2392729" y="904864"/>
                      <a:pt x="2393050" y="905186"/>
                      <a:pt x="2393276" y="905121"/>
                    </a:cubicBezTo>
                    <a:cubicBezTo>
                      <a:pt x="2393726" y="905025"/>
                      <a:pt x="2393887" y="903706"/>
                      <a:pt x="2398003" y="903706"/>
                    </a:cubicBezTo>
                    <a:cubicBezTo>
                      <a:pt x="2407651" y="903706"/>
                      <a:pt x="2481620" y="964811"/>
                      <a:pt x="2526645" y="996971"/>
                    </a:cubicBezTo>
                    <a:lnTo>
                      <a:pt x="2526645" y="832953"/>
                    </a:lnTo>
                    <a:cubicBezTo>
                      <a:pt x="2542725" y="810441"/>
                      <a:pt x="2578101" y="807225"/>
                      <a:pt x="2597398" y="807225"/>
                    </a:cubicBezTo>
                    <a:cubicBezTo>
                      <a:pt x="2603830" y="807225"/>
                      <a:pt x="2619910" y="810441"/>
                      <a:pt x="2632774" y="810441"/>
                    </a:cubicBezTo>
                    <a:cubicBezTo>
                      <a:pt x="2635990" y="813657"/>
                      <a:pt x="2632774" y="823305"/>
                      <a:pt x="2642422" y="823305"/>
                    </a:cubicBezTo>
                    <a:cubicBezTo>
                      <a:pt x="2648854" y="823305"/>
                      <a:pt x="2681015" y="804009"/>
                      <a:pt x="2703527" y="797577"/>
                    </a:cubicBezTo>
                    <a:cubicBezTo>
                      <a:pt x="2726039" y="791145"/>
                      <a:pt x="2758199" y="787929"/>
                      <a:pt x="2783928" y="781497"/>
                    </a:cubicBezTo>
                    <a:cubicBezTo>
                      <a:pt x="2787144" y="787929"/>
                      <a:pt x="2783928" y="797577"/>
                      <a:pt x="2787144" y="804009"/>
                    </a:cubicBezTo>
                    <a:cubicBezTo>
                      <a:pt x="2790360" y="813657"/>
                      <a:pt x="2803224" y="826521"/>
                      <a:pt x="2806440" y="836169"/>
                    </a:cubicBezTo>
                    <a:lnTo>
                      <a:pt x="2803224" y="1029132"/>
                    </a:lnTo>
                    <a:cubicBezTo>
                      <a:pt x="2803224" y="1029132"/>
                      <a:pt x="2800008" y="1032348"/>
                      <a:pt x="2809656" y="1032348"/>
                    </a:cubicBezTo>
                    <a:cubicBezTo>
                      <a:pt x="2835384" y="1032348"/>
                      <a:pt x="2828952" y="990539"/>
                      <a:pt x="2828952" y="987323"/>
                    </a:cubicBezTo>
                    <a:cubicBezTo>
                      <a:pt x="2828952" y="974459"/>
                      <a:pt x="2828952" y="958379"/>
                      <a:pt x="2832168" y="945515"/>
                    </a:cubicBezTo>
                    <a:lnTo>
                      <a:pt x="2832168" y="881194"/>
                    </a:lnTo>
                    <a:lnTo>
                      <a:pt x="2854681" y="881194"/>
                    </a:lnTo>
                    <a:lnTo>
                      <a:pt x="2854681" y="710744"/>
                    </a:lnTo>
                    <a:cubicBezTo>
                      <a:pt x="2854681" y="710744"/>
                      <a:pt x="2857897" y="707528"/>
                      <a:pt x="2861113" y="707528"/>
                    </a:cubicBezTo>
                    <a:lnTo>
                      <a:pt x="2861113" y="881194"/>
                    </a:lnTo>
                    <a:cubicBezTo>
                      <a:pt x="2870761" y="881194"/>
                      <a:pt x="2886841" y="884410"/>
                      <a:pt x="2893273" y="884410"/>
                    </a:cubicBezTo>
                    <a:cubicBezTo>
                      <a:pt x="2902921" y="884410"/>
                      <a:pt x="2919001" y="884410"/>
                      <a:pt x="2928649" y="877978"/>
                    </a:cubicBezTo>
                    <a:lnTo>
                      <a:pt x="2931866" y="707528"/>
                    </a:lnTo>
                    <a:cubicBezTo>
                      <a:pt x="2935082" y="720392"/>
                      <a:pt x="2935082" y="736472"/>
                      <a:pt x="2935082" y="877978"/>
                    </a:cubicBezTo>
                    <a:cubicBezTo>
                      <a:pt x="2941514" y="884410"/>
                      <a:pt x="2947946" y="884410"/>
                      <a:pt x="2957594" y="884410"/>
                    </a:cubicBezTo>
                    <a:cubicBezTo>
                      <a:pt x="2957594" y="897274"/>
                      <a:pt x="2954378" y="910138"/>
                      <a:pt x="2954378" y="1009835"/>
                    </a:cubicBezTo>
                    <a:cubicBezTo>
                      <a:pt x="2954378" y="1019484"/>
                      <a:pt x="2967242" y="1029132"/>
                      <a:pt x="2976890" y="1038780"/>
                    </a:cubicBezTo>
                    <a:cubicBezTo>
                      <a:pt x="2983322" y="1032348"/>
                      <a:pt x="2980106" y="1022700"/>
                      <a:pt x="2983322" y="1016268"/>
                    </a:cubicBezTo>
                    <a:lnTo>
                      <a:pt x="2986538" y="800793"/>
                    </a:lnTo>
                    <a:cubicBezTo>
                      <a:pt x="2989754" y="797577"/>
                      <a:pt x="2996186" y="794361"/>
                      <a:pt x="2999402" y="791145"/>
                    </a:cubicBezTo>
                    <a:cubicBezTo>
                      <a:pt x="2999402" y="784713"/>
                      <a:pt x="2992970" y="781497"/>
                      <a:pt x="2986538" y="778281"/>
                    </a:cubicBezTo>
                    <a:cubicBezTo>
                      <a:pt x="3031563" y="749336"/>
                      <a:pt x="3095883" y="749336"/>
                      <a:pt x="3153772" y="739688"/>
                    </a:cubicBezTo>
                    <a:cubicBezTo>
                      <a:pt x="3179500" y="736472"/>
                      <a:pt x="3224525" y="726824"/>
                      <a:pt x="3234173" y="726824"/>
                    </a:cubicBezTo>
                    <a:cubicBezTo>
                      <a:pt x="3240605" y="726824"/>
                      <a:pt x="3256685" y="730040"/>
                      <a:pt x="3266333" y="733256"/>
                    </a:cubicBezTo>
                    <a:cubicBezTo>
                      <a:pt x="3250253" y="746120"/>
                      <a:pt x="3227741" y="739688"/>
                      <a:pt x="3227741" y="768633"/>
                    </a:cubicBezTo>
                    <a:cubicBezTo>
                      <a:pt x="3227741" y="775065"/>
                      <a:pt x="3234173" y="791145"/>
                      <a:pt x="3234173" y="797577"/>
                    </a:cubicBezTo>
                    <a:lnTo>
                      <a:pt x="3227741" y="1019484"/>
                    </a:lnTo>
                    <a:cubicBezTo>
                      <a:pt x="3227741" y="1025916"/>
                      <a:pt x="3230957" y="1032348"/>
                      <a:pt x="3234173" y="1035564"/>
                    </a:cubicBezTo>
                    <a:cubicBezTo>
                      <a:pt x="3234173" y="1035564"/>
                      <a:pt x="3240605" y="1035564"/>
                      <a:pt x="3240605" y="1032348"/>
                    </a:cubicBezTo>
                    <a:cubicBezTo>
                      <a:pt x="3243821" y="1025916"/>
                      <a:pt x="3240605" y="1019484"/>
                      <a:pt x="3243821" y="1013051"/>
                    </a:cubicBezTo>
                    <a:cubicBezTo>
                      <a:pt x="3288846" y="990539"/>
                      <a:pt x="3292062" y="987323"/>
                      <a:pt x="3327438" y="987323"/>
                    </a:cubicBezTo>
                    <a:cubicBezTo>
                      <a:pt x="3369247" y="987323"/>
                      <a:pt x="3382111" y="993755"/>
                      <a:pt x="3427135" y="1019484"/>
                    </a:cubicBezTo>
                    <a:cubicBezTo>
                      <a:pt x="3433567" y="1013051"/>
                      <a:pt x="3433567" y="1006619"/>
                      <a:pt x="3433567" y="1000187"/>
                    </a:cubicBezTo>
                    <a:lnTo>
                      <a:pt x="3433567" y="636775"/>
                    </a:lnTo>
                    <a:cubicBezTo>
                      <a:pt x="3446432" y="627127"/>
                      <a:pt x="3462512" y="617479"/>
                      <a:pt x="3478592" y="614263"/>
                    </a:cubicBezTo>
                    <a:cubicBezTo>
                      <a:pt x="3481808" y="611047"/>
                      <a:pt x="3491456" y="617479"/>
                      <a:pt x="3494672" y="614263"/>
                    </a:cubicBezTo>
                    <a:cubicBezTo>
                      <a:pt x="3501104" y="607831"/>
                      <a:pt x="3504320" y="598183"/>
                      <a:pt x="3504320" y="588535"/>
                    </a:cubicBezTo>
                    <a:cubicBezTo>
                      <a:pt x="3510752" y="572454"/>
                      <a:pt x="3517184" y="553158"/>
                      <a:pt x="3523617" y="533862"/>
                    </a:cubicBezTo>
                    <a:cubicBezTo>
                      <a:pt x="3542913" y="527430"/>
                      <a:pt x="3578289" y="520998"/>
                      <a:pt x="3587937" y="520998"/>
                    </a:cubicBezTo>
                    <a:cubicBezTo>
                      <a:pt x="3594369" y="520998"/>
                      <a:pt x="3623314" y="527430"/>
                      <a:pt x="3642610" y="537078"/>
                    </a:cubicBezTo>
                    <a:lnTo>
                      <a:pt x="3642610" y="598183"/>
                    </a:lnTo>
                    <a:cubicBezTo>
                      <a:pt x="3645826" y="601399"/>
                      <a:pt x="3652258" y="607831"/>
                      <a:pt x="3658690" y="611047"/>
                    </a:cubicBezTo>
                    <a:cubicBezTo>
                      <a:pt x="3649042" y="630343"/>
                      <a:pt x="3642610" y="620695"/>
                      <a:pt x="3642610" y="639991"/>
                    </a:cubicBezTo>
                    <a:cubicBezTo>
                      <a:pt x="3642610" y="639991"/>
                      <a:pt x="3642610" y="649639"/>
                      <a:pt x="3652258" y="659287"/>
                    </a:cubicBezTo>
                    <a:lnTo>
                      <a:pt x="3652258" y="1289631"/>
                    </a:lnTo>
                    <a:cubicBezTo>
                      <a:pt x="3665122" y="1296063"/>
                      <a:pt x="3674770" y="1296063"/>
                      <a:pt x="3684418" y="1299279"/>
                    </a:cubicBezTo>
                    <a:lnTo>
                      <a:pt x="3697283" y="752553"/>
                    </a:lnTo>
                    <a:cubicBezTo>
                      <a:pt x="3694067" y="742904"/>
                      <a:pt x="3700499" y="733256"/>
                      <a:pt x="3687634" y="723608"/>
                    </a:cubicBezTo>
                    <a:lnTo>
                      <a:pt x="3687634" y="656071"/>
                    </a:lnTo>
                    <a:cubicBezTo>
                      <a:pt x="3687634" y="662504"/>
                      <a:pt x="3700499" y="659287"/>
                      <a:pt x="3706931" y="659287"/>
                    </a:cubicBezTo>
                    <a:cubicBezTo>
                      <a:pt x="3739091" y="656071"/>
                      <a:pt x="3796980" y="656071"/>
                      <a:pt x="3806628" y="656071"/>
                    </a:cubicBezTo>
                    <a:cubicBezTo>
                      <a:pt x="3851652" y="656071"/>
                      <a:pt x="3896677" y="652855"/>
                      <a:pt x="3941701" y="672152"/>
                    </a:cubicBezTo>
                    <a:lnTo>
                      <a:pt x="3928837" y="672152"/>
                    </a:lnTo>
                    <a:cubicBezTo>
                      <a:pt x="3919189" y="672152"/>
                      <a:pt x="3915973" y="685016"/>
                      <a:pt x="3919189" y="694664"/>
                    </a:cubicBezTo>
                    <a:cubicBezTo>
                      <a:pt x="3893461" y="691448"/>
                      <a:pt x="3909541" y="675368"/>
                      <a:pt x="3896677" y="675368"/>
                    </a:cubicBezTo>
                    <a:cubicBezTo>
                      <a:pt x="3832356" y="675368"/>
                      <a:pt x="3764819" y="675368"/>
                      <a:pt x="3697283" y="668936"/>
                    </a:cubicBezTo>
                    <a:cubicBezTo>
                      <a:pt x="3694067" y="672152"/>
                      <a:pt x="3690850" y="668936"/>
                      <a:pt x="3690850" y="675368"/>
                    </a:cubicBezTo>
                    <a:cubicBezTo>
                      <a:pt x="3690850" y="685016"/>
                      <a:pt x="3694067" y="694664"/>
                      <a:pt x="3703715" y="704312"/>
                    </a:cubicBezTo>
                    <a:cubicBezTo>
                      <a:pt x="3713363" y="697880"/>
                      <a:pt x="3710147" y="681800"/>
                      <a:pt x="3716579" y="681800"/>
                    </a:cubicBezTo>
                    <a:cubicBezTo>
                      <a:pt x="3726227" y="681800"/>
                      <a:pt x="3726227" y="685016"/>
                      <a:pt x="3726227" y="685016"/>
                    </a:cubicBezTo>
                    <a:cubicBezTo>
                      <a:pt x="3729443" y="688232"/>
                      <a:pt x="3729443" y="694664"/>
                      <a:pt x="3732659" y="694664"/>
                    </a:cubicBezTo>
                    <a:cubicBezTo>
                      <a:pt x="3755171" y="697880"/>
                      <a:pt x="3790548" y="697880"/>
                      <a:pt x="3800196" y="697880"/>
                    </a:cubicBezTo>
                    <a:lnTo>
                      <a:pt x="3877381" y="697880"/>
                    </a:lnTo>
                    <a:cubicBezTo>
                      <a:pt x="3893461" y="701096"/>
                      <a:pt x="3915973" y="701096"/>
                      <a:pt x="3932053" y="710744"/>
                    </a:cubicBezTo>
                    <a:lnTo>
                      <a:pt x="3932053" y="1315359"/>
                    </a:lnTo>
                    <a:lnTo>
                      <a:pt x="3938485" y="1321791"/>
                    </a:lnTo>
                    <a:lnTo>
                      <a:pt x="3951350" y="1312143"/>
                    </a:lnTo>
                    <a:cubicBezTo>
                      <a:pt x="3935269" y="1154557"/>
                      <a:pt x="3954566" y="1154557"/>
                      <a:pt x="3954566" y="1025916"/>
                    </a:cubicBezTo>
                    <a:cubicBezTo>
                      <a:pt x="3954566" y="1016268"/>
                      <a:pt x="3948134" y="1006619"/>
                      <a:pt x="3948134" y="996971"/>
                    </a:cubicBezTo>
                    <a:cubicBezTo>
                      <a:pt x="3948134" y="990539"/>
                      <a:pt x="3954566" y="990539"/>
                      <a:pt x="3957782" y="987323"/>
                    </a:cubicBezTo>
                    <a:lnTo>
                      <a:pt x="3964214" y="617479"/>
                    </a:lnTo>
                    <a:cubicBezTo>
                      <a:pt x="3967430" y="611047"/>
                      <a:pt x="3973862" y="604615"/>
                      <a:pt x="3970646" y="598183"/>
                    </a:cubicBezTo>
                    <a:cubicBezTo>
                      <a:pt x="3970646" y="594967"/>
                      <a:pt x="3973862" y="591751"/>
                      <a:pt x="3973862" y="582103"/>
                    </a:cubicBezTo>
                    <a:cubicBezTo>
                      <a:pt x="3973862" y="575671"/>
                      <a:pt x="3967430" y="556374"/>
                      <a:pt x="3967430" y="546726"/>
                    </a:cubicBezTo>
                    <a:cubicBezTo>
                      <a:pt x="3967430" y="540294"/>
                      <a:pt x="3977078" y="530646"/>
                      <a:pt x="3977078" y="524214"/>
                    </a:cubicBezTo>
                    <a:cubicBezTo>
                      <a:pt x="3977078" y="504918"/>
                      <a:pt x="3964214" y="492054"/>
                      <a:pt x="3980294" y="475973"/>
                    </a:cubicBezTo>
                    <a:lnTo>
                      <a:pt x="3980294" y="466325"/>
                    </a:lnTo>
                    <a:cubicBezTo>
                      <a:pt x="3977078" y="443813"/>
                      <a:pt x="3980294" y="405221"/>
                      <a:pt x="3980294" y="398789"/>
                    </a:cubicBezTo>
                    <a:cubicBezTo>
                      <a:pt x="3980294" y="389140"/>
                      <a:pt x="3986726" y="382708"/>
                      <a:pt x="3986726" y="373060"/>
                    </a:cubicBezTo>
                    <a:cubicBezTo>
                      <a:pt x="3986726" y="366628"/>
                      <a:pt x="3980294" y="366628"/>
                      <a:pt x="3980294" y="360196"/>
                    </a:cubicBezTo>
                    <a:cubicBezTo>
                      <a:pt x="3980294" y="350548"/>
                      <a:pt x="3986726" y="356980"/>
                      <a:pt x="3986726" y="347332"/>
                    </a:cubicBezTo>
                    <a:cubicBezTo>
                      <a:pt x="3986726" y="340900"/>
                      <a:pt x="3980294" y="344116"/>
                      <a:pt x="3980294" y="337684"/>
                    </a:cubicBezTo>
                    <a:cubicBezTo>
                      <a:pt x="3980294" y="328036"/>
                      <a:pt x="3986726" y="334468"/>
                      <a:pt x="3986726" y="328036"/>
                    </a:cubicBezTo>
                    <a:cubicBezTo>
                      <a:pt x="3986726" y="318388"/>
                      <a:pt x="3980294" y="324820"/>
                      <a:pt x="3980294" y="318388"/>
                    </a:cubicBezTo>
                    <a:cubicBezTo>
                      <a:pt x="3980294" y="308739"/>
                      <a:pt x="3983510" y="311956"/>
                      <a:pt x="3983510" y="308739"/>
                    </a:cubicBezTo>
                    <a:cubicBezTo>
                      <a:pt x="3986726" y="305523"/>
                      <a:pt x="3983510" y="305523"/>
                      <a:pt x="3983510" y="295875"/>
                    </a:cubicBezTo>
                    <a:cubicBezTo>
                      <a:pt x="3983510" y="289443"/>
                      <a:pt x="3993158" y="289443"/>
                      <a:pt x="3996374" y="283011"/>
                    </a:cubicBezTo>
                    <a:cubicBezTo>
                      <a:pt x="3999590" y="279795"/>
                      <a:pt x="3996374" y="273363"/>
                      <a:pt x="3996374" y="266931"/>
                    </a:cubicBezTo>
                    <a:cubicBezTo>
                      <a:pt x="3999590" y="266931"/>
                      <a:pt x="4006022" y="263715"/>
                      <a:pt x="4006022" y="257283"/>
                    </a:cubicBezTo>
                    <a:lnTo>
                      <a:pt x="4006022" y="247635"/>
                    </a:lnTo>
                    <a:cubicBezTo>
                      <a:pt x="4015670" y="244419"/>
                      <a:pt x="4025318" y="234771"/>
                      <a:pt x="4022102" y="228339"/>
                    </a:cubicBezTo>
                    <a:lnTo>
                      <a:pt x="4041399" y="228339"/>
                    </a:lnTo>
                    <a:lnTo>
                      <a:pt x="4041399" y="215474"/>
                    </a:lnTo>
                    <a:cubicBezTo>
                      <a:pt x="4044615" y="212258"/>
                      <a:pt x="4054263" y="212258"/>
                      <a:pt x="4057479" y="205826"/>
                    </a:cubicBezTo>
                    <a:cubicBezTo>
                      <a:pt x="4063911" y="196178"/>
                      <a:pt x="4070343" y="180098"/>
                      <a:pt x="4070343" y="170450"/>
                    </a:cubicBezTo>
                    <a:cubicBezTo>
                      <a:pt x="4070343" y="164018"/>
                      <a:pt x="4063911" y="147938"/>
                      <a:pt x="4063911" y="135074"/>
                    </a:cubicBezTo>
                    <a:cubicBezTo>
                      <a:pt x="4089639" y="131857"/>
                      <a:pt x="4079991" y="96481"/>
                      <a:pt x="4086423" y="93265"/>
                    </a:cubicBezTo>
                    <a:cubicBezTo>
                      <a:pt x="4089639" y="106129"/>
                      <a:pt x="4089639" y="118993"/>
                      <a:pt x="4089639" y="135074"/>
                    </a:cubicBezTo>
                    <a:cubicBezTo>
                      <a:pt x="4092855" y="135074"/>
                      <a:pt x="4099287" y="135074"/>
                      <a:pt x="4102503" y="131857"/>
                    </a:cubicBezTo>
                    <a:cubicBezTo>
                      <a:pt x="4102503" y="151154"/>
                      <a:pt x="4096071" y="173666"/>
                      <a:pt x="4102503" y="196178"/>
                    </a:cubicBezTo>
                    <a:cubicBezTo>
                      <a:pt x="4102503" y="205826"/>
                      <a:pt x="4121800" y="212258"/>
                      <a:pt x="4128232" y="225123"/>
                    </a:cubicBezTo>
                    <a:cubicBezTo>
                      <a:pt x="4137880" y="234771"/>
                      <a:pt x="4170040" y="286227"/>
                      <a:pt x="4170040" y="305523"/>
                    </a:cubicBezTo>
                    <a:cubicBezTo>
                      <a:pt x="4170040" y="311956"/>
                      <a:pt x="4179688" y="311956"/>
                      <a:pt x="4182904" y="318388"/>
                    </a:cubicBezTo>
                    <a:cubicBezTo>
                      <a:pt x="4186120" y="340900"/>
                      <a:pt x="4186120" y="366628"/>
                      <a:pt x="4186120" y="392356"/>
                    </a:cubicBezTo>
                    <a:lnTo>
                      <a:pt x="4186120" y="421301"/>
                    </a:lnTo>
                    <a:cubicBezTo>
                      <a:pt x="4189336" y="424517"/>
                      <a:pt x="4192552" y="424517"/>
                      <a:pt x="4192552" y="430949"/>
                    </a:cubicBezTo>
                    <a:cubicBezTo>
                      <a:pt x="4192552" y="440597"/>
                      <a:pt x="4186120" y="459893"/>
                      <a:pt x="4186120" y="469541"/>
                    </a:cubicBezTo>
                    <a:cubicBezTo>
                      <a:pt x="4186120" y="475973"/>
                      <a:pt x="4192552" y="475973"/>
                      <a:pt x="4192552" y="479189"/>
                    </a:cubicBezTo>
                    <a:cubicBezTo>
                      <a:pt x="4192552" y="527430"/>
                      <a:pt x="4198984" y="611047"/>
                      <a:pt x="4198984" y="620695"/>
                    </a:cubicBezTo>
                    <a:lnTo>
                      <a:pt x="4198984" y="701096"/>
                    </a:lnTo>
                    <a:cubicBezTo>
                      <a:pt x="4202201" y="707528"/>
                      <a:pt x="4208633" y="704312"/>
                      <a:pt x="4208633" y="713960"/>
                    </a:cubicBezTo>
                    <a:cubicBezTo>
                      <a:pt x="4208633" y="720392"/>
                      <a:pt x="4202201" y="720392"/>
                      <a:pt x="4202201" y="730040"/>
                    </a:cubicBezTo>
                    <a:cubicBezTo>
                      <a:pt x="4202201" y="736472"/>
                      <a:pt x="4205417" y="736472"/>
                      <a:pt x="4208633" y="739688"/>
                    </a:cubicBezTo>
                    <a:lnTo>
                      <a:pt x="4321194" y="739688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-1276350" ty="-1358900" sx="100000" sy="100000" flip="none" algn="tl"/>
              </a:blipFill>
              <a:ln w="6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606DD2E-4127-9DD4-D434-67191C4B6A00}"/>
                </a:ext>
              </a:extLst>
            </p:cNvPr>
            <p:cNvSpPr/>
            <p:nvPr/>
          </p:nvSpPr>
          <p:spPr>
            <a:xfrm>
              <a:off x="6107713" y="6509824"/>
              <a:ext cx="871604" cy="348176"/>
            </a:xfrm>
            <a:custGeom>
              <a:avLst/>
              <a:gdLst>
                <a:gd name="connsiteX0" fmla="*/ 435802 w 871604"/>
                <a:gd name="connsiteY0" fmla="*/ 0 h 348176"/>
                <a:gd name="connsiteX1" fmla="*/ 871604 w 871604"/>
                <a:gd name="connsiteY1" fmla="*/ 345371 h 348176"/>
                <a:gd name="connsiteX2" fmla="*/ 871247 w 871604"/>
                <a:gd name="connsiteY2" fmla="*/ 348176 h 348176"/>
                <a:gd name="connsiteX3" fmla="*/ 357 w 871604"/>
                <a:gd name="connsiteY3" fmla="*/ 348176 h 348176"/>
                <a:gd name="connsiteX4" fmla="*/ 0 w 871604"/>
                <a:gd name="connsiteY4" fmla="*/ 345371 h 348176"/>
                <a:gd name="connsiteX5" fmla="*/ 435802 w 871604"/>
                <a:gd name="connsiteY5" fmla="*/ 0 h 34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604" h="348176">
                  <a:moveTo>
                    <a:pt x="435802" y="0"/>
                  </a:moveTo>
                  <a:cubicBezTo>
                    <a:pt x="676489" y="0"/>
                    <a:pt x="871604" y="154628"/>
                    <a:pt x="871604" y="345371"/>
                  </a:cubicBezTo>
                  <a:lnTo>
                    <a:pt x="871247" y="348176"/>
                  </a:lnTo>
                  <a:lnTo>
                    <a:pt x="357" y="348176"/>
                  </a:lnTo>
                  <a:lnTo>
                    <a:pt x="0" y="345371"/>
                  </a:lnTo>
                  <a:cubicBezTo>
                    <a:pt x="0" y="154628"/>
                    <a:pt x="195115" y="0"/>
                    <a:pt x="435802" y="0"/>
                  </a:cubicBezTo>
                  <a:close/>
                </a:path>
              </a:pathLst>
            </a:custGeom>
            <a:gradFill>
              <a:gsLst>
                <a:gs pos="100000">
                  <a:srgbClr val="DDCBF5">
                    <a:alpha val="0"/>
                  </a:srgbClr>
                </a:gs>
                <a:gs pos="73000">
                  <a:srgbClr val="D7C7F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B725B0D-B1B3-66AB-07E0-8C88F3BA88C0}"/>
              </a:ext>
            </a:extLst>
          </p:cNvPr>
          <p:cNvGrpSpPr/>
          <p:nvPr/>
        </p:nvGrpSpPr>
        <p:grpSpPr>
          <a:xfrm>
            <a:off x="6042080" y="1661689"/>
            <a:ext cx="3764843" cy="718565"/>
            <a:chOff x="1970695" y="1992898"/>
            <a:chExt cx="3764843" cy="71856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10A0F32-EF3C-AFCC-CA95-1E15CA2410A6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37C78E9-D359-65D9-698B-CC0CCB443661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215F551-0DC7-B216-2D1F-077E7FB60F6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A5F3F04-7800-F572-1DAF-A989189813CD}"/>
              </a:ext>
            </a:extLst>
          </p:cNvPr>
          <p:cNvSpPr txBox="1"/>
          <p:nvPr/>
        </p:nvSpPr>
        <p:spPr>
          <a:xfrm>
            <a:off x="5997474" y="2543414"/>
            <a:ext cx="481133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8672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E0ED5DE-5F96-5C7E-6849-ADB7A2DECC37}"/>
              </a:ext>
            </a:extLst>
          </p:cNvPr>
          <p:cNvSpPr txBox="1"/>
          <p:nvPr/>
        </p:nvSpPr>
        <p:spPr>
          <a:xfrm>
            <a:off x="10609450" y="61652"/>
            <a:ext cx="1513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0059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0059F7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9554A9-8715-4D25-5314-2B912B0A034D}"/>
              </a:ext>
            </a:extLst>
          </p:cNvPr>
          <p:cNvGrpSpPr/>
          <p:nvPr/>
        </p:nvGrpSpPr>
        <p:grpSpPr>
          <a:xfrm>
            <a:off x="6841364" y="235873"/>
            <a:ext cx="3764843" cy="718565"/>
            <a:chOff x="1970695" y="1992898"/>
            <a:chExt cx="3764843" cy="71856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52CFBD-6800-4AF1-C0C1-AD7EAE6E2D32}"/>
                </a:ext>
              </a:extLst>
            </p:cNvPr>
            <p:cNvSpPr/>
            <p:nvPr/>
          </p:nvSpPr>
          <p:spPr>
            <a:xfrm>
              <a:off x="2990850" y="2108266"/>
              <a:ext cx="2744687" cy="60319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5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AF4887-B8E7-78E2-2E09-2F88FB6EC316}"/>
                </a:ext>
              </a:extLst>
            </p:cNvPr>
            <p:cNvSpPr/>
            <p:nvPr/>
          </p:nvSpPr>
          <p:spPr>
            <a:xfrm>
              <a:off x="1970695" y="1992898"/>
              <a:ext cx="3764843" cy="603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CEFE"/>
                </a:gs>
                <a:gs pos="100000">
                  <a:srgbClr val="0059F7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B9DBA2-DAB7-59D6-0A14-8DEABE2CF0E7}"/>
                </a:ext>
              </a:extLst>
            </p:cNvPr>
            <p:cNvSpPr txBox="1"/>
            <p:nvPr/>
          </p:nvSpPr>
          <p:spPr>
            <a:xfrm>
              <a:off x="2627124" y="2111144"/>
              <a:ext cx="24484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îŝḷiḍe">
            <a:extLst>
              <a:ext uri="{FF2B5EF4-FFF2-40B4-BE49-F238E27FC236}">
                <a16:creationId xmlns:a16="http://schemas.microsoft.com/office/drawing/2014/main" id="{27A76496-C81E-45EC-BDF2-7D58387EB0B9}"/>
              </a:ext>
            </a:extLst>
          </p:cNvPr>
          <p:cNvSpPr/>
          <p:nvPr/>
        </p:nvSpPr>
        <p:spPr bwMode="auto">
          <a:xfrm rot="20425986">
            <a:off x="4215669" y="2554543"/>
            <a:ext cx="2299733" cy="2313328"/>
          </a:xfrm>
          <a:custGeom>
            <a:avLst/>
            <a:gdLst>
              <a:gd name="T0" fmla="*/ 2147483646 w 1052"/>
              <a:gd name="T1" fmla="*/ 2147483646 h 1057"/>
              <a:gd name="T2" fmla="*/ 2147483646 w 1052"/>
              <a:gd name="T3" fmla="*/ 2147483646 h 1057"/>
              <a:gd name="T4" fmla="*/ 2147483646 w 1052"/>
              <a:gd name="T5" fmla="*/ 2147483646 h 1057"/>
              <a:gd name="T6" fmla="*/ 2147483646 w 1052"/>
              <a:gd name="T7" fmla="*/ 2147483646 h 1057"/>
              <a:gd name="T8" fmla="*/ 2147483646 w 1052"/>
              <a:gd name="T9" fmla="*/ 2147483646 h 1057"/>
              <a:gd name="T10" fmla="*/ 2147483646 w 1052"/>
              <a:gd name="T11" fmla="*/ 2147483646 h 1057"/>
              <a:gd name="T12" fmla="*/ 2147483646 w 1052"/>
              <a:gd name="T13" fmla="*/ 2147483646 h 1057"/>
              <a:gd name="T14" fmla="*/ 2147483646 w 1052"/>
              <a:gd name="T15" fmla="*/ 2147483646 h 1057"/>
              <a:gd name="T16" fmla="*/ 2147483646 w 1052"/>
              <a:gd name="T17" fmla="*/ 2147483646 h 1057"/>
              <a:gd name="T18" fmla="*/ 2147483646 w 1052"/>
              <a:gd name="T19" fmla="*/ 2147483646 h 1057"/>
              <a:gd name="T20" fmla="*/ 2147483646 w 1052"/>
              <a:gd name="T21" fmla="*/ 2147483646 h 1057"/>
              <a:gd name="T22" fmla="*/ 2147483646 w 1052"/>
              <a:gd name="T23" fmla="*/ 2147483646 h 1057"/>
              <a:gd name="T24" fmla="*/ 2147483646 w 1052"/>
              <a:gd name="T25" fmla="*/ 2147483646 h 1057"/>
              <a:gd name="T26" fmla="*/ 2147483646 w 1052"/>
              <a:gd name="T27" fmla="*/ 2147483646 h 1057"/>
              <a:gd name="T28" fmla="*/ 2147483646 w 1052"/>
              <a:gd name="T29" fmla="*/ 2147483646 h 1057"/>
              <a:gd name="T30" fmla="*/ 2147483646 w 1052"/>
              <a:gd name="T31" fmla="*/ 2147483646 h 1057"/>
              <a:gd name="T32" fmla="*/ 2147483646 w 1052"/>
              <a:gd name="T33" fmla="*/ 2147483646 h 1057"/>
              <a:gd name="T34" fmla="*/ 2147483646 w 1052"/>
              <a:gd name="T35" fmla="*/ 2147483646 h 1057"/>
              <a:gd name="T36" fmla="*/ 2147483646 w 1052"/>
              <a:gd name="T37" fmla="*/ 2147483646 h 1057"/>
              <a:gd name="T38" fmla="*/ 2147483646 w 1052"/>
              <a:gd name="T39" fmla="*/ 2147483646 h 1057"/>
              <a:gd name="T40" fmla="*/ 2147483646 w 1052"/>
              <a:gd name="T41" fmla="*/ 2147483646 h 1057"/>
              <a:gd name="T42" fmla="*/ 2147483646 w 1052"/>
              <a:gd name="T43" fmla="*/ 2147483646 h 1057"/>
              <a:gd name="T44" fmla="*/ 2147483646 w 1052"/>
              <a:gd name="T45" fmla="*/ 2147483646 h 1057"/>
              <a:gd name="T46" fmla="*/ 2147483646 w 1052"/>
              <a:gd name="T47" fmla="*/ 2147483646 h 1057"/>
              <a:gd name="T48" fmla="*/ 2147483646 w 1052"/>
              <a:gd name="T49" fmla="*/ 2147483646 h 1057"/>
              <a:gd name="T50" fmla="*/ 2147483646 w 1052"/>
              <a:gd name="T51" fmla="*/ 2147483646 h 1057"/>
              <a:gd name="T52" fmla="*/ 2147483646 w 1052"/>
              <a:gd name="T53" fmla="*/ 2147483646 h 1057"/>
              <a:gd name="T54" fmla="*/ 2147483646 w 1052"/>
              <a:gd name="T55" fmla="*/ 2147483646 h 1057"/>
              <a:gd name="T56" fmla="*/ 2147483646 w 1052"/>
              <a:gd name="T57" fmla="*/ 2147483646 h 1057"/>
              <a:gd name="T58" fmla="*/ 2147483646 w 1052"/>
              <a:gd name="T59" fmla="*/ 2147483646 h 1057"/>
              <a:gd name="T60" fmla="*/ 2147483646 w 1052"/>
              <a:gd name="T61" fmla="*/ 2147483646 h 1057"/>
              <a:gd name="T62" fmla="*/ 2147483646 w 1052"/>
              <a:gd name="T63" fmla="*/ 2147483646 h 1057"/>
              <a:gd name="T64" fmla="*/ 2147483646 w 1052"/>
              <a:gd name="T65" fmla="*/ 2147483646 h 1057"/>
              <a:gd name="T66" fmla="*/ 2147483646 w 1052"/>
              <a:gd name="T67" fmla="*/ 2147483646 h 1057"/>
              <a:gd name="T68" fmla="*/ 2147483646 w 1052"/>
              <a:gd name="T69" fmla="*/ 2147483646 h 1057"/>
              <a:gd name="T70" fmla="*/ 2147483646 w 1052"/>
              <a:gd name="T71" fmla="*/ 2147483646 h 1057"/>
              <a:gd name="T72" fmla="*/ 2147483646 w 1052"/>
              <a:gd name="T73" fmla="*/ 2147483646 h 1057"/>
              <a:gd name="T74" fmla="*/ 2147483646 w 1052"/>
              <a:gd name="T75" fmla="*/ 2147483646 h 1057"/>
              <a:gd name="T76" fmla="*/ 2147483646 w 1052"/>
              <a:gd name="T77" fmla="*/ 2147483646 h 1057"/>
              <a:gd name="T78" fmla="*/ 2147483646 w 1052"/>
              <a:gd name="T79" fmla="*/ 2147483646 h 1057"/>
              <a:gd name="T80" fmla="*/ 2147483646 w 1052"/>
              <a:gd name="T81" fmla="*/ 2147483646 h 1057"/>
              <a:gd name="T82" fmla="*/ 0 w 1052"/>
              <a:gd name="T83" fmla="*/ 2147483646 h 1057"/>
              <a:gd name="T84" fmla="*/ 2147483646 w 1052"/>
              <a:gd name="T85" fmla="*/ 2147483646 h 1057"/>
              <a:gd name="T86" fmla="*/ 2147483646 w 1052"/>
              <a:gd name="T87" fmla="*/ 2147483646 h 1057"/>
              <a:gd name="T88" fmla="*/ 2147483646 w 1052"/>
              <a:gd name="T89" fmla="*/ 2147483646 h 1057"/>
              <a:gd name="T90" fmla="*/ 2147483646 w 1052"/>
              <a:gd name="T91" fmla="*/ 2147483646 h 1057"/>
              <a:gd name="T92" fmla="*/ 2147483646 w 1052"/>
              <a:gd name="T93" fmla="*/ 2147483646 h 1057"/>
              <a:gd name="T94" fmla="*/ 2147483646 w 1052"/>
              <a:gd name="T95" fmla="*/ 2147483646 h 1057"/>
              <a:gd name="T96" fmla="*/ 2147483646 w 1052"/>
              <a:gd name="T97" fmla="*/ 2147483646 h 1057"/>
              <a:gd name="T98" fmla="*/ 2147483646 w 1052"/>
              <a:gd name="T99" fmla="*/ 2147483646 h 1057"/>
              <a:gd name="T100" fmla="*/ 2147483646 w 1052"/>
              <a:gd name="T101" fmla="*/ 2147483646 h 1057"/>
              <a:gd name="T102" fmla="*/ 2147483646 w 1052"/>
              <a:gd name="T103" fmla="*/ 2147483646 h 1057"/>
              <a:gd name="T104" fmla="*/ 2147483646 w 1052"/>
              <a:gd name="T105" fmla="*/ 2147483646 h 1057"/>
              <a:gd name="T106" fmla="*/ 2147483646 w 1052"/>
              <a:gd name="T107" fmla="*/ 2147483646 h 1057"/>
              <a:gd name="T108" fmla="*/ 2147483646 w 1052"/>
              <a:gd name="T109" fmla="*/ 2147483646 h 1057"/>
              <a:gd name="T110" fmla="*/ 2147483646 w 1052"/>
              <a:gd name="T111" fmla="*/ 2147483646 h 1057"/>
              <a:gd name="T112" fmla="*/ 2147483646 w 1052"/>
              <a:gd name="T113" fmla="*/ 2147483646 h 1057"/>
              <a:gd name="T114" fmla="*/ 2147483646 w 1052"/>
              <a:gd name="T115" fmla="*/ 2147483646 h 10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052" h="1057">
                <a:moveTo>
                  <a:pt x="187" y="528"/>
                </a:moveTo>
                <a:lnTo>
                  <a:pt x="188" y="545"/>
                </a:lnTo>
                <a:lnTo>
                  <a:pt x="189" y="563"/>
                </a:lnTo>
                <a:lnTo>
                  <a:pt x="190" y="572"/>
                </a:lnTo>
                <a:lnTo>
                  <a:pt x="191" y="580"/>
                </a:lnTo>
                <a:lnTo>
                  <a:pt x="194" y="597"/>
                </a:lnTo>
                <a:lnTo>
                  <a:pt x="196" y="605"/>
                </a:lnTo>
                <a:lnTo>
                  <a:pt x="198" y="613"/>
                </a:lnTo>
                <a:lnTo>
                  <a:pt x="202" y="629"/>
                </a:lnTo>
                <a:lnTo>
                  <a:pt x="208" y="646"/>
                </a:lnTo>
                <a:lnTo>
                  <a:pt x="214" y="661"/>
                </a:lnTo>
                <a:lnTo>
                  <a:pt x="217" y="668"/>
                </a:lnTo>
                <a:lnTo>
                  <a:pt x="220" y="676"/>
                </a:lnTo>
                <a:lnTo>
                  <a:pt x="224" y="683"/>
                </a:lnTo>
                <a:lnTo>
                  <a:pt x="228" y="690"/>
                </a:lnTo>
                <a:lnTo>
                  <a:pt x="236" y="704"/>
                </a:lnTo>
                <a:lnTo>
                  <a:pt x="245" y="718"/>
                </a:lnTo>
                <a:lnTo>
                  <a:pt x="254" y="732"/>
                </a:lnTo>
                <a:lnTo>
                  <a:pt x="264" y="745"/>
                </a:lnTo>
                <a:lnTo>
                  <a:pt x="274" y="757"/>
                </a:lnTo>
                <a:lnTo>
                  <a:pt x="286" y="768"/>
                </a:lnTo>
                <a:lnTo>
                  <a:pt x="298" y="780"/>
                </a:lnTo>
                <a:lnTo>
                  <a:pt x="304" y="785"/>
                </a:lnTo>
                <a:lnTo>
                  <a:pt x="310" y="790"/>
                </a:lnTo>
                <a:lnTo>
                  <a:pt x="323" y="800"/>
                </a:lnTo>
                <a:lnTo>
                  <a:pt x="336" y="809"/>
                </a:lnTo>
                <a:lnTo>
                  <a:pt x="350" y="819"/>
                </a:lnTo>
                <a:lnTo>
                  <a:pt x="364" y="827"/>
                </a:lnTo>
                <a:lnTo>
                  <a:pt x="378" y="835"/>
                </a:lnTo>
                <a:lnTo>
                  <a:pt x="393" y="841"/>
                </a:lnTo>
                <a:lnTo>
                  <a:pt x="401" y="845"/>
                </a:lnTo>
                <a:lnTo>
                  <a:pt x="409" y="847"/>
                </a:lnTo>
                <a:lnTo>
                  <a:pt x="424" y="853"/>
                </a:lnTo>
                <a:lnTo>
                  <a:pt x="432" y="855"/>
                </a:lnTo>
                <a:lnTo>
                  <a:pt x="440" y="857"/>
                </a:lnTo>
                <a:lnTo>
                  <a:pt x="449" y="859"/>
                </a:lnTo>
                <a:lnTo>
                  <a:pt x="457" y="861"/>
                </a:lnTo>
                <a:lnTo>
                  <a:pt x="474" y="864"/>
                </a:lnTo>
                <a:lnTo>
                  <a:pt x="491" y="866"/>
                </a:lnTo>
                <a:lnTo>
                  <a:pt x="508" y="867"/>
                </a:lnTo>
                <a:lnTo>
                  <a:pt x="525" y="868"/>
                </a:lnTo>
                <a:lnTo>
                  <a:pt x="542" y="867"/>
                </a:lnTo>
                <a:lnTo>
                  <a:pt x="559" y="866"/>
                </a:lnTo>
                <a:lnTo>
                  <a:pt x="568" y="865"/>
                </a:lnTo>
                <a:lnTo>
                  <a:pt x="576" y="864"/>
                </a:lnTo>
                <a:lnTo>
                  <a:pt x="593" y="861"/>
                </a:lnTo>
                <a:lnTo>
                  <a:pt x="602" y="859"/>
                </a:lnTo>
                <a:lnTo>
                  <a:pt x="610" y="857"/>
                </a:lnTo>
                <a:lnTo>
                  <a:pt x="626" y="853"/>
                </a:lnTo>
                <a:lnTo>
                  <a:pt x="641" y="847"/>
                </a:lnTo>
                <a:lnTo>
                  <a:pt x="657" y="841"/>
                </a:lnTo>
                <a:lnTo>
                  <a:pt x="664" y="838"/>
                </a:lnTo>
                <a:lnTo>
                  <a:pt x="672" y="835"/>
                </a:lnTo>
                <a:lnTo>
                  <a:pt x="679" y="831"/>
                </a:lnTo>
                <a:lnTo>
                  <a:pt x="686" y="827"/>
                </a:lnTo>
                <a:lnTo>
                  <a:pt x="700" y="819"/>
                </a:lnTo>
                <a:lnTo>
                  <a:pt x="714" y="809"/>
                </a:lnTo>
                <a:lnTo>
                  <a:pt x="727" y="800"/>
                </a:lnTo>
                <a:lnTo>
                  <a:pt x="740" y="790"/>
                </a:lnTo>
                <a:lnTo>
                  <a:pt x="753" y="780"/>
                </a:lnTo>
                <a:lnTo>
                  <a:pt x="764" y="768"/>
                </a:lnTo>
                <a:lnTo>
                  <a:pt x="776" y="757"/>
                </a:lnTo>
                <a:lnTo>
                  <a:pt x="781" y="751"/>
                </a:lnTo>
                <a:lnTo>
                  <a:pt x="786" y="745"/>
                </a:lnTo>
                <a:lnTo>
                  <a:pt x="796" y="732"/>
                </a:lnTo>
                <a:lnTo>
                  <a:pt x="805" y="718"/>
                </a:lnTo>
                <a:lnTo>
                  <a:pt x="814" y="704"/>
                </a:lnTo>
                <a:lnTo>
                  <a:pt x="822" y="690"/>
                </a:lnTo>
                <a:lnTo>
                  <a:pt x="830" y="676"/>
                </a:lnTo>
                <a:lnTo>
                  <a:pt x="836" y="661"/>
                </a:lnTo>
                <a:lnTo>
                  <a:pt x="840" y="653"/>
                </a:lnTo>
                <a:lnTo>
                  <a:pt x="842" y="646"/>
                </a:lnTo>
                <a:lnTo>
                  <a:pt x="848" y="629"/>
                </a:lnTo>
                <a:lnTo>
                  <a:pt x="850" y="621"/>
                </a:lnTo>
                <a:lnTo>
                  <a:pt x="852" y="613"/>
                </a:lnTo>
                <a:lnTo>
                  <a:pt x="854" y="605"/>
                </a:lnTo>
                <a:lnTo>
                  <a:pt x="856" y="597"/>
                </a:lnTo>
                <a:lnTo>
                  <a:pt x="859" y="580"/>
                </a:lnTo>
                <a:lnTo>
                  <a:pt x="861" y="563"/>
                </a:lnTo>
                <a:lnTo>
                  <a:pt x="862" y="545"/>
                </a:lnTo>
                <a:lnTo>
                  <a:pt x="863" y="528"/>
                </a:lnTo>
                <a:lnTo>
                  <a:pt x="862" y="511"/>
                </a:lnTo>
                <a:lnTo>
                  <a:pt x="861" y="494"/>
                </a:lnTo>
                <a:lnTo>
                  <a:pt x="860" y="485"/>
                </a:lnTo>
                <a:lnTo>
                  <a:pt x="859" y="477"/>
                </a:lnTo>
                <a:lnTo>
                  <a:pt x="856" y="459"/>
                </a:lnTo>
                <a:lnTo>
                  <a:pt x="854" y="451"/>
                </a:lnTo>
                <a:lnTo>
                  <a:pt x="852" y="443"/>
                </a:lnTo>
                <a:lnTo>
                  <a:pt x="848" y="427"/>
                </a:lnTo>
                <a:lnTo>
                  <a:pt x="842" y="412"/>
                </a:lnTo>
                <a:lnTo>
                  <a:pt x="836" y="396"/>
                </a:lnTo>
                <a:lnTo>
                  <a:pt x="833" y="389"/>
                </a:lnTo>
                <a:lnTo>
                  <a:pt x="830" y="380"/>
                </a:lnTo>
                <a:lnTo>
                  <a:pt x="826" y="373"/>
                </a:lnTo>
                <a:lnTo>
                  <a:pt x="822" y="366"/>
                </a:lnTo>
                <a:lnTo>
                  <a:pt x="814" y="352"/>
                </a:lnTo>
                <a:lnTo>
                  <a:pt x="805" y="338"/>
                </a:lnTo>
                <a:lnTo>
                  <a:pt x="796" y="325"/>
                </a:lnTo>
                <a:lnTo>
                  <a:pt x="786" y="312"/>
                </a:lnTo>
                <a:lnTo>
                  <a:pt x="776" y="300"/>
                </a:lnTo>
                <a:lnTo>
                  <a:pt x="764" y="288"/>
                </a:lnTo>
                <a:lnTo>
                  <a:pt x="753" y="276"/>
                </a:lnTo>
                <a:lnTo>
                  <a:pt x="747" y="271"/>
                </a:lnTo>
                <a:lnTo>
                  <a:pt x="740" y="266"/>
                </a:lnTo>
                <a:lnTo>
                  <a:pt x="727" y="256"/>
                </a:lnTo>
                <a:lnTo>
                  <a:pt x="714" y="247"/>
                </a:lnTo>
                <a:lnTo>
                  <a:pt x="700" y="238"/>
                </a:lnTo>
                <a:lnTo>
                  <a:pt x="686" y="230"/>
                </a:lnTo>
                <a:lnTo>
                  <a:pt x="672" y="222"/>
                </a:lnTo>
                <a:lnTo>
                  <a:pt x="657" y="216"/>
                </a:lnTo>
                <a:lnTo>
                  <a:pt x="649" y="212"/>
                </a:lnTo>
                <a:lnTo>
                  <a:pt x="641" y="209"/>
                </a:lnTo>
                <a:lnTo>
                  <a:pt x="626" y="203"/>
                </a:lnTo>
                <a:lnTo>
                  <a:pt x="618" y="201"/>
                </a:lnTo>
                <a:lnTo>
                  <a:pt x="610" y="199"/>
                </a:lnTo>
                <a:lnTo>
                  <a:pt x="602" y="197"/>
                </a:lnTo>
                <a:lnTo>
                  <a:pt x="593" y="195"/>
                </a:lnTo>
                <a:lnTo>
                  <a:pt x="576" y="192"/>
                </a:lnTo>
                <a:lnTo>
                  <a:pt x="559" y="190"/>
                </a:lnTo>
                <a:lnTo>
                  <a:pt x="542" y="189"/>
                </a:lnTo>
                <a:lnTo>
                  <a:pt x="525" y="188"/>
                </a:lnTo>
                <a:lnTo>
                  <a:pt x="508" y="189"/>
                </a:lnTo>
                <a:lnTo>
                  <a:pt x="491" y="190"/>
                </a:lnTo>
                <a:lnTo>
                  <a:pt x="482" y="191"/>
                </a:lnTo>
                <a:lnTo>
                  <a:pt x="474" y="192"/>
                </a:lnTo>
                <a:lnTo>
                  <a:pt x="457" y="195"/>
                </a:lnTo>
                <a:lnTo>
                  <a:pt x="449" y="197"/>
                </a:lnTo>
                <a:lnTo>
                  <a:pt x="440" y="199"/>
                </a:lnTo>
                <a:lnTo>
                  <a:pt x="424" y="203"/>
                </a:lnTo>
                <a:lnTo>
                  <a:pt x="409" y="209"/>
                </a:lnTo>
                <a:lnTo>
                  <a:pt x="393" y="216"/>
                </a:lnTo>
                <a:lnTo>
                  <a:pt x="386" y="219"/>
                </a:lnTo>
                <a:lnTo>
                  <a:pt x="378" y="222"/>
                </a:lnTo>
                <a:lnTo>
                  <a:pt x="371" y="226"/>
                </a:lnTo>
                <a:lnTo>
                  <a:pt x="364" y="230"/>
                </a:lnTo>
                <a:lnTo>
                  <a:pt x="350" y="238"/>
                </a:lnTo>
                <a:lnTo>
                  <a:pt x="336" y="247"/>
                </a:lnTo>
                <a:lnTo>
                  <a:pt x="323" y="256"/>
                </a:lnTo>
                <a:lnTo>
                  <a:pt x="310" y="266"/>
                </a:lnTo>
                <a:lnTo>
                  <a:pt x="298" y="276"/>
                </a:lnTo>
                <a:lnTo>
                  <a:pt x="286" y="288"/>
                </a:lnTo>
                <a:lnTo>
                  <a:pt x="274" y="300"/>
                </a:lnTo>
                <a:lnTo>
                  <a:pt x="269" y="306"/>
                </a:lnTo>
                <a:lnTo>
                  <a:pt x="264" y="312"/>
                </a:lnTo>
                <a:lnTo>
                  <a:pt x="254" y="325"/>
                </a:lnTo>
                <a:lnTo>
                  <a:pt x="245" y="338"/>
                </a:lnTo>
                <a:lnTo>
                  <a:pt x="236" y="352"/>
                </a:lnTo>
                <a:lnTo>
                  <a:pt x="228" y="366"/>
                </a:lnTo>
                <a:lnTo>
                  <a:pt x="220" y="380"/>
                </a:lnTo>
                <a:lnTo>
                  <a:pt x="214" y="396"/>
                </a:lnTo>
                <a:lnTo>
                  <a:pt x="211" y="404"/>
                </a:lnTo>
                <a:lnTo>
                  <a:pt x="208" y="412"/>
                </a:lnTo>
                <a:lnTo>
                  <a:pt x="202" y="427"/>
                </a:lnTo>
                <a:lnTo>
                  <a:pt x="200" y="435"/>
                </a:lnTo>
                <a:lnTo>
                  <a:pt x="198" y="443"/>
                </a:lnTo>
                <a:lnTo>
                  <a:pt x="196" y="451"/>
                </a:lnTo>
                <a:lnTo>
                  <a:pt x="194" y="459"/>
                </a:lnTo>
                <a:lnTo>
                  <a:pt x="191" y="477"/>
                </a:lnTo>
                <a:lnTo>
                  <a:pt x="189" y="494"/>
                </a:lnTo>
                <a:lnTo>
                  <a:pt x="188" y="511"/>
                </a:lnTo>
                <a:lnTo>
                  <a:pt x="187" y="528"/>
                </a:lnTo>
                <a:close/>
                <a:moveTo>
                  <a:pt x="887" y="917"/>
                </a:moveTo>
                <a:lnTo>
                  <a:pt x="820" y="893"/>
                </a:lnTo>
                <a:lnTo>
                  <a:pt x="800" y="909"/>
                </a:lnTo>
                <a:lnTo>
                  <a:pt x="780" y="923"/>
                </a:lnTo>
                <a:lnTo>
                  <a:pt x="781" y="996"/>
                </a:lnTo>
                <a:lnTo>
                  <a:pt x="766" y="1003"/>
                </a:lnTo>
                <a:lnTo>
                  <a:pt x="751" y="1011"/>
                </a:lnTo>
                <a:lnTo>
                  <a:pt x="693" y="967"/>
                </a:lnTo>
                <a:lnTo>
                  <a:pt x="670" y="975"/>
                </a:lnTo>
                <a:lnTo>
                  <a:pt x="658" y="979"/>
                </a:lnTo>
                <a:lnTo>
                  <a:pt x="646" y="982"/>
                </a:lnTo>
                <a:lnTo>
                  <a:pt x="625" y="1051"/>
                </a:lnTo>
                <a:lnTo>
                  <a:pt x="591" y="1057"/>
                </a:lnTo>
                <a:lnTo>
                  <a:pt x="550" y="998"/>
                </a:lnTo>
                <a:lnTo>
                  <a:pt x="525" y="999"/>
                </a:lnTo>
                <a:lnTo>
                  <a:pt x="500" y="998"/>
                </a:lnTo>
                <a:lnTo>
                  <a:pt x="459" y="1057"/>
                </a:lnTo>
                <a:lnTo>
                  <a:pt x="442" y="1054"/>
                </a:lnTo>
                <a:lnTo>
                  <a:pt x="425" y="1051"/>
                </a:lnTo>
                <a:lnTo>
                  <a:pt x="404" y="982"/>
                </a:lnTo>
                <a:lnTo>
                  <a:pt x="380" y="975"/>
                </a:lnTo>
                <a:lnTo>
                  <a:pt x="369" y="971"/>
                </a:lnTo>
                <a:lnTo>
                  <a:pt x="357" y="967"/>
                </a:lnTo>
                <a:lnTo>
                  <a:pt x="300" y="1011"/>
                </a:lnTo>
                <a:lnTo>
                  <a:pt x="284" y="1003"/>
                </a:lnTo>
                <a:lnTo>
                  <a:pt x="269" y="996"/>
                </a:lnTo>
                <a:lnTo>
                  <a:pt x="270" y="923"/>
                </a:lnTo>
                <a:lnTo>
                  <a:pt x="250" y="909"/>
                </a:lnTo>
                <a:lnTo>
                  <a:pt x="240" y="902"/>
                </a:lnTo>
                <a:lnTo>
                  <a:pt x="230" y="893"/>
                </a:lnTo>
                <a:lnTo>
                  <a:pt x="163" y="917"/>
                </a:lnTo>
                <a:lnTo>
                  <a:pt x="151" y="905"/>
                </a:lnTo>
                <a:lnTo>
                  <a:pt x="138" y="892"/>
                </a:lnTo>
                <a:lnTo>
                  <a:pt x="162" y="825"/>
                </a:lnTo>
                <a:lnTo>
                  <a:pt x="147" y="804"/>
                </a:lnTo>
                <a:lnTo>
                  <a:pt x="132" y="784"/>
                </a:lnTo>
                <a:lnTo>
                  <a:pt x="61" y="785"/>
                </a:lnTo>
                <a:lnTo>
                  <a:pt x="53" y="770"/>
                </a:lnTo>
                <a:lnTo>
                  <a:pt x="45" y="755"/>
                </a:lnTo>
                <a:lnTo>
                  <a:pt x="88" y="697"/>
                </a:lnTo>
                <a:lnTo>
                  <a:pt x="80" y="674"/>
                </a:lnTo>
                <a:lnTo>
                  <a:pt x="76" y="662"/>
                </a:lnTo>
                <a:lnTo>
                  <a:pt x="73" y="650"/>
                </a:lnTo>
                <a:lnTo>
                  <a:pt x="5" y="628"/>
                </a:lnTo>
                <a:lnTo>
                  <a:pt x="0" y="595"/>
                </a:lnTo>
                <a:lnTo>
                  <a:pt x="58" y="553"/>
                </a:lnTo>
                <a:lnTo>
                  <a:pt x="57" y="528"/>
                </a:lnTo>
                <a:lnTo>
                  <a:pt x="58" y="503"/>
                </a:lnTo>
                <a:lnTo>
                  <a:pt x="0" y="461"/>
                </a:lnTo>
                <a:lnTo>
                  <a:pt x="2" y="445"/>
                </a:lnTo>
                <a:lnTo>
                  <a:pt x="5" y="428"/>
                </a:lnTo>
                <a:lnTo>
                  <a:pt x="73" y="407"/>
                </a:lnTo>
                <a:lnTo>
                  <a:pt x="80" y="382"/>
                </a:lnTo>
                <a:lnTo>
                  <a:pt x="84" y="371"/>
                </a:lnTo>
                <a:lnTo>
                  <a:pt x="88" y="359"/>
                </a:lnTo>
                <a:lnTo>
                  <a:pt x="45" y="302"/>
                </a:lnTo>
                <a:lnTo>
                  <a:pt x="53" y="286"/>
                </a:lnTo>
                <a:lnTo>
                  <a:pt x="61" y="271"/>
                </a:lnTo>
                <a:lnTo>
                  <a:pt x="132" y="272"/>
                </a:lnTo>
                <a:lnTo>
                  <a:pt x="147" y="252"/>
                </a:lnTo>
                <a:lnTo>
                  <a:pt x="154" y="242"/>
                </a:lnTo>
                <a:lnTo>
                  <a:pt x="162" y="232"/>
                </a:lnTo>
                <a:lnTo>
                  <a:pt x="138" y="164"/>
                </a:lnTo>
                <a:lnTo>
                  <a:pt x="151" y="152"/>
                </a:lnTo>
                <a:lnTo>
                  <a:pt x="163" y="140"/>
                </a:lnTo>
                <a:lnTo>
                  <a:pt x="230" y="163"/>
                </a:lnTo>
                <a:lnTo>
                  <a:pt x="250" y="148"/>
                </a:lnTo>
                <a:lnTo>
                  <a:pt x="270" y="134"/>
                </a:lnTo>
                <a:lnTo>
                  <a:pt x="269" y="62"/>
                </a:lnTo>
                <a:lnTo>
                  <a:pt x="284" y="54"/>
                </a:lnTo>
                <a:lnTo>
                  <a:pt x="300" y="46"/>
                </a:lnTo>
                <a:lnTo>
                  <a:pt x="357" y="89"/>
                </a:lnTo>
                <a:lnTo>
                  <a:pt x="380" y="81"/>
                </a:lnTo>
                <a:lnTo>
                  <a:pt x="392" y="77"/>
                </a:lnTo>
                <a:lnTo>
                  <a:pt x="404" y="74"/>
                </a:lnTo>
                <a:lnTo>
                  <a:pt x="425" y="5"/>
                </a:lnTo>
                <a:lnTo>
                  <a:pt x="459" y="0"/>
                </a:lnTo>
                <a:lnTo>
                  <a:pt x="500" y="59"/>
                </a:lnTo>
                <a:lnTo>
                  <a:pt x="525" y="58"/>
                </a:lnTo>
                <a:lnTo>
                  <a:pt x="550" y="59"/>
                </a:lnTo>
                <a:lnTo>
                  <a:pt x="591" y="0"/>
                </a:lnTo>
                <a:lnTo>
                  <a:pt x="608" y="2"/>
                </a:lnTo>
                <a:lnTo>
                  <a:pt x="625" y="5"/>
                </a:lnTo>
                <a:lnTo>
                  <a:pt x="646" y="74"/>
                </a:lnTo>
                <a:lnTo>
                  <a:pt x="670" y="81"/>
                </a:lnTo>
                <a:lnTo>
                  <a:pt x="682" y="85"/>
                </a:lnTo>
                <a:lnTo>
                  <a:pt x="693" y="89"/>
                </a:lnTo>
                <a:lnTo>
                  <a:pt x="751" y="46"/>
                </a:lnTo>
                <a:lnTo>
                  <a:pt x="766" y="54"/>
                </a:lnTo>
                <a:lnTo>
                  <a:pt x="781" y="62"/>
                </a:lnTo>
                <a:lnTo>
                  <a:pt x="780" y="134"/>
                </a:lnTo>
                <a:lnTo>
                  <a:pt x="800" y="148"/>
                </a:lnTo>
                <a:lnTo>
                  <a:pt x="810" y="155"/>
                </a:lnTo>
                <a:lnTo>
                  <a:pt x="820" y="163"/>
                </a:lnTo>
                <a:lnTo>
                  <a:pt x="887" y="140"/>
                </a:lnTo>
                <a:lnTo>
                  <a:pt x="900" y="152"/>
                </a:lnTo>
                <a:lnTo>
                  <a:pt x="912" y="164"/>
                </a:lnTo>
                <a:lnTo>
                  <a:pt x="888" y="232"/>
                </a:lnTo>
                <a:lnTo>
                  <a:pt x="904" y="252"/>
                </a:lnTo>
                <a:lnTo>
                  <a:pt x="918" y="272"/>
                </a:lnTo>
                <a:lnTo>
                  <a:pt x="990" y="271"/>
                </a:lnTo>
                <a:lnTo>
                  <a:pt x="997" y="286"/>
                </a:lnTo>
                <a:lnTo>
                  <a:pt x="1005" y="302"/>
                </a:lnTo>
                <a:lnTo>
                  <a:pt x="962" y="359"/>
                </a:lnTo>
                <a:lnTo>
                  <a:pt x="970" y="382"/>
                </a:lnTo>
                <a:lnTo>
                  <a:pt x="974" y="395"/>
                </a:lnTo>
                <a:lnTo>
                  <a:pt x="977" y="407"/>
                </a:lnTo>
                <a:lnTo>
                  <a:pt x="1045" y="428"/>
                </a:lnTo>
                <a:lnTo>
                  <a:pt x="1052" y="461"/>
                </a:lnTo>
                <a:lnTo>
                  <a:pt x="992" y="503"/>
                </a:lnTo>
                <a:lnTo>
                  <a:pt x="993" y="528"/>
                </a:lnTo>
                <a:lnTo>
                  <a:pt x="992" y="553"/>
                </a:lnTo>
                <a:lnTo>
                  <a:pt x="1052" y="595"/>
                </a:lnTo>
                <a:lnTo>
                  <a:pt x="1049" y="611"/>
                </a:lnTo>
                <a:lnTo>
                  <a:pt x="1045" y="628"/>
                </a:lnTo>
                <a:lnTo>
                  <a:pt x="977" y="650"/>
                </a:lnTo>
                <a:lnTo>
                  <a:pt x="970" y="674"/>
                </a:lnTo>
                <a:lnTo>
                  <a:pt x="966" y="686"/>
                </a:lnTo>
                <a:lnTo>
                  <a:pt x="962" y="697"/>
                </a:lnTo>
                <a:lnTo>
                  <a:pt x="1005" y="755"/>
                </a:lnTo>
                <a:lnTo>
                  <a:pt x="997" y="770"/>
                </a:lnTo>
                <a:lnTo>
                  <a:pt x="990" y="785"/>
                </a:lnTo>
                <a:lnTo>
                  <a:pt x="918" y="784"/>
                </a:lnTo>
                <a:lnTo>
                  <a:pt x="904" y="804"/>
                </a:lnTo>
                <a:lnTo>
                  <a:pt x="897" y="814"/>
                </a:lnTo>
                <a:lnTo>
                  <a:pt x="888" y="825"/>
                </a:lnTo>
                <a:lnTo>
                  <a:pt x="912" y="892"/>
                </a:lnTo>
                <a:lnTo>
                  <a:pt x="900" y="905"/>
                </a:lnTo>
                <a:lnTo>
                  <a:pt x="887" y="917"/>
                </a:lnTo>
                <a:close/>
              </a:path>
            </a:pathLst>
          </a:custGeom>
          <a:solidFill>
            <a:srgbClr val="0059F7"/>
          </a:solidFill>
          <a:ln w="6350">
            <a:noFill/>
            <a:round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endParaRPr lang="zh-CN" altLang="en-US" sz="3200" b="1" dirty="0"/>
          </a:p>
        </p:txBody>
      </p:sp>
      <p:sp>
        <p:nvSpPr>
          <p:cNvPr id="4" name="椭圆 1" descr="D:\51PPT模板网\51pptmoban.com\图片.jpg">
            <a:extLst>
              <a:ext uri="{FF2B5EF4-FFF2-40B4-BE49-F238E27FC236}">
                <a16:creationId xmlns:a16="http://schemas.microsoft.com/office/drawing/2014/main" id="{5C01C537-64D9-5504-9174-9C1733356B75}"/>
              </a:ext>
            </a:extLst>
          </p:cNvPr>
          <p:cNvSpPr/>
          <p:nvPr/>
        </p:nvSpPr>
        <p:spPr>
          <a:xfrm>
            <a:off x="4899653" y="3238598"/>
            <a:ext cx="931765" cy="945218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is1íḍe">
            <a:extLst>
              <a:ext uri="{FF2B5EF4-FFF2-40B4-BE49-F238E27FC236}">
                <a16:creationId xmlns:a16="http://schemas.microsoft.com/office/drawing/2014/main" id="{5541044E-E497-9F83-A9FD-0C1130DC54E5}"/>
              </a:ext>
            </a:extLst>
          </p:cNvPr>
          <p:cNvSpPr/>
          <p:nvPr/>
        </p:nvSpPr>
        <p:spPr bwMode="auto">
          <a:xfrm rot="20425986">
            <a:off x="6149936" y="1936284"/>
            <a:ext cx="1481799" cy="1477267"/>
          </a:xfrm>
          <a:custGeom>
            <a:avLst/>
            <a:gdLst>
              <a:gd name="T0" fmla="*/ 2147483646 w 636"/>
              <a:gd name="T1" fmla="*/ 2147483646 h 633"/>
              <a:gd name="T2" fmla="*/ 2147483646 w 636"/>
              <a:gd name="T3" fmla="*/ 2147483646 h 633"/>
              <a:gd name="T4" fmla="*/ 2147483646 w 636"/>
              <a:gd name="T5" fmla="*/ 2147483646 h 633"/>
              <a:gd name="T6" fmla="*/ 2147483646 w 636"/>
              <a:gd name="T7" fmla="*/ 2147483646 h 633"/>
              <a:gd name="T8" fmla="*/ 2147483646 w 636"/>
              <a:gd name="T9" fmla="*/ 2147483646 h 633"/>
              <a:gd name="T10" fmla="*/ 2147483646 w 636"/>
              <a:gd name="T11" fmla="*/ 2147483646 h 633"/>
              <a:gd name="T12" fmla="*/ 2147483646 w 636"/>
              <a:gd name="T13" fmla="*/ 2147483646 h 633"/>
              <a:gd name="T14" fmla="*/ 2147483646 w 636"/>
              <a:gd name="T15" fmla="*/ 2147483646 h 633"/>
              <a:gd name="T16" fmla="*/ 2147483646 w 636"/>
              <a:gd name="T17" fmla="*/ 2147483646 h 633"/>
              <a:gd name="T18" fmla="*/ 2147483646 w 636"/>
              <a:gd name="T19" fmla="*/ 2147483646 h 633"/>
              <a:gd name="T20" fmla="*/ 2147483646 w 636"/>
              <a:gd name="T21" fmla="*/ 2147483646 h 633"/>
              <a:gd name="T22" fmla="*/ 2147483646 w 636"/>
              <a:gd name="T23" fmla="*/ 2147483646 h 633"/>
              <a:gd name="T24" fmla="*/ 2147483646 w 636"/>
              <a:gd name="T25" fmla="*/ 2147483646 h 633"/>
              <a:gd name="T26" fmla="*/ 2147483646 w 636"/>
              <a:gd name="T27" fmla="*/ 2147483646 h 633"/>
              <a:gd name="T28" fmla="*/ 2147483646 w 636"/>
              <a:gd name="T29" fmla="*/ 2147483646 h 633"/>
              <a:gd name="T30" fmla="*/ 2147483646 w 636"/>
              <a:gd name="T31" fmla="*/ 2147483646 h 633"/>
              <a:gd name="T32" fmla="*/ 2147483646 w 636"/>
              <a:gd name="T33" fmla="*/ 2147483646 h 633"/>
              <a:gd name="T34" fmla="*/ 2147483646 w 636"/>
              <a:gd name="T35" fmla="*/ 2147483646 h 633"/>
              <a:gd name="T36" fmla="*/ 2147483646 w 636"/>
              <a:gd name="T37" fmla="*/ 2147483646 h 633"/>
              <a:gd name="T38" fmla="*/ 2147483646 w 636"/>
              <a:gd name="T39" fmla="*/ 2147483646 h 633"/>
              <a:gd name="T40" fmla="*/ 2147483646 w 636"/>
              <a:gd name="T41" fmla="*/ 2147483646 h 633"/>
              <a:gd name="T42" fmla="*/ 2147483646 w 636"/>
              <a:gd name="T43" fmla="*/ 2147483646 h 633"/>
              <a:gd name="T44" fmla="*/ 2147483646 w 636"/>
              <a:gd name="T45" fmla="*/ 2147483646 h 633"/>
              <a:gd name="T46" fmla="*/ 2147483646 w 636"/>
              <a:gd name="T47" fmla="*/ 2147483646 h 633"/>
              <a:gd name="T48" fmla="*/ 2147483646 w 636"/>
              <a:gd name="T49" fmla="*/ 2147483646 h 633"/>
              <a:gd name="T50" fmla="*/ 2147483646 w 636"/>
              <a:gd name="T51" fmla="*/ 2147483646 h 633"/>
              <a:gd name="T52" fmla="*/ 2147483646 w 636"/>
              <a:gd name="T53" fmla="*/ 2147483646 h 633"/>
              <a:gd name="T54" fmla="*/ 2147483646 w 636"/>
              <a:gd name="T55" fmla="*/ 2147483646 h 633"/>
              <a:gd name="T56" fmla="*/ 2147483646 w 636"/>
              <a:gd name="T57" fmla="*/ 2147483646 h 633"/>
              <a:gd name="T58" fmla="*/ 2147483646 w 636"/>
              <a:gd name="T59" fmla="*/ 2147483646 h 633"/>
              <a:gd name="T60" fmla="*/ 2147483646 w 636"/>
              <a:gd name="T61" fmla="*/ 2147483646 h 633"/>
              <a:gd name="T62" fmla="*/ 2147483646 w 636"/>
              <a:gd name="T63" fmla="*/ 2147483646 h 633"/>
              <a:gd name="T64" fmla="*/ 2147483646 w 636"/>
              <a:gd name="T65" fmla="*/ 2147483646 h 633"/>
              <a:gd name="T66" fmla="*/ 2147483646 w 636"/>
              <a:gd name="T67" fmla="*/ 2147483646 h 633"/>
              <a:gd name="T68" fmla="*/ 2147483646 w 636"/>
              <a:gd name="T69" fmla="*/ 2147483646 h 633"/>
              <a:gd name="T70" fmla="*/ 2147483646 w 636"/>
              <a:gd name="T71" fmla="*/ 2147483646 h 633"/>
              <a:gd name="T72" fmla="*/ 2147483646 w 636"/>
              <a:gd name="T73" fmla="*/ 2147483646 h 633"/>
              <a:gd name="T74" fmla="*/ 2147483646 w 636"/>
              <a:gd name="T75" fmla="*/ 2147483646 h 633"/>
              <a:gd name="T76" fmla="*/ 2147483646 w 636"/>
              <a:gd name="T77" fmla="*/ 2147483646 h 633"/>
              <a:gd name="T78" fmla="*/ 2147483646 w 636"/>
              <a:gd name="T79" fmla="*/ 2147483646 h 633"/>
              <a:gd name="T80" fmla="*/ 2147483646 w 636"/>
              <a:gd name="T81" fmla="*/ 2147483646 h 633"/>
              <a:gd name="T82" fmla="*/ 2147483646 w 636"/>
              <a:gd name="T83" fmla="*/ 2147483646 h 633"/>
              <a:gd name="T84" fmla="*/ 2147483646 w 636"/>
              <a:gd name="T85" fmla="*/ 2147483646 h 633"/>
              <a:gd name="T86" fmla="*/ 2147483646 w 636"/>
              <a:gd name="T87" fmla="*/ 2147483646 h 633"/>
              <a:gd name="T88" fmla="*/ 2147483646 w 636"/>
              <a:gd name="T89" fmla="*/ 2147483646 h 633"/>
              <a:gd name="T90" fmla="*/ 2147483646 w 636"/>
              <a:gd name="T91" fmla="*/ 2147483646 h 633"/>
              <a:gd name="T92" fmla="*/ 2147483646 w 636"/>
              <a:gd name="T93" fmla="*/ 0 h 633"/>
              <a:gd name="T94" fmla="*/ 2147483646 w 636"/>
              <a:gd name="T95" fmla="*/ 2147483646 h 633"/>
              <a:gd name="T96" fmla="*/ 2147483646 w 636"/>
              <a:gd name="T97" fmla="*/ 2147483646 h 633"/>
              <a:gd name="T98" fmla="*/ 2147483646 w 636"/>
              <a:gd name="T99" fmla="*/ 2147483646 h 633"/>
              <a:gd name="T100" fmla="*/ 2147483646 w 636"/>
              <a:gd name="T101" fmla="*/ 2147483646 h 633"/>
              <a:gd name="T102" fmla="*/ 2147483646 w 636"/>
              <a:gd name="T103" fmla="*/ 2147483646 h 633"/>
              <a:gd name="T104" fmla="*/ 2147483646 w 636"/>
              <a:gd name="T105" fmla="*/ 2147483646 h 633"/>
              <a:gd name="T106" fmla="*/ 2147483646 w 636"/>
              <a:gd name="T107" fmla="*/ 2147483646 h 633"/>
              <a:gd name="T108" fmla="*/ 2147483646 w 636"/>
              <a:gd name="T109" fmla="*/ 2147483646 h 633"/>
              <a:gd name="T110" fmla="*/ 2147483646 w 636"/>
              <a:gd name="T111" fmla="*/ 2147483646 h 633"/>
              <a:gd name="T112" fmla="*/ 2147483646 w 636"/>
              <a:gd name="T113" fmla="*/ 2147483646 h 633"/>
              <a:gd name="T114" fmla="*/ 2147483646 w 636"/>
              <a:gd name="T115" fmla="*/ 2147483646 h 63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36" h="633">
                <a:moveTo>
                  <a:pt x="135" y="316"/>
                </a:moveTo>
                <a:lnTo>
                  <a:pt x="135" y="325"/>
                </a:lnTo>
                <a:lnTo>
                  <a:pt x="136" y="335"/>
                </a:lnTo>
                <a:lnTo>
                  <a:pt x="137" y="344"/>
                </a:lnTo>
                <a:lnTo>
                  <a:pt x="139" y="354"/>
                </a:lnTo>
                <a:lnTo>
                  <a:pt x="141" y="362"/>
                </a:lnTo>
                <a:lnTo>
                  <a:pt x="143" y="371"/>
                </a:lnTo>
                <a:lnTo>
                  <a:pt x="146" y="379"/>
                </a:lnTo>
                <a:lnTo>
                  <a:pt x="149" y="388"/>
                </a:lnTo>
                <a:lnTo>
                  <a:pt x="151" y="392"/>
                </a:lnTo>
                <a:lnTo>
                  <a:pt x="153" y="396"/>
                </a:lnTo>
                <a:lnTo>
                  <a:pt x="157" y="404"/>
                </a:lnTo>
                <a:lnTo>
                  <a:pt x="161" y="411"/>
                </a:lnTo>
                <a:lnTo>
                  <a:pt x="166" y="419"/>
                </a:lnTo>
                <a:lnTo>
                  <a:pt x="171" y="426"/>
                </a:lnTo>
                <a:lnTo>
                  <a:pt x="177" y="432"/>
                </a:lnTo>
                <a:lnTo>
                  <a:pt x="182" y="439"/>
                </a:lnTo>
                <a:lnTo>
                  <a:pt x="189" y="445"/>
                </a:lnTo>
                <a:lnTo>
                  <a:pt x="196" y="451"/>
                </a:lnTo>
                <a:lnTo>
                  <a:pt x="202" y="457"/>
                </a:lnTo>
                <a:lnTo>
                  <a:pt x="209" y="462"/>
                </a:lnTo>
                <a:lnTo>
                  <a:pt x="216" y="468"/>
                </a:lnTo>
                <a:lnTo>
                  <a:pt x="223" y="472"/>
                </a:lnTo>
                <a:lnTo>
                  <a:pt x="231" y="477"/>
                </a:lnTo>
                <a:lnTo>
                  <a:pt x="247" y="484"/>
                </a:lnTo>
                <a:lnTo>
                  <a:pt x="255" y="487"/>
                </a:lnTo>
                <a:lnTo>
                  <a:pt x="264" y="490"/>
                </a:lnTo>
                <a:lnTo>
                  <a:pt x="272" y="493"/>
                </a:lnTo>
                <a:lnTo>
                  <a:pt x="281" y="495"/>
                </a:lnTo>
                <a:lnTo>
                  <a:pt x="290" y="496"/>
                </a:lnTo>
                <a:lnTo>
                  <a:pt x="299" y="498"/>
                </a:lnTo>
                <a:lnTo>
                  <a:pt x="308" y="498"/>
                </a:lnTo>
                <a:lnTo>
                  <a:pt x="319" y="499"/>
                </a:lnTo>
                <a:lnTo>
                  <a:pt x="328" y="498"/>
                </a:lnTo>
                <a:lnTo>
                  <a:pt x="337" y="498"/>
                </a:lnTo>
                <a:lnTo>
                  <a:pt x="346" y="496"/>
                </a:lnTo>
                <a:lnTo>
                  <a:pt x="355" y="495"/>
                </a:lnTo>
                <a:lnTo>
                  <a:pt x="364" y="493"/>
                </a:lnTo>
                <a:lnTo>
                  <a:pt x="372" y="490"/>
                </a:lnTo>
                <a:lnTo>
                  <a:pt x="381" y="487"/>
                </a:lnTo>
                <a:lnTo>
                  <a:pt x="389" y="484"/>
                </a:lnTo>
                <a:lnTo>
                  <a:pt x="393" y="482"/>
                </a:lnTo>
                <a:lnTo>
                  <a:pt x="397" y="481"/>
                </a:lnTo>
                <a:lnTo>
                  <a:pt x="405" y="477"/>
                </a:lnTo>
                <a:lnTo>
                  <a:pt x="413" y="472"/>
                </a:lnTo>
                <a:lnTo>
                  <a:pt x="420" y="468"/>
                </a:lnTo>
                <a:lnTo>
                  <a:pt x="427" y="462"/>
                </a:lnTo>
                <a:lnTo>
                  <a:pt x="434" y="457"/>
                </a:lnTo>
                <a:lnTo>
                  <a:pt x="442" y="451"/>
                </a:lnTo>
                <a:lnTo>
                  <a:pt x="448" y="445"/>
                </a:lnTo>
                <a:lnTo>
                  <a:pt x="454" y="439"/>
                </a:lnTo>
                <a:lnTo>
                  <a:pt x="460" y="432"/>
                </a:lnTo>
                <a:lnTo>
                  <a:pt x="465" y="426"/>
                </a:lnTo>
                <a:lnTo>
                  <a:pt x="470" y="419"/>
                </a:lnTo>
                <a:lnTo>
                  <a:pt x="475" y="411"/>
                </a:lnTo>
                <a:lnTo>
                  <a:pt x="479" y="404"/>
                </a:lnTo>
                <a:lnTo>
                  <a:pt x="487" y="388"/>
                </a:lnTo>
                <a:lnTo>
                  <a:pt x="490" y="379"/>
                </a:lnTo>
                <a:lnTo>
                  <a:pt x="493" y="371"/>
                </a:lnTo>
                <a:lnTo>
                  <a:pt x="495" y="362"/>
                </a:lnTo>
                <a:lnTo>
                  <a:pt x="497" y="354"/>
                </a:lnTo>
                <a:lnTo>
                  <a:pt x="499" y="344"/>
                </a:lnTo>
                <a:lnTo>
                  <a:pt x="500" y="335"/>
                </a:lnTo>
                <a:lnTo>
                  <a:pt x="501" y="325"/>
                </a:lnTo>
                <a:lnTo>
                  <a:pt x="501" y="316"/>
                </a:lnTo>
                <a:lnTo>
                  <a:pt x="501" y="307"/>
                </a:lnTo>
                <a:lnTo>
                  <a:pt x="500" y="298"/>
                </a:lnTo>
                <a:lnTo>
                  <a:pt x="499" y="288"/>
                </a:lnTo>
                <a:lnTo>
                  <a:pt x="497" y="279"/>
                </a:lnTo>
                <a:lnTo>
                  <a:pt x="495" y="271"/>
                </a:lnTo>
                <a:lnTo>
                  <a:pt x="493" y="262"/>
                </a:lnTo>
                <a:lnTo>
                  <a:pt x="490" y="254"/>
                </a:lnTo>
                <a:lnTo>
                  <a:pt x="487" y="245"/>
                </a:lnTo>
                <a:lnTo>
                  <a:pt x="485" y="241"/>
                </a:lnTo>
                <a:lnTo>
                  <a:pt x="483" y="237"/>
                </a:lnTo>
                <a:lnTo>
                  <a:pt x="479" y="230"/>
                </a:lnTo>
                <a:lnTo>
                  <a:pt x="475" y="222"/>
                </a:lnTo>
                <a:lnTo>
                  <a:pt x="470" y="215"/>
                </a:lnTo>
                <a:lnTo>
                  <a:pt x="465" y="207"/>
                </a:lnTo>
                <a:lnTo>
                  <a:pt x="460" y="201"/>
                </a:lnTo>
                <a:lnTo>
                  <a:pt x="454" y="194"/>
                </a:lnTo>
                <a:lnTo>
                  <a:pt x="448" y="188"/>
                </a:lnTo>
                <a:lnTo>
                  <a:pt x="442" y="182"/>
                </a:lnTo>
                <a:lnTo>
                  <a:pt x="434" y="176"/>
                </a:lnTo>
                <a:lnTo>
                  <a:pt x="427" y="171"/>
                </a:lnTo>
                <a:lnTo>
                  <a:pt x="420" y="166"/>
                </a:lnTo>
                <a:lnTo>
                  <a:pt x="413" y="161"/>
                </a:lnTo>
                <a:lnTo>
                  <a:pt x="405" y="157"/>
                </a:lnTo>
                <a:lnTo>
                  <a:pt x="389" y="148"/>
                </a:lnTo>
                <a:lnTo>
                  <a:pt x="381" y="145"/>
                </a:lnTo>
                <a:lnTo>
                  <a:pt x="372" y="142"/>
                </a:lnTo>
                <a:lnTo>
                  <a:pt x="364" y="139"/>
                </a:lnTo>
                <a:lnTo>
                  <a:pt x="355" y="137"/>
                </a:lnTo>
                <a:lnTo>
                  <a:pt x="346" y="136"/>
                </a:lnTo>
                <a:lnTo>
                  <a:pt x="337" y="135"/>
                </a:lnTo>
                <a:lnTo>
                  <a:pt x="328" y="134"/>
                </a:lnTo>
                <a:lnTo>
                  <a:pt x="319" y="134"/>
                </a:lnTo>
                <a:lnTo>
                  <a:pt x="308" y="134"/>
                </a:lnTo>
                <a:lnTo>
                  <a:pt x="299" y="135"/>
                </a:lnTo>
                <a:lnTo>
                  <a:pt x="290" y="136"/>
                </a:lnTo>
                <a:lnTo>
                  <a:pt x="281" y="137"/>
                </a:lnTo>
                <a:lnTo>
                  <a:pt x="272" y="139"/>
                </a:lnTo>
                <a:lnTo>
                  <a:pt x="264" y="142"/>
                </a:lnTo>
                <a:lnTo>
                  <a:pt x="255" y="145"/>
                </a:lnTo>
                <a:lnTo>
                  <a:pt x="247" y="148"/>
                </a:lnTo>
                <a:lnTo>
                  <a:pt x="243" y="150"/>
                </a:lnTo>
                <a:lnTo>
                  <a:pt x="239" y="153"/>
                </a:lnTo>
                <a:lnTo>
                  <a:pt x="231" y="157"/>
                </a:lnTo>
                <a:lnTo>
                  <a:pt x="223" y="161"/>
                </a:lnTo>
                <a:lnTo>
                  <a:pt x="216" y="166"/>
                </a:lnTo>
                <a:lnTo>
                  <a:pt x="209" y="171"/>
                </a:lnTo>
                <a:lnTo>
                  <a:pt x="202" y="176"/>
                </a:lnTo>
                <a:lnTo>
                  <a:pt x="196" y="182"/>
                </a:lnTo>
                <a:lnTo>
                  <a:pt x="189" y="188"/>
                </a:lnTo>
                <a:lnTo>
                  <a:pt x="182" y="194"/>
                </a:lnTo>
                <a:lnTo>
                  <a:pt x="177" y="201"/>
                </a:lnTo>
                <a:lnTo>
                  <a:pt x="171" y="207"/>
                </a:lnTo>
                <a:lnTo>
                  <a:pt x="166" y="215"/>
                </a:lnTo>
                <a:lnTo>
                  <a:pt x="161" y="222"/>
                </a:lnTo>
                <a:lnTo>
                  <a:pt x="157" y="230"/>
                </a:lnTo>
                <a:lnTo>
                  <a:pt x="149" y="245"/>
                </a:lnTo>
                <a:lnTo>
                  <a:pt x="146" y="254"/>
                </a:lnTo>
                <a:lnTo>
                  <a:pt x="143" y="262"/>
                </a:lnTo>
                <a:lnTo>
                  <a:pt x="141" y="271"/>
                </a:lnTo>
                <a:lnTo>
                  <a:pt x="139" y="279"/>
                </a:lnTo>
                <a:lnTo>
                  <a:pt x="137" y="288"/>
                </a:lnTo>
                <a:lnTo>
                  <a:pt x="136" y="298"/>
                </a:lnTo>
                <a:lnTo>
                  <a:pt x="135" y="307"/>
                </a:lnTo>
                <a:lnTo>
                  <a:pt x="135" y="316"/>
                </a:lnTo>
                <a:close/>
                <a:moveTo>
                  <a:pt x="495" y="581"/>
                </a:moveTo>
                <a:lnTo>
                  <a:pt x="441" y="545"/>
                </a:lnTo>
                <a:lnTo>
                  <a:pt x="429" y="551"/>
                </a:lnTo>
                <a:lnTo>
                  <a:pt x="419" y="556"/>
                </a:lnTo>
                <a:lnTo>
                  <a:pt x="408" y="560"/>
                </a:lnTo>
                <a:lnTo>
                  <a:pt x="396" y="564"/>
                </a:lnTo>
                <a:lnTo>
                  <a:pt x="382" y="628"/>
                </a:lnTo>
                <a:lnTo>
                  <a:pt x="362" y="631"/>
                </a:lnTo>
                <a:lnTo>
                  <a:pt x="342" y="633"/>
                </a:lnTo>
                <a:lnTo>
                  <a:pt x="311" y="575"/>
                </a:lnTo>
                <a:lnTo>
                  <a:pt x="299" y="575"/>
                </a:lnTo>
                <a:lnTo>
                  <a:pt x="287" y="573"/>
                </a:lnTo>
                <a:lnTo>
                  <a:pt x="275" y="572"/>
                </a:lnTo>
                <a:lnTo>
                  <a:pt x="263" y="569"/>
                </a:lnTo>
                <a:lnTo>
                  <a:pt x="219" y="618"/>
                </a:lnTo>
                <a:lnTo>
                  <a:pt x="209" y="615"/>
                </a:lnTo>
                <a:lnTo>
                  <a:pt x="200" y="612"/>
                </a:lnTo>
                <a:lnTo>
                  <a:pt x="181" y="604"/>
                </a:lnTo>
                <a:lnTo>
                  <a:pt x="184" y="536"/>
                </a:lnTo>
                <a:lnTo>
                  <a:pt x="174" y="530"/>
                </a:lnTo>
                <a:lnTo>
                  <a:pt x="164" y="522"/>
                </a:lnTo>
                <a:lnTo>
                  <a:pt x="155" y="515"/>
                </a:lnTo>
                <a:lnTo>
                  <a:pt x="146" y="507"/>
                </a:lnTo>
                <a:lnTo>
                  <a:pt x="80" y="527"/>
                </a:lnTo>
                <a:lnTo>
                  <a:pt x="68" y="513"/>
                </a:lnTo>
                <a:lnTo>
                  <a:pt x="56" y="498"/>
                </a:lnTo>
                <a:lnTo>
                  <a:pt x="94" y="440"/>
                </a:lnTo>
                <a:lnTo>
                  <a:pt x="89" y="429"/>
                </a:lnTo>
                <a:lnTo>
                  <a:pt x="84" y="418"/>
                </a:lnTo>
                <a:lnTo>
                  <a:pt x="79" y="407"/>
                </a:lnTo>
                <a:lnTo>
                  <a:pt x="75" y="395"/>
                </a:lnTo>
                <a:lnTo>
                  <a:pt x="5" y="380"/>
                </a:lnTo>
                <a:lnTo>
                  <a:pt x="2" y="362"/>
                </a:lnTo>
                <a:lnTo>
                  <a:pt x="0" y="343"/>
                </a:lnTo>
                <a:lnTo>
                  <a:pt x="64" y="311"/>
                </a:lnTo>
                <a:lnTo>
                  <a:pt x="65" y="298"/>
                </a:lnTo>
                <a:lnTo>
                  <a:pt x="66" y="286"/>
                </a:lnTo>
                <a:lnTo>
                  <a:pt x="68" y="274"/>
                </a:lnTo>
                <a:lnTo>
                  <a:pt x="70" y="262"/>
                </a:lnTo>
                <a:lnTo>
                  <a:pt x="16" y="213"/>
                </a:lnTo>
                <a:lnTo>
                  <a:pt x="23" y="197"/>
                </a:lnTo>
                <a:lnTo>
                  <a:pt x="30" y="181"/>
                </a:lnTo>
                <a:lnTo>
                  <a:pt x="102" y="184"/>
                </a:lnTo>
                <a:lnTo>
                  <a:pt x="109" y="174"/>
                </a:lnTo>
                <a:lnTo>
                  <a:pt x="116" y="164"/>
                </a:lnTo>
                <a:lnTo>
                  <a:pt x="124" y="154"/>
                </a:lnTo>
                <a:lnTo>
                  <a:pt x="132" y="144"/>
                </a:lnTo>
                <a:lnTo>
                  <a:pt x="111" y="75"/>
                </a:lnTo>
                <a:lnTo>
                  <a:pt x="124" y="64"/>
                </a:lnTo>
                <a:lnTo>
                  <a:pt x="138" y="54"/>
                </a:lnTo>
                <a:lnTo>
                  <a:pt x="200" y="93"/>
                </a:lnTo>
                <a:lnTo>
                  <a:pt x="211" y="87"/>
                </a:lnTo>
                <a:lnTo>
                  <a:pt x="222" y="82"/>
                </a:lnTo>
                <a:lnTo>
                  <a:pt x="234" y="78"/>
                </a:lnTo>
                <a:lnTo>
                  <a:pt x="246" y="74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6" y="0"/>
                </a:lnTo>
                <a:lnTo>
                  <a:pt x="330" y="63"/>
                </a:lnTo>
                <a:lnTo>
                  <a:pt x="343" y="64"/>
                </a:lnTo>
                <a:lnTo>
                  <a:pt x="355" y="65"/>
                </a:lnTo>
                <a:lnTo>
                  <a:pt x="367" y="67"/>
                </a:lnTo>
                <a:lnTo>
                  <a:pt x="379" y="69"/>
                </a:lnTo>
                <a:lnTo>
                  <a:pt x="426" y="18"/>
                </a:lnTo>
                <a:lnTo>
                  <a:pt x="435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2"/>
                </a:lnTo>
                <a:lnTo>
                  <a:pt x="468" y="109"/>
                </a:lnTo>
                <a:lnTo>
                  <a:pt x="478" y="116"/>
                </a:lnTo>
                <a:lnTo>
                  <a:pt x="487" y="124"/>
                </a:lnTo>
                <a:lnTo>
                  <a:pt x="496" y="132"/>
                </a:lnTo>
                <a:lnTo>
                  <a:pt x="561" y="111"/>
                </a:lnTo>
                <a:lnTo>
                  <a:pt x="574" y="126"/>
                </a:lnTo>
                <a:lnTo>
                  <a:pt x="579" y="134"/>
                </a:lnTo>
                <a:lnTo>
                  <a:pt x="585" y="142"/>
                </a:lnTo>
                <a:lnTo>
                  <a:pt x="547" y="200"/>
                </a:lnTo>
                <a:lnTo>
                  <a:pt x="550" y="205"/>
                </a:lnTo>
                <a:lnTo>
                  <a:pt x="553" y="211"/>
                </a:lnTo>
                <a:lnTo>
                  <a:pt x="558" y="222"/>
                </a:lnTo>
                <a:lnTo>
                  <a:pt x="562" y="233"/>
                </a:lnTo>
                <a:lnTo>
                  <a:pt x="567" y="245"/>
                </a:lnTo>
                <a:lnTo>
                  <a:pt x="631" y="259"/>
                </a:lnTo>
                <a:lnTo>
                  <a:pt x="634" y="278"/>
                </a:lnTo>
                <a:lnTo>
                  <a:pt x="636" y="298"/>
                </a:lnTo>
                <a:lnTo>
                  <a:pt x="577" y="329"/>
                </a:lnTo>
                <a:lnTo>
                  <a:pt x="577" y="341"/>
                </a:lnTo>
                <a:lnTo>
                  <a:pt x="575" y="354"/>
                </a:lnTo>
                <a:lnTo>
                  <a:pt x="574" y="365"/>
                </a:lnTo>
                <a:lnTo>
                  <a:pt x="571" y="377"/>
                </a:lnTo>
                <a:lnTo>
                  <a:pt x="619" y="421"/>
                </a:lnTo>
                <a:lnTo>
                  <a:pt x="612" y="440"/>
                </a:lnTo>
                <a:lnTo>
                  <a:pt x="603" y="458"/>
                </a:lnTo>
                <a:lnTo>
                  <a:pt x="537" y="456"/>
                </a:lnTo>
                <a:lnTo>
                  <a:pt x="531" y="465"/>
                </a:lnTo>
                <a:lnTo>
                  <a:pt x="524" y="475"/>
                </a:lnTo>
                <a:lnTo>
                  <a:pt x="516" y="484"/>
                </a:lnTo>
                <a:lnTo>
                  <a:pt x="509" y="493"/>
                </a:lnTo>
                <a:lnTo>
                  <a:pt x="528" y="555"/>
                </a:lnTo>
                <a:lnTo>
                  <a:pt x="512" y="569"/>
                </a:lnTo>
                <a:lnTo>
                  <a:pt x="504" y="575"/>
                </a:lnTo>
                <a:lnTo>
                  <a:pt x="495" y="581"/>
                </a:lnTo>
                <a:close/>
              </a:path>
            </a:pathLst>
          </a:custGeom>
          <a:solidFill>
            <a:srgbClr val="17DCF5"/>
          </a:solidFill>
          <a:ln w="6350">
            <a:noFill/>
            <a:round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12" name="椭圆 17" descr="D:\51PPT模板网\51pptmoban.com\图片.jpg">
            <a:extLst>
              <a:ext uri="{FF2B5EF4-FFF2-40B4-BE49-F238E27FC236}">
                <a16:creationId xmlns:a16="http://schemas.microsoft.com/office/drawing/2014/main" id="{F2477EBA-36BF-C0B4-8DB0-5313D1CEE333}"/>
              </a:ext>
            </a:extLst>
          </p:cNvPr>
          <p:cNvSpPr/>
          <p:nvPr/>
        </p:nvSpPr>
        <p:spPr>
          <a:xfrm>
            <a:off x="6643712" y="2439970"/>
            <a:ext cx="493708" cy="469893"/>
          </a:xfrm>
          <a:custGeom>
            <a:avLst/>
            <a:gdLst>
              <a:gd name="connsiteX0" fmla="*/ 430076 w 607539"/>
              <a:gd name="connsiteY0" fmla="*/ 475990 h 578234"/>
              <a:gd name="connsiteX1" fmla="*/ 444051 w 607539"/>
              <a:gd name="connsiteY1" fmla="*/ 485857 h 578234"/>
              <a:gd name="connsiteX2" fmla="*/ 445119 w 607539"/>
              <a:gd name="connsiteY2" fmla="*/ 492524 h 578234"/>
              <a:gd name="connsiteX3" fmla="*/ 435238 w 607539"/>
              <a:gd name="connsiteY3" fmla="*/ 506481 h 578234"/>
              <a:gd name="connsiteX4" fmla="*/ 433191 w 607539"/>
              <a:gd name="connsiteY4" fmla="*/ 506659 h 578234"/>
              <a:gd name="connsiteX5" fmla="*/ 421263 w 607539"/>
              <a:gd name="connsiteY5" fmla="*/ 496614 h 578234"/>
              <a:gd name="connsiteX6" fmla="*/ 420106 w 607539"/>
              <a:gd name="connsiteY6" fmla="*/ 489946 h 578234"/>
              <a:gd name="connsiteX7" fmla="*/ 430076 w 607539"/>
              <a:gd name="connsiteY7" fmla="*/ 475990 h 578234"/>
              <a:gd name="connsiteX8" fmla="*/ 414552 w 607539"/>
              <a:gd name="connsiteY8" fmla="*/ 385313 h 578234"/>
              <a:gd name="connsiteX9" fmla="*/ 428527 w 607539"/>
              <a:gd name="connsiteY9" fmla="*/ 395179 h 578234"/>
              <a:gd name="connsiteX10" fmla="*/ 437428 w 607539"/>
              <a:gd name="connsiteY10" fmla="*/ 447083 h 578234"/>
              <a:gd name="connsiteX11" fmla="*/ 427547 w 607539"/>
              <a:gd name="connsiteY11" fmla="*/ 461126 h 578234"/>
              <a:gd name="connsiteX12" fmla="*/ 425500 w 607539"/>
              <a:gd name="connsiteY12" fmla="*/ 461215 h 578234"/>
              <a:gd name="connsiteX13" fmla="*/ 413572 w 607539"/>
              <a:gd name="connsiteY13" fmla="*/ 451172 h 578234"/>
              <a:gd name="connsiteX14" fmla="*/ 404582 w 607539"/>
              <a:gd name="connsiteY14" fmla="*/ 399267 h 578234"/>
              <a:gd name="connsiteX15" fmla="*/ 414552 w 607539"/>
              <a:gd name="connsiteY15" fmla="*/ 385313 h 578234"/>
              <a:gd name="connsiteX16" fmla="*/ 303725 w 607539"/>
              <a:gd name="connsiteY16" fmla="*/ 39458 h 578234"/>
              <a:gd name="connsiteX17" fmla="*/ 224517 w 607539"/>
              <a:gd name="connsiteY17" fmla="*/ 199869 h 578234"/>
              <a:gd name="connsiteX18" fmla="*/ 215350 w 607539"/>
              <a:gd name="connsiteY18" fmla="*/ 206445 h 578234"/>
              <a:gd name="connsiteX19" fmla="*/ 38066 w 607539"/>
              <a:gd name="connsiteY19" fmla="*/ 232129 h 578234"/>
              <a:gd name="connsiteX20" fmla="*/ 166401 w 607539"/>
              <a:gd name="connsiteY20" fmla="*/ 356991 h 578234"/>
              <a:gd name="connsiteX21" fmla="*/ 169872 w 607539"/>
              <a:gd name="connsiteY21" fmla="*/ 367745 h 578234"/>
              <a:gd name="connsiteX22" fmla="*/ 139524 w 607539"/>
              <a:gd name="connsiteY22" fmla="*/ 544063 h 578234"/>
              <a:gd name="connsiteX23" fmla="*/ 298118 w 607539"/>
              <a:gd name="connsiteY23" fmla="*/ 460792 h 578234"/>
              <a:gd name="connsiteX24" fmla="*/ 303725 w 607539"/>
              <a:gd name="connsiteY24" fmla="*/ 459370 h 578234"/>
              <a:gd name="connsiteX25" fmla="*/ 309421 w 607539"/>
              <a:gd name="connsiteY25" fmla="*/ 460792 h 578234"/>
              <a:gd name="connsiteX26" fmla="*/ 467926 w 607539"/>
              <a:gd name="connsiteY26" fmla="*/ 544063 h 578234"/>
              <a:gd name="connsiteX27" fmla="*/ 437667 w 607539"/>
              <a:gd name="connsiteY27" fmla="*/ 367745 h 578234"/>
              <a:gd name="connsiteX28" fmla="*/ 441138 w 607539"/>
              <a:gd name="connsiteY28" fmla="*/ 356991 h 578234"/>
              <a:gd name="connsiteX29" fmla="*/ 569384 w 607539"/>
              <a:gd name="connsiteY29" fmla="*/ 232129 h 578234"/>
              <a:gd name="connsiteX30" fmla="*/ 392189 w 607539"/>
              <a:gd name="connsiteY30" fmla="*/ 206445 h 578234"/>
              <a:gd name="connsiteX31" fmla="*/ 383022 w 607539"/>
              <a:gd name="connsiteY31" fmla="*/ 199869 h 578234"/>
              <a:gd name="connsiteX32" fmla="*/ 303725 w 607539"/>
              <a:gd name="connsiteY32" fmla="*/ 0 h 578234"/>
              <a:gd name="connsiteX33" fmla="*/ 314583 w 607539"/>
              <a:gd name="connsiteY33" fmla="*/ 6754 h 578234"/>
              <a:gd name="connsiteX34" fmla="*/ 401890 w 607539"/>
              <a:gd name="connsiteY34" fmla="*/ 183428 h 578234"/>
              <a:gd name="connsiteX35" fmla="*/ 597151 w 607539"/>
              <a:gd name="connsiteY35" fmla="*/ 211778 h 578234"/>
              <a:gd name="connsiteX36" fmla="*/ 606941 w 607539"/>
              <a:gd name="connsiteY36" fmla="*/ 220042 h 578234"/>
              <a:gd name="connsiteX37" fmla="*/ 603915 w 607539"/>
              <a:gd name="connsiteY37" fmla="*/ 232395 h 578234"/>
              <a:gd name="connsiteX38" fmla="*/ 462586 w 607539"/>
              <a:gd name="connsiteY38" fmla="*/ 369878 h 578234"/>
              <a:gd name="connsiteX39" fmla="*/ 495961 w 607539"/>
              <a:gd name="connsiteY39" fmla="*/ 564059 h 578234"/>
              <a:gd name="connsiteX40" fmla="*/ 491155 w 607539"/>
              <a:gd name="connsiteY40" fmla="*/ 575879 h 578234"/>
              <a:gd name="connsiteX41" fmla="*/ 484035 w 607539"/>
              <a:gd name="connsiteY41" fmla="*/ 578189 h 578234"/>
              <a:gd name="connsiteX42" fmla="*/ 478428 w 607539"/>
              <a:gd name="connsiteY42" fmla="*/ 576856 h 578234"/>
              <a:gd name="connsiteX43" fmla="*/ 303725 w 607539"/>
              <a:gd name="connsiteY43" fmla="*/ 485142 h 578234"/>
              <a:gd name="connsiteX44" fmla="*/ 129111 w 607539"/>
              <a:gd name="connsiteY44" fmla="*/ 576856 h 578234"/>
              <a:gd name="connsiteX45" fmla="*/ 116384 w 607539"/>
              <a:gd name="connsiteY45" fmla="*/ 575879 h 578234"/>
              <a:gd name="connsiteX46" fmla="*/ 111578 w 607539"/>
              <a:gd name="connsiteY46" fmla="*/ 564059 h 578234"/>
              <a:gd name="connsiteX47" fmla="*/ 144953 w 607539"/>
              <a:gd name="connsiteY47" fmla="*/ 369878 h 578234"/>
              <a:gd name="connsiteX48" fmla="*/ 3624 w 607539"/>
              <a:gd name="connsiteY48" fmla="*/ 232395 h 578234"/>
              <a:gd name="connsiteX49" fmla="*/ 598 w 607539"/>
              <a:gd name="connsiteY49" fmla="*/ 220042 h 578234"/>
              <a:gd name="connsiteX50" fmla="*/ 10299 w 607539"/>
              <a:gd name="connsiteY50" fmla="*/ 211778 h 578234"/>
              <a:gd name="connsiteX51" fmla="*/ 205560 w 607539"/>
              <a:gd name="connsiteY51" fmla="*/ 183428 h 578234"/>
              <a:gd name="connsiteX52" fmla="*/ 292867 w 607539"/>
              <a:gd name="connsiteY52" fmla="*/ 6754 h 578234"/>
              <a:gd name="connsiteX53" fmla="*/ 303725 w 607539"/>
              <a:gd name="connsiteY53" fmla="*/ 0 h 57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07539" h="578234">
                <a:moveTo>
                  <a:pt x="430076" y="475990"/>
                </a:moveTo>
                <a:cubicBezTo>
                  <a:pt x="436663" y="474834"/>
                  <a:pt x="442894" y="479279"/>
                  <a:pt x="444051" y="485857"/>
                </a:cubicBezTo>
                <a:lnTo>
                  <a:pt x="445119" y="492524"/>
                </a:lnTo>
                <a:cubicBezTo>
                  <a:pt x="446276" y="499103"/>
                  <a:pt x="441825" y="505326"/>
                  <a:pt x="435238" y="506481"/>
                </a:cubicBezTo>
                <a:cubicBezTo>
                  <a:pt x="434615" y="506659"/>
                  <a:pt x="433903" y="506659"/>
                  <a:pt x="433191" y="506659"/>
                </a:cubicBezTo>
                <a:cubicBezTo>
                  <a:pt x="427405" y="506659"/>
                  <a:pt x="422331" y="502481"/>
                  <a:pt x="421263" y="496614"/>
                </a:cubicBezTo>
                <a:lnTo>
                  <a:pt x="420106" y="489946"/>
                </a:lnTo>
                <a:cubicBezTo>
                  <a:pt x="419038" y="483368"/>
                  <a:pt x="423400" y="477056"/>
                  <a:pt x="430076" y="475990"/>
                </a:cubicBezTo>
                <a:close/>
                <a:moveTo>
                  <a:pt x="414552" y="385313"/>
                </a:moveTo>
                <a:cubicBezTo>
                  <a:pt x="421139" y="384158"/>
                  <a:pt x="427369" y="388602"/>
                  <a:pt x="428527" y="395179"/>
                </a:cubicBezTo>
                <a:lnTo>
                  <a:pt x="437428" y="447083"/>
                </a:lnTo>
                <a:cubicBezTo>
                  <a:pt x="438585" y="453749"/>
                  <a:pt x="434134" y="459971"/>
                  <a:pt x="427547" y="461126"/>
                </a:cubicBezTo>
                <a:cubicBezTo>
                  <a:pt x="426835" y="461215"/>
                  <a:pt x="426123" y="461215"/>
                  <a:pt x="425500" y="461215"/>
                </a:cubicBezTo>
                <a:cubicBezTo>
                  <a:pt x="419714" y="461215"/>
                  <a:pt x="414552" y="457127"/>
                  <a:pt x="413572" y="451172"/>
                </a:cubicBezTo>
                <a:lnTo>
                  <a:pt x="404582" y="399267"/>
                </a:lnTo>
                <a:cubicBezTo>
                  <a:pt x="403514" y="392690"/>
                  <a:pt x="407965" y="386380"/>
                  <a:pt x="414552" y="385313"/>
                </a:cubicBezTo>
                <a:close/>
                <a:moveTo>
                  <a:pt x="303725" y="39458"/>
                </a:moveTo>
                <a:lnTo>
                  <a:pt x="224517" y="199869"/>
                </a:lnTo>
                <a:cubicBezTo>
                  <a:pt x="222737" y="203424"/>
                  <a:pt x="219266" y="205912"/>
                  <a:pt x="215350" y="206445"/>
                </a:cubicBezTo>
                <a:lnTo>
                  <a:pt x="38066" y="232129"/>
                </a:lnTo>
                <a:lnTo>
                  <a:pt x="166401" y="356991"/>
                </a:lnTo>
                <a:cubicBezTo>
                  <a:pt x="169249" y="359835"/>
                  <a:pt x="170495" y="363834"/>
                  <a:pt x="169872" y="367745"/>
                </a:cubicBezTo>
                <a:lnTo>
                  <a:pt x="139524" y="544063"/>
                </a:lnTo>
                <a:lnTo>
                  <a:pt x="298118" y="460792"/>
                </a:lnTo>
                <a:cubicBezTo>
                  <a:pt x="299898" y="459903"/>
                  <a:pt x="301856" y="459370"/>
                  <a:pt x="303725" y="459370"/>
                </a:cubicBezTo>
                <a:cubicBezTo>
                  <a:pt x="305683" y="459370"/>
                  <a:pt x="307641" y="459903"/>
                  <a:pt x="309421" y="460792"/>
                </a:cubicBezTo>
                <a:lnTo>
                  <a:pt x="467926" y="544063"/>
                </a:lnTo>
                <a:lnTo>
                  <a:pt x="437667" y="367745"/>
                </a:lnTo>
                <a:cubicBezTo>
                  <a:pt x="436955" y="363834"/>
                  <a:pt x="438290" y="359835"/>
                  <a:pt x="441138" y="356991"/>
                </a:cubicBezTo>
                <a:lnTo>
                  <a:pt x="569384" y="232129"/>
                </a:lnTo>
                <a:lnTo>
                  <a:pt x="392189" y="206445"/>
                </a:lnTo>
                <a:cubicBezTo>
                  <a:pt x="388184" y="205912"/>
                  <a:pt x="384802" y="203424"/>
                  <a:pt x="383022" y="199869"/>
                </a:cubicBezTo>
                <a:close/>
                <a:moveTo>
                  <a:pt x="303725" y="0"/>
                </a:moveTo>
                <a:cubicBezTo>
                  <a:pt x="308353" y="0"/>
                  <a:pt x="312536" y="2666"/>
                  <a:pt x="314583" y="6754"/>
                </a:cubicBezTo>
                <a:lnTo>
                  <a:pt x="401890" y="183428"/>
                </a:lnTo>
                <a:lnTo>
                  <a:pt x="597151" y="211778"/>
                </a:lnTo>
                <a:cubicBezTo>
                  <a:pt x="601690" y="212400"/>
                  <a:pt x="605517" y="215599"/>
                  <a:pt x="606941" y="220042"/>
                </a:cubicBezTo>
                <a:cubicBezTo>
                  <a:pt x="608365" y="224397"/>
                  <a:pt x="607208" y="229196"/>
                  <a:pt x="603915" y="232395"/>
                </a:cubicBezTo>
                <a:lnTo>
                  <a:pt x="462586" y="369878"/>
                </a:lnTo>
                <a:lnTo>
                  <a:pt x="495961" y="564059"/>
                </a:lnTo>
                <a:cubicBezTo>
                  <a:pt x="496762" y="568591"/>
                  <a:pt x="494893" y="573212"/>
                  <a:pt x="491155" y="575879"/>
                </a:cubicBezTo>
                <a:cubicBezTo>
                  <a:pt x="489019" y="577389"/>
                  <a:pt x="486527" y="578189"/>
                  <a:pt x="484035" y="578189"/>
                </a:cubicBezTo>
                <a:cubicBezTo>
                  <a:pt x="482077" y="578189"/>
                  <a:pt x="480119" y="577745"/>
                  <a:pt x="478428" y="576856"/>
                </a:cubicBezTo>
                <a:lnTo>
                  <a:pt x="303725" y="485142"/>
                </a:lnTo>
                <a:lnTo>
                  <a:pt x="129111" y="576856"/>
                </a:lnTo>
                <a:cubicBezTo>
                  <a:pt x="125017" y="578989"/>
                  <a:pt x="120122" y="578633"/>
                  <a:pt x="116384" y="575879"/>
                </a:cubicBezTo>
                <a:cubicBezTo>
                  <a:pt x="112646" y="573212"/>
                  <a:pt x="110777" y="568591"/>
                  <a:pt x="111578" y="564059"/>
                </a:cubicBezTo>
                <a:lnTo>
                  <a:pt x="144953" y="369878"/>
                </a:lnTo>
                <a:lnTo>
                  <a:pt x="3624" y="232395"/>
                </a:lnTo>
                <a:cubicBezTo>
                  <a:pt x="331" y="229196"/>
                  <a:pt x="-826" y="224397"/>
                  <a:pt x="598" y="220042"/>
                </a:cubicBezTo>
                <a:cubicBezTo>
                  <a:pt x="2022" y="215599"/>
                  <a:pt x="5760" y="212400"/>
                  <a:pt x="10299" y="211778"/>
                </a:cubicBezTo>
                <a:lnTo>
                  <a:pt x="205560" y="183428"/>
                </a:lnTo>
                <a:lnTo>
                  <a:pt x="292867" y="6754"/>
                </a:lnTo>
                <a:cubicBezTo>
                  <a:pt x="294914" y="2666"/>
                  <a:pt x="299186" y="0"/>
                  <a:pt x="30372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C8B96B0-9891-0C60-5F95-7C0C4CA8CCDA}"/>
              </a:ext>
            </a:extLst>
          </p:cNvPr>
          <p:cNvGrpSpPr/>
          <p:nvPr/>
        </p:nvGrpSpPr>
        <p:grpSpPr>
          <a:xfrm>
            <a:off x="7712874" y="2317298"/>
            <a:ext cx="2625629" cy="816522"/>
            <a:chOff x="283598" y="1906534"/>
            <a:chExt cx="262562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AEDF5CB-4793-6081-F7AA-4D7B5D069DD8}"/>
                </a:ext>
              </a:extLst>
            </p:cNvPr>
            <p:cNvSpPr txBox="1"/>
            <p:nvPr/>
          </p:nvSpPr>
          <p:spPr>
            <a:xfrm>
              <a:off x="283598" y="2190603"/>
              <a:ext cx="26256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201F5C2-FA35-6E82-9E95-7CA1C67089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FB0B26-D870-B70C-FB61-0B681236EA34}"/>
              </a:ext>
            </a:extLst>
          </p:cNvPr>
          <p:cNvGrpSpPr/>
          <p:nvPr/>
        </p:nvGrpSpPr>
        <p:grpSpPr>
          <a:xfrm>
            <a:off x="1291916" y="3302946"/>
            <a:ext cx="2803806" cy="816522"/>
            <a:chOff x="464331" y="1906534"/>
            <a:chExt cx="2803806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2479172-ED93-CC09-D3CF-9D36DA84F330}"/>
                </a:ext>
              </a:extLst>
            </p:cNvPr>
            <p:cNvSpPr txBox="1"/>
            <p:nvPr/>
          </p:nvSpPr>
          <p:spPr>
            <a:xfrm>
              <a:off x="464331" y="2190603"/>
              <a:ext cx="278569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1ADFE0E-AEB1-00EB-D1E4-F25E8C7C354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059F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113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4211508"/>
  <p:tag name="MH_LIBRARY" val="GRAPHIC"/>
  <p:tag name="MH_TYPE" val="Pictur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4211508"/>
  <p:tag name="MH_LIBRARY" val="GRAPHIC"/>
  <p:tag name="MH_TYPE" val="Pictur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4211508"/>
  <p:tag name="MH_LIBRARY" val="GRAPHIC"/>
  <p:tag name="MH_TYPE" val="Pictur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4211508"/>
  <p:tag name="MH_LIBRARY" val="GRAPHIC"/>
  <p:tag name="MH_TYPE" val="Pictur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ext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q1vfmd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59F7"/>
        </a:solidFill>
      </a:spPr>
      <a:bodyPr rtlCol="0" anchor="ctr"/>
      <a:lstStyle>
        <a:defPPr algn="ctr">
          <a:defRPr sz="1905"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2034</Words>
  <Application>Microsoft Office PowerPoint</Application>
  <PresentationFormat>宽屏</PresentationFormat>
  <Paragraphs>229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阿里巴巴普惠体 2.0 55 Regular</vt:lpstr>
      <vt:lpstr>阿里巴巴普惠体 2.0 65 Medium</vt:lpstr>
      <vt:lpstr>阿里健康体2.0 中文 85 B</vt:lpstr>
      <vt:lpstr>等线</vt:lpstr>
      <vt:lpstr>微软雅黑</vt:lpstr>
      <vt:lpstr>优设标题黑</vt:lpstr>
      <vt:lpstr>幼圆</vt:lpstr>
      <vt:lpstr>Arial</vt:lpstr>
      <vt:lpstr>Calibri</vt:lpstr>
      <vt:lpstr>Helvetica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弧形多彩几何风工作总结ppt模板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153</cp:revision>
  <dcterms:created xsi:type="dcterms:W3CDTF">2023-12-25T03:29:18Z</dcterms:created>
  <dcterms:modified xsi:type="dcterms:W3CDTF">2023-12-25T15:12:06Z</dcterms:modified>
  <cp:contentStatus>弧形多彩几何风工作总结ppt模板，www.51pptmoban.com</cp:contentStatus>
  <cp:version>51pptmoban.com（V51-122502版）</cp:version>
</cp:coreProperties>
</file>