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495" r:id="rId2"/>
    <p:sldId id="498" r:id="rId3"/>
    <p:sldId id="499" r:id="rId4"/>
    <p:sldId id="496" r:id="rId5"/>
    <p:sldId id="501" r:id="rId6"/>
    <p:sldId id="502" r:id="rId7"/>
    <p:sldId id="511" r:id="rId8"/>
    <p:sldId id="512" r:id="rId9"/>
    <p:sldId id="513" r:id="rId10"/>
    <p:sldId id="504" r:id="rId11"/>
    <p:sldId id="505" r:id="rId12"/>
    <p:sldId id="514" r:id="rId13"/>
    <p:sldId id="515" r:id="rId14"/>
    <p:sldId id="508" r:id="rId15"/>
    <p:sldId id="516" r:id="rId16"/>
    <p:sldId id="517" r:id="rId17"/>
    <p:sldId id="510" r:id="rId18"/>
    <p:sldId id="518" r:id="rId19"/>
    <p:sldId id="520" r:id="rId20"/>
    <p:sldId id="521" r:id="rId21"/>
    <p:sldId id="506" r:id="rId22"/>
    <p:sldId id="519" r:id="rId23"/>
    <p:sldId id="522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914" userDrawn="1">
          <p15:clr>
            <a:srgbClr val="A4A3A4"/>
          </p15:clr>
        </p15:guide>
        <p15:guide id="4" pos="6766" userDrawn="1">
          <p15:clr>
            <a:srgbClr val="A4A3A4"/>
          </p15:clr>
        </p15:guide>
        <p15:guide id="5" pos="370" userDrawn="1">
          <p15:clr>
            <a:srgbClr val="A4A3A4"/>
          </p15:clr>
        </p15:guide>
        <p15:guide id="6" pos="73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5253"/>
    <a:srgbClr val="C3CFE4"/>
    <a:srgbClr val="1D42E1"/>
    <a:srgbClr val="EBEFF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33" d="100"/>
          <a:sy n="33" d="100"/>
        </p:scale>
        <p:origin x="864" y="1272"/>
      </p:cViewPr>
      <p:guideLst>
        <p:guide orient="horz" pos="2160"/>
        <p:guide pos="3840"/>
        <p:guide pos="914"/>
        <p:guide pos="6766"/>
        <p:guide pos="370"/>
        <p:guide pos="731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zh-CN"/>
              <a:t>销售额权比重</a:t>
            </a:r>
          </a:p>
        </c:rich>
      </c:tx>
      <c:layout>
        <c:manualLayout>
          <c:xMode val="edge"/>
          <c:yMode val="edge"/>
          <c:x val="0.4186061774549012"/>
          <c:y val="6.592051768789852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explosion val="1"/>
          <c:dPt>
            <c:idx val="0"/>
            <c:bubble3D val="0"/>
            <c:spPr>
              <a:solidFill>
                <a:srgbClr val="1D42E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ADA-4982-B3B5-8AC3C89790AA}"/>
              </c:ext>
            </c:extLst>
          </c:dPt>
          <c:dPt>
            <c:idx val="1"/>
            <c:bubble3D val="0"/>
            <c:spPr>
              <a:solidFill>
                <a:srgbClr val="C3CFE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ADA-4982-B3B5-8AC3C89790AA}"/>
              </c:ext>
            </c:extLst>
          </c:dPt>
          <c:dPt>
            <c:idx val="2"/>
            <c:bubble3D val="0"/>
            <c:spPr>
              <a:solidFill>
                <a:srgbClr val="52525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ADA-4982-B3B5-8AC3C89790AA}"/>
              </c:ext>
            </c:extLst>
          </c:dPt>
          <c:dPt>
            <c:idx val="3"/>
            <c:bubble3D val="0"/>
            <c:spPr>
              <a:solidFill>
                <a:srgbClr val="EBEFF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ADA-4982-B3B5-8AC3C89790AA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8ADA-4982-B3B5-8AC3C89790AA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8ADA-4982-B3B5-8AC3C89790A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工作表1!$A$2:$A$5</c:f>
              <c:strCache>
                <c:ptCount val="4"/>
                <c:pt idx="0">
                  <c:v>江北地区</c:v>
                </c:pt>
                <c:pt idx="1">
                  <c:v>江西地区</c:v>
                </c:pt>
                <c:pt idx="2">
                  <c:v>江南地区</c:v>
                </c:pt>
                <c:pt idx="3">
                  <c:v>江东地区</c:v>
                </c:pt>
              </c:strCache>
            </c:strRef>
          </c:cat>
          <c:val>
            <c:numRef>
              <c:f>工作表1!$B$2:$B$5</c:f>
              <c:numCache>
                <c:formatCode>0%</c:formatCode>
                <c:ptCount val="4"/>
                <c:pt idx="0">
                  <c:v>0.47</c:v>
                </c:pt>
                <c:pt idx="1">
                  <c:v>0.27</c:v>
                </c:pt>
                <c:pt idx="2">
                  <c:v>0.16</c:v>
                </c:pt>
                <c:pt idx="3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ADA-4982-B3B5-8AC3C89790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EF6B8C-A82E-4DAB-AC55-2FD91F2E7BE1}" type="datetimeFigureOut">
              <a:rPr lang="zh-CN" altLang="en-US" smtClean="0"/>
              <a:t>2023/12/26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4749CB-BE28-40CD-AFE9-DFCD42CE55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754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3E87D9-24E1-F8BB-BC6F-FD018B9784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E622CFE-6FF4-A5FC-262D-753AA6520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2A1CB4-4F59-CC36-38F5-6DEAB8AB4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B58D7-1395-4E39-9ADD-135C70BD9828}" type="datetimeFigureOut">
              <a:rPr lang="zh-CN" altLang="en-US" smtClean="0"/>
              <a:t>2023/12/26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8190A6B-8B72-A1D0-0AFF-9DB83B2B0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CBDD20A-794A-419D-E268-D84234653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6F981-475F-478F-8EF8-F22F2DA5D1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66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6BBC9E-8994-B003-3965-FE5A71676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3F8B02B-3C16-EBEB-2367-E82B7232AD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4352666-7DF0-5B7B-4564-51EADBF93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B58D7-1395-4E39-9ADD-135C70BD9828}" type="datetimeFigureOut">
              <a:rPr lang="zh-CN" altLang="en-US" smtClean="0"/>
              <a:t>2023/12/26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801E5CB-B29C-495F-CD6E-C7E1381C36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EF213CF-F380-1792-E659-D0F7D0059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6F981-475F-478F-8EF8-F22F2DA5D1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666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5E76E92-BDA1-7B56-1934-A6F0D5F1C2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3DF80DA-AA1A-7B20-C68C-69EDA030B3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2A55476-340D-0249-C054-CD5AA2D67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B58D7-1395-4E39-9ADD-135C70BD9828}" type="datetimeFigureOut">
              <a:rPr lang="zh-CN" altLang="en-US" smtClean="0"/>
              <a:t>2023/12/26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C22811D-8E6E-59A3-B35A-CA2CF338AE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84A38E-9F70-EFBF-1C75-29FA27C60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6F981-475F-478F-8EF8-F22F2DA5D1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2748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1D00CCD-0C32-60C7-EC1D-11831B56D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  <a:t>2023/12/26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A744841-9979-A81D-02E5-F04D3B4FA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803A6EC-1BA9-FF8A-14C0-23D802C52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5298FF7-9862-C943-6DEB-E717D5C963CB}"/>
              </a:ext>
            </a:extLst>
          </p:cNvPr>
          <p:cNvGrpSpPr/>
          <p:nvPr userDrawn="1"/>
        </p:nvGrpSpPr>
        <p:grpSpPr>
          <a:xfrm>
            <a:off x="475054" y="923546"/>
            <a:ext cx="10967647" cy="5576241"/>
            <a:chOff x="1152244" y="1158240"/>
            <a:chExt cx="9496729" cy="4828389"/>
          </a:xfrm>
          <a:solidFill>
            <a:srgbClr val="1D42E1">
              <a:alpha val="5000"/>
            </a:srgbClr>
          </a:solidFill>
        </p:grpSpPr>
        <p:sp>
          <p:nvSpPr>
            <p:cNvPr id="7" name="Google Shape;1776;p78">
              <a:extLst>
                <a:ext uri="{FF2B5EF4-FFF2-40B4-BE49-F238E27FC236}">
                  <a16:creationId xmlns:a16="http://schemas.microsoft.com/office/drawing/2014/main" id="{A1F82489-1521-6171-AD75-FD1FC83004E6}"/>
                </a:ext>
              </a:extLst>
            </p:cNvPr>
            <p:cNvSpPr/>
            <p:nvPr/>
          </p:nvSpPr>
          <p:spPr>
            <a:xfrm>
              <a:off x="9149047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" name="Google Shape;1777;p78">
              <a:extLst>
                <a:ext uri="{FF2B5EF4-FFF2-40B4-BE49-F238E27FC236}">
                  <a16:creationId xmlns:a16="http://schemas.microsoft.com/office/drawing/2014/main" id="{C1A7CB33-4805-F1DF-00D1-84CD7885D174}"/>
                </a:ext>
              </a:extLst>
            </p:cNvPr>
            <p:cNvSpPr/>
            <p:nvPr/>
          </p:nvSpPr>
          <p:spPr>
            <a:xfrm>
              <a:off x="9149047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0" y="2129"/>
                  </a:cubicBezTo>
                  <a:cubicBezTo>
                    <a:pt x="1331" y="2129"/>
                    <a:pt x="1597" y="2032"/>
                    <a:pt x="1813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" name="Google Shape;1778;p78">
              <a:extLst>
                <a:ext uri="{FF2B5EF4-FFF2-40B4-BE49-F238E27FC236}">
                  <a16:creationId xmlns:a16="http://schemas.microsoft.com/office/drawing/2014/main" id="{0912D7E3-BB6A-CCBB-4BB2-8E846A57E3BD}"/>
                </a:ext>
              </a:extLst>
            </p:cNvPr>
            <p:cNvSpPr/>
            <p:nvPr/>
          </p:nvSpPr>
          <p:spPr>
            <a:xfrm>
              <a:off x="9149047" y="500470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39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" name="Google Shape;1779;p78">
              <a:extLst>
                <a:ext uri="{FF2B5EF4-FFF2-40B4-BE49-F238E27FC236}">
                  <a16:creationId xmlns:a16="http://schemas.microsoft.com/office/drawing/2014/main" id="{7B008D6F-15B2-FB4C-FECE-C3AD9C148444}"/>
                </a:ext>
              </a:extLst>
            </p:cNvPr>
            <p:cNvSpPr/>
            <p:nvPr/>
          </p:nvSpPr>
          <p:spPr>
            <a:xfrm>
              <a:off x="9250302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" name="Google Shape;1780;p78">
              <a:extLst>
                <a:ext uri="{FF2B5EF4-FFF2-40B4-BE49-F238E27FC236}">
                  <a16:creationId xmlns:a16="http://schemas.microsoft.com/office/drawing/2014/main" id="{BB665C23-EC6E-5194-1911-C78FFC5BC10B}"/>
                </a:ext>
              </a:extLst>
            </p:cNvPr>
            <p:cNvSpPr/>
            <p:nvPr/>
          </p:nvSpPr>
          <p:spPr>
            <a:xfrm>
              <a:off x="9250302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" name="Google Shape;1781;p78">
              <a:extLst>
                <a:ext uri="{FF2B5EF4-FFF2-40B4-BE49-F238E27FC236}">
                  <a16:creationId xmlns:a16="http://schemas.microsoft.com/office/drawing/2014/main" id="{A61AAA5D-E47E-8996-D858-A8056CD41AD6}"/>
                </a:ext>
              </a:extLst>
            </p:cNvPr>
            <p:cNvSpPr/>
            <p:nvPr/>
          </p:nvSpPr>
          <p:spPr>
            <a:xfrm>
              <a:off x="9351292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" name="Google Shape;1782;p78">
              <a:extLst>
                <a:ext uri="{FF2B5EF4-FFF2-40B4-BE49-F238E27FC236}">
                  <a16:creationId xmlns:a16="http://schemas.microsoft.com/office/drawing/2014/main" id="{D87F3E71-9AD5-00AE-F802-4B61144E5F22}"/>
                </a:ext>
              </a:extLst>
            </p:cNvPr>
            <p:cNvSpPr/>
            <p:nvPr/>
          </p:nvSpPr>
          <p:spPr>
            <a:xfrm>
              <a:off x="9351292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" name="Google Shape;1783;p78">
              <a:extLst>
                <a:ext uri="{FF2B5EF4-FFF2-40B4-BE49-F238E27FC236}">
                  <a16:creationId xmlns:a16="http://schemas.microsoft.com/office/drawing/2014/main" id="{E5A6A42D-29C3-8D46-2653-E0CBF4C58D3C}"/>
                </a:ext>
              </a:extLst>
            </p:cNvPr>
            <p:cNvSpPr/>
            <p:nvPr/>
          </p:nvSpPr>
          <p:spPr>
            <a:xfrm>
              <a:off x="9351292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" name="Google Shape;1784;p78">
              <a:extLst>
                <a:ext uri="{FF2B5EF4-FFF2-40B4-BE49-F238E27FC236}">
                  <a16:creationId xmlns:a16="http://schemas.microsoft.com/office/drawing/2014/main" id="{282033D7-5AC0-7473-67EE-D0EE4EB54C3A}"/>
                </a:ext>
              </a:extLst>
            </p:cNvPr>
            <p:cNvSpPr/>
            <p:nvPr/>
          </p:nvSpPr>
          <p:spPr>
            <a:xfrm>
              <a:off x="9452580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6" name="Google Shape;1785;p78">
              <a:extLst>
                <a:ext uri="{FF2B5EF4-FFF2-40B4-BE49-F238E27FC236}">
                  <a16:creationId xmlns:a16="http://schemas.microsoft.com/office/drawing/2014/main" id="{A8C9872C-6C20-DFDD-5DAE-F2F61AB5EA81}"/>
                </a:ext>
              </a:extLst>
            </p:cNvPr>
            <p:cNvSpPr/>
            <p:nvPr/>
          </p:nvSpPr>
          <p:spPr>
            <a:xfrm>
              <a:off x="9452580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7" name="Google Shape;1786;p78">
              <a:extLst>
                <a:ext uri="{FF2B5EF4-FFF2-40B4-BE49-F238E27FC236}">
                  <a16:creationId xmlns:a16="http://schemas.microsoft.com/office/drawing/2014/main" id="{15EDBDF7-DBA8-B208-8025-0A2B14A7BD26}"/>
                </a:ext>
              </a:extLst>
            </p:cNvPr>
            <p:cNvSpPr/>
            <p:nvPr/>
          </p:nvSpPr>
          <p:spPr>
            <a:xfrm>
              <a:off x="9452580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8" name="Google Shape;1787;p78">
              <a:extLst>
                <a:ext uri="{FF2B5EF4-FFF2-40B4-BE49-F238E27FC236}">
                  <a16:creationId xmlns:a16="http://schemas.microsoft.com/office/drawing/2014/main" id="{6511BCCE-36ED-F6F0-5DFE-F4FABF454046}"/>
                </a:ext>
              </a:extLst>
            </p:cNvPr>
            <p:cNvSpPr/>
            <p:nvPr/>
          </p:nvSpPr>
          <p:spPr>
            <a:xfrm>
              <a:off x="9452580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9" name="Google Shape;1788;p78">
              <a:extLst>
                <a:ext uri="{FF2B5EF4-FFF2-40B4-BE49-F238E27FC236}">
                  <a16:creationId xmlns:a16="http://schemas.microsoft.com/office/drawing/2014/main" id="{CFBFB709-CFA7-2CC1-0ADF-457A62A1039D}"/>
                </a:ext>
              </a:extLst>
            </p:cNvPr>
            <p:cNvSpPr/>
            <p:nvPr/>
          </p:nvSpPr>
          <p:spPr>
            <a:xfrm>
              <a:off x="9452580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0" name="Google Shape;1789;p78">
              <a:extLst>
                <a:ext uri="{FF2B5EF4-FFF2-40B4-BE49-F238E27FC236}">
                  <a16:creationId xmlns:a16="http://schemas.microsoft.com/office/drawing/2014/main" id="{3146555F-FF83-5BCE-B025-55398CDE68DA}"/>
                </a:ext>
              </a:extLst>
            </p:cNvPr>
            <p:cNvSpPr/>
            <p:nvPr/>
          </p:nvSpPr>
          <p:spPr>
            <a:xfrm>
              <a:off x="9657017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1" name="Google Shape;1790;p78">
              <a:extLst>
                <a:ext uri="{FF2B5EF4-FFF2-40B4-BE49-F238E27FC236}">
                  <a16:creationId xmlns:a16="http://schemas.microsoft.com/office/drawing/2014/main" id="{5817CA56-0339-BC2F-5298-55143FBE5B77}"/>
                </a:ext>
              </a:extLst>
            </p:cNvPr>
            <p:cNvSpPr/>
            <p:nvPr/>
          </p:nvSpPr>
          <p:spPr>
            <a:xfrm>
              <a:off x="9657017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2" name="Google Shape;1791;p78">
              <a:extLst>
                <a:ext uri="{FF2B5EF4-FFF2-40B4-BE49-F238E27FC236}">
                  <a16:creationId xmlns:a16="http://schemas.microsoft.com/office/drawing/2014/main" id="{06D71CB8-1676-7595-CA6C-666BFF775902}"/>
                </a:ext>
              </a:extLst>
            </p:cNvPr>
            <p:cNvSpPr/>
            <p:nvPr/>
          </p:nvSpPr>
          <p:spPr>
            <a:xfrm>
              <a:off x="9657017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3" name="Google Shape;1792;p78">
              <a:extLst>
                <a:ext uri="{FF2B5EF4-FFF2-40B4-BE49-F238E27FC236}">
                  <a16:creationId xmlns:a16="http://schemas.microsoft.com/office/drawing/2014/main" id="{55541691-2D55-CA9E-1A8A-FF8B2E1C3F40}"/>
                </a:ext>
              </a:extLst>
            </p:cNvPr>
            <p:cNvSpPr/>
            <p:nvPr/>
          </p:nvSpPr>
          <p:spPr>
            <a:xfrm>
              <a:off x="9657017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4" name="Google Shape;1793;p78">
              <a:extLst>
                <a:ext uri="{FF2B5EF4-FFF2-40B4-BE49-F238E27FC236}">
                  <a16:creationId xmlns:a16="http://schemas.microsoft.com/office/drawing/2014/main" id="{AC29E748-0AB0-F512-32EB-DEECE41001A8}"/>
                </a:ext>
              </a:extLst>
            </p:cNvPr>
            <p:cNvSpPr/>
            <p:nvPr/>
          </p:nvSpPr>
          <p:spPr>
            <a:xfrm>
              <a:off x="9657017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5" name="Google Shape;1794;p78">
              <a:extLst>
                <a:ext uri="{FF2B5EF4-FFF2-40B4-BE49-F238E27FC236}">
                  <a16:creationId xmlns:a16="http://schemas.microsoft.com/office/drawing/2014/main" id="{87019452-74D1-D7EB-B56B-0D94063B0D00}"/>
                </a:ext>
              </a:extLst>
            </p:cNvPr>
            <p:cNvSpPr/>
            <p:nvPr/>
          </p:nvSpPr>
          <p:spPr>
            <a:xfrm>
              <a:off x="9759369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6" name="Google Shape;1795;p78">
              <a:extLst>
                <a:ext uri="{FF2B5EF4-FFF2-40B4-BE49-F238E27FC236}">
                  <a16:creationId xmlns:a16="http://schemas.microsoft.com/office/drawing/2014/main" id="{ED18BF06-8E98-846E-BEE4-7A7173B228C2}"/>
                </a:ext>
              </a:extLst>
            </p:cNvPr>
            <p:cNvSpPr/>
            <p:nvPr/>
          </p:nvSpPr>
          <p:spPr>
            <a:xfrm>
              <a:off x="9759369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7" name="Google Shape;1796;p78">
              <a:extLst>
                <a:ext uri="{FF2B5EF4-FFF2-40B4-BE49-F238E27FC236}">
                  <a16:creationId xmlns:a16="http://schemas.microsoft.com/office/drawing/2014/main" id="{7511C090-B181-2DE3-7AEF-9067A04B326C}"/>
                </a:ext>
              </a:extLst>
            </p:cNvPr>
            <p:cNvSpPr/>
            <p:nvPr/>
          </p:nvSpPr>
          <p:spPr>
            <a:xfrm>
              <a:off x="9759369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8" name="Google Shape;1797;p78">
              <a:extLst>
                <a:ext uri="{FF2B5EF4-FFF2-40B4-BE49-F238E27FC236}">
                  <a16:creationId xmlns:a16="http://schemas.microsoft.com/office/drawing/2014/main" id="{EEB1D6FD-E147-B747-7DA2-140CEBAE5341}"/>
                </a:ext>
              </a:extLst>
            </p:cNvPr>
            <p:cNvSpPr/>
            <p:nvPr/>
          </p:nvSpPr>
          <p:spPr>
            <a:xfrm>
              <a:off x="9351292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9" name="Google Shape;1798;p78">
              <a:extLst>
                <a:ext uri="{FF2B5EF4-FFF2-40B4-BE49-F238E27FC236}">
                  <a16:creationId xmlns:a16="http://schemas.microsoft.com/office/drawing/2014/main" id="{BC19722E-6883-5BB0-C0F6-DB7CD1A9E44B}"/>
                </a:ext>
              </a:extLst>
            </p:cNvPr>
            <p:cNvSpPr/>
            <p:nvPr/>
          </p:nvSpPr>
          <p:spPr>
            <a:xfrm>
              <a:off x="9250302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0" name="Google Shape;1799;p78">
              <a:extLst>
                <a:ext uri="{FF2B5EF4-FFF2-40B4-BE49-F238E27FC236}">
                  <a16:creationId xmlns:a16="http://schemas.microsoft.com/office/drawing/2014/main" id="{37C3AFA9-053F-C9B5-2C77-7DD0EA4EA13E}"/>
                </a:ext>
              </a:extLst>
            </p:cNvPr>
            <p:cNvSpPr/>
            <p:nvPr/>
          </p:nvSpPr>
          <p:spPr>
            <a:xfrm>
              <a:off x="9149047" y="510596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1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1" name="Google Shape;1800;p78">
              <a:extLst>
                <a:ext uri="{FF2B5EF4-FFF2-40B4-BE49-F238E27FC236}">
                  <a16:creationId xmlns:a16="http://schemas.microsoft.com/office/drawing/2014/main" id="{A63D2599-AA5E-2ED0-1448-D71A9E413C44}"/>
                </a:ext>
              </a:extLst>
            </p:cNvPr>
            <p:cNvSpPr/>
            <p:nvPr/>
          </p:nvSpPr>
          <p:spPr>
            <a:xfrm>
              <a:off x="8744192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2" name="Google Shape;1801;p78">
              <a:extLst>
                <a:ext uri="{FF2B5EF4-FFF2-40B4-BE49-F238E27FC236}">
                  <a16:creationId xmlns:a16="http://schemas.microsoft.com/office/drawing/2014/main" id="{1E720485-EC3D-9463-A3BD-5305A1C2F3F5}"/>
                </a:ext>
              </a:extLst>
            </p:cNvPr>
            <p:cNvSpPr/>
            <p:nvPr/>
          </p:nvSpPr>
          <p:spPr>
            <a:xfrm>
              <a:off x="8744192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3" name="Google Shape;1802;p78">
              <a:extLst>
                <a:ext uri="{FF2B5EF4-FFF2-40B4-BE49-F238E27FC236}">
                  <a16:creationId xmlns:a16="http://schemas.microsoft.com/office/drawing/2014/main" id="{9DE5DB44-B09B-94BC-4607-68281C1F3514}"/>
                </a:ext>
              </a:extLst>
            </p:cNvPr>
            <p:cNvSpPr/>
            <p:nvPr/>
          </p:nvSpPr>
          <p:spPr>
            <a:xfrm>
              <a:off x="8845215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4" name="Google Shape;1803;p78">
              <a:extLst>
                <a:ext uri="{FF2B5EF4-FFF2-40B4-BE49-F238E27FC236}">
                  <a16:creationId xmlns:a16="http://schemas.microsoft.com/office/drawing/2014/main" id="{0883EE92-5295-B31B-BD2B-9F7CA5A3C2A8}"/>
                </a:ext>
              </a:extLst>
            </p:cNvPr>
            <p:cNvSpPr/>
            <p:nvPr/>
          </p:nvSpPr>
          <p:spPr>
            <a:xfrm>
              <a:off x="8845215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55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5" name="Google Shape;1804;p78">
              <a:extLst>
                <a:ext uri="{FF2B5EF4-FFF2-40B4-BE49-F238E27FC236}">
                  <a16:creationId xmlns:a16="http://schemas.microsoft.com/office/drawing/2014/main" id="{8BE4B761-0795-871E-325E-F789969A1AF7}"/>
                </a:ext>
              </a:extLst>
            </p:cNvPr>
            <p:cNvSpPr/>
            <p:nvPr/>
          </p:nvSpPr>
          <p:spPr>
            <a:xfrm>
              <a:off x="8845215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10"/>
                    <a:pt x="529" y="2134"/>
                    <a:pt x="1078" y="2134"/>
                  </a:cubicBezTo>
                  <a:cubicBezTo>
                    <a:pt x="1340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6" name="Google Shape;1805;p78">
              <a:extLst>
                <a:ext uri="{FF2B5EF4-FFF2-40B4-BE49-F238E27FC236}">
                  <a16:creationId xmlns:a16="http://schemas.microsoft.com/office/drawing/2014/main" id="{D3972F4E-00FA-9E6D-23B9-8800B8AD78C0}"/>
                </a:ext>
              </a:extLst>
            </p:cNvPr>
            <p:cNvSpPr/>
            <p:nvPr/>
          </p:nvSpPr>
          <p:spPr>
            <a:xfrm>
              <a:off x="8946470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2" y="2139"/>
                    <a:pt x="1611" y="2040"/>
                    <a:pt x="1830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7" name="Google Shape;1806;p78">
              <a:extLst>
                <a:ext uri="{FF2B5EF4-FFF2-40B4-BE49-F238E27FC236}">
                  <a16:creationId xmlns:a16="http://schemas.microsoft.com/office/drawing/2014/main" id="{D280ED12-8E1A-C109-C3E9-4BDD8DB3B4BE}"/>
                </a:ext>
              </a:extLst>
            </p:cNvPr>
            <p:cNvSpPr/>
            <p:nvPr/>
          </p:nvSpPr>
          <p:spPr>
            <a:xfrm>
              <a:off x="8946470" y="4903684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8" name="Google Shape;1807;p78">
              <a:extLst>
                <a:ext uri="{FF2B5EF4-FFF2-40B4-BE49-F238E27FC236}">
                  <a16:creationId xmlns:a16="http://schemas.microsoft.com/office/drawing/2014/main" id="{C8BFA592-1A22-BAC5-2CFB-1F4C32CF05BD}"/>
                </a:ext>
              </a:extLst>
            </p:cNvPr>
            <p:cNvSpPr/>
            <p:nvPr/>
          </p:nvSpPr>
          <p:spPr>
            <a:xfrm>
              <a:off x="8946470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9" name="Google Shape;1808;p78">
              <a:extLst>
                <a:ext uri="{FF2B5EF4-FFF2-40B4-BE49-F238E27FC236}">
                  <a16:creationId xmlns:a16="http://schemas.microsoft.com/office/drawing/2014/main" id="{4478442F-C825-5B9A-24A3-B64E179AABFC}"/>
                </a:ext>
              </a:extLst>
            </p:cNvPr>
            <p:cNvSpPr/>
            <p:nvPr/>
          </p:nvSpPr>
          <p:spPr>
            <a:xfrm>
              <a:off x="8946470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0" name="Google Shape;1809;p78">
              <a:extLst>
                <a:ext uri="{FF2B5EF4-FFF2-40B4-BE49-F238E27FC236}">
                  <a16:creationId xmlns:a16="http://schemas.microsoft.com/office/drawing/2014/main" id="{E159A4F4-A768-171B-AB94-754102667EFD}"/>
                </a:ext>
              </a:extLst>
            </p:cNvPr>
            <p:cNvSpPr/>
            <p:nvPr/>
          </p:nvSpPr>
          <p:spPr>
            <a:xfrm>
              <a:off x="9047759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1" name="Google Shape;1810;p78">
              <a:extLst>
                <a:ext uri="{FF2B5EF4-FFF2-40B4-BE49-F238E27FC236}">
                  <a16:creationId xmlns:a16="http://schemas.microsoft.com/office/drawing/2014/main" id="{37797CD7-57FC-6A47-59F6-D2D79B91A7C2}"/>
                </a:ext>
              </a:extLst>
            </p:cNvPr>
            <p:cNvSpPr/>
            <p:nvPr/>
          </p:nvSpPr>
          <p:spPr>
            <a:xfrm>
              <a:off x="9047759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2" name="Google Shape;1811;p78">
              <a:extLst>
                <a:ext uri="{FF2B5EF4-FFF2-40B4-BE49-F238E27FC236}">
                  <a16:creationId xmlns:a16="http://schemas.microsoft.com/office/drawing/2014/main" id="{762EFD7F-03BE-D223-7F82-51C2181F487B}"/>
                </a:ext>
              </a:extLst>
            </p:cNvPr>
            <p:cNvSpPr/>
            <p:nvPr/>
          </p:nvSpPr>
          <p:spPr>
            <a:xfrm>
              <a:off x="9047759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3" name="Google Shape;1812;p78">
              <a:extLst>
                <a:ext uri="{FF2B5EF4-FFF2-40B4-BE49-F238E27FC236}">
                  <a16:creationId xmlns:a16="http://schemas.microsoft.com/office/drawing/2014/main" id="{6093DCC8-F26C-F493-B50E-5D16F87E9555}"/>
                </a:ext>
              </a:extLst>
            </p:cNvPr>
            <p:cNvSpPr/>
            <p:nvPr/>
          </p:nvSpPr>
          <p:spPr>
            <a:xfrm>
              <a:off x="9047759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4" name="Google Shape;1813;p78">
              <a:extLst>
                <a:ext uri="{FF2B5EF4-FFF2-40B4-BE49-F238E27FC236}">
                  <a16:creationId xmlns:a16="http://schemas.microsoft.com/office/drawing/2014/main" id="{B9CE8B64-AE97-09BB-8213-F5A371B5DEF2}"/>
                </a:ext>
              </a:extLst>
            </p:cNvPr>
            <p:cNvSpPr/>
            <p:nvPr/>
          </p:nvSpPr>
          <p:spPr>
            <a:xfrm>
              <a:off x="9047759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5" name="Google Shape;1814;p78">
              <a:extLst>
                <a:ext uri="{FF2B5EF4-FFF2-40B4-BE49-F238E27FC236}">
                  <a16:creationId xmlns:a16="http://schemas.microsoft.com/office/drawing/2014/main" id="{1B87CEFE-CD16-535F-8672-9DD8E6A64DEA}"/>
                </a:ext>
              </a:extLst>
            </p:cNvPr>
            <p:cNvSpPr/>
            <p:nvPr/>
          </p:nvSpPr>
          <p:spPr>
            <a:xfrm>
              <a:off x="10363777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6" name="Google Shape;1815;p78">
              <a:extLst>
                <a:ext uri="{FF2B5EF4-FFF2-40B4-BE49-F238E27FC236}">
                  <a16:creationId xmlns:a16="http://schemas.microsoft.com/office/drawing/2014/main" id="{D632A671-BD61-56A8-4DFB-AA85FA934025}"/>
                </a:ext>
              </a:extLst>
            </p:cNvPr>
            <p:cNvSpPr/>
            <p:nvPr/>
          </p:nvSpPr>
          <p:spPr>
            <a:xfrm>
              <a:off x="9958956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7" name="Google Shape;1816;p78">
              <a:extLst>
                <a:ext uri="{FF2B5EF4-FFF2-40B4-BE49-F238E27FC236}">
                  <a16:creationId xmlns:a16="http://schemas.microsoft.com/office/drawing/2014/main" id="{41CD7133-CB38-E6D1-C77F-776EEA05E768}"/>
                </a:ext>
              </a:extLst>
            </p:cNvPr>
            <p:cNvSpPr/>
            <p:nvPr/>
          </p:nvSpPr>
          <p:spPr>
            <a:xfrm>
              <a:off x="9958956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8" name="Google Shape;1817;p78">
              <a:extLst>
                <a:ext uri="{FF2B5EF4-FFF2-40B4-BE49-F238E27FC236}">
                  <a16:creationId xmlns:a16="http://schemas.microsoft.com/office/drawing/2014/main" id="{5DE31DCF-E27A-75A5-BEC1-20111752DBED}"/>
                </a:ext>
              </a:extLst>
            </p:cNvPr>
            <p:cNvSpPr/>
            <p:nvPr/>
          </p:nvSpPr>
          <p:spPr>
            <a:xfrm>
              <a:off x="10060211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9" name="Google Shape;1818;p78">
              <a:extLst>
                <a:ext uri="{FF2B5EF4-FFF2-40B4-BE49-F238E27FC236}">
                  <a16:creationId xmlns:a16="http://schemas.microsoft.com/office/drawing/2014/main" id="{D7F4DA68-00FC-0AB0-694D-7E9F77A739B0}"/>
                </a:ext>
              </a:extLst>
            </p:cNvPr>
            <p:cNvSpPr/>
            <p:nvPr/>
          </p:nvSpPr>
          <p:spPr>
            <a:xfrm>
              <a:off x="9857402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6" y="1154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0" name="Google Shape;1819;p78">
              <a:extLst>
                <a:ext uri="{FF2B5EF4-FFF2-40B4-BE49-F238E27FC236}">
                  <a16:creationId xmlns:a16="http://schemas.microsoft.com/office/drawing/2014/main" id="{F1E7A17B-4817-300B-30BD-DE131E287593}"/>
                </a:ext>
              </a:extLst>
            </p:cNvPr>
            <p:cNvSpPr/>
            <p:nvPr/>
          </p:nvSpPr>
          <p:spPr>
            <a:xfrm>
              <a:off x="9655124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1" name="Google Shape;1820;p78">
              <a:extLst>
                <a:ext uri="{FF2B5EF4-FFF2-40B4-BE49-F238E27FC236}">
                  <a16:creationId xmlns:a16="http://schemas.microsoft.com/office/drawing/2014/main" id="{73F59FCB-CE82-60D3-8225-97B0DFDE59DF}"/>
                </a:ext>
              </a:extLst>
            </p:cNvPr>
            <p:cNvSpPr/>
            <p:nvPr/>
          </p:nvSpPr>
          <p:spPr>
            <a:xfrm>
              <a:off x="9149047" y="4296053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1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2" name="Google Shape;1821;p78">
              <a:extLst>
                <a:ext uri="{FF2B5EF4-FFF2-40B4-BE49-F238E27FC236}">
                  <a16:creationId xmlns:a16="http://schemas.microsoft.com/office/drawing/2014/main" id="{65B0C08F-1ED0-067E-F37F-BA166DFE64EA}"/>
                </a:ext>
              </a:extLst>
            </p:cNvPr>
            <p:cNvSpPr/>
            <p:nvPr/>
          </p:nvSpPr>
          <p:spPr>
            <a:xfrm>
              <a:off x="9452580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3" name="Google Shape;1822;p78">
              <a:extLst>
                <a:ext uri="{FF2B5EF4-FFF2-40B4-BE49-F238E27FC236}">
                  <a16:creationId xmlns:a16="http://schemas.microsoft.com/office/drawing/2014/main" id="{6F35F097-F714-0231-5276-C5589D1DAB42}"/>
                </a:ext>
              </a:extLst>
            </p:cNvPr>
            <p:cNvSpPr/>
            <p:nvPr/>
          </p:nvSpPr>
          <p:spPr>
            <a:xfrm>
              <a:off x="9452580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4" name="Google Shape;1823;p78">
              <a:extLst>
                <a:ext uri="{FF2B5EF4-FFF2-40B4-BE49-F238E27FC236}">
                  <a16:creationId xmlns:a16="http://schemas.microsoft.com/office/drawing/2014/main" id="{EC0F8684-B4C9-5693-4766-35B15DDB4534}"/>
                </a:ext>
              </a:extLst>
            </p:cNvPr>
            <p:cNvSpPr/>
            <p:nvPr/>
          </p:nvSpPr>
          <p:spPr>
            <a:xfrm>
              <a:off x="9351292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5" name="Google Shape;1824;p78">
              <a:extLst>
                <a:ext uri="{FF2B5EF4-FFF2-40B4-BE49-F238E27FC236}">
                  <a16:creationId xmlns:a16="http://schemas.microsoft.com/office/drawing/2014/main" id="{57F74597-2812-9468-933E-C6D672432298}"/>
                </a:ext>
              </a:extLst>
            </p:cNvPr>
            <p:cNvSpPr/>
            <p:nvPr/>
          </p:nvSpPr>
          <p:spPr>
            <a:xfrm>
              <a:off x="9351292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6" name="Google Shape;1825;p78">
              <a:extLst>
                <a:ext uri="{FF2B5EF4-FFF2-40B4-BE49-F238E27FC236}">
                  <a16:creationId xmlns:a16="http://schemas.microsoft.com/office/drawing/2014/main" id="{A2715A96-E800-D18B-8247-122578E44989}"/>
                </a:ext>
              </a:extLst>
            </p:cNvPr>
            <p:cNvSpPr/>
            <p:nvPr/>
          </p:nvSpPr>
          <p:spPr>
            <a:xfrm>
              <a:off x="9250302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7" name="Google Shape;1826;p78">
              <a:extLst>
                <a:ext uri="{FF2B5EF4-FFF2-40B4-BE49-F238E27FC236}">
                  <a16:creationId xmlns:a16="http://schemas.microsoft.com/office/drawing/2014/main" id="{E3CD782E-39E3-FEEF-077D-9E7C29B2EA9D}"/>
                </a:ext>
              </a:extLst>
            </p:cNvPr>
            <p:cNvSpPr/>
            <p:nvPr/>
          </p:nvSpPr>
          <p:spPr>
            <a:xfrm>
              <a:off x="9250302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8" name="Google Shape;1827;p78">
              <a:extLst>
                <a:ext uri="{FF2B5EF4-FFF2-40B4-BE49-F238E27FC236}">
                  <a16:creationId xmlns:a16="http://schemas.microsoft.com/office/drawing/2014/main" id="{DED99A7A-E48A-BE36-633F-71857A5F7F34}"/>
                </a:ext>
              </a:extLst>
            </p:cNvPr>
            <p:cNvSpPr/>
            <p:nvPr/>
          </p:nvSpPr>
          <p:spPr>
            <a:xfrm>
              <a:off x="10262489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9" name="Google Shape;1828;p78">
              <a:extLst>
                <a:ext uri="{FF2B5EF4-FFF2-40B4-BE49-F238E27FC236}">
                  <a16:creationId xmlns:a16="http://schemas.microsoft.com/office/drawing/2014/main" id="{50120952-C9BE-1143-4C7D-4783858709A2}"/>
                </a:ext>
              </a:extLst>
            </p:cNvPr>
            <p:cNvSpPr/>
            <p:nvPr/>
          </p:nvSpPr>
          <p:spPr>
            <a:xfrm>
              <a:off x="10161234" y="5612071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1"/>
                  </a:cubicBezTo>
                  <a:cubicBezTo>
                    <a:pt x="2496" y="1147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0" name="Google Shape;1829;p78">
              <a:extLst>
                <a:ext uri="{FF2B5EF4-FFF2-40B4-BE49-F238E27FC236}">
                  <a16:creationId xmlns:a16="http://schemas.microsoft.com/office/drawing/2014/main" id="{DCFDEA9E-29DE-A019-3525-0DB88D64B9F6}"/>
                </a:ext>
              </a:extLst>
            </p:cNvPr>
            <p:cNvSpPr/>
            <p:nvPr/>
          </p:nvSpPr>
          <p:spPr>
            <a:xfrm>
              <a:off x="10161234" y="5510783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1" name="Google Shape;1830;p78">
              <a:extLst>
                <a:ext uri="{FF2B5EF4-FFF2-40B4-BE49-F238E27FC236}">
                  <a16:creationId xmlns:a16="http://schemas.microsoft.com/office/drawing/2014/main" id="{BEA0F0F3-C130-8020-4AF3-5B9C3C2C4F63}"/>
                </a:ext>
              </a:extLst>
            </p:cNvPr>
            <p:cNvSpPr/>
            <p:nvPr/>
          </p:nvSpPr>
          <p:spPr>
            <a:xfrm>
              <a:off x="10060211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2" name="Google Shape;1831;p78">
              <a:extLst>
                <a:ext uri="{FF2B5EF4-FFF2-40B4-BE49-F238E27FC236}">
                  <a16:creationId xmlns:a16="http://schemas.microsoft.com/office/drawing/2014/main" id="{EB96A2D1-3162-89CA-E429-CFC16DBC4A6C}"/>
                </a:ext>
              </a:extLst>
            </p:cNvPr>
            <p:cNvSpPr/>
            <p:nvPr/>
          </p:nvSpPr>
          <p:spPr>
            <a:xfrm>
              <a:off x="9452580" y="561207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3" name="Google Shape;1832;p78">
              <a:extLst>
                <a:ext uri="{FF2B5EF4-FFF2-40B4-BE49-F238E27FC236}">
                  <a16:creationId xmlns:a16="http://schemas.microsoft.com/office/drawing/2014/main" id="{57755FBF-AA93-3744-C7B1-B2FB57DF1AF8}"/>
                </a:ext>
              </a:extLst>
            </p:cNvPr>
            <p:cNvSpPr/>
            <p:nvPr/>
          </p:nvSpPr>
          <p:spPr>
            <a:xfrm>
              <a:off x="9553869" y="5409528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4" name="Google Shape;1833;p78">
              <a:extLst>
                <a:ext uri="{FF2B5EF4-FFF2-40B4-BE49-F238E27FC236}">
                  <a16:creationId xmlns:a16="http://schemas.microsoft.com/office/drawing/2014/main" id="{D3AB84E9-F01A-DA2E-0507-CEC27397137A}"/>
                </a:ext>
              </a:extLst>
            </p:cNvPr>
            <p:cNvSpPr/>
            <p:nvPr/>
          </p:nvSpPr>
          <p:spPr>
            <a:xfrm>
              <a:off x="9553869" y="5308505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5" name="Google Shape;1834;p78">
              <a:extLst>
                <a:ext uri="{FF2B5EF4-FFF2-40B4-BE49-F238E27FC236}">
                  <a16:creationId xmlns:a16="http://schemas.microsoft.com/office/drawing/2014/main" id="{0D4FF82B-A21C-6517-ED1B-E4623D827A75}"/>
                </a:ext>
              </a:extLst>
            </p:cNvPr>
            <p:cNvSpPr/>
            <p:nvPr/>
          </p:nvSpPr>
          <p:spPr>
            <a:xfrm>
              <a:off x="9553869" y="520725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6" name="Google Shape;1835;p78">
              <a:extLst>
                <a:ext uri="{FF2B5EF4-FFF2-40B4-BE49-F238E27FC236}">
                  <a16:creationId xmlns:a16="http://schemas.microsoft.com/office/drawing/2014/main" id="{478FEB1B-C20C-02BD-36CA-2D0AD06FF271}"/>
                </a:ext>
              </a:extLst>
            </p:cNvPr>
            <p:cNvSpPr/>
            <p:nvPr/>
          </p:nvSpPr>
          <p:spPr>
            <a:xfrm>
              <a:off x="9553869" y="510596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7" name="Google Shape;1836;p78">
              <a:extLst>
                <a:ext uri="{FF2B5EF4-FFF2-40B4-BE49-F238E27FC236}">
                  <a16:creationId xmlns:a16="http://schemas.microsoft.com/office/drawing/2014/main" id="{C9A6E330-D2BF-4574-770B-003EF4F1F184}"/>
                </a:ext>
              </a:extLst>
            </p:cNvPr>
            <p:cNvSpPr/>
            <p:nvPr/>
          </p:nvSpPr>
          <p:spPr>
            <a:xfrm>
              <a:off x="9553869" y="500470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8" name="Google Shape;1837;p78">
              <a:extLst>
                <a:ext uri="{FF2B5EF4-FFF2-40B4-BE49-F238E27FC236}">
                  <a16:creationId xmlns:a16="http://schemas.microsoft.com/office/drawing/2014/main" id="{C004804E-BE7B-8D55-298D-198107D2BAF1}"/>
                </a:ext>
              </a:extLst>
            </p:cNvPr>
            <p:cNvSpPr/>
            <p:nvPr/>
          </p:nvSpPr>
          <p:spPr>
            <a:xfrm>
              <a:off x="9553869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9" name="Google Shape;1838;p78">
              <a:extLst>
                <a:ext uri="{FF2B5EF4-FFF2-40B4-BE49-F238E27FC236}">
                  <a16:creationId xmlns:a16="http://schemas.microsoft.com/office/drawing/2014/main" id="{674E28EB-E291-EB82-D0E5-7527728C3BE7}"/>
                </a:ext>
              </a:extLst>
            </p:cNvPr>
            <p:cNvSpPr/>
            <p:nvPr/>
          </p:nvSpPr>
          <p:spPr>
            <a:xfrm>
              <a:off x="9553869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0" name="Google Shape;1839;p78">
              <a:extLst>
                <a:ext uri="{FF2B5EF4-FFF2-40B4-BE49-F238E27FC236}">
                  <a16:creationId xmlns:a16="http://schemas.microsoft.com/office/drawing/2014/main" id="{02AAFB07-1BAD-0722-E288-D4ACA18F5B4A}"/>
                </a:ext>
              </a:extLst>
            </p:cNvPr>
            <p:cNvSpPr/>
            <p:nvPr/>
          </p:nvSpPr>
          <p:spPr>
            <a:xfrm>
              <a:off x="9452580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1" name="Google Shape;1840;p78">
              <a:extLst>
                <a:ext uri="{FF2B5EF4-FFF2-40B4-BE49-F238E27FC236}">
                  <a16:creationId xmlns:a16="http://schemas.microsoft.com/office/drawing/2014/main" id="{BF070B13-A01C-1912-0720-2D3953BAF938}"/>
                </a:ext>
              </a:extLst>
            </p:cNvPr>
            <p:cNvSpPr/>
            <p:nvPr/>
          </p:nvSpPr>
          <p:spPr>
            <a:xfrm>
              <a:off x="9452580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2" name="Google Shape;1841;p78">
              <a:extLst>
                <a:ext uri="{FF2B5EF4-FFF2-40B4-BE49-F238E27FC236}">
                  <a16:creationId xmlns:a16="http://schemas.microsoft.com/office/drawing/2014/main" id="{C850D15A-D27E-861F-49F6-F63473729174}"/>
                </a:ext>
              </a:extLst>
            </p:cNvPr>
            <p:cNvSpPr/>
            <p:nvPr/>
          </p:nvSpPr>
          <p:spPr>
            <a:xfrm>
              <a:off x="9452580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3" name="Google Shape;1842;p78">
              <a:extLst>
                <a:ext uri="{FF2B5EF4-FFF2-40B4-BE49-F238E27FC236}">
                  <a16:creationId xmlns:a16="http://schemas.microsoft.com/office/drawing/2014/main" id="{30C76902-232F-623D-987D-F1187D916B21}"/>
                </a:ext>
              </a:extLst>
            </p:cNvPr>
            <p:cNvSpPr/>
            <p:nvPr/>
          </p:nvSpPr>
          <p:spPr>
            <a:xfrm>
              <a:off x="9351292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4" name="Google Shape;1843;p78">
              <a:extLst>
                <a:ext uri="{FF2B5EF4-FFF2-40B4-BE49-F238E27FC236}">
                  <a16:creationId xmlns:a16="http://schemas.microsoft.com/office/drawing/2014/main" id="{2960C353-5743-6BC3-0EF0-5A62C0C1F6DA}"/>
                </a:ext>
              </a:extLst>
            </p:cNvPr>
            <p:cNvSpPr/>
            <p:nvPr/>
          </p:nvSpPr>
          <p:spPr>
            <a:xfrm>
              <a:off x="9351292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5" name="Google Shape;1844;p78">
              <a:extLst>
                <a:ext uri="{FF2B5EF4-FFF2-40B4-BE49-F238E27FC236}">
                  <a16:creationId xmlns:a16="http://schemas.microsoft.com/office/drawing/2014/main" id="{3D187545-6533-9059-DB0E-2EFF546A11EB}"/>
                </a:ext>
              </a:extLst>
            </p:cNvPr>
            <p:cNvSpPr/>
            <p:nvPr/>
          </p:nvSpPr>
          <p:spPr>
            <a:xfrm>
              <a:off x="935129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7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6" name="Google Shape;1845;p78">
              <a:extLst>
                <a:ext uri="{FF2B5EF4-FFF2-40B4-BE49-F238E27FC236}">
                  <a16:creationId xmlns:a16="http://schemas.microsoft.com/office/drawing/2014/main" id="{A16B5356-3F3C-3652-8965-102523BC1232}"/>
                </a:ext>
              </a:extLst>
            </p:cNvPr>
            <p:cNvSpPr/>
            <p:nvPr/>
          </p:nvSpPr>
          <p:spPr>
            <a:xfrm>
              <a:off x="9351292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7" name="Google Shape;1846;p78">
              <a:extLst>
                <a:ext uri="{FF2B5EF4-FFF2-40B4-BE49-F238E27FC236}">
                  <a16:creationId xmlns:a16="http://schemas.microsoft.com/office/drawing/2014/main" id="{C2E254DF-93EB-C744-F345-95F5C21F24BA}"/>
                </a:ext>
              </a:extLst>
            </p:cNvPr>
            <p:cNvSpPr/>
            <p:nvPr/>
          </p:nvSpPr>
          <p:spPr>
            <a:xfrm>
              <a:off x="9250302" y="5308505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8" name="Google Shape;1847;p78">
              <a:extLst>
                <a:ext uri="{FF2B5EF4-FFF2-40B4-BE49-F238E27FC236}">
                  <a16:creationId xmlns:a16="http://schemas.microsoft.com/office/drawing/2014/main" id="{4D3201E4-A246-70A8-5D19-8EBE7DC5101D}"/>
                </a:ext>
              </a:extLst>
            </p:cNvPr>
            <p:cNvSpPr/>
            <p:nvPr/>
          </p:nvSpPr>
          <p:spPr>
            <a:xfrm>
              <a:off x="9250302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9" name="Google Shape;1848;p78">
              <a:extLst>
                <a:ext uri="{FF2B5EF4-FFF2-40B4-BE49-F238E27FC236}">
                  <a16:creationId xmlns:a16="http://schemas.microsoft.com/office/drawing/2014/main" id="{36564CF5-195E-977F-4C38-E9E4AA86B7E4}"/>
                </a:ext>
              </a:extLst>
            </p:cNvPr>
            <p:cNvSpPr/>
            <p:nvPr/>
          </p:nvSpPr>
          <p:spPr>
            <a:xfrm>
              <a:off x="925030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0" name="Google Shape;1849;p78">
              <a:extLst>
                <a:ext uri="{FF2B5EF4-FFF2-40B4-BE49-F238E27FC236}">
                  <a16:creationId xmlns:a16="http://schemas.microsoft.com/office/drawing/2014/main" id="{4B3303F0-58E9-B9D4-52CF-08485E0E8D1B}"/>
                </a:ext>
              </a:extLst>
            </p:cNvPr>
            <p:cNvSpPr/>
            <p:nvPr/>
          </p:nvSpPr>
          <p:spPr>
            <a:xfrm>
              <a:off x="9250302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1" name="Google Shape;1850;p78">
              <a:extLst>
                <a:ext uri="{FF2B5EF4-FFF2-40B4-BE49-F238E27FC236}">
                  <a16:creationId xmlns:a16="http://schemas.microsoft.com/office/drawing/2014/main" id="{82880ABE-4ED7-9439-CA26-062467F02917}"/>
                </a:ext>
              </a:extLst>
            </p:cNvPr>
            <p:cNvSpPr/>
            <p:nvPr/>
          </p:nvSpPr>
          <p:spPr>
            <a:xfrm>
              <a:off x="9149047" y="520725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2" name="Google Shape;1851;p78">
              <a:extLst>
                <a:ext uri="{FF2B5EF4-FFF2-40B4-BE49-F238E27FC236}">
                  <a16:creationId xmlns:a16="http://schemas.microsoft.com/office/drawing/2014/main" id="{BDD35F87-319B-1858-F501-69172C4E8859}"/>
                </a:ext>
              </a:extLst>
            </p:cNvPr>
            <p:cNvSpPr/>
            <p:nvPr/>
          </p:nvSpPr>
          <p:spPr>
            <a:xfrm>
              <a:off x="9149047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3" name="Google Shape;1852;p78">
              <a:extLst>
                <a:ext uri="{FF2B5EF4-FFF2-40B4-BE49-F238E27FC236}">
                  <a16:creationId xmlns:a16="http://schemas.microsoft.com/office/drawing/2014/main" id="{E51AC53E-02B2-70BF-4D98-B87EF705692C}"/>
                </a:ext>
              </a:extLst>
            </p:cNvPr>
            <p:cNvSpPr/>
            <p:nvPr/>
          </p:nvSpPr>
          <p:spPr>
            <a:xfrm>
              <a:off x="9149047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0" y="2137"/>
                  </a:cubicBezTo>
                  <a:cubicBezTo>
                    <a:pt x="1331" y="2137"/>
                    <a:pt x="1597" y="2039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4" name="Google Shape;1853;p78">
              <a:extLst>
                <a:ext uri="{FF2B5EF4-FFF2-40B4-BE49-F238E27FC236}">
                  <a16:creationId xmlns:a16="http://schemas.microsoft.com/office/drawing/2014/main" id="{6A6E6E28-02F6-8810-0FEA-2F3C08FFCB41}"/>
                </a:ext>
              </a:extLst>
            </p:cNvPr>
            <p:cNvSpPr/>
            <p:nvPr/>
          </p:nvSpPr>
          <p:spPr>
            <a:xfrm>
              <a:off x="9047759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5" name="Google Shape;1854;p78">
              <a:extLst>
                <a:ext uri="{FF2B5EF4-FFF2-40B4-BE49-F238E27FC236}">
                  <a16:creationId xmlns:a16="http://schemas.microsoft.com/office/drawing/2014/main" id="{A6804816-8CDC-594F-C267-AE1645F0ED3D}"/>
                </a:ext>
              </a:extLst>
            </p:cNvPr>
            <p:cNvSpPr/>
            <p:nvPr/>
          </p:nvSpPr>
          <p:spPr>
            <a:xfrm>
              <a:off x="9047759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6" name="Google Shape;1855;p78">
              <a:extLst>
                <a:ext uri="{FF2B5EF4-FFF2-40B4-BE49-F238E27FC236}">
                  <a16:creationId xmlns:a16="http://schemas.microsoft.com/office/drawing/2014/main" id="{0B158033-F1EA-1A8E-80F0-3CD78BE05510}"/>
                </a:ext>
              </a:extLst>
            </p:cNvPr>
            <p:cNvSpPr/>
            <p:nvPr/>
          </p:nvSpPr>
          <p:spPr>
            <a:xfrm>
              <a:off x="8946470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7" name="Google Shape;1856;p78">
              <a:extLst>
                <a:ext uri="{FF2B5EF4-FFF2-40B4-BE49-F238E27FC236}">
                  <a16:creationId xmlns:a16="http://schemas.microsoft.com/office/drawing/2014/main" id="{6935809B-B351-DA36-0628-3FF256AF303E}"/>
                </a:ext>
              </a:extLst>
            </p:cNvPr>
            <p:cNvSpPr/>
            <p:nvPr/>
          </p:nvSpPr>
          <p:spPr>
            <a:xfrm>
              <a:off x="8946470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8" name="Google Shape;1857;p78">
              <a:extLst>
                <a:ext uri="{FF2B5EF4-FFF2-40B4-BE49-F238E27FC236}">
                  <a16:creationId xmlns:a16="http://schemas.microsoft.com/office/drawing/2014/main" id="{14183EA5-92C1-E4C6-E5D2-CBBAA0C9A3DA}"/>
                </a:ext>
              </a:extLst>
            </p:cNvPr>
            <p:cNvSpPr/>
            <p:nvPr/>
          </p:nvSpPr>
          <p:spPr>
            <a:xfrm>
              <a:off x="8845215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1"/>
                  </a:cubicBezTo>
                  <a:cubicBezTo>
                    <a:pt x="2496" y="1147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9" name="Google Shape;1858;p78">
              <a:extLst>
                <a:ext uri="{FF2B5EF4-FFF2-40B4-BE49-F238E27FC236}">
                  <a16:creationId xmlns:a16="http://schemas.microsoft.com/office/drawing/2014/main" id="{D8D438CE-493A-AB59-33A4-08BD325B1791}"/>
                </a:ext>
              </a:extLst>
            </p:cNvPr>
            <p:cNvSpPr/>
            <p:nvPr/>
          </p:nvSpPr>
          <p:spPr>
            <a:xfrm>
              <a:off x="8845215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30" y="1821"/>
                  </a:cubicBezTo>
                  <a:cubicBezTo>
                    <a:pt x="2496" y="1146"/>
                    <a:pt x="2025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0" name="Google Shape;1859;p78">
              <a:extLst>
                <a:ext uri="{FF2B5EF4-FFF2-40B4-BE49-F238E27FC236}">
                  <a16:creationId xmlns:a16="http://schemas.microsoft.com/office/drawing/2014/main" id="{5B1D7651-FC3E-EEC0-C9EF-1E48BD099450}"/>
                </a:ext>
              </a:extLst>
            </p:cNvPr>
            <p:cNvSpPr/>
            <p:nvPr/>
          </p:nvSpPr>
          <p:spPr>
            <a:xfrm>
              <a:off x="8845215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1" name="Google Shape;1860;p78">
              <a:extLst>
                <a:ext uri="{FF2B5EF4-FFF2-40B4-BE49-F238E27FC236}">
                  <a16:creationId xmlns:a16="http://schemas.microsoft.com/office/drawing/2014/main" id="{D4DB7AFB-3CBF-9AEC-ACC8-707016CDEDC0}"/>
                </a:ext>
              </a:extLst>
            </p:cNvPr>
            <p:cNvSpPr/>
            <p:nvPr/>
          </p:nvSpPr>
          <p:spPr>
            <a:xfrm>
              <a:off x="8744192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2" name="Google Shape;1861;p78">
              <a:extLst>
                <a:ext uri="{FF2B5EF4-FFF2-40B4-BE49-F238E27FC236}">
                  <a16:creationId xmlns:a16="http://schemas.microsoft.com/office/drawing/2014/main" id="{84A50713-F126-28CA-8F48-303E61889125}"/>
                </a:ext>
              </a:extLst>
            </p:cNvPr>
            <p:cNvSpPr/>
            <p:nvPr/>
          </p:nvSpPr>
          <p:spPr>
            <a:xfrm>
              <a:off x="8744192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3" name="Google Shape;1862;p78">
              <a:extLst>
                <a:ext uri="{FF2B5EF4-FFF2-40B4-BE49-F238E27FC236}">
                  <a16:creationId xmlns:a16="http://schemas.microsoft.com/office/drawing/2014/main" id="{20E3DBA1-AD40-DEEB-BC31-C10614F0DAF4}"/>
                </a:ext>
              </a:extLst>
            </p:cNvPr>
            <p:cNvSpPr/>
            <p:nvPr/>
          </p:nvSpPr>
          <p:spPr>
            <a:xfrm>
              <a:off x="874419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4" name="Google Shape;1863;p78">
              <a:extLst>
                <a:ext uri="{FF2B5EF4-FFF2-40B4-BE49-F238E27FC236}">
                  <a16:creationId xmlns:a16="http://schemas.microsoft.com/office/drawing/2014/main" id="{6B63AFD0-BF75-C25F-2EB4-0802790D503E}"/>
                </a:ext>
              </a:extLst>
            </p:cNvPr>
            <p:cNvSpPr/>
            <p:nvPr/>
          </p:nvSpPr>
          <p:spPr>
            <a:xfrm>
              <a:off x="8642937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5" name="Google Shape;1864;p78">
              <a:extLst>
                <a:ext uri="{FF2B5EF4-FFF2-40B4-BE49-F238E27FC236}">
                  <a16:creationId xmlns:a16="http://schemas.microsoft.com/office/drawing/2014/main" id="{A81254C7-E4E9-9FA3-678D-E355F4B04596}"/>
                </a:ext>
              </a:extLst>
            </p:cNvPr>
            <p:cNvSpPr/>
            <p:nvPr/>
          </p:nvSpPr>
          <p:spPr>
            <a:xfrm>
              <a:off x="8642937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6" name="Google Shape;1865;p78">
              <a:extLst>
                <a:ext uri="{FF2B5EF4-FFF2-40B4-BE49-F238E27FC236}">
                  <a16:creationId xmlns:a16="http://schemas.microsoft.com/office/drawing/2014/main" id="{999922A2-C2BD-02A4-5B19-44B6BA65F493}"/>
                </a:ext>
              </a:extLst>
            </p:cNvPr>
            <p:cNvSpPr/>
            <p:nvPr/>
          </p:nvSpPr>
          <p:spPr>
            <a:xfrm>
              <a:off x="8642937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7" name="Google Shape;1866;p78">
              <a:extLst>
                <a:ext uri="{FF2B5EF4-FFF2-40B4-BE49-F238E27FC236}">
                  <a16:creationId xmlns:a16="http://schemas.microsoft.com/office/drawing/2014/main" id="{7755EC4F-5380-C374-1CB5-8FFEA424AC97}"/>
                </a:ext>
              </a:extLst>
            </p:cNvPr>
            <p:cNvSpPr/>
            <p:nvPr/>
          </p:nvSpPr>
          <p:spPr>
            <a:xfrm>
              <a:off x="8642937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8" name="Google Shape;1867;p78">
              <a:extLst>
                <a:ext uri="{FF2B5EF4-FFF2-40B4-BE49-F238E27FC236}">
                  <a16:creationId xmlns:a16="http://schemas.microsoft.com/office/drawing/2014/main" id="{50666059-4D3B-6C49-4808-FCD566413B47}"/>
                </a:ext>
              </a:extLst>
            </p:cNvPr>
            <p:cNvSpPr/>
            <p:nvPr/>
          </p:nvSpPr>
          <p:spPr>
            <a:xfrm>
              <a:off x="6820842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9" name="Google Shape;1868;p78">
              <a:extLst>
                <a:ext uri="{FF2B5EF4-FFF2-40B4-BE49-F238E27FC236}">
                  <a16:creationId xmlns:a16="http://schemas.microsoft.com/office/drawing/2014/main" id="{A7E6F774-D9F0-1AB3-29C5-DEA05438F6DA}"/>
                </a:ext>
              </a:extLst>
            </p:cNvPr>
            <p:cNvSpPr/>
            <p:nvPr/>
          </p:nvSpPr>
          <p:spPr>
            <a:xfrm>
              <a:off x="6820842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0" name="Google Shape;1869;p78">
              <a:extLst>
                <a:ext uri="{FF2B5EF4-FFF2-40B4-BE49-F238E27FC236}">
                  <a16:creationId xmlns:a16="http://schemas.microsoft.com/office/drawing/2014/main" id="{40820283-33FC-0C23-46F0-72574BCA550F}"/>
                </a:ext>
              </a:extLst>
            </p:cNvPr>
            <p:cNvSpPr/>
            <p:nvPr/>
          </p:nvSpPr>
          <p:spPr>
            <a:xfrm>
              <a:off x="6820842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1" name="Google Shape;1870;p78">
              <a:extLst>
                <a:ext uri="{FF2B5EF4-FFF2-40B4-BE49-F238E27FC236}">
                  <a16:creationId xmlns:a16="http://schemas.microsoft.com/office/drawing/2014/main" id="{2872BFB0-1764-0BCE-282C-E27593FB645F}"/>
                </a:ext>
              </a:extLst>
            </p:cNvPr>
            <p:cNvSpPr/>
            <p:nvPr/>
          </p:nvSpPr>
          <p:spPr>
            <a:xfrm>
              <a:off x="6719553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2" name="Google Shape;1871;p78">
              <a:extLst>
                <a:ext uri="{FF2B5EF4-FFF2-40B4-BE49-F238E27FC236}">
                  <a16:creationId xmlns:a16="http://schemas.microsoft.com/office/drawing/2014/main" id="{6122ACA8-EBAC-2DE6-DB93-CCDFC3049C08}"/>
                </a:ext>
              </a:extLst>
            </p:cNvPr>
            <p:cNvSpPr/>
            <p:nvPr/>
          </p:nvSpPr>
          <p:spPr>
            <a:xfrm>
              <a:off x="6719553" y="4903684"/>
              <a:ext cx="82851" cy="70759"/>
            </a:xfrm>
            <a:custGeom>
              <a:avLst/>
              <a:gdLst/>
              <a:ahLst/>
              <a:cxnLst/>
              <a:rect l="l" t="t" r="r" b="b"/>
              <a:pathLst>
                <a:path w="2494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4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3" name="Google Shape;1872;p78">
              <a:extLst>
                <a:ext uri="{FF2B5EF4-FFF2-40B4-BE49-F238E27FC236}">
                  <a16:creationId xmlns:a16="http://schemas.microsoft.com/office/drawing/2014/main" id="{392C9377-CC09-6593-CF2A-9B7A6B06294D}"/>
                </a:ext>
              </a:extLst>
            </p:cNvPr>
            <p:cNvSpPr/>
            <p:nvPr/>
          </p:nvSpPr>
          <p:spPr>
            <a:xfrm>
              <a:off x="6719553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4" name="Google Shape;1873;p78">
              <a:extLst>
                <a:ext uri="{FF2B5EF4-FFF2-40B4-BE49-F238E27FC236}">
                  <a16:creationId xmlns:a16="http://schemas.microsoft.com/office/drawing/2014/main" id="{CC32136E-756E-5EC1-3421-AAC69915D33D}"/>
                </a:ext>
              </a:extLst>
            </p:cNvPr>
            <p:cNvSpPr/>
            <p:nvPr/>
          </p:nvSpPr>
          <p:spPr>
            <a:xfrm>
              <a:off x="6618265" y="399252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5" name="Google Shape;1874;p78">
              <a:extLst>
                <a:ext uri="{FF2B5EF4-FFF2-40B4-BE49-F238E27FC236}">
                  <a16:creationId xmlns:a16="http://schemas.microsoft.com/office/drawing/2014/main" id="{D4524398-D27A-CFDE-D9FA-49E02F204EDC}"/>
                </a:ext>
              </a:extLst>
            </p:cNvPr>
            <p:cNvSpPr/>
            <p:nvPr/>
          </p:nvSpPr>
          <p:spPr>
            <a:xfrm>
              <a:off x="6618265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6" name="Google Shape;1875;p78">
              <a:extLst>
                <a:ext uri="{FF2B5EF4-FFF2-40B4-BE49-F238E27FC236}">
                  <a16:creationId xmlns:a16="http://schemas.microsoft.com/office/drawing/2014/main" id="{1BE3B1D2-B200-145F-7658-C86644829C51}"/>
                </a:ext>
              </a:extLst>
            </p:cNvPr>
            <p:cNvSpPr/>
            <p:nvPr/>
          </p:nvSpPr>
          <p:spPr>
            <a:xfrm>
              <a:off x="6112454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7" name="Google Shape;1876;p78">
              <a:extLst>
                <a:ext uri="{FF2B5EF4-FFF2-40B4-BE49-F238E27FC236}">
                  <a16:creationId xmlns:a16="http://schemas.microsoft.com/office/drawing/2014/main" id="{960CA115-B639-5677-1550-A61938F2B519}"/>
                </a:ext>
              </a:extLst>
            </p:cNvPr>
            <p:cNvSpPr/>
            <p:nvPr/>
          </p:nvSpPr>
          <p:spPr>
            <a:xfrm>
              <a:off x="6112454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8" name="Google Shape;1877;p78">
              <a:extLst>
                <a:ext uri="{FF2B5EF4-FFF2-40B4-BE49-F238E27FC236}">
                  <a16:creationId xmlns:a16="http://schemas.microsoft.com/office/drawing/2014/main" id="{C734F946-D0F9-2A2C-5BF4-8E7B198E739B}"/>
                </a:ext>
              </a:extLst>
            </p:cNvPr>
            <p:cNvSpPr/>
            <p:nvPr/>
          </p:nvSpPr>
          <p:spPr>
            <a:xfrm>
              <a:off x="6112454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9" name="Google Shape;1878;p78">
              <a:extLst>
                <a:ext uri="{FF2B5EF4-FFF2-40B4-BE49-F238E27FC236}">
                  <a16:creationId xmlns:a16="http://schemas.microsoft.com/office/drawing/2014/main" id="{B9D94BEC-ACF4-F010-510B-6EB86EBA906A}"/>
                </a:ext>
              </a:extLst>
            </p:cNvPr>
            <p:cNvSpPr/>
            <p:nvPr/>
          </p:nvSpPr>
          <p:spPr>
            <a:xfrm>
              <a:off x="6112454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0" name="Google Shape;1879;p78">
              <a:extLst>
                <a:ext uri="{FF2B5EF4-FFF2-40B4-BE49-F238E27FC236}">
                  <a16:creationId xmlns:a16="http://schemas.microsoft.com/office/drawing/2014/main" id="{74D2907D-60B1-343F-1BCA-652F0FAFFA56}"/>
                </a:ext>
              </a:extLst>
            </p:cNvPr>
            <p:cNvSpPr/>
            <p:nvPr/>
          </p:nvSpPr>
          <p:spPr>
            <a:xfrm>
              <a:off x="6112454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1" name="Google Shape;1880;p78">
              <a:extLst>
                <a:ext uri="{FF2B5EF4-FFF2-40B4-BE49-F238E27FC236}">
                  <a16:creationId xmlns:a16="http://schemas.microsoft.com/office/drawing/2014/main" id="{764AF06E-B80B-F400-1236-65345987044B}"/>
                </a:ext>
              </a:extLst>
            </p:cNvPr>
            <p:cNvSpPr/>
            <p:nvPr/>
          </p:nvSpPr>
          <p:spPr>
            <a:xfrm>
              <a:off x="6112454" y="399252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2" name="Google Shape;1881;p78">
              <a:extLst>
                <a:ext uri="{FF2B5EF4-FFF2-40B4-BE49-F238E27FC236}">
                  <a16:creationId xmlns:a16="http://schemas.microsoft.com/office/drawing/2014/main" id="{A980B95A-1F11-3919-D2DF-6D117329C805}"/>
                </a:ext>
              </a:extLst>
            </p:cNvPr>
            <p:cNvSpPr/>
            <p:nvPr/>
          </p:nvSpPr>
          <p:spPr>
            <a:xfrm>
              <a:off x="6112454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3" name="Google Shape;1882;p78">
              <a:extLst>
                <a:ext uri="{FF2B5EF4-FFF2-40B4-BE49-F238E27FC236}">
                  <a16:creationId xmlns:a16="http://schemas.microsoft.com/office/drawing/2014/main" id="{148BDB11-3441-2C8A-24B1-AAA2C7B80920}"/>
                </a:ext>
              </a:extLst>
            </p:cNvPr>
            <p:cNvSpPr/>
            <p:nvPr/>
          </p:nvSpPr>
          <p:spPr>
            <a:xfrm>
              <a:off x="6112454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4" name="Google Shape;1883;p78">
              <a:extLst>
                <a:ext uri="{FF2B5EF4-FFF2-40B4-BE49-F238E27FC236}">
                  <a16:creationId xmlns:a16="http://schemas.microsoft.com/office/drawing/2014/main" id="{83F64BC6-5999-2E5A-8C75-355475647965}"/>
                </a:ext>
              </a:extLst>
            </p:cNvPr>
            <p:cNvSpPr/>
            <p:nvPr/>
          </p:nvSpPr>
          <p:spPr>
            <a:xfrm>
              <a:off x="6112454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5" name="Google Shape;1884;p78">
              <a:extLst>
                <a:ext uri="{FF2B5EF4-FFF2-40B4-BE49-F238E27FC236}">
                  <a16:creationId xmlns:a16="http://schemas.microsoft.com/office/drawing/2014/main" id="{33AD2C93-897D-7045-5768-ABEC5705B34E}"/>
                </a:ext>
              </a:extLst>
            </p:cNvPr>
            <p:cNvSpPr/>
            <p:nvPr/>
          </p:nvSpPr>
          <p:spPr>
            <a:xfrm>
              <a:off x="6112454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6" name="Google Shape;1885;p78">
              <a:extLst>
                <a:ext uri="{FF2B5EF4-FFF2-40B4-BE49-F238E27FC236}">
                  <a16:creationId xmlns:a16="http://schemas.microsoft.com/office/drawing/2014/main" id="{E26CC20A-AF5B-74D1-8098-C4EA59C44BB4}"/>
                </a:ext>
              </a:extLst>
            </p:cNvPr>
            <p:cNvSpPr/>
            <p:nvPr/>
          </p:nvSpPr>
          <p:spPr>
            <a:xfrm>
              <a:off x="6112454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7" name="Google Shape;1886;p78">
              <a:extLst>
                <a:ext uri="{FF2B5EF4-FFF2-40B4-BE49-F238E27FC236}">
                  <a16:creationId xmlns:a16="http://schemas.microsoft.com/office/drawing/2014/main" id="{910BFEEB-1547-E5D0-BCB8-85512684A6D0}"/>
                </a:ext>
              </a:extLst>
            </p:cNvPr>
            <p:cNvSpPr/>
            <p:nvPr/>
          </p:nvSpPr>
          <p:spPr>
            <a:xfrm>
              <a:off x="6112454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8" name="Google Shape;1887;p78">
              <a:extLst>
                <a:ext uri="{FF2B5EF4-FFF2-40B4-BE49-F238E27FC236}">
                  <a16:creationId xmlns:a16="http://schemas.microsoft.com/office/drawing/2014/main" id="{D25F0C74-5DC1-7B64-273E-D6EB2D1C248D}"/>
                </a:ext>
              </a:extLst>
            </p:cNvPr>
            <p:cNvSpPr/>
            <p:nvPr/>
          </p:nvSpPr>
          <p:spPr>
            <a:xfrm>
              <a:off x="6112454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9" name="Google Shape;1888;p78">
              <a:extLst>
                <a:ext uri="{FF2B5EF4-FFF2-40B4-BE49-F238E27FC236}">
                  <a16:creationId xmlns:a16="http://schemas.microsoft.com/office/drawing/2014/main" id="{A2BADDD3-5E69-319F-B86B-E1632A3C049E}"/>
                </a:ext>
              </a:extLst>
            </p:cNvPr>
            <p:cNvSpPr/>
            <p:nvPr/>
          </p:nvSpPr>
          <p:spPr>
            <a:xfrm>
              <a:off x="6112454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0" name="Google Shape;1889;p78">
              <a:extLst>
                <a:ext uri="{FF2B5EF4-FFF2-40B4-BE49-F238E27FC236}">
                  <a16:creationId xmlns:a16="http://schemas.microsoft.com/office/drawing/2014/main" id="{F01607A4-6783-DBF8-5E93-8CF3F076B4F6}"/>
                </a:ext>
              </a:extLst>
            </p:cNvPr>
            <p:cNvSpPr/>
            <p:nvPr/>
          </p:nvSpPr>
          <p:spPr>
            <a:xfrm>
              <a:off x="6112454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1" name="Google Shape;1890;p78">
              <a:extLst>
                <a:ext uri="{FF2B5EF4-FFF2-40B4-BE49-F238E27FC236}">
                  <a16:creationId xmlns:a16="http://schemas.microsoft.com/office/drawing/2014/main" id="{75EDB70B-8D93-45F4-B9E5-3278A78473AD}"/>
                </a:ext>
              </a:extLst>
            </p:cNvPr>
            <p:cNvSpPr/>
            <p:nvPr/>
          </p:nvSpPr>
          <p:spPr>
            <a:xfrm>
              <a:off x="6112454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2" name="Google Shape;1891;p78">
              <a:extLst>
                <a:ext uri="{FF2B5EF4-FFF2-40B4-BE49-F238E27FC236}">
                  <a16:creationId xmlns:a16="http://schemas.microsoft.com/office/drawing/2014/main" id="{4112061B-2936-96A0-9390-C7FD1C56902A}"/>
                </a:ext>
              </a:extLst>
            </p:cNvPr>
            <p:cNvSpPr/>
            <p:nvPr/>
          </p:nvSpPr>
          <p:spPr>
            <a:xfrm>
              <a:off x="6213443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3" name="Google Shape;1892;p78">
              <a:extLst>
                <a:ext uri="{FF2B5EF4-FFF2-40B4-BE49-F238E27FC236}">
                  <a16:creationId xmlns:a16="http://schemas.microsoft.com/office/drawing/2014/main" id="{BDCC5C84-1801-D0CB-B310-8D569115D89F}"/>
                </a:ext>
              </a:extLst>
            </p:cNvPr>
            <p:cNvSpPr/>
            <p:nvPr/>
          </p:nvSpPr>
          <p:spPr>
            <a:xfrm>
              <a:off x="621344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4" name="Google Shape;1893;p78">
              <a:extLst>
                <a:ext uri="{FF2B5EF4-FFF2-40B4-BE49-F238E27FC236}">
                  <a16:creationId xmlns:a16="http://schemas.microsoft.com/office/drawing/2014/main" id="{FEC0014A-D942-52A2-1B83-E11F1010CCEC}"/>
                </a:ext>
              </a:extLst>
            </p:cNvPr>
            <p:cNvSpPr/>
            <p:nvPr/>
          </p:nvSpPr>
          <p:spPr>
            <a:xfrm>
              <a:off x="6213443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5" name="Google Shape;1894;p78">
              <a:extLst>
                <a:ext uri="{FF2B5EF4-FFF2-40B4-BE49-F238E27FC236}">
                  <a16:creationId xmlns:a16="http://schemas.microsoft.com/office/drawing/2014/main" id="{106844A6-776D-A620-92D6-72493BF1B880}"/>
                </a:ext>
              </a:extLst>
            </p:cNvPr>
            <p:cNvSpPr/>
            <p:nvPr/>
          </p:nvSpPr>
          <p:spPr>
            <a:xfrm>
              <a:off x="6213443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6" name="Google Shape;1895;p78">
              <a:extLst>
                <a:ext uri="{FF2B5EF4-FFF2-40B4-BE49-F238E27FC236}">
                  <a16:creationId xmlns:a16="http://schemas.microsoft.com/office/drawing/2014/main" id="{BF12E836-1997-4229-6134-9AA44CADBF27}"/>
                </a:ext>
              </a:extLst>
            </p:cNvPr>
            <p:cNvSpPr/>
            <p:nvPr/>
          </p:nvSpPr>
          <p:spPr>
            <a:xfrm>
              <a:off x="6213443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7" name="Google Shape;1896;p78">
              <a:extLst>
                <a:ext uri="{FF2B5EF4-FFF2-40B4-BE49-F238E27FC236}">
                  <a16:creationId xmlns:a16="http://schemas.microsoft.com/office/drawing/2014/main" id="{76CF70EA-55E2-EB96-73D3-DE690AA30B7F}"/>
                </a:ext>
              </a:extLst>
            </p:cNvPr>
            <p:cNvSpPr/>
            <p:nvPr/>
          </p:nvSpPr>
          <p:spPr>
            <a:xfrm>
              <a:off x="621344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8" name="Google Shape;1897;p78">
              <a:extLst>
                <a:ext uri="{FF2B5EF4-FFF2-40B4-BE49-F238E27FC236}">
                  <a16:creationId xmlns:a16="http://schemas.microsoft.com/office/drawing/2014/main" id="{724E65EA-64E1-F82E-B4C6-50FF132415C3}"/>
                </a:ext>
              </a:extLst>
            </p:cNvPr>
            <p:cNvSpPr/>
            <p:nvPr/>
          </p:nvSpPr>
          <p:spPr>
            <a:xfrm>
              <a:off x="6213443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9" name="Google Shape;1898;p78">
              <a:extLst>
                <a:ext uri="{FF2B5EF4-FFF2-40B4-BE49-F238E27FC236}">
                  <a16:creationId xmlns:a16="http://schemas.microsoft.com/office/drawing/2014/main" id="{1EDE945D-7088-57E7-D339-B82ABE453289}"/>
                </a:ext>
              </a:extLst>
            </p:cNvPr>
            <p:cNvSpPr/>
            <p:nvPr/>
          </p:nvSpPr>
          <p:spPr>
            <a:xfrm>
              <a:off x="6213443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0" name="Google Shape;1899;p78">
              <a:extLst>
                <a:ext uri="{FF2B5EF4-FFF2-40B4-BE49-F238E27FC236}">
                  <a16:creationId xmlns:a16="http://schemas.microsoft.com/office/drawing/2014/main" id="{B1D86929-3CE3-FF3D-2605-4BD57186E9DC}"/>
                </a:ext>
              </a:extLst>
            </p:cNvPr>
            <p:cNvSpPr/>
            <p:nvPr/>
          </p:nvSpPr>
          <p:spPr>
            <a:xfrm>
              <a:off x="6213443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1" name="Google Shape;1900;p78">
              <a:extLst>
                <a:ext uri="{FF2B5EF4-FFF2-40B4-BE49-F238E27FC236}">
                  <a16:creationId xmlns:a16="http://schemas.microsoft.com/office/drawing/2014/main" id="{8330F3F4-9022-2503-3058-6D54482354E8}"/>
                </a:ext>
              </a:extLst>
            </p:cNvPr>
            <p:cNvSpPr/>
            <p:nvPr/>
          </p:nvSpPr>
          <p:spPr>
            <a:xfrm>
              <a:off x="6213443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2" name="Google Shape;1901;p78">
              <a:extLst>
                <a:ext uri="{FF2B5EF4-FFF2-40B4-BE49-F238E27FC236}">
                  <a16:creationId xmlns:a16="http://schemas.microsoft.com/office/drawing/2014/main" id="{90350902-CC32-4743-ED9A-1CB9E76F33D6}"/>
                </a:ext>
              </a:extLst>
            </p:cNvPr>
            <p:cNvSpPr/>
            <p:nvPr/>
          </p:nvSpPr>
          <p:spPr>
            <a:xfrm>
              <a:off x="6213443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3" name="Google Shape;1902;p78">
              <a:extLst>
                <a:ext uri="{FF2B5EF4-FFF2-40B4-BE49-F238E27FC236}">
                  <a16:creationId xmlns:a16="http://schemas.microsoft.com/office/drawing/2014/main" id="{024C68F6-64BF-BDE7-BC9C-15CFC5BA4113}"/>
                </a:ext>
              </a:extLst>
            </p:cNvPr>
            <p:cNvSpPr/>
            <p:nvPr/>
          </p:nvSpPr>
          <p:spPr>
            <a:xfrm>
              <a:off x="6213443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4" name="Google Shape;1903;p78">
              <a:extLst>
                <a:ext uri="{FF2B5EF4-FFF2-40B4-BE49-F238E27FC236}">
                  <a16:creationId xmlns:a16="http://schemas.microsoft.com/office/drawing/2014/main" id="{AC4D17B7-0C25-55DA-13BE-D08770500B38}"/>
                </a:ext>
              </a:extLst>
            </p:cNvPr>
            <p:cNvSpPr/>
            <p:nvPr/>
          </p:nvSpPr>
          <p:spPr>
            <a:xfrm>
              <a:off x="6213443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5" name="Google Shape;1904;p78">
              <a:extLst>
                <a:ext uri="{FF2B5EF4-FFF2-40B4-BE49-F238E27FC236}">
                  <a16:creationId xmlns:a16="http://schemas.microsoft.com/office/drawing/2014/main" id="{B5493BA3-11DB-12C5-A144-9B74B276D1D0}"/>
                </a:ext>
              </a:extLst>
            </p:cNvPr>
            <p:cNvSpPr/>
            <p:nvPr/>
          </p:nvSpPr>
          <p:spPr>
            <a:xfrm>
              <a:off x="6314732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6" name="Google Shape;1905;p78">
              <a:extLst>
                <a:ext uri="{FF2B5EF4-FFF2-40B4-BE49-F238E27FC236}">
                  <a16:creationId xmlns:a16="http://schemas.microsoft.com/office/drawing/2014/main" id="{20DDEEC4-526E-41E3-DD10-B49B85DE9F38}"/>
                </a:ext>
              </a:extLst>
            </p:cNvPr>
            <p:cNvSpPr/>
            <p:nvPr/>
          </p:nvSpPr>
          <p:spPr>
            <a:xfrm>
              <a:off x="6314732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7" name="Google Shape;1906;p78">
              <a:extLst>
                <a:ext uri="{FF2B5EF4-FFF2-40B4-BE49-F238E27FC236}">
                  <a16:creationId xmlns:a16="http://schemas.microsoft.com/office/drawing/2014/main" id="{547BDCB0-1B51-FE79-7516-87766CCF34C7}"/>
                </a:ext>
              </a:extLst>
            </p:cNvPr>
            <p:cNvSpPr/>
            <p:nvPr/>
          </p:nvSpPr>
          <p:spPr>
            <a:xfrm>
              <a:off x="6314732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8" name="Google Shape;1907;p78">
              <a:extLst>
                <a:ext uri="{FF2B5EF4-FFF2-40B4-BE49-F238E27FC236}">
                  <a16:creationId xmlns:a16="http://schemas.microsoft.com/office/drawing/2014/main" id="{13D9C95C-47B5-CF43-3A0F-AD18743C74C3}"/>
                </a:ext>
              </a:extLst>
            </p:cNvPr>
            <p:cNvSpPr/>
            <p:nvPr/>
          </p:nvSpPr>
          <p:spPr>
            <a:xfrm>
              <a:off x="6314732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9" name="Google Shape;1908;p78">
              <a:extLst>
                <a:ext uri="{FF2B5EF4-FFF2-40B4-BE49-F238E27FC236}">
                  <a16:creationId xmlns:a16="http://schemas.microsoft.com/office/drawing/2014/main" id="{281A83A3-D66B-E5F6-7DAD-3147959C43AA}"/>
                </a:ext>
              </a:extLst>
            </p:cNvPr>
            <p:cNvSpPr/>
            <p:nvPr/>
          </p:nvSpPr>
          <p:spPr>
            <a:xfrm>
              <a:off x="6314732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0" name="Google Shape;1909;p78">
              <a:extLst>
                <a:ext uri="{FF2B5EF4-FFF2-40B4-BE49-F238E27FC236}">
                  <a16:creationId xmlns:a16="http://schemas.microsoft.com/office/drawing/2014/main" id="{921128C3-31F7-78B3-9FB3-B4145357372D}"/>
                </a:ext>
              </a:extLst>
            </p:cNvPr>
            <p:cNvSpPr/>
            <p:nvPr/>
          </p:nvSpPr>
          <p:spPr>
            <a:xfrm>
              <a:off x="6314732" y="399252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1" name="Google Shape;1910;p78">
              <a:extLst>
                <a:ext uri="{FF2B5EF4-FFF2-40B4-BE49-F238E27FC236}">
                  <a16:creationId xmlns:a16="http://schemas.microsoft.com/office/drawing/2014/main" id="{AD379763-37DA-3FAA-170B-968DD7C99991}"/>
                </a:ext>
              </a:extLst>
            </p:cNvPr>
            <p:cNvSpPr/>
            <p:nvPr/>
          </p:nvSpPr>
          <p:spPr>
            <a:xfrm>
              <a:off x="6314732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2" name="Google Shape;1911;p78">
              <a:extLst>
                <a:ext uri="{FF2B5EF4-FFF2-40B4-BE49-F238E27FC236}">
                  <a16:creationId xmlns:a16="http://schemas.microsoft.com/office/drawing/2014/main" id="{4265C98B-D522-D287-A692-E7C857169E46}"/>
                </a:ext>
              </a:extLst>
            </p:cNvPr>
            <p:cNvSpPr/>
            <p:nvPr/>
          </p:nvSpPr>
          <p:spPr>
            <a:xfrm>
              <a:off x="6314732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3" name="Google Shape;1912;p78">
              <a:extLst>
                <a:ext uri="{FF2B5EF4-FFF2-40B4-BE49-F238E27FC236}">
                  <a16:creationId xmlns:a16="http://schemas.microsoft.com/office/drawing/2014/main" id="{6ADB2B09-E680-2802-E395-D6636D2AB0FF}"/>
                </a:ext>
              </a:extLst>
            </p:cNvPr>
            <p:cNvSpPr/>
            <p:nvPr/>
          </p:nvSpPr>
          <p:spPr>
            <a:xfrm>
              <a:off x="6314732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4" name="Google Shape;1913;p78">
              <a:extLst>
                <a:ext uri="{FF2B5EF4-FFF2-40B4-BE49-F238E27FC236}">
                  <a16:creationId xmlns:a16="http://schemas.microsoft.com/office/drawing/2014/main" id="{43CA9133-D2D2-DC34-6F81-2193E058700E}"/>
                </a:ext>
              </a:extLst>
            </p:cNvPr>
            <p:cNvSpPr/>
            <p:nvPr/>
          </p:nvSpPr>
          <p:spPr>
            <a:xfrm>
              <a:off x="6314732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5" name="Google Shape;1914;p78">
              <a:extLst>
                <a:ext uri="{FF2B5EF4-FFF2-40B4-BE49-F238E27FC236}">
                  <a16:creationId xmlns:a16="http://schemas.microsoft.com/office/drawing/2014/main" id="{9E0F39A1-6750-EF32-FD81-D77CDBF1B97E}"/>
                </a:ext>
              </a:extLst>
            </p:cNvPr>
            <p:cNvSpPr/>
            <p:nvPr/>
          </p:nvSpPr>
          <p:spPr>
            <a:xfrm>
              <a:off x="6314732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6" name="Google Shape;1915;p78">
              <a:extLst>
                <a:ext uri="{FF2B5EF4-FFF2-40B4-BE49-F238E27FC236}">
                  <a16:creationId xmlns:a16="http://schemas.microsoft.com/office/drawing/2014/main" id="{8A30AA74-38ED-E344-5D8E-5C1799048798}"/>
                </a:ext>
              </a:extLst>
            </p:cNvPr>
            <p:cNvSpPr/>
            <p:nvPr/>
          </p:nvSpPr>
          <p:spPr>
            <a:xfrm>
              <a:off x="6314732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7" name="Google Shape;1916;p78">
              <a:extLst>
                <a:ext uri="{FF2B5EF4-FFF2-40B4-BE49-F238E27FC236}">
                  <a16:creationId xmlns:a16="http://schemas.microsoft.com/office/drawing/2014/main" id="{2F70E515-CEF0-8446-4D94-61B8C2B00249}"/>
                </a:ext>
              </a:extLst>
            </p:cNvPr>
            <p:cNvSpPr/>
            <p:nvPr/>
          </p:nvSpPr>
          <p:spPr>
            <a:xfrm>
              <a:off x="6416020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8" name="Google Shape;1917;p78">
              <a:extLst>
                <a:ext uri="{FF2B5EF4-FFF2-40B4-BE49-F238E27FC236}">
                  <a16:creationId xmlns:a16="http://schemas.microsoft.com/office/drawing/2014/main" id="{B9B48863-3B73-14CA-B5C1-2A6C5D27814C}"/>
                </a:ext>
              </a:extLst>
            </p:cNvPr>
            <p:cNvSpPr/>
            <p:nvPr/>
          </p:nvSpPr>
          <p:spPr>
            <a:xfrm>
              <a:off x="6416020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9" name="Google Shape;1918;p78">
              <a:extLst>
                <a:ext uri="{FF2B5EF4-FFF2-40B4-BE49-F238E27FC236}">
                  <a16:creationId xmlns:a16="http://schemas.microsoft.com/office/drawing/2014/main" id="{9CD820AA-99D1-E565-3AEC-EBE57384AA1D}"/>
                </a:ext>
              </a:extLst>
            </p:cNvPr>
            <p:cNvSpPr/>
            <p:nvPr/>
          </p:nvSpPr>
          <p:spPr>
            <a:xfrm>
              <a:off x="6416020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0" name="Google Shape;1919;p78">
              <a:extLst>
                <a:ext uri="{FF2B5EF4-FFF2-40B4-BE49-F238E27FC236}">
                  <a16:creationId xmlns:a16="http://schemas.microsoft.com/office/drawing/2014/main" id="{97E72CE8-9A7A-7B5A-01CD-DBD6DB051933}"/>
                </a:ext>
              </a:extLst>
            </p:cNvPr>
            <p:cNvSpPr/>
            <p:nvPr/>
          </p:nvSpPr>
          <p:spPr>
            <a:xfrm>
              <a:off x="6416020" y="4093510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1" name="Google Shape;1920;p78">
              <a:extLst>
                <a:ext uri="{FF2B5EF4-FFF2-40B4-BE49-F238E27FC236}">
                  <a16:creationId xmlns:a16="http://schemas.microsoft.com/office/drawing/2014/main" id="{44E1F088-0781-CBCE-19E5-B8E487A7CB10}"/>
                </a:ext>
              </a:extLst>
            </p:cNvPr>
            <p:cNvSpPr/>
            <p:nvPr/>
          </p:nvSpPr>
          <p:spPr>
            <a:xfrm>
              <a:off x="6517275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2" name="Google Shape;1921;p78">
              <a:extLst>
                <a:ext uri="{FF2B5EF4-FFF2-40B4-BE49-F238E27FC236}">
                  <a16:creationId xmlns:a16="http://schemas.microsoft.com/office/drawing/2014/main" id="{F03CB822-1D4E-82B2-7FA7-60B329CB1850}"/>
                </a:ext>
              </a:extLst>
            </p:cNvPr>
            <p:cNvSpPr/>
            <p:nvPr/>
          </p:nvSpPr>
          <p:spPr>
            <a:xfrm>
              <a:off x="6517275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3" name="Google Shape;1922;p78">
              <a:extLst>
                <a:ext uri="{FF2B5EF4-FFF2-40B4-BE49-F238E27FC236}">
                  <a16:creationId xmlns:a16="http://schemas.microsoft.com/office/drawing/2014/main" id="{7A4FCAC5-4B7A-5CEB-831E-7B0C7DCEBA00}"/>
                </a:ext>
              </a:extLst>
            </p:cNvPr>
            <p:cNvSpPr/>
            <p:nvPr/>
          </p:nvSpPr>
          <p:spPr>
            <a:xfrm>
              <a:off x="6517275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4" name="Google Shape;1923;p78">
              <a:extLst>
                <a:ext uri="{FF2B5EF4-FFF2-40B4-BE49-F238E27FC236}">
                  <a16:creationId xmlns:a16="http://schemas.microsoft.com/office/drawing/2014/main" id="{2CA73193-04AD-5158-C739-F51DEF6F3BD6}"/>
                </a:ext>
              </a:extLst>
            </p:cNvPr>
            <p:cNvSpPr/>
            <p:nvPr/>
          </p:nvSpPr>
          <p:spPr>
            <a:xfrm>
              <a:off x="6517275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5" name="Google Shape;1924;p78">
              <a:extLst>
                <a:ext uri="{FF2B5EF4-FFF2-40B4-BE49-F238E27FC236}">
                  <a16:creationId xmlns:a16="http://schemas.microsoft.com/office/drawing/2014/main" id="{2A6BB7DF-8C93-A0AB-0A69-CD7A84BE9F02}"/>
                </a:ext>
              </a:extLst>
            </p:cNvPr>
            <p:cNvSpPr/>
            <p:nvPr/>
          </p:nvSpPr>
          <p:spPr>
            <a:xfrm>
              <a:off x="6517109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5" y="8"/>
                    <a:pt x="6" y="480"/>
                    <a:pt x="6" y="1065"/>
                  </a:cubicBezTo>
                  <a:cubicBezTo>
                    <a:pt x="0" y="1709"/>
                    <a:pt x="527" y="2137"/>
                    <a:pt x="1075" y="2137"/>
                  </a:cubicBezTo>
                  <a:cubicBezTo>
                    <a:pt x="1337" y="2137"/>
                    <a:pt x="1603" y="2039"/>
                    <a:pt x="1818" y="1821"/>
                  </a:cubicBezTo>
                  <a:cubicBezTo>
                    <a:pt x="2493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6" name="Google Shape;1925;p78">
              <a:extLst>
                <a:ext uri="{FF2B5EF4-FFF2-40B4-BE49-F238E27FC236}">
                  <a16:creationId xmlns:a16="http://schemas.microsoft.com/office/drawing/2014/main" id="{41564C2F-381E-898C-2320-17806F7CB0ED}"/>
                </a:ext>
              </a:extLst>
            </p:cNvPr>
            <p:cNvSpPr/>
            <p:nvPr/>
          </p:nvSpPr>
          <p:spPr>
            <a:xfrm>
              <a:off x="6416020" y="4194798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7" name="Google Shape;1926;p78">
              <a:extLst>
                <a:ext uri="{FF2B5EF4-FFF2-40B4-BE49-F238E27FC236}">
                  <a16:creationId xmlns:a16="http://schemas.microsoft.com/office/drawing/2014/main" id="{A77DF33C-27DE-F78B-0534-AFED536CA873}"/>
                </a:ext>
              </a:extLst>
            </p:cNvPr>
            <p:cNvSpPr/>
            <p:nvPr/>
          </p:nvSpPr>
          <p:spPr>
            <a:xfrm>
              <a:off x="6416020" y="4296053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8" name="Google Shape;1927;p78">
              <a:extLst>
                <a:ext uri="{FF2B5EF4-FFF2-40B4-BE49-F238E27FC236}">
                  <a16:creationId xmlns:a16="http://schemas.microsoft.com/office/drawing/2014/main" id="{0984E344-D6C3-371D-C96F-640F4B07947E}"/>
                </a:ext>
              </a:extLst>
            </p:cNvPr>
            <p:cNvSpPr/>
            <p:nvPr/>
          </p:nvSpPr>
          <p:spPr>
            <a:xfrm>
              <a:off x="6416020" y="439734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9" name="Google Shape;1928;p78">
              <a:extLst>
                <a:ext uri="{FF2B5EF4-FFF2-40B4-BE49-F238E27FC236}">
                  <a16:creationId xmlns:a16="http://schemas.microsoft.com/office/drawing/2014/main" id="{923BD1EB-EB9E-E7AD-D2DA-46A2AC1CE591}"/>
                </a:ext>
              </a:extLst>
            </p:cNvPr>
            <p:cNvSpPr/>
            <p:nvPr/>
          </p:nvSpPr>
          <p:spPr>
            <a:xfrm>
              <a:off x="6416020" y="4498597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60" name="Google Shape;1929;p78">
              <a:extLst>
                <a:ext uri="{FF2B5EF4-FFF2-40B4-BE49-F238E27FC236}">
                  <a16:creationId xmlns:a16="http://schemas.microsoft.com/office/drawing/2014/main" id="{7038F155-B4B7-CA2E-B1EE-2601BD389A52}"/>
                </a:ext>
              </a:extLst>
            </p:cNvPr>
            <p:cNvSpPr/>
            <p:nvPr/>
          </p:nvSpPr>
          <p:spPr>
            <a:xfrm>
              <a:off x="6416020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61" name="Google Shape;1930;p78">
              <a:extLst>
                <a:ext uri="{FF2B5EF4-FFF2-40B4-BE49-F238E27FC236}">
                  <a16:creationId xmlns:a16="http://schemas.microsoft.com/office/drawing/2014/main" id="{992D1CE1-0713-141F-DAED-567EC7E87BF4}"/>
                </a:ext>
              </a:extLst>
            </p:cNvPr>
            <p:cNvSpPr/>
            <p:nvPr/>
          </p:nvSpPr>
          <p:spPr>
            <a:xfrm>
              <a:off x="6416020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62" name="Google Shape;1931;p78">
              <a:extLst>
                <a:ext uri="{FF2B5EF4-FFF2-40B4-BE49-F238E27FC236}">
                  <a16:creationId xmlns:a16="http://schemas.microsoft.com/office/drawing/2014/main" id="{83B941D7-197E-07F3-304D-084C3E8029DD}"/>
                </a:ext>
              </a:extLst>
            </p:cNvPr>
            <p:cNvSpPr/>
            <p:nvPr/>
          </p:nvSpPr>
          <p:spPr>
            <a:xfrm>
              <a:off x="6314732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63" name="Google Shape;1932;p78">
              <a:extLst>
                <a:ext uri="{FF2B5EF4-FFF2-40B4-BE49-F238E27FC236}">
                  <a16:creationId xmlns:a16="http://schemas.microsoft.com/office/drawing/2014/main" id="{7B013515-57A2-C3B2-9E63-0452FB6D5DE2}"/>
                </a:ext>
              </a:extLst>
            </p:cNvPr>
            <p:cNvSpPr/>
            <p:nvPr/>
          </p:nvSpPr>
          <p:spPr>
            <a:xfrm>
              <a:off x="631473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64" name="Google Shape;1933;p78">
              <a:extLst>
                <a:ext uri="{FF2B5EF4-FFF2-40B4-BE49-F238E27FC236}">
                  <a16:creationId xmlns:a16="http://schemas.microsoft.com/office/drawing/2014/main" id="{F6668AB1-0EC3-F062-C915-5D2D8FAF5C56}"/>
                </a:ext>
              </a:extLst>
            </p:cNvPr>
            <p:cNvSpPr/>
            <p:nvPr/>
          </p:nvSpPr>
          <p:spPr>
            <a:xfrm>
              <a:off x="6213443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7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65" name="Google Shape;1934;p78">
              <a:extLst>
                <a:ext uri="{FF2B5EF4-FFF2-40B4-BE49-F238E27FC236}">
                  <a16:creationId xmlns:a16="http://schemas.microsoft.com/office/drawing/2014/main" id="{EA285684-F954-AA53-C20D-E9DBF6AFCBA6}"/>
                </a:ext>
              </a:extLst>
            </p:cNvPr>
            <p:cNvSpPr/>
            <p:nvPr/>
          </p:nvSpPr>
          <p:spPr>
            <a:xfrm>
              <a:off x="6213443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66" name="Google Shape;1935;p78">
              <a:extLst>
                <a:ext uri="{FF2B5EF4-FFF2-40B4-BE49-F238E27FC236}">
                  <a16:creationId xmlns:a16="http://schemas.microsoft.com/office/drawing/2014/main" id="{0D0DCE4F-BD70-CE3A-3DD3-4B8EF9F42ADB}"/>
                </a:ext>
              </a:extLst>
            </p:cNvPr>
            <p:cNvSpPr/>
            <p:nvPr/>
          </p:nvSpPr>
          <p:spPr>
            <a:xfrm>
              <a:off x="6213443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67" name="Google Shape;1936;p78">
              <a:extLst>
                <a:ext uri="{FF2B5EF4-FFF2-40B4-BE49-F238E27FC236}">
                  <a16:creationId xmlns:a16="http://schemas.microsoft.com/office/drawing/2014/main" id="{FB643B41-D77B-9CFB-39ED-6567CCFB961C}"/>
                </a:ext>
              </a:extLst>
            </p:cNvPr>
            <p:cNvSpPr/>
            <p:nvPr/>
          </p:nvSpPr>
          <p:spPr>
            <a:xfrm>
              <a:off x="6213443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68" name="Google Shape;1937;p78">
              <a:extLst>
                <a:ext uri="{FF2B5EF4-FFF2-40B4-BE49-F238E27FC236}">
                  <a16:creationId xmlns:a16="http://schemas.microsoft.com/office/drawing/2014/main" id="{94687D2F-53BE-8463-46A0-E3FEB2049432}"/>
                </a:ext>
              </a:extLst>
            </p:cNvPr>
            <p:cNvSpPr/>
            <p:nvPr/>
          </p:nvSpPr>
          <p:spPr>
            <a:xfrm>
              <a:off x="6112454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69" name="Google Shape;1938;p78">
              <a:extLst>
                <a:ext uri="{FF2B5EF4-FFF2-40B4-BE49-F238E27FC236}">
                  <a16:creationId xmlns:a16="http://schemas.microsoft.com/office/drawing/2014/main" id="{DEA1D753-2C5A-91F0-1B1E-12D4492CE965}"/>
                </a:ext>
              </a:extLst>
            </p:cNvPr>
            <p:cNvSpPr/>
            <p:nvPr/>
          </p:nvSpPr>
          <p:spPr>
            <a:xfrm>
              <a:off x="5606078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70" name="Google Shape;1939;p78">
              <a:extLst>
                <a:ext uri="{FF2B5EF4-FFF2-40B4-BE49-F238E27FC236}">
                  <a16:creationId xmlns:a16="http://schemas.microsoft.com/office/drawing/2014/main" id="{E18563FE-4384-1007-7200-CFE173FE188B}"/>
                </a:ext>
              </a:extLst>
            </p:cNvPr>
            <p:cNvSpPr/>
            <p:nvPr/>
          </p:nvSpPr>
          <p:spPr>
            <a:xfrm>
              <a:off x="5606078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71" name="Google Shape;1940;p78">
              <a:extLst>
                <a:ext uri="{FF2B5EF4-FFF2-40B4-BE49-F238E27FC236}">
                  <a16:creationId xmlns:a16="http://schemas.microsoft.com/office/drawing/2014/main" id="{DF6A3C76-0773-6B7D-5889-2A2FB42262DF}"/>
                </a:ext>
              </a:extLst>
            </p:cNvPr>
            <p:cNvSpPr/>
            <p:nvPr/>
          </p:nvSpPr>
          <p:spPr>
            <a:xfrm>
              <a:off x="5606078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72" name="Google Shape;1941;p78">
              <a:extLst>
                <a:ext uri="{FF2B5EF4-FFF2-40B4-BE49-F238E27FC236}">
                  <a16:creationId xmlns:a16="http://schemas.microsoft.com/office/drawing/2014/main" id="{C4C49BB7-094E-C3F2-313B-F10E8BEB2DF3}"/>
                </a:ext>
              </a:extLst>
            </p:cNvPr>
            <p:cNvSpPr/>
            <p:nvPr/>
          </p:nvSpPr>
          <p:spPr>
            <a:xfrm>
              <a:off x="5606078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73" name="Google Shape;1942;p78">
              <a:extLst>
                <a:ext uri="{FF2B5EF4-FFF2-40B4-BE49-F238E27FC236}">
                  <a16:creationId xmlns:a16="http://schemas.microsoft.com/office/drawing/2014/main" id="{BF51ED40-BCAE-E8E8-90D2-E79E4969C636}"/>
                </a:ext>
              </a:extLst>
            </p:cNvPr>
            <p:cNvSpPr/>
            <p:nvPr/>
          </p:nvSpPr>
          <p:spPr>
            <a:xfrm>
              <a:off x="5606078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74" name="Google Shape;1943;p78">
              <a:extLst>
                <a:ext uri="{FF2B5EF4-FFF2-40B4-BE49-F238E27FC236}">
                  <a16:creationId xmlns:a16="http://schemas.microsoft.com/office/drawing/2014/main" id="{7CBDA210-4D02-6CE2-B6AC-0C807A9F4F90}"/>
                </a:ext>
              </a:extLst>
            </p:cNvPr>
            <p:cNvSpPr/>
            <p:nvPr/>
          </p:nvSpPr>
          <p:spPr>
            <a:xfrm>
              <a:off x="5606078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75" name="Google Shape;1944;p78">
              <a:extLst>
                <a:ext uri="{FF2B5EF4-FFF2-40B4-BE49-F238E27FC236}">
                  <a16:creationId xmlns:a16="http://schemas.microsoft.com/office/drawing/2014/main" id="{9E7241CE-7412-FF4A-A9AC-633E2D906EBF}"/>
                </a:ext>
              </a:extLst>
            </p:cNvPr>
            <p:cNvSpPr/>
            <p:nvPr/>
          </p:nvSpPr>
          <p:spPr>
            <a:xfrm>
              <a:off x="5606078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76" name="Google Shape;1945;p78">
              <a:extLst>
                <a:ext uri="{FF2B5EF4-FFF2-40B4-BE49-F238E27FC236}">
                  <a16:creationId xmlns:a16="http://schemas.microsoft.com/office/drawing/2014/main" id="{2806624F-4258-2EA4-D247-DB2954B6A603}"/>
                </a:ext>
              </a:extLst>
            </p:cNvPr>
            <p:cNvSpPr/>
            <p:nvPr/>
          </p:nvSpPr>
          <p:spPr>
            <a:xfrm>
              <a:off x="5201257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77" name="Google Shape;1946;p78">
              <a:extLst>
                <a:ext uri="{FF2B5EF4-FFF2-40B4-BE49-F238E27FC236}">
                  <a16:creationId xmlns:a16="http://schemas.microsoft.com/office/drawing/2014/main" id="{7DBA4417-013D-31BA-3A6A-1BA64BB9C3B7}"/>
                </a:ext>
              </a:extLst>
            </p:cNvPr>
            <p:cNvSpPr/>
            <p:nvPr/>
          </p:nvSpPr>
          <p:spPr>
            <a:xfrm>
              <a:off x="5201257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78" name="Google Shape;1947;p78">
              <a:extLst>
                <a:ext uri="{FF2B5EF4-FFF2-40B4-BE49-F238E27FC236}">
                  <a16:creationId xmlns:a16="http://schemas.microsoft.com/office/drawing/2014/main" id="{E6E07B98-3524-F774-925A-97B56148B26A}"/>
                </a:ext>
              </a:extLst>
            </p:cNvPr>
            <p:cNvSpPr/>
            <p:nvPr/>
          </p:nvSpPr>
          <p:spPr>
            <a:xfrm>
              <a:off x="5201257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79" name="Google Shape;1948;p78">
              <a:extLst>
                <a:ext uri="{FF2B5EF4-FFF2-40B4-BE49-F238E27FC236}">
                  <a16:creationId xmlns:a16="http://schemas.microsoft.com/office/drawing/2014/main" id="{A9D58ACF-37BC-83FF-C44A-922217A8894A}"/>
                </a:ext>
              </a:extLst>
            </p:cNvPr>
            <p:cNvSpPr/>
            <p:nvPr/>
          </p:nvSpPr>
          <p:spPr>
            <a:xfrm>
              <a:off x="5302545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80" name="Google Shape;1949;p78">
              <a:extLst>
                <a:ext uri="{FF2B5EF4-FFF2-40B4-BE49-F238E27FC236}">
                  <a16:creationId xmlns:a16="http://schemas.microsoft.com/office/drawing/2014/main" id="{339CF77C-D1F3-94CE-7C5D-B62A36F36E7B}"/>
                </a:ext>
              </a:extLst>
            </p:cNvPr>
            <p:cNvSpPr/>
            <p:nvPr/>
          </p:nvSpPr>
          <p:spPr>
            <a:xfrm>
              <a:off x="5302545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81" name="Google Shape;1950;p78">
              <a:extLst>
                <a:ext uri="{FF2B5EF4-FFF2-40B4-BE49-F238E27FC236}">
                  <a16:creationId xmlns:a16="http://schemas.microsoft.com/office/drawing/2014/main" id="{8D7F2A6F-4BC4-A928-32CF-8D4360331CB6}"/>
                </a:ext>
              </a:extLst>
            </p:cNvPr>
            <p:cNvSpPr/>
            <p:nvPr/>
          </p:nvSpPr>
          <p:spPr>
            <a:xfrm>
              <a:off x="5302545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82" name="Google Shape;1951;p78">
              <a:extLst>
                <a:ext uri="{FF2B5EF4-FFF2-40B4-BE49-F238E27FC236}">
                  <a16:creationId xmlns:a16="http://schemas.microsoft.com/office/drawing/2014/main" id="{9B52D2BF-D319-A3F0-D422-1D6F102D1D9F}"/>
                </a:ext>
              </a:extLst>
            </p:cNvPr>
            <p:cNvSpPr/>
            <p:nvPr/>
          </p:nvSpPr>
          <p:spPr>
            <a:xfrm>
              <a:off x="5302545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83" name="Google Shape;1952;p78">
              <a:extLst>
                <a:ext uri="{FF2B5EF4-FFF2-40B4-BE49-F238E27FC236}">
                  <a16:creationId xmlns:a16="http://schemas.microsoft.com/office/drawing/2014/main" id="{2DF1AF5A-382A-2F15-FD69-843C95D76632}"/>
                </a:ext>
              </a:extLst>
            </p:cNvPr>
            <p:cNvSpPr/>
            <p:nvPr/>
          </p:nvSpPr>
          <p:spPr>
            <a:xfrm>
              <a:off x="5302545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84" name="Google Shape;1953;p78">
              <a:extLst>
                <a:ext uri="{FF2B5EF4-FFF2-40B4-BE49-F238E27FC236}">
                  <a16:creationId xmlns:a16="http://schemas.microsoft.com/office/drawing/2014/main" id="{F985A926-D6F6-47E6-16AA-CC92FBC11203}"/>
                </a:ext>
              </a:extLst>
            </p:cNvPr>
            <p:cNvSpPr/>
            <p:nvPr/>
          </p:nvSpPr>
          <p:spPr>
            <a:xfrm>
              <a:off x="5403534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85" name="Google Shape;1954;p78">
              <a:extLst>
                <a:ext uri="{FF2B5EF4-FFF2-40B4-BE49-F238E27FC236}">
                  <a16:creationId xmlns:a16="http://schemas.microsoft.com/office/drawing/2014/main" id="{2857FC2A-4A41-F4E9-E7FB-09E61170410A}"/>
                </a:ext>
              </a:extLst>
            </p:cNvPr>
            <p:cNvSpPr/>
            <p:nvPr/>
          </p:nvSpPr>
          <p:spPr>
            <a:xfrm>
              <a:off x="5403534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86" name="Google Shape;1955;p78">
              <a:extLst>
                <a:ext uri="{FF2B5EF4-FFF2-40B4-BE49-F238E27FC236}">
                  <a16:creationId xmlns:a16="http://schemas.microsoft.com/office/drawing/2014/main" id="{E151250A-8ADA-5FA5-3853-CC9722527703}"/>
                </a:ext>
              </a:extLst>
            </p:cNvPr>
            <p:cNvSpPr/>
            <p:nvPr/>
          </p:nvSpPr>
          <p:spPr>
            <a:xfrm>
              <a:off x="5403534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87" name="Google Shape;1956;p78">
              <a:extLst>
                <a:ext uri="{FF2B5EF4-FFF2-40B4-BE49-F238E27FC236}">
                  <a16:creationId xmlns:a16="http://schemas.microsoft.com/office/drawing/2014/main" id="{AE14CE31-70D5-C9CF-E333-B1E9E4585406}"/>
                </a:ext>
              </a:extLst>
            </p:cNvPr>
            <p:cNvSpPr/>
            <p:nvPr/>
          </p:nvSpPr>
          <p:spPr>
            <a:xfrm>
              <a:off x="5403534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88" name="Google Shape;1957;p78">
              <a:extLst>
                <a:ext uri="{FF2B5EF4-FFF2-40B4-BE49-F238E27FC236}">
                  <a16:creationId xmlns:a16="http://schemas.microsoft.com/office/drawing/2014/main" id="{DB66DECD-9738-83DB-21EA-8B6C0FFDB467}"/>
                </a:ext>
              </a:extLst>
            </p:cNvPr>
            <p:cNvSpPr/>
            <p:nvPr/>
          </p:nvSpPr>
          <p:spPr>
            <a:xfrm>
              <a:off x="5403534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89" name="Google Shape;1958;p78">
              <a:extLst>
                <a:ext uri="{FF2B5EF4-FFF2-40B4-BE49-F238E27FC236}">
                  <a16:creationId xmlns:a16="http://schemas.microsoft.com/office/drawing/2014/main" id="{BFA6D032-DC46-1ED7-FA6E-35D0083349C6}"/>
                </a:ext>
              </a:extLst>
            </p:cNvPr>
            <p:cNvSpPr/>
            <p:nvPr/>
          </p:nvSpPr>
          <p:spPr>
            <a:xfrm>
              <a:off x="5403534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90" name="Google Shape;1959;p78">
              <a:extLst>
                <a:ext uri="{FF2B5EF4-FFF2-40B4-BE49-F238E27FC236}">
                  <a16:creationId xmlns:a16="http://schemas.microsoft.com/office/drawing/2014/main" id="{140F009D-C735-522C-2414-5F8494527B25}"/>
                </a:ext>
              </a:extLst>
            </p:cNvPr>
            <p:cNvSpPr/>
            <p:nvPr/>
          </p:nvSpPr>
          <p:spPr>
            <a:xfrm>
              <a:off x="5403534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91" name="Google Shape;1960;p78">
              <a:extLst>
                <a:ext uri="{FF2B5EF4-FFF2-40B4-BE49-F238E27FC236}">
                  <a16:creationId xmlns:a16="http://schemas.microsoft.com/office/drawing/2014/main" id="{B3ADDA28-51D3-46D5-9E89-8F2CE798CFD5}"/>
                </a:ext>
              </a:extLst>
            </p:cNvPr>
            <p:cNvSpPr/>
            <p:nvPr/>
          </p:nvSpPr>
          <p:spPr>
            <a:xfrm>
              <a:off x="550482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92" name="Google Shape;1961;p78">
              <a:extLst>
                <a:ext uri="{FF2B5EF4-FFF2-40B4-BE49-F238E27FC236}">
                  <a16:creationId xmlns:a16="http://schemas.microsoft.com/office/drawing/2014/main" id="{C0B319CE-722A-BE8D-23AB-82C36D46DFF4}"/>
                </a:ext>
              </a:extLst>
            </p:cNvPr>
            <p:cNvSpPr/>
            <p:nvPr/>
          </p:nvSpPr>
          <p:spPr>
            <a:xfrm>
              <a:off x="550482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93" name="Google Shape;1962;p78">
              <a:extLst>
                <a:ext uri="{FF2B5EF4-FFF2-40B4-BE49-F238E27FC236}">
                  <a16:creationId xmlns:a16="http://schemas.microsoft.com/office/drawing/2014/main" id="{A4CCA7C1-5D43-543F-F8FD-F0EC1A63A8B5}"/>
                </a:ext>
              </a:extLst>
            </p:cNvPr>
            <p:cNvSpPr/>
            <p:nvPr/>
          </p:nvSpPr>
          <p:spPr>
            <a:xfrm>
              <a:off x="5504823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94" name="Google Shape;1963;p78">
              <a:extLst>
                <a:ext uri="{FF2B5EF4-FFF2-40B4-BE49-F238E27FC236}">
                  <a16:creationId xmlns:a16="http://schemas.microsoft.com/office/drawing/2014/main" id="{63BE64F8-8425-7C8E-027F-BADAEC919BA5}"/>
                </a:ext>
              </a:extLst>
            </p:cNvPr>
            <p:cNvSpPr/>
            <p:nvPr/>
          </p:nvSpPr>
          <p:spPr>
            <a:xfrm>
              <a:off x="550482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95" name="Google Shape;1964;p78">
              <a:extLst>
                <a:ext uri="{FF2B5EF4-FFF2-40B4-BE49-F238E27FC236}">
                  <a16:creationId xmlns:a16="http://schemas.microsoft.com/office/drawing/2014/main" id="{D3A88841-013F-AF84-1F37-EB80B0FE0F9E}"/>
                </a:ext>
              </a:extLst>
            </p:cNvPr>
            <p:cNvSpPr/>
            <p:nvPr/>
          </p:nvSpPr>
          <p:spPr>
            <a:xfrm>
              <a:off x="5504823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96" name="Google Shape;1965;p78">
              <a:extLst>
                <a:ext uri="{FF2B5EF4-FFF2-40B4-BE49-F238E27FC236}">
                  <a16:creationId xmlns:a16="http://schemas.microsoft.com/office/drawing/2014/main" id="{A76B9493-4678-C6A6-3E09-252382D0198F}"/>
                </a:ext>
              </a:extLst>
            </p:cNvPr>
            <p:cNvSpPr/>
            <p:nvPr/>
          </p:nvSpPr>
          <p:spPr>
            <a:xfrm>
              <a:off x="5504823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97" name="Google Shape;1966;p78">
              <a:extLst>
                <a:ext uri="{FF2B5EF4-FFF2-40B4-BE49-F238E27FC236}">
                  <a16:creationId xmlns:a16="http://schemas.microsoft.com/office/drawing/2014/main" id="{6504CAFA-FFE8-8667-D714-3F2024F73C65}"/>
                </a:ext>
              </a:extLst>
            </p:cNvPr>
            <p:cNvSpPr/>
            <p:nvPr/>
          </p:nvSpPr>
          <p:spPr>
            <a:xfrm>
              <a:off x="5504823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98" name="Google Shape;1967;p78">
              <a:extLst>
                <a:ext uri="{FF2B5EF4-FFF2-40B4-BE49-F238E27FC236}">
                  <a16:creationId xmlns:a16="http://schemas.microsoft.com/office/drawing/2014/main" id="{266B2374-825A-1441-ED70-E534CC9A7EC7}"/>
                </a:ext>
              </a:extLst>
            </p:cNvPr>
            <p:cNvSpPr/>
            <p:nvPr/>
          </p:nvSpPr>
          <p:spPr>
            <a:xfrm>
              <a:off x="550482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99" name="Google Shape;1968;p78">
              <a:extLst>
                <a:ext uri="{FF2B5EF4-FFF2-40B4-BE49-F238E27FC236}">
                  <a16:creationId xmlns:a16="http://schemas.microsoft.com/office/drawing/2014/main" id="{E1B00E4B-6727-EBAE-8B5A-116E34AE8117}"/>
                </a:ext>
              </a:extLst>
            </p:cNvPr>
            <p:cNvSpPr/>
            <p:nvPr/>
          </p:nvSpPr>
          <p:spPr>
            <a:xfrm>
              <a:off x="5606078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00" name="Google Shape;1969;p78">
              <a:extLst>
                <a:ext uri="{FF2B5EF4-FFF2-40B4-BE49-F238E27FC236}">
                  <a16:creationId xmlns:a16="http://schemas.microsoft.com/office/drawing/2014/main" id="{A100F968-3CCC-13D9-55E7-9FA6D62A08E2}"/>
                </a:ext>
              </a:extLst>
            </p:cNvPr>
            <p:cNvSpPr/>
            <p:nvPr/>
          </p:nvSpPr>
          <p:spPr>
            <a:xfrm>
              <a:off x="5707367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01" name="Google Shape;1970;p78">
              <a:extLst>
                <a:ext uri="{FF2B5EF4-FFF2-40B4-BE49-F238E27FC236}">
                  <a16:creationId xmlns:a16="http://schemas.microsoft.com/office/drawing/2014/main" id="{1A30A03B-7DB5-C7D5-F71D-C57CF3817849}"/>
                </a:ext>
              </a:extLst>
            </p:cNvPr>
            <p:cNvSpPr/>
            <p:nvPr/>
          </p:nvSpPr>
          <p:spPr>
            <a:xfrm>
              <a:off x="5707367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02" name="Google Shape;1971;p78">
              <a:extLst>
                <a:ext uri="{FF2B5EF4-FFF2-40B4-BE49-F238E27FC236}">
                  <a16:creationId xmlns:a16="http://schemas.microsoft.com/office/drawing/2014/main" id="{238643E1-5311-6683-E378-8D18E98177A0}"/>
                </a:ext>
              </a:extLst>
            </p:cNvPr>
            <p:cNvSpPr/>
            <p:nvPr/>
          </p:nvSpPr>
          <p:spPr>
            <a:xfrm>
              <a:off x="5707367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03" name="Google Shape;1972;p78">
              <a:extLst>
                <a:ext uri="{FF2B5EF4-FFF2-40B4-BE49-F238E27FC236}">
                  <a16:creationId xmlns:a16="http://schemas.microsoft.com/office/drawing/2014/main" id="{363D7298-20E6-8517-56B7-991E7439EF67}"/>
                </a:ext>
              </a:extLst>
            </p:cNvPr>
            <p:cNvSpPr/>
            <p:nvPr/>
          </p:nvSpPr>
          <p:spPr>
            <a:xfrm>
              <a:off x="5707367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04" name="Google Shape;1973;p78">
              <a:extLst>
                <a:ext uri="{FF2B5EF4-FFF2-40B4-BE49-F238E27FC236}">
                  <a16:creationId xmlns:a16="http://schemas.microsoft.com/office/drawing/2014/main" id="{611931C5-F27E-10C9-5ADA-D33A0A5CFC64}"/>
                </a:ext>
              </a:extLst>
            </p:cNvPr>
            <p:cNvSpPr/>
            <p:nvPr/>
          </p:nvSpPr>
          <p:spPr>
            <a:xfrm>
              <a:off x="5707367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05" name="Google Shape;1974;p78">
              <a:extLst>
                <a:ext uri="{FF2B5EF4-FFF2-40B4-BE49-F238E27FC236}">
                  <a16:creationId xmlns:a16="http://schemas.microsoft.com/office/drawing/2014/main" id="{2797E12F-487A-1400-D1C3-8453C3FBED80}"/>
                </a:ext>
              </a:extLst>
            </p:cNvPr>
            <p:cNvSpPr/>
            <p:nvPr/>
          </p:nvSpPr>
          <p:spPr>
            <a:xfrm>
              <a:off x="5707367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06" name="Google Shape;1975;p78">
              <a:extLst>
                <a:ext uri="{FF2B5EF4-FFF2-40B4-BE49-F238E27FC236}">
                  <a16:creationId xmlns:a16="http://schemas.microsoft.com/office/drawing/2014/main" id="{273333A0-91AF-2BE8-004A-DA3D64AE5636}"/>
                </a:ext>
              </a:extLst>
            </p:cNvPr>
            <p:cNvSpPr/>
            <p:nvPr/>
          </p:nvSpPr>
          <p:spPr>
            <a:xfrm>
              <a:off x="5707367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07" name="Google Shape;1976;p78">
              <a:extLst>
                <a:ext uri="{FF2B5EF4-FFF2-40B4-BE49-F238E27FC236}">
                  <a16:creationId xmlns:a16="http://schemas.microsoft.com/office/drawing/2014/main" id="{AD39FB4B-90E8-7563-66A3-010751E22A33}"/>
                </a:ext>
              </a:extLst>
            </p:cNvPr>
            <p:cNvSpPr/>
            <p:nvPr/>
          </p:nvSpPr>
          <p:spPr>
            <a:xfrm>
              <a:off x="5808622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08" name="Google Shape;1977;p78">
              <a:extLst>
                <a:ext uri="{FF2B5EF4-FFF2-40B4-BE49-F238E27FC236}">
                  <a16:creationId xmlns:a16="http://schemas.microsoft.com/office/drawing/2014/main" id="{066B1E76-532D-E35B-DC16-563B910890B9}"/>
                </a:ext>
              </a:extLst>
            </p:cNvPr>
            <p:cNvSpPr/>
            <p:nvPr/>
          </p:nvSpPr>
          <p:spPr>
            <a:xfrm>
              <a:off x="5808622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09" name="Google Shape;1978;p78">
              <a:extLst>
                <a:ext uri="{FF2B5EF4-FFF2-40B4-BE49-F238E27FC236}">
                  <a16:creationId xmlns:a16="http://schemas.microsoft.com/office/drawing/2014/main" id="{2F299022-79AF-DC1A-C8B0-401B04D0BA94}"/>
                </a:ext>
              </a:extLst>
            </p:cNvPr>
            <p:cNvSpPr/>
            <p:nvPr/>
          </p:nvSpPr>
          <p:spPr>
            <a:xfrm>
              <a:off x="5808622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10" name="Google Shape;1979;p78">
              <a:extLst>
                <a:ext uri="{FF2B5EF4-FFF2-40B4-BE49-F238E27FC236}">
                  <a16:creationId xmlns:a16="http://schemas.microsoft.com/office/drawing/2014/main" id="{8C029667-4F4B-7DCD-AE87-0B5ADAB775A0}"/>
                </a:ext>
              </a:extLst>
            </p:cNvPr>
            <p:cNvSpPr/>
            <p:nvPr/>
          </p:nvSpPr>
          <p:spPr>
            <a:xfrm>
              <a:off x="5808622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11" name="Google Shape;1980;p78">
              <a:extLst>
                <a:ext uri="{FF2B5EF4-FFF2-40B4-BE49-F238E27FC236}">
                  <a16:creationId xmlns:a16="http://schemas.microsoft.com/office/drawing/2014/main" id="{1DB6D2AD-2D2E-611F-A997-A0C0E41B23E6}"/>
                </a:ext>
              </a:extLst>
            </p:cNvPr>
            <p:cNvSpPr/>
            <p:nvPr/>
          </p:nvSpPr>
          <p:spPr>
            <a:xfrm>
              <a:off x="5808622" y="3789977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12" name="Google Shape;1981;p78">
              <a:extLst>
                <a:ext uri="{FF2B5EF4-FFF2-40B4-BE49-F238E27FC236}">
                  <a16:creationId xmlns:a16="http://schemas.microsoft.com/office/drawing/2014/main" id="{6BB89B5A-4779-1E4E-30B8-CEDE0CE84F17}"/>
                </a:ext>
              </a:extLst>
            </p:cNvPr>
            <p:cNvSpPr/>
            <p:nvPr/>
          </p:nvSpPr>
          <p:spPr>
            <a:xfrm>
              <a:off x="5808622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13" name="Google Shape;1982;p78">
              <a:extLst>
                <a:ext uri="{FF2B5EF4-FFF2-40B4-BE49-F238E27FC236}">
                  <a16:creationId xmlns:a16="http://schemas.microsoft.com/office/drawing/2014/main" id="{7397EB2E-79C1-B499-FDD6-6AD3C6CC8B1D}"/>
                </a:ext>
              </a:extLst>
            </p:cNvPr>
            <p:cNvSpPr/>
            <p:nvPr/>
          </p:nvSpPr>
          <p:spPr>
            <a:xfrm>
              <a:off x="5808622" y="399252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5"/>
                    <a:pt x="528" y="2131"/>
                    <a:pt x="1076" y="2131"/>
                  </a:cubicBezTo>
                  <a:cubicBezTo>
                    <a:pt x="1335" y="2131"/>
                    <a:pt x="1599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14" name="Google Shape;1983;p78">
              <a:extLst>
                <a:ext uri="{FF2B5EF4-FFF2-40B4-BE49-F238E27FC236}">
                  <a16:creationId xmlns:a16="http://schemas.microsoft.com/office/drawing/2014/main" id="{03E07F3B-955D-E5EB-D190-FBB6904984D6}"/>
                </a:ext>
              </a:extLst>
            </p:cNvPr>
            <p:cNvSpPr/>
            <p:nvPr/>
          </p:nvSpPr>
          <p:spPr>
            <a:xfrm>
              <a:off x="5808622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15" name="Google Shape;1984;p78">
              <a:extLst>
                <a:ext uri="{FF2B5EF4-FFF2-40B4-BE49-F238E27FC236}">
                  <a16:creationId xmlns:a16="http://schemas.microsoft.com/office/drawing/2014/main" id="{EB77A019-0167-85D7-748F-BD5529B325E0}"/>
                </a:ext>
              </a:extLst>
            </p:cNvPr>
            <p:cNvSpPr/>
            <p:nvPr/>
          </p:nvSpPr>
          <p:spPr>
            <a:xfrm>
              <a:off x="5909910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16" name="Google Shape;1985;p78">
              <a:extLst>
                <a:ext uri="{FF2B5EF4-FFF2-40B4-BE49-F238E27FC236}">
                  <a16:creationId xmlns:a16="http://schemas.microsoft.com/office/drawing/2014/main" id="{8C81D509-5154-98F8-1A2F-BF35F21358DE}"/>
                </a:ext>
              </a:extLst>
            </p:cNvPr>
            <p:cNvSpPr/>
            <p:nvPr/>
          </p:nvSpPr>
          <p:spPr>
            <a:xfrm>
              <a:off x="5909910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17" name="Google Shape;1986;p78">
              <a:extLst>
                <a:ext uri="{FF2B5EF4-FFF2-40B4-BE49-F238E27FC236}">
                  <a16:creationId xmlns:a16="http://schemas.microsoft.com/office/drawing/2014/main" id="{67C92C2E-00E5-82B6-F29C-0218537DE652}"/>
                </a:ext>
              </a:extLst>
            </p:cNvPr>
            <p:cNvSpPr/>
            <p:nvPr/>
          </p:nvSpPr>
          <p:spPr>
            <a:xfrm>
              <a:off x="5909910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18" name="Google Shape;1987;p78">
              <a:extLst>
                <a:ext uri="{FF2B5EF4-FFF2-40B4-BE49-F238E27FC236}">
                  <a16:creationId xmlns:a16="http://schemas.microsoft.com/office/drawing/2014/main" id="{AAEF3AD0-224B-6921-14B4-076F92F5B2CD}"/>
                </a:ext>
              </a:extLst>
            </p:cNvPr>
            <p:cNvSpPr/>
            <p:nvPr/>
          </p:nvSpPr>
          <p:spPr>
            <a:xfrm>
              <a:off x="5909910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19" name="Google Shape;1988;p78">
              <a:extLst>
                <a:ext uri="{FF2B5EF4-FFF2-40B4-BE49-F238E27FC236}">
                  <a16:creationId xmlns:a16="http://schemas.microsoft.com/office/drawing/2014/main" id="{BD6A20AC-DEBF-CDF4-32D2-901F06B819FF}"/>
                </a:ext>
              </a:extLst>
            </p:cNvPr>
            <p:cNvSpPr/>
            <p:nvPr/>
          </p:nvSpPr>
          <p:spPr>
            <a:xfrm>
              <a:off x="5909910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20" name="Google Shape;1989;p78">
              <a:extLst>
                <a:ext uri="{FF2B5EF4-FFF2-40B4-BE49-F238E27FC236}">
                  <a16:creationId xmlns:a16="http://schemas.microsoft.com/office/drawing/2014/main" id="{A1FC06EA-1086-BEBF-9836-0895EEDAE14B}"/>
                </a:ext>
              </a:extLst>
            </p:cNvPr>
            <p:cNvSpPr/>
            <p:nvPr/>
          </p:nvSpPr>
          <p:spPr>
            <a:xfrm>
              <a:off x="5909910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21" name="Google Shape;1990;p78">
              <a:extLst>
                <a:ext uri="{FF2B5EF4-FFF2-40B4-BE49-F238E27FC236}">
                  <a16:creationId xmlns:a16="http://schemas.microsoft.com/office/drawing/2014/main" id="{C3161F22-B221-B3F6-5194-3B1EBF534044}"/>
                </a:ext>
              </a:extLst>
            </p:cNvPr>
            <p:cNvSpPr/>
            <p:nvPr/>
          </p:nvSpPr>
          <p:spPr>
            <a:xfrm>
              <a:off x="5909910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22" name="Google Shape;1991;p78">
              <a:extLst>
                <a:ext uri="{FF2B5EF4-FFF2-40B4-BE49-F238E27FC236}">
                  <a16:creationId xmlns:a16="http://schemas.microsoft.com/office/drawing/2014/main" id="{FD43858A-053A-9422-63A3-B6AEA8ABC29B}"/>
                </a:ext>
              </a:extLst>
            </p:cNvPr>
            <p:cNvSpPr/>
            <p:nvPr/>
          </p:nvSpPr>
          <p:spPr>
            <a:xfrm>
              <a:off x="5909910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23" name="Google Shape;1992;p78">
              <a:extLst>
                <a:ext uri="{FF2B5EF4-FFF2-40B4-BE49-F238E27FC236}">
                  <a16:creationId xmlns:a16="http://schemas.microsoft.com/office/drawing/2014/main" id="{4C4CF04D-CFC2-5C77-0CFF-ED14668A0704}"/>
                </a:ext>
              </a:extLst>
            </p:cNvPr>
            <p:cNvSpPr/>
            <p:nvPr/>
          </p:nvSpPr>
          <p:spPr>
            <a:xfrm>
              <a:off x="5909910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24" name="Google Shape;1993;p78">
              <a:extLst>
                <a:ext uri="{FF2B5EF4-FFF2-40B4-BE49-F238E27FC236}">
                  <a16:creationId xmlns:a16="http://schemas.microsoft.com/office/drawing/2014/main" id="{9C039E8F-731A-9C91-EB83-8F167FED5AC2}"/>
                </a:ext>
              </a:extLst>
            </p:cNvPr>
            <p:cNvSpPr/>
            <p:nvPr/>
          </p:nvSpPr>
          <p:spPr>
            <a:xfrm>
              <a:off x="5909910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25" name="Google Shape;1994;p78">
              <a:extLst>
                <a:ext uri="{FF2B5EF4-FFF2-40B4-BE49-F238E27FC236}">
                  <a16:creationId xmlns:a16="http://schemas.microsoft.com/office/drawing/2014/main" id="{28304457-96A6-CBE8-5A84-7FF5A516A075}"/>
                </a:ext>
              </a:extLst>
            </p:cNvPr>
            <p:cNvSpPr/>
            <p:nvPr/>
          </p:nvSpPr>
          <p:spPr>
            <a:xfrm>
              <a:off x="6011165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26" name="Google Shape;1995;p78">
              <a:extLst>
                <a:ext uri="{FF2B5EF4-FFF2-40B4-BE49-F238E27FC236}">
                  <a16:creationId xmlns:a16="http://schemas.microsoft.com/office/drawing/2014/main" id="{C03B7653-7B85-F4FB-A10B-292B383BAB1B}"/>
                </a:ext>
              </a:extLst>
            </p:cNvPr>
            <p:cNvSpPr/>
            <p:nvPr/>
          </p:nvSpPr>
          <p:spPr>
            <a:xfrm>
              <a:off x="6011165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27" name="Google Shape;1996;p78">
              <a:extLst>
                <a:ext uri="{FF2B5EF4-FFF2-40B4-BE49-F238E27FC236}">
                  <a16:creationId xmlns:a16="http://schemas.microsoft.com/office/drawing/2014/main" id="{24267B67-BB89-3FDC-7005-8031667CE965}"/>
                </a:ext>
              </a:extLst>
            </p:cNvPr>
            <p:cNvSpPr/>
            <p:nvPr/>
          </p:nvSpPr>
          <p:spPr>
            <a:xfrm>
              <a:off x="6011165" y="4903684"/>
              <a:ext cx="82619" cy="70759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28" name="Google Shape;1997;p78">
              <a:extLst>
                <a:ext uri="{FF2B5EF4-FFF2-40B4-BE49-F238E27FC236}">
                  <a16:creationId xmlns:a16="http://schemas.microsoft.com/office/drawing/2014/main" id="{F9E98D95-41B2-B988-AC4A-EC236A8DD241}"/>
                </a:ext>
              </a:extLst>
            </p:cNvPr>
            <p:cNvSpPr/>
            <p:nvPr/>
          </p:nvSpPr>
          <p:spPr>
            <a:xfrm>
              <a:off x="6011165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29" name="Google Shape;1998;p78">
              <a:extLst>
                <a:ext uri="{FF2B5EF4-FFF2-40B4-BE49-F238E27FC236}">
                  <a16:creationId xmlns:a16="http://schemas.microsoft.com/office/drawing/2014/main" id="{C06EF60B-FE70-4B74-3CAB-1F9B7DB4FBF1}"/>
                </a:ext>
              </a:extLst>
            </p:cNvPr>
            <p:cNvSpPr/>
            <p:nvPr/>
          </p:nvSpPr>
          <p:spPr>
            <a:xfrm>
              <a:off x="6011165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30" name="Google Shape;1999;p78">
              <a:extLst>
                <a:ext uri="{FF2B5EF4-FFF2-40B4-BE49-F238E27FC236}">
                  <a16:creationId xmlns:a16="http://schemas.microsoft.com/office/drawing/2014/main" id="{FFDC8368-2ED4-277F-7A5A-722C80BC170A}"/>
                </a:ext>
              </a:extLst>
            </p:cNvPr>
            <p:cNvSpPr/>
            <p:nvPr/>
          </p:nvSpPr>
          <p:spPr>
            <a:xfrm>
              <a:off x="6011165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31" name="Google Shape;2000;p78">
              <a:extLst>
                <a:ext uri="{FF2B5EF4-FFF2-40B4-BE49-F238E27FC236}">
                  <a16:creationId xmlns:a16="http://schemas.microsoft.com/office/drawing/2014/main" id="{713ED2A6-AEDF-6C69-ECD5-7818210F2161}"/>
                </a:ext>
              </a:extLst>
            </p:cNvPr>
            <p:cNvSpPr/>
            <p:nvPr/>
          </p:nvSpPr>
          <p:spPr>
            <a:xfrm>
              <a:off x="6011165" y="4498597"/>
              <a:ext cx="82619" cy="70759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32" name="Google Shape;2001;p78">
              <a:extLst>
                <a:ext uri="{FF2B5EF4-FFF2-40B4-BE49-F238E27FC236}">
                  <a16:creationId xmlns:a16="http://schemas.microsoft.com/office/drawing/2014/main" id="{61309662-9724-48D8-AC24-5EA1E703DC0A}"/>
                </a:ext>
              </a:extLst>
            </p:cNvPr>
            <p:cNvSpPr/>
            <p:nvPr/>
          </p:nvSpPr>
          <p:spPr>
            <a:xfrm>
              <a:off x="6011165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33" name="Google Shape;2002;p78">
              <a:extLst>
                <a:ext uri="{FF2B5EF4-FFF2-40B4-BE49-F238E27FC236}">
                  <a16:creationId xmlns:a16="http://schemas.microsoft.com/office/drawing/2014/main" id="{BE0383BF-D156-E4E6-697F-E499DF83F43C}"/>
                </a:ext>
              </a:extLst>
            </p:cNvPr>
            <p:cNvSpPr/>
            <p:nvPr/>
          </p:nvSpPr>
          <p:spPr>
            <a:xfrm>
              <a:off x="6011165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34" name="Google Shape;2003;p78">
              <a:extLst>
                <a:ext uri="{FF2B5EF4-FFF2-40B4-BE49-F238E27FC236}">
                  <a16:creationId xmlns:a16="http://schemas.microsoft.com/office/drawing/2014/main" id="{390EE15E-52B0-C01F-0DE3-819E4714CC1A}"/>
                </a:ext>
              </a:extLst>
            </p:cNvPr>
            <p:cNvSpPr/>
            <p:nvPr/>
          </p:nvSpPr>
          <p:spPr>
            <a:xfrm>
              <a:off x="6010999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0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35" name="Google Shape;2004;p78">
              <a:extLst>
                <a:ext uri="{FF2B5EF4-FFF2-40B4-BE49-F238E27FC236}">
                  <a16:creationId xmlns:a16="http://schemas.microsoft.com/office/drawing/2014/main" id="{FBFF7FB7-01A1-70D1-733A-0B113E28D738}"/>
                </a:ext>
              </a:extLst>
            </p:cNvPr>
            <p:cNvSpPr/>
            <p:nvPr/>
          </p:nvSpPr>
          <p:spPr>
            <a:xfrm>
              <a:off x="6011165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36" name="Google Shape;2005;p78">
              <a:extLst>
                <a:ext uri="{FF2B5EF4-FFF2-40B4-BE49-F238E27FC236}">
                  <a16:creationId xmlns:a16="http://schemas.microsoft.com/office/drawing/2014/main" id="{E47C38C6-F57D-EC7C-D902-9639D23FB2E3}"/>
                </a:ext>
              </a:extLst>
            </p:cNvPr>
            <p:cNvSpPr/>
            <p:nvPr/>
          </p:nvSpPr>
          <p:spPr>
            <a:xfrm>
              <a:off x="6011165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37" name="Google Shape;2006;p78">
              <a:extLst>
                <a:ext uri="{FF2B5EF4-FFF2-40B4-BE49-F238E27FC236}">
                  <a16:creationId xmlns:a16="http://schemas.microsoft.com/office/drawing/2014/main" id="{91D7D8C9-AC83-F992-D3F2-F8B1FE6028B7}"/>
                </a:ext>
              </a:extLst>
            </p:cNvPr>
            <p:cNvSpPr/>
            <p:nvPr/>
          </p:nvSpPr>
          <p:spPr>
            <a:xfrm>
              <a:off x="6011165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38" name="Google Shape;2007;p78">
              <a:extLst>
                <a:ext uri="{FF2B5EF4-FFF2-40B4-BE49-F238E27FC236}">
                  <a16:creationId xmlns:a16="http://schemas.microsoft.com/office/drawing/2014/main" id="{F67152BE-3167-584E-4793-F08BA10830F9}"/>
                </a:ext>
              </a:extLst>
            </p:cNvPr>
            <p:cNvSpPr/>
            <p:nvPr/>
          </p:nvSpPr>
          <p:spPr>
            <a:xfrm>
              <a:off x="6011165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39" name="Google Shape;2008;p78">
              <a:extLst>
                <a:ext uri="{FF2B5EF4-FFF2-40B4-BE49-F238E27FC236}">
                  <a16:creationId xmlns:a16="http://schemas.microsoft.com/office/drawing/2014/main" id="{5655EAC0-55CB-C4FF-C46B-6E59E196CF6F}"/>
                </a:ext>
              </a:extLst>
            </p:cNvPr>
            <p:cNvSpPr/>
            <p:nvPr/>
          </p:nvSpPr>
          <p:spPr>
            <a:xfrm>
              <a:off x="601116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40" name="Google Shape;2009;p78">
              <a:extLst>
                <a:ext uri="{FF2B5EF4-FFF2-40B4-BE49-F238E27FC236}">
                  <a16:creationId xmlns:a16="http://schemas.microsoft.com/office/drawing/2014/main" id="{19A0F819-59E9-7427-E352-0F2DCD4AA492}"/>
                </a:ext>
              </a:extLst>
            </p:cNvPr>
            <p:cNvSpPr/>
            <p:nvPr/>
          </p:nvSpPr>
          <p:spPr>
            <a:xfrm>
              <a:off x="6011165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41" name="Google Shape;2010;p78">
              <a:extLst>
                <a:ext uri="{FF2B5EF4-FFF2-40B4-BE49-F238E27FC236}">
                  <a16:creationId xmlns:a16="http://schemas.microsoft.com/office/drawing/2014/main" id="{41F55B15-2470-CB4F-8738-2C9E46DFB9EE}"/>
                </a:ext>
              </a:extLst>
            </p:cNvPr>
            <p:cNvSpPr/>
            <p:nvPr/>
          </p:nvSpPr>
          <p:spPr>
            <a:xfrm>
              <a:off x="5909910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42" name="Google Shape;2011;p78">
              <a:extLst>
                <a:ext uri="{FF2B5EF4-FFF2-40B4-BE49-F238E27FC236}">
                  <a16:creationId xmlns:a16="http://schemas.microsoft.com/office/drawing/2014/main" id="{D45BDA93-4DC6-9E09-7FDE-85ED0AA8CFC5}"/>
                </a:ext>
              </a:extLst>
            </p:cNvPr>
            <p:cNvSpPr/>
            <p:nvPr/>
          </p:nvSpPr>
          <p:spPr>
            <a:xfrm>
              <a:off x="5808622" y="3587699"/>
              <a:ext cx="82685" cy="70726"/>
            </a:xfrm>
            <a:custGeom>
              <a:avLst/>
              <a:gdLst/>
              <a:ahLst/>
              <a:cxnLst/>
              <a:rect l="l" t="t" r="r" b="b"/>
              <a:pathLst>
                <a:path w="2489" h="2129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1"/>
                    <a:pt x="1814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43" name="Google Shape;2012;p78">
              <a:extLst>
                <a:ext uri="{FF2B5EF4-FFF2-40B4-BE49-F238E27FC236}">
                  <a16:creationId xmlns:a16="http://schemas.microsoft.com/office/drawing/2014/main" id="{EAE8F7A9-897F-2F60-A9C2-323FD2AE703F}"/>
                </a:ext>
              </a:extLst>
            </p:cNvPr>
            <p:cNvSpPr/>
            <p:nvPr/>
          </p:nvSpPr>
          <p:spPr>
            <a:xfrm>
              <a:off x="5707367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44" name="Google Shape;2013;p78">
              <a:extLst>
                <a:ext uri="{FF2B5EF4-FFF2-40B4-BE49-F238E27FC236}">
                  <a16:creationId xmlns:a16="http://schemas.microsoft.com/office/drawing/2014/main" id="{3D9641B0-A58C-D99D-AD51-F907E90D2E2B}"/>
                </a:ext>
              </a:extLst>
            </p:cNvPr>
            <p:cNvSpPr/>
            <p:nvPr/>
          </p:nvSpPr>
          <p:spPr>
            <a:xfrm>
              <a:off x="6820842" y="4093510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45" name="Google Shape;2014;p78">
              <a:extLst>
                <a:ext uri="{FF2B5EF4-FFF2-40B4-BE49-F238E27FC236}">
                  <a16:creationId xmlns:a16="http://schemas.microsoft.com/office/drawing/2014/main" id="{BF328A49-3EEA-792B-0BB8-538015D954B6}"/>
                </a:ext>
              </a:extLst>
            </p:cNvPr>
            <p:cNvSpPr/>
            <p:nvPr/>
          </p:nvSpPr>
          <p:spPr>
            <a:xfrm>
              <a:off x="6820842" y="399252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46" name="Google Shape;2015;p78">
              <a:extLst>
                <a:ext uri="{FF2B5EF4-FFF2-40B4-BE49-F238E27FC236}">
                  <a16:creationId xmlns:a16="http://schemas.microsoft.com/office/drawing/2014/main" id="{82DBCC8D-79D0-2D42-2B68-E935C14FE6E3}"/>
                </a:ext>
              </a:extLst>
            </p:cNvPr>
            <p:cNvSpPr/>
            <p:nvPr/>
          </p:nvSpPr>
          <p:spPr>
            <a:xfrm>
              <a:off x="6820842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47" name="Google Shape;2016;p78">
              <a:extLst>
                <a:ext uri="{FF2B5EF4-FFF2-40B4-BE49-F238E27FC236}">
                  <a16:creationId xmlns:a16="http://schemas.microsoft.com/office/drawing/2014/main" id="{D9FDCC8C-26EC-1310-A61E-D68112E52E9E}"/>
                </a:ext>
              </a:extLst>
            </p:cNvPr>
            <p:cNvSpPr/>
            <p:nvPr/>
          </p:nvSpPr>
          <p:spPr>
            <a:xfrm>
              <a:off x="6719553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48" name="Google Shape;2017;p78">
              <a:extLst>
                <a:ext uri="{FF2B5EF4-FFF2-40B4-BE49-F238E27FC236}">
                  <a16:creationId xmlns:a16="http://schemas.microsoft.com/office/drawing/2014/main" id="{0A47558A-1B49-E4A3-EC6D-7F620DAE08A9}"/>
                </a:ext>
              </a:extLst>
            </p:cNvPr>
            <p:cNvSpPr/>
            <p:nvPr/>
          </p:nvSpPr>
          <p:spPr>
            <a:xfrm>
              <a:off x="6719553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49" name="Google Shape;2018;p78">
              <a:extLst>
                <a:ext uri="{FF2B5EF4-FFF2-40B4-BE49-F238E27FC236}">
                  <a16:creationId xmlns:a16="http://schemas.microsoft.com/office/drawing/2014/main" id="{A99ADEDE-AD87-C7B4-5142-7E054D7632F7}"/>
                </a:ext>
              </a:extLst>
            </p:cNvPr>
            <p:cNvSpPr/>
            <p:nvPr/>
          </p:nvSpPr>
          <p:spPr>
            <a:xfrm>
              <a:off x="671955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50" name="Google Shape;2019;p78">
              <a:extLst>
                <a:ext uri="{FF2B5EF4-FFF2-40B4-BE49-F238E27FC236}">
                  <a16:creationId xmlns:a16="http://schemas.microsoft.com/office/drawing/2014/main" id="{4D4B3B11-E56C-FCF9-C85B-7F02AF2709C0}"/>
                </a:ext>
              </a:extLst>
            </p:cNvPr>
            <p:cNvSpPr/>
            <p:nvPr/>
          </p:nvSpPr>
          <p:spPr>
            <a:xfrm>
              <a:off x="6719553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51" name="Google Shape;2020;p78">
              <a:extLst>
                <a:ext uri="{FF2B5EF4-FFF2-40B4-BE49-F238E27FC236}">
                  <a16:creationId xmlns:a16="http://schemas.microsoft.com/office/drawing/2014/main" id="{3F5B15D7-F6E4-B1D3-4CE0-2656DED14647}"/>
                </a:ext>
              </a:extLst>
            </p:cNvPr>
            <p:cNvSpPr/>
            <p:nvPr/>
          </p:nvSpPr>
          <p:spPr>
            <a:xfrm>
              <a:off x="6719553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52" name="Google Shape;2021;p78">
              <a:extLst>
                <a:ext uri="{FF2B5EF4-FFF2-40B4-BE49-F238E27FC236}">
                  <a16:creationId xmlns:a16="http://schemas.microsoft.com/office/drawing/2014/main" id="{CC79BF77-8D8D-678C-0C4E-95332032F801}"/>
                </a:ext>
              </a:extLst>
            </p:cNvPr>
            <p:cNvSpPr/>
            <p:nvPr/>
          </p:nvSpPr>
          <p:spPr>
            <a:xfrm>
              <a:off x="6618265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53" name="Google Shape;2022;p78">
              <a:extLst>
                <a:ext uri="{FF2B5EF4-FFF2-40B4-BE49-F238E27FC236}">
                  <a16:creationId xmlns:a16="http://schemas.microsoft.com/office/drawing/2014/main" id="{1B396A3A-420D-93B1-601A-6F19659E49F0}"/>
                </a:ext>
              </a:extLst>
            </p:cNvPr>
            <p:cNvSpPr/>
            <p:nvPr/>
          </p:nvSpPr>
          <p:spPr>
            <a:xfrm>
              <a:off x="6618265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54" name="Google Shape;2023;p78">
              <a:extLst>
                <a:ext uri="{FF2B5EF4-FFF2-40B4-BE49-F238E27FC236}">
                  <a16:creationId xmlns:a16="http://schemas.microsoft.com/office/drawing/2014/main" id="{0A83942B-2BD3-3F2A-141A-306CD5966D62}"/>
                </a:ext>
              </a:extLst>
            </p:cNvPr>
            <p:cNvSpPr/>
            <p:nvPr/>
          </p:nvSpPr>
          <p:spPr>
            <a:xfrm>
              <a:off x="6618265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55" name="Google Shape;2024;p78">
              <a:extLst>
                <a:ext uri="{FF2B5EF4-FFF2-40B4-BE49-F238E27FC236}">
                  <a16:creationId xmlns:a16="http://schemas.microsoft.com/office/drawing/2014/main" id="{271C0E61-5482-3C1C-0111-380895F277EC}"/>
                </a:ext>
              </a:extLst>
            </p:cNvPr>
            <p:cNvSpPr/>
            <p:nvPr/>
          </p:nvSpPr>
          <p:spPr>
            <a:xfrm>
              <a:off x="6618265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56" name="Google Shape;2025;p78">
              <a:extLst>
                <a:ext uri="{FF2B5EF4-FFF2-40B4-BE49-F238E27FC236}">
                  <a16:creationId xmlns:a16="http://schemas.microsoft.com/office/drawing/2014/main" id="{3552C17D-4E51-00FF-E193-D0D055EC767B}"/>
                </a:ext>
              </a:extLst>
            </p:cNvPr>
            <p:cNvSpPr/>
            <p:nvPr/>
          </p:nvSpPr>
          <p:spPr>
            <a:xfrm>
              <a:off x="6618265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57" name="Google Shape;2026;p78">
              <a:extLst>
                <a:ext uri="{FF2B5EF4-FFF2-40B4-BE49-F238E27FC236}">
                  <a16:creationId xmlns:a16="http://schemas.microsoft.com/office/drawing/2014/main" id="{1347CDE5-8323-A782-2A1E-EAEE1B79DC7D}"/>
                </a:ext>
              </a:extLst>
            </p:cNvPr>
            <p:cNvSpPr/>
            <p:nvPr/>
          </p:nvSpPr>
          <p:spPr>
            <a:xfrm>
              <a:off x="6517275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58" name="Google Shape;2027;p78">
              <a:extLst>
                <a:ext uri="{FF2B5EF4-FFF2-40B4-BE49-F238E27FC236}">
                  <a16:creationId xmlns:a16="http://schemas.microsoft.com/office/drawing/2014/main" id="{0BB3E16C-1103-17CD-2531-00E7187EFF07}"/>
                </a:ext>
              </a:extLst>
            </p:cNvPr>
            <p:cNvSpPr/>
            <p:nvPr/>
          </p:nvSpPr>
          <p:spPr>
            <a:xfrm>
              <a:off x="6517275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59" name="Google Shape;2028;p78">
              <a:extLst>
                <a:ext uri="{FF2B5EF4-FFF2-40B4-BE49-F238E27FC236}">
                  <a16:creationId xmlns:a16="http://schemas.microsoft.com/office/drawing/2014/main" id="{452B3B75-2370-81A6-8101-0B0F4DE9B41B}"/>
                </a:ext>
              </a:extLst>
            </p:cNvPr>
            <p:cNvSpPr/>
            <p:nvPr/>
          </p:nvSpPr>
          <p:spPr>
            <a:xfrm>
              <a:off x="6517275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60" name="Google Shape;2029;p78">
              <a:extLst>
                <a:ext uri="{FF2B5EF4-FFF2-40B4-BE49-F238E27FC236}">
                  <a16:creationId xmlns:a16="http://schemas.microsoft.com/office/drawing/2014/main" id="{E2A64CE8-FF67-4A63-8F8E-EE4E4A30617F}"/>
                </a:ext>
              </a:extLst>
            </p:cNvPr>
            <p:cNvSpPr/>
            <p:nvPr/>
          </p:nvSpPr>
          <p:spPr>
            <a:xfrm>
              <a:off x="6517275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61" name="Google Shape;2030;p78">
              <a:extLst>
                <a:ext uri="{FF2B5EF4-FFF2-40B4-BE49-F238E27FC236}">
                  <a16:creationId xmlns:a16="http://schemas.microsoft.com/office/drawing/2014/main" id="{59884DA2-A526-9696-CA9A-73C06F45EBBE}"/>
                </a:ext>
              </a:extLst>
            </p:cNvPr>
            <p:cNvSpPr/>
            <p:nvPr/>
          </p:nvSpPr>
          <p:spPr>
            <a:xfrm>
              <a:off x="6517275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62" name="Google Shape;2031;p78">
              <a:extLst>
                <a:ext uri="{FF2B5EF4-FFF2-40B4-BE49-F238E27FC236}">
                  <a16:creationId xmlns:a16="http://schemas.microsoft.com/office/drawing/2014/main" id="{606990A1-18F2-2C47-C419-8CB4087F3C7D}"/>
                </a:ext>
              </a:extLst>
            </p:cNvPr>
            <p:cNvSpPr/>
            <p:nvPr/>
          </p:nvSpPr>
          <p:spPr>
            <a:xfrm>
              <a:off x="6517275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63" name="Google Shape;2032;p78">
              <a:extLst>
                <a:ext uri="{FF2B5EF4-FFF2-40B4-BE49-F238E27FC236}">
                  <a16:creationId xmlns:a16="http://schemas.microsoft.com/office/drawing/2014/main" id="{07585D12-AC1A-AF77-0893-936511B96F9D}"/>
                </a:ext>
              </a:extLst>
            </p:cNvPr>
            <p:cNvSpPr/>
            <p:nvPr/>
          </p:nvSpPr>
          <p:spPr>
            <a:xfrm>
              <a:off x="651727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64" name="Google Shape;2033;p78">
              <a:extLst>
                <a:ext uri="{FF2B5EF4-FFF2-40B4-BE49-F238E27FC236}">
                  <a16:creationId xmlns:a16="http://schemas.microsoft.com/office/drawing/2014/main" id="{27CA426C-0A5D-0B66-7CE4-39176B7A0CF4}"/>
                </a:ext>
              </a:extLst>
            </p:cNvPr>
            <p:cNvSpPr/>
            <p:nvPr/>
          </p:nvSpPr>
          <p:spPr>
            <a:xfrm>
              <a:off x="6517275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65" name="Google Shape;2034;p78">
              <a:extLst>
                <a:ext uri="{FF2B5EF4-FFF2-40B4-BE49-F238E27FC236}">
                  <a16:creationId xmlns:a16="http://schemas.microsoft.com/office/drawing/2014/main" id="{C65A18FA-F8DC-268B-D9B5-C1F5BD3BB176}"/>
                </a:ext>
              </a:extLst>
            </p:cNvPr>
            <p:cNvSpPr/>
            <p:nvPr/>
          </p:nvSpPr>
          <p:spPr>
            <a:xfrm>
              <a:off x="6416020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66" name="Google Shape;2035;p78">
              <a:extLst>
                <a:ext uri="{FF2B5EF4-FFF2-40B4-BE49-F238E27FC236}">
                  <a16:creationId xmlns:a16="http://schemas.microsoft.com/office/drawing/2014/main" id="{FE1657C5-FF53-7475-DB37-0DAE6AEE36E7}"/>
                </a:ext>
              </a:extLst>
            </p:cNvPr>
            <p:cNvSpPr/>
            <p:nvPr/>
          </p:nvSpPr>
          <p:spPr>
            <a:xfrm>
              <a:off x="6416020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67" name="Google Shape;2036;p78">
              <a:extLst>
                <a:ext uri="{FF2B5EF4-FFF2-40B4-BE49-F238E27FC236}">
                  <a16:creationId xmlns:a16="http://schemas.microsoft.com/office/drawing/2014/main" id="{D0489DF2-BFB4-C96E-B615-B8D99DE2EEDD}"/>
                </a:ext>
              </a:extLst>
            </p:cNvPr>
            <p:cNvSpPr/>
            <p:nvPr/>
          </p:nvSpPr>
          <p:spPr>
            <a:xfrm>
              <a:off x="6416020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68" name="Google Shape;2037;p78">
              <a:extLst>
                <a:ext uri="{FF2B5EF4-FFF2-40B4-BE49-F238E27FC236}">
                  <a16:creationId xmlns:a16="http://schemas.microsoft.com/office/drawing/2014/main" id="{EB954206-B68D-5D18-1601-E19F787646EC}"/>
                </a:ext>
              </a:extLst>
            </p:cNvPr>
            <p:cNvSpPr/>
            <p:nvPr/>
          </p:nvSpPr>
          <p:spPr>
            <a:xfrm>
              <a:off x="6416020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69" name="Google Shape;2038;p78">
              <a:extLst>
                <a:ext uri="{FF2B5EF4-FFF2-40B4-BE49-F238E27FC236}">
                  <a16:creationId xmlns:a16="http://schemas.microsoft.com/office/drawing/2014/main" id="{465CC326-64A1-093C-1D6B-FE415F3C40CB}"/>
                </a:ext>
              </a:extLst>
            </p:cNvPr>
            <p:cNvSpPr/>
            <p:nvPr/>
          </p:nvSpPr>
          <p:spPr>
            <a:xfrm>
              <a:off x="6314732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70" name="Google Shape;2039;p78">
              <a:extLst>
                <a:ext uri="{FF2B5EF4-FFF2-40B4-BE49-F238E27FC236}">
                  <a16:creationId xmlns:a16="http://schemas.microsoft.com/office/drawing/2014/main" id="{12D5C5E4-783D-FD36-70A5-496706B42D6C}"/>
                </a:ext>
              </a:extLst>
            </p:cNvPr>
            <p:cNvSpPr/>
            <p:nvPr/>
          </p:nvSpPr>
          <p:spPr>
            <a:xfrm>
              <a:off x="6314732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71" name="Google Shape;2040;p78">
              <a:extLst>
                <a:ext uri="{FF2B5EF4-FFF2-40B4-BE49-F238E27FC236}">
                  <a16:creationId xmlns:a16="http://schemas.microsoft.com/office/drawing/2014/main" id="{39382A66-F126-46F1-251D-AA26C54DC759}"/>
                </a:ext>
              </a:extLst>
            </p:cNvPr>
            <p:cNvSpPr/>
            <p:nvPr/>
          </p:nvSpPr>
          <p:spPr>
            <a:xfrm>
              <a:off x="6314732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72" name="Google Shape;2041;p78">
              <a:extLst>
                <a:ext uri="{FF2B5EF4-FFF2-40B4-BE49-F238E27FC236}">
                  <a16:creationId xmlns:a16="http://schemas.microsoft.com/office/drawing/2014/main" id="{C4DDED46-69CD-A02C-9C8A-5B80B58033FC}"/>
                </a:ext>
              </a:extLst>
            </p:cNvPr>
            <p:cNvSpPr/>
            <p:nvPr/>
          </p:nvSpPr>
          <p:spPr>
            <a:xfrm>
              <a:off x="6314732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73" name="Google Shape;2042;p78">
              <a:extLst>
                <a:ext uri="{FF2B5EF4-FFF2-40B4-BE49-F238E27FC236}">
                  <a16:creationId xmlns:a16="http://schemas.microsoft.com/office/drawing/2014/main" id="{084018F0-B1D9-B4FA-2B2D-753BB29281BE}"/>
                </a:ext>
              </a:extLst>
            </p:cNvPr>
            <p:cNvSpPr/>
            <p:nvPr/>
          </p:nvSpPr>
          <p:spPr>
            <a:xfrm>
              <a:off x="6314732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74" name="Google Shape;2043;p78">
              <a:extLst>
                <a:ext uri="{FF2B5EF4-FFF2-40B4-BE49-F238E27FC236}">
                  <a16:creationId xmlns:a16="http://schemas.microsoft.com/office/drawing/2014/main" id="{3F67D3BA-3F38-F385-B279-AD28F7D02B15}"/>
                </a:ext>
              </a:extLst>
            </p:cNvPr>
            <p:cNvSpPr/>
            <p:nvPr/>
          </p:nvSpPr>
          <p:spPr>
            <a:xfrm>
              <a:off x="6213443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75" name="Google Shape;2044;p78">
              <a:extLst>
                <a:ext uri="{FF2B5EF4-FFF2-40B4-BE49-F238E27FC236}">
                  <a16:creationId xmlns:a16="http://schemas.microsoft.com/office/drawing/2014/main" id="{66D602DB-8A57-106B-380B-D3866E2C2760}"/>
                </a:ext>
              </a:extLst>
            </p:cNvPr>
            <p:cNvSpPr/>
            <p:nvPr/>
          </p:nvSpPr>
          <p:spPr>
            <a:xfrm>
              <a:off x="621344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76" name="Google Shape;2045;p78">
              <a:extLst>
                <a:ext uri="{FF2B5EF4-FFF2-40B4-BE49-F238E27FC236}">
                  <a16:creationId xmlns:a16="http://schemas.microsoft.com/office/drawing/2014/main" id="{07DB5B8E-6E1B-F596-0307-BBA8F1983571}"/>
                </a:ext>
              </a:extLst>
            </p:cNvPr>
            <p:cNvSpPr/>
            <p:nvPr/>
          </p:nvSpPr>
          <p:spPr>
            <a:xfrm>
              <a:off x="621344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77" name="Google Shape;2046;p78">
              <a:extLst>
                <a:ext uri="{FF2B5EF4-FFF2-40B4-BE49-F238E27FC236}">
                  <a16:creationId xmlns:a16="http://schemas.microsoft.com/office/drawing/2014/main" id="{FC920D08-AEE0-FA9D-C113-C2F0255DBE7D}"/>
                </a:ext>
              </a:extLst>
            </p:cNvPr>
            <p:cNvSpPr/>
            <p:nvPr/>
          </p:nvSpPr>
          <p:spPr>
            <a:xfrm>
              <a:off x="6112454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78" name="Google Shape;2047;p78">
              <a:extLst>
                <a:ext uri="{FF2B5EF4-FFF2-40B4-BE49-F238E27FC236}">
                  <a16:creationId xmlns:a16="http://schemas.microsoft.com/office/drawing/2014/main" id="{2E55F024-6A52-31A3-5D6E-F8C3117E9036}"/>
                </a:ext>
              </a:extLst>
            </p:cNvPr>
            <p:cNvSpPr/>
            <p:nvPr/>
          </p:nvSpPr>
          <p:spPr>
            <a:xfrm>
              <a:off x="6112454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79" name="Google Shape;2048;p78">
              <a:extLst>
                <a:ext uri="{FF2B5EF4-FFF2-40B4-BE49-F238E27FC236}">
                  <a16:creationId xmlns:a16="http://schemas.microsoft.com/office/drawing/2014/main" id="{134196A0-2CEE-03CC-8A78-C882C6AE8E17}"/>
                </a:ext>
              </a:extLst>
            </p:cNvPr>
            <p:cNvSpPr/>
            <p:nvPr/>
          </p:nvSpPr>
          <p:spPr>
            <a:xfrm>
              <a:off x="6112454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80" name="Google Shape;2049;p78">
              <a:extLst>
                <a:ext uri="{FF2B5EF4-FFF2-40B4-BE49-F238E27FC236}">
                  <a16:creationId xmlns:a16="http://schemas.microsoft.com/office/drawing/2014/main" id="{42A22B6D-33C8-BFC9-0565-AD16552C1FBC}"/>
                </a:ext>
              </a:extLst>
            </p:cNvPr>
            <p:cNvSpPr/>
            <p:nvPr/>
          </p:nvSpPr>
          <p:spPr>
            <a:xfrm>
              <a:off x="6011165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81" name="Google Shape;2050;p78">
              <a:extLst>
                <a:ext uri="{FF2B5EF4-FFF2-40B4-BE49-F238E27FC236}">
                  <a16:creationId xmlns:a16="http://schemas.microsoft.com/office/drawing/2014/main" id="{18B692E5-F4E6-9E25-FB65-6B9804BCAD37}"/>
                </a:ext>
              </a:extLst>
            </p:cNvPr>
            <p:cNvSpPr/>
            <p:nvPr/>
          </p:nvSpPr>
          <p:spPr>
            <a:xfrm>
              <a:off x="6011165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82" name="Google Shape;2051;p78">
              <a:extLst>
                <a:ext uri="{FF2B5EF4-FFF2-40B4-BE49-F238E27FC236}">
                  <a16:creationId xmlns:a16="http://schemas.microsoft.com/office/drawing/2014/main" id="{94E6B520-B4CA-AAD8-C3A8-2218352E60F2}"/>
                </a:ext>
              </a:extLst>
            </p:cNvPr>
            <p:cNvSpPr/>
            <p:nvPr/>
          </p:nvSpPr>
          <p:spPr>
            <a:xfrm>
              <a:off x="6011165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83" name="Google Shape;2052;p78">
              <a:extLst>
                <a:ext uri="{FF2B5EF4-FFF2-40B4-BE49-F238E27FC236}">
                  <a16:creationId xmlns:a16="http://schemas.microsoft.com/office/drawing/2014/main" id="{8D48D2B5-1538-A0AF-C6BC-D0A5AB9B10E5}"/>
                </a:ext>
              </a:extLst>
            </p:cNvPr>
            <p:cNvSpPr/>
            <p:nvPr/>
          </p:nvSpPr>
          <p:spPr>
            <a:xfrm>
              <a:off x="6011165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84" name="Google Shape;2053;p78">
              <a:extLst>
                <a:ext uri="{FF2B5EF4-FFF2-40B4-BE49-F238E27FC236}">
                  <a16:creationId xmlns:a16="http://schemas.microsoft.com/office/drawing/2014/main" id="{F044FCC4-AA5C-4C4D-1118-2EEF1B42168F}"/>
                </a:ext>
              </a:extLst>
            </p:cNvPr>
            <p:cNvSpPr/>
            <p:nvPr/>
          </p:nvSpPr>
          <p:spPr>
            <a:xfrm>
              <a:off x="5909910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85" name="Google Shape;2054;p78">
              <a:extLst>
                <a:ext uri="{FF2B5EF4-FFF2-40B4-BE49-F238E27FC236}">
                  <a16:creationId xmlns:a16="http://schemas.microsoft.com/office/drawing/2014/main" id="{B93AC936-0D25-FA08-3002-B91CCA2D1D01}"/>
                </a:ext>
              </a:extLst>
            </p:cNvPr>
            <p:cNvSpPr/>
            <p:nvPr/>
          </p:nvSpPr>
          <p:spPr>
            <a:xfrm>
              <a:off x="5909910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86" name="Google Shape;2055;p78">
              <a:extLst>
                <a:ext uri="{FF2B5EF4-FFF2-40B4-BE49-F238E27FC236}">
                  <a16:creationId xmlns:a16="http://schemas.microsoft.com/office/drawing/2014/main" id="{BC528D0F-79B0-1747-AC7A-74E3AB484F0F}"/>
                </a:ext>
              </a:extLst>
            </p:cNvPr>
            <p:cNvSpPr/>
            <p:nvPr/>
          </p:nvSpPr>
          <p:spPr>
            <a:xfrm>
              <a:off x="5909910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87" name="Google Shape;2056;p78">
              <a:extLst>
                <a:ext uri="{FF2B5EF4-FFF2-40B4-BE49-F238E27FC236}">
                  <a16:creationId xmlns:a16="http://schemas.microsoft.com/office/drawing/2014/main" id="{7243AC99-3299-7A4E-BBE3-CB1FC3744017}"/>
                </a:ext>
              </a:extLst>
            </p:cNvPr>
            <p:cNvSpPr/>
            <p:nvPr/>
          </p:nvSpPr>
          <p:spPr>
            <a:xfrm>
              <a:off x="5909910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88" name="Google Shape;2057;p78">
              <a:extLst>
                <a:ext uri="{FF2B5EF4-FFF2-40B4-BE49-F238E27FC236}">
                  <a16:creationId xmlns:a16="http://schemas.microsoft.com/office/drawing/2014/main" id="{082D78E0-E187-D37F-CA34-C74E8E4DFD4F}"/>
                </a:ext>
              </a:extLst>
            </p:cNvPr>
            <p:cNvSpPr/>
            <p:nvPr/>
          </p:nvSpPr>
          <p:spPr>
            <a:xfrm>
              <a:off x="5909910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89" name="Google Shape;2058;p78">
              <a:extLst>
                <a:ext uri="{FF2B5EF4-FFF2-40B4-BE49-F238E27FC236}">
                  <a16:creationId xmlns:a16="http://schemas.microsoft.com/office/drawing/2014/main" id="{D8C0E7D0-73E0-51F6-67F0-5281F5CC5C52}"/>
                </a:ext>
              </a:extLst>
            </p:cNvPr>
            <p:cNvSpPr/>
            <p:nvPr/>
          </p:nvSpPr>
          <p:spPr>
            <a:xfrm>
              <a:off x="5909910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90" name="Google Shape;2059;p78">
              <a:extLst>
                <a:ext uri="{FF2B5EF4-FFF2-40B4-BE49-F238E27FC236}">
                  <a16:creationId xmlns:a16="http://schemas.microsoft.com/office/drawing/2014/main" id="{3648D92A-1236-F910-2007-96BC3D0A5A5C}"/>
                </a:ext>
              </a:extLst>
            </p:cNvPr>
            <p:cNvSpPr/>
            <p:nvPr/>
          </p:nvSpPr>
          <p:spPr>
            <a:xfrm>
              <a:off x="5909910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91" name="Google Shape;2060;p78">
              <a:extLst>
                <a:ext uri="{FF2B5EF4-FFF2-40B4-BE49-F238E27FC236}">
                  <a16:creationId xmlns:a16="http://schemas.microsoft.com/office/drawing/2014/main" id="{0297F26C-9D61-B50C-3F4D-A8203867138C}"/>
                </a:ext>
              </a:extLst>
            </p:cNvPr>
            <p:cNvSpPr/>
            <p:nvPr/>
          </p:nvSpPr>
          <p:spPr>
            <a:xfrm>
              <a:off x="5909910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92" name="Google Shape;2061;p78">
              <a:extLst>
                <a:ext uri="{FF2B5EF4-FFF2-40B4-BE49-F238E27FC236}">
                  <a16:creationId xmlns:a16="http://schemas.microsoft.com/office/drawing/2014/main" id="{54F2C158-2D40-5492-52E9-AEE27B14D0A0}"/>
                </a:ext>
              </a:extLst>
            </p:cNvPr>
            <p:cNvSpPr/>
            <p:nvPr/>
          </p:nvSpPr>
          <p:spPr>
            <a:xfrm>
              <a:off x="5808622" y="4802163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93" name="Google Shape;2062;p78">
              <a:extLst>
                <a:ext uri="{FF2B5EF4-FFF2-40B4-BE49-F238E27FC236}">
                  <a16:creationId xmlns:a16="http://schemas.microsoft.com/office/drawing/2014/main" id="{5F2D0A36-7EE7-7905-A6DE-DA88D575E58A}"/>
                </a:ext>
              </a:extLst>
            </p:cNvPr>
            <p:cNvSpPr/>
            <p:nvPr/>
          </p:nvSpPr>
          <p:spPr>
            <a:xfrm>
              <a:off x="5808622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94" name="Google Shape;2063;p78">
              <a:extLst>
                <a:ext uri="{FF2B5EF4-FFF2-40B4-BE49-F238E27FC236}">
                  <a16:creationId xmlns:a16="http://schemas.microsoft.com/office/drawing/2014/main" id="{359E25E3-43DE-A1ED-A21A-BA23A081B1A0}"/>
                </a:ext>
              </a:extLst>
            </p:cNvPr>
            <p:cNvSpPr/>
            <p:nvPr/>
          </p:nvSpPr>
          <p:spPr>
            <a:xfrm>
              <a:off x="5808622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95" name="Google Shape;2064;p78">
              <a:extLst>
                <a:ext uri="{FF2B5EF4-FFF2-40B4-BE49-F238E27FC236}">
                  <a16:creationId xmlns:a16="http://schemas.microsoft.com/office/drawing/2014/main" id="{7B4B0DA5-AD60-AC7E-8D36-0DA1C695E185}"/>
                </a:ext>
              </a:extLst>
            </p:cNvPr>
            <p:cNvSpPr/>
            <p:nvPr/>
          </p:nvSpPr>
          <p:spPr>
            <a:xfrm>
              <a:off x="5808622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96" name="Google Shape;2065;p78">
              <a:extLst>
                <a:ext uri="{FF2B5EF4-FFF2-40B4-BE49-F238E27FC236}">
                  <a16:creationId xmlns:a16="http://schemas.microsoft.com/office/drawing/2014/main" id="{310CC03F-5D73-4491-15D5-4C660EE5C31B}"/>
                </a:ext>
              </a:extLst>
            </p:cNvPr>
            <p:cNvSpPr/>
            <p:nvPr/>
          </p:nvSpPr>
          <p:spPr>
            <a:xfrm>
              <a:off x="5808456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97" name="Google Shape;2066;p78">
              <a:extLst>
                <a:ext uri="{FF2B5EF4-FFF2-40B4-BE49-F238E27FC236}">
                  <a16:creationId xmlns:a16="http://schemas.microsoft.com/office/drawing/2014/main" id="{80DF7DB1-2F70-C5B2-9867-A51246E57170}"/>
                </a:ext>
              </a:extLst>
            </p:cNvPr>
            <p:cNvSpPr/>
            <p:nvPr/>
          </p:nvSpPr>
          <p:spPr>
            <a:xfrm>
              <a:off x="5808622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98" name="Google Shape;2067;p78">
              <a:extLst>
                <a:ext uri="{FF2B5EF4-FFF2-40B4-BE49-F238E27FC236}">
                  <a16:creationId xmlns:a16="http://schemas.microsoft.com/office/drawing/2014/main" id="{16E79403-57E3-B798-9340-A186A42B74F3}"/>
                </a:ext>
              </a:extLst>
            </p:cNvPr>
            <p:cNvSpPr/>
            <p:nvPr/>
          </p:nvSpPr>
          <p:spPr>
            <a:xfrm>
              <a:off x="5707167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99" name="Google Shape;2068;p78">
              <a:extLst>
                <a:ext uri="{FF2B5EF4-FFF2-40B4-BE49-F238E27FC236}">
                  <a16:creationId xmlns:a16="http://schemas.microsoft.com/office/drawing/2014/main" id="{4AB98B08-DF4A-2CD8-D6B1-46E1DC895E1B}"/>
                </a:ext>
              </a:extLst>
            </p:cNvPr>
            <p:cNvSpPr/>
            <p:nvPr/>
          </p:nvSpPr>
          <p:spPr>
            <a:xfrm>
              <a:off x="5707367" y="4093510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00" name="Google Shape;2069;p78">
              <a:extLst>
                <a:ext uri="{FF2B5EF4-FFF2-40B4-BE49-F238E27FC236}">
                  <a16:creationId xmlns:a16="http://schemas.microsoft.com/office/drawing/2014/main" id="{B0ECD635-673B-1E8E-1289-8C917BE335F6}"/>
                </a:ext>
              </a:extLst>
            </p:cNvPr>
            <p:cNvSpPr/>
            <p:nvPr/>
          </p:nvSpPr>
          <p:spPr>
            <a:xfrm>
              <a:off x="5707367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01" name="Google Shape;2070;p78">
              <a:extLst>
                <a:ext uri="{FF2B5EF4-FFF2-40B4-BE49-F238E27FC236}">
                  <a16:creationId xmlns:a16="http://schemas.microsoft.com/office/drawing/2014/main" id="{0358B7F5-C86A-5C0C-2FC8-1539F9A1EF25}"/>
                </a:ext>
              </a:extLst>
            </p:cNvPr>
            <p:cNvSpPr/>
            <p:nvPr/>
          </p:nvSpPr>
          <p:spPr>
            <a:xfrm>
              <a:off x="5606078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02" name="Google Shape;2071;p78">
              <a:extLst>
                <a:ext uri="{FF2B5EF4-FFF2-40B4-BE49-F238E27FC236}">
                  <a16:creationId xmlns:a16="http://schemas.microsoft.com/office/drawing/2014/main" id="{4D0831E4-0642-5E42-2A1E-059CF8BDB937}"/>
                </a:ext>
              </a:extLst>
            </p:cNvPr>
            <p:cNvSpPr/>
            <p:nvPr/>
          </p:nvSpPr>
          <p:spPr>
            <a:xfrm>
              <a:off x="5606078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03" name="Google Shape;2072;p78">
              <a:extLst>
                <a:ext uri="{FF2B5EF4-FFF2-40B4-BE49-F238E27FC236}">
                  <a16:creationId xmlns:a16="http://schemas.microsoft.com/office/drawing/2014/main" id="{21C313E4-0F82-AEE2-91D5-CFC73C9E998D}"/>
                </a:ext>
              </a:extLst>
            </p:cNvPr>
            <p:cNvSpPr/>
            <p:nvPr/>
          </p:nvSpPr>
          <p:spPr>
            <a:xfrm>
              <a:off x="5606078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04" name="Google Shape;2073;p78">
              <a:extLst>
                <a:ext uri="{FF2B5EF4-FFF2-40B4-BE49-F238E27FC236}">
                  <a16:creationId xmlns:a16="http://schemas.microsoft.com/office/drawing/2014/main" id="{0A524AE4-CBEF-8A7E-04B4-2EF9AF457CF1}"/>
                </a:ext>
              </a:extLst>
            </p:cNvPr>
            <p:cNvSpPr/>
            <p:nvPr/>
          </p:nvSpPr>
          <p:spPr>
            <a:xfrm>
              <a:off x="5504823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05" name="Google Shape;2074;p78">
              <a:extLst>
                <a:ext uri="{FF2B5EF4-FFF2-40B4-BE49-F238E27FC236}">
                  <a16:creationId xmlns:a16="http://schemas.microsoft.com/office/drawing/2014/main" id="{8B9531F4-B2B9-C3FD-12DC-547736226016}"/>
                </a:ext>
              </a:extLst>
            </p:cNvPr>
            <p:cNvSpPr/>
            <p:nvPr/>
          </p:nvSpPr>
          <p:spPr>
            <a:xfrm>
              <a:off x="5504823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06" name="Google Shape;2075;p78">
              <a:extLst>
                <a:ext uri="{FF2B5EF4-FFF2-40B4-BE49-F238E27FC236}">
                  <a16:creationId xmlns:a16="http://schemas.microsoft.com/office/drawing/2014/main" id="{51FB1A13-DC6F-86A5-2B8E-5A41146C9EC5}"/>
                </a:ext>
              </a:extLst>
            </p:cNvPr>
            <p:cNvSpPr/>
            <p:nvPr/>
          </p:nvSpPr>
          <p:spPr>
            <a:xfrm>
              <a:off x="5504823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07" name="Google Shape;2076;p78">
              <a:extLst>
                <a:ext uri="{FF2B5EF4-FFF2-40B4-BE49-F238E27FC236}">
                  <a16:creationId xmlns:a16="http://schemas.microsoft.com/office/drawing/2014/main" id="{480F25BD-132A-22CD-0869-15A5A0DC25CF}"/>
                </a:ext>
              </a:extLst>
            </p:cNvPr>
            <p:cNvSpPr/>
            <p:nvPr/>
          </p:nvSpPr>
          <p:spPr>
            <a:xfrm>
              <a:off x="5403534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08" name="Google Shape;2077;p78">
              <a:extLst>
                <a:ext uri="{FF2B5EF4-FFF2-40B4-BE49-F238E27FC236}">
                  <a16:creationId xmlns:a16="http://schemas.microsoft.com/office/drawing/2014/main" id="{51206D87-F90D-05D2-56B8-50ECFA19BF15}"/>
                </a:ext>
              </a:extLst>
            </p:cNvPr>
            <p:cNvSpPr/>
            <p:nvPr/>
          </p:nvSpPr>
          <p:spPr>
            <a:xfrm>
              <a:off x="5403534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09" name="Google Shape;2078;p78">
              <a:extLst>
                <a:ext uri="{FF2B5EF4-FFF2-40B4-BE49-F238E27FC236}">
                  <a16:creationId xmlns:a16="http://schemas.microsoft.com/office/drawing/2014/main" id="{952F5716-182C-0265-C8E1-2D3D5FD09CF0}"/>
                </a:ext>
              </a:extLst>
            </p:cNvPr>
            <p:cNvSpPr/>
            <p:nvPr/>
          </p:nvSpPr>
          <p:spPr>
            <a:xfrm>
              <a:off x="5403534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6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10" name="Google Shape;2079;p78">
              <a:extLst>
                <a:ext uri="{FF2B5EF4-FFF2-40B4-BE49-F238E27FC236}">
                  <a16:creationId xmlns:a16="http://schemas.microsoft.com/office/drawing/2014/main" id="{F26D8A1B-864B-5837-5E92-A21119B2BEEF}"/>
                </a:ext>
              </a:extLst>
            </p:cNvPr>
            <p:cNvSpPr/>
            <p:nvPr/>
          </p:nvSpPr>
          <p:spPr>
            <a:xfrm>
              <a:off x="5403534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11" name="Google Shape;2080;p78">
              <a:extLst>
                <a:ext uri="{FF2B5EF4-FFF2-40B4-BE49-F238E27FC236}">
                  <a16:creationId xmlns:a16="http://schemas.microsoft.com/office/drawing/2014/main" id="{6E4CA442-F10B-0EDA-E870-F8298C2012CA}"/>
                </a:ext>
              </a:extLst>
            </p:cNvPr>
            <p:cNvSpPr/>
            <p:nvPr/>
          </p:nvSpPr>
          <p:spPr>
            <a:xfrm>
              <a:off x="5302545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12" name="Google Shape;2081;p78">
              <a:extLst>
                <a:ext uri="{FF2B5EF4-FFF2-40B4-BE49-F238E27FC236}">
                  <a16:creationId xmlns:a16="http://schemas.microsoft.com/office/drawing/2014/main" id="{2681F9A7-121F-4787-2AA5-9090A4F225CA}"/>
                </a:ext>
              </a:extLst>
            </p:cNvPr>
            <p:cNvSpPr/>
            <p:nvPr/>
          </p:nvSpPr>
          <p:spPr>
            <a:xfrm>
              <a:off x="5302545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13" name="Google Shape;2082;p78">
              <a:extLst>
                <a:ext uri="{FF2B5EF4-FFF2-40B4-BE49-F238E27FC236}">
                  <a16:creationId xmlns:a16="http://schemas.microsoft.com/office/drawing/2014/main" id="{EBE118A2-0AFC-E7D8-0CED-C52A0CB9C5DE}"/>
                </a:ext>
              </a:extLst>
            </p:cNvPr>
            <p:cNvSpPr/>
            <p:nvPr/>
          </p:nvSpPr>
          <p:spPr>
            <a:xfrm>
              <a:off x="5302545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14" name="Google Shape;2083;p78">
              <a:extLst>
                <a:ext uri="{FF2B5EF4-FFF2-40B4-BE49-F238E27FC236}">
                  <a16:creationId xmlns:a16="http://schemas.microsoft.com/office/drawing/2014/main" id="{5A7E0A93-2B92-72E3-39BB-D18183A035E0}"/>
                </a:ext>
              </a:extLst>
            </p:cNvPr>
            <p:cNvSpPr/>
            <p:nvPr/>
          </p:nvSpPr>
          <p:spPr>
            <a:xfrm>
              <a:off x="5302545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2" y="2137"/>
                    <a:pt x="1597" y="2039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15" name="Google Shape;2084;p78">
              <a:extLst>
                <a:ext uri="{FF2B5EF4-FFF2-40B4-BE49-F238E27FC236}">
                  <a16:creationId xmlns:a16="http://schemas.microsoft.com/office/drawing/2014/main" id="{16DF5CB7-1223-DA96-D4E3-58B29F77D8B0}"/>
                </a:ext>
              </a:extLst>
            </p:cNvPr>
            <p:cNvSpPr/>
            <p:nvPr/>
          </p:nvSpPr>
          <p:spPr>
            <a:xfrm>
              <a:off x="5201257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16" name="Google Shape;2085;p78">
              <a:extLst>
                <a:ext uri="{FF2B5EF4-FFF2-40B4-BE49-F238E27FC236}">
                  <a16:creationId xmlns:a16="http://schemas.microsoft.com/office/drawing/2014/main" id="{915668C5-BA2C-0DD6-40EE-B176AB494450}"/>
                </a:ext>
              </a:extLst>
            </p:cNvPr>
            <p:cNvSpPr/>
            <p:nvPr/>
          </p:nvSpPr>
          <p:spPr>
            <a:xfrm>
              <a:off x="5201257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17" name="Google Shape;2086;p78">
              <a:extLst>
                <a:ext uri="{FF2B5EF4-FFF2-40B4-BE49-F238E27FC236}">
                  <a16:creationId xmlns:a16="http://schemas.microsoft.com/office/drawing/2014/main" id="{2C3C5326-3AEA-7C1D-DFE7-AF06B3CEECA3}"/>
                </a:ext>
              </a:extLst>
            </p:cNvPr>
            <p:cNvSpPr/>
            <p:nvPr/>
          </p:nvSpPr>
          <p:spPr>
            <a:xfrm>
              <a:off x="5201257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18" name="Google Shape;2087;p78">
              <a:extLst>
                <a:ext uri="{FF2B5EF4-FFF2-40B4-BE49-F238E27FC236}">
                  <a16:creationId xmlns:a16="http://schemas.microsoft.com/office/drawing/2014/main" id="{A5CA9B98-F7DC-BAAC-1049-5A5718533A93}"/>
                </a:ext>
              </a:extLst>
            </p:cNvPr>
            <p:cNvSpPr/>
            <p:nvPr/>
          </p:nvSpPr>
          <p:spPr>
            <a:xfrm>
              <a:off x="520125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19" name="Google Shape;2088;p78">
              <a:extLst>
                <a:ext uri="{FF2B5EF4-FFF2-40B4-BE49-F238E27FC236}">
                  <a16:creationId xmlns:a16="http://schemas.microsoft.com/office/drawing/2014/main" id="{987B3AB0-2D3D-0667-7DE5-DCBE2390CBF4}"/>
                </a:ext>
              </a:extLst>
            </p:cNvPr>
            <p:cNvSpPr/>
            <p:nvPr/>
          </p:nvSpPr>
          <p:spPr>
            <a:xfrm>
              <a:off x="5100001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20" name="Google Shape;2089;p78">
              <a:extLst>
                <a:ext uri="{FF2B5EF4-FFF2-40B4-BE49-F238E27FC236}">
                  <a16:creationId xmlns:a16="http://schemas.microsoft.com/office/drawing/2014/main" id="{16C7B818-6EF3-CF84-A121-7014E82D850F}"/>
                </a:ext>
              </a:extLst>
            </p:cNvPr>
            <p:cNvSpPr/>
            <p:nvPr/>
          </p:nvSpPr>
          <p:spPr>
            <a:xfrm>
              <a:off x="5100001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21" name="Google Shape;2090;p78">
              <a:extLst>
                <a:ext uri="{FF2B5EF4-FFF2-40B4-BE49-F238E27FC236}">
                  <a16:creationId xmlns:a16="http://schemas.microsoft.com/office/drawing/2014/main" id="{BB747953-E41A-7072-80EA-7437F1D9E77B}"/>
                </a:ext>
              </a:extLst>
            </p:cNvPr>
            <p:cNvSpPr/>
            <p:nvPr/>
          </p:nvSpPr>
          <p:spPr>
            <a:xfrm>
              <a:off x="5100001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22" name="Google Shape;2091;p78">
              <a:extLst>
                <a:ext uri="{FF2B5EF4-FFF2-40B4-BE49-F238E27FC236}">
                  <a16:creationId xmlns:a16="http://schemas.microsoft.com/office/drawing/2014/main" id="{E687B7AF-ACFA-2AF3-4083-745A1113CEF2}"/>
                </a:ext>
              </a:extLst>
            </p:cNvPr>
            <p:cNvSpPr/>
            <p:nvPr/>
          </p:nvSpPr>
          <p:spPr>
            <a:xfrm>
              <a:off x="5100001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23" name="Google Shape;2092;p78">
              <a:extLst>
                <a:ext uri="{FF2B5EF4-FFF2-40B4-BE49-F238E27FC236}">
                  <a16:creationId xmlns:a16="http://schemas.microsoft.com/office/drawing/2014/main" id="{ED962A30-9BDA-23EE-B612-36CD542DCADF}"/>
                </a:ext>
              </a:extLst>
            </p:cNvPr>
            <p:cNvSpPr/>
            <p:nvPr/>
          </p:nvSpPr>
          <p:spPr>
            <a:xfrm>
              <a:off x="5100001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24" name="Google Shape;2093;p78">
              <a:extLst>
                <a:ext uri="{FF2B5EF4-FFF2-40B4-BE49-F238E27FC236}">
                  <a16:creationId xmlns:a16="http://schemas.microsoft.com/office/drawing/2014/main" id="{E894F12B-1496-5639-63DB-00E8BE327DCF}"/>
                </a:ext>
              </a:extLst>
            </p:cNvPr>
            <p:cNvSpPr/>
            <p:nvPr/>
          </p:nvSpPr>
          <p:spPr>
            <a:xfrm>
              <a:off x="6416020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25" name="Google Shape;2094;p78">
              <a:extLst>
                <a:ext uri="{FF2B5EF4-FFF2-40B4-BE49-F238E27FC236}">
                  <a16:creationId xmlns:a16="http://schemas.microsoft.com/office/drawing/2014/main" id="{9C99F617-B751-E3B5-3E6E-2A8492A908EE}"/>
                </a:ext>
              </a:extLst>
            </p:cNvPr>
            <p:cNvSpPr/>
            <p:nvPr/>
          </p:nvSpPr>
          <p:spPr>
            <a:xfrm>
              <a:off x="4998713" y="1259495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26" name="Google Shape;2095;p78">
              <a:extLst>
                <a:ext uri="{FF2B5EF4-FFF2-40B4-BE49-F238E27FC236}">
                  <a16:creationId xmlns:a16="http://schemas.microsoft.com/office/drawing/2014/main" id="{B73F4385-D5DB-B61A-64F1-4FEE1F114CB4}"/>
                </a:ext>
              </a:extLst>
            </p:cNvPr>
            <p:cNvSpPr/>
            <p:nvPr/>
          </p:nvSpPr>
          <p:spPr>
            <a:xfrm>
              <a:off x="4897723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27" name="Google Shape;2096;p78">
              <a:extLst>
                <a:ext uri="{FF2B5EF4-FFF2-40B4-BE49-F238E27FC236}">
                  <a16:creationId xmlns:a16="http://schemas.microsoft.com/office/drawing/2014/main" id="{970EC1DC-1F42-1198-227F-0906A2A5EC1A}"/>
                </a:ext>
              </a:extLst>
            </p:cNvPr>
            <p:cNvSpPr/>
            <p:nvPr/>
          </p:nvSpPr>
          <p:spPr>
            <a:xfrm>
              <a:off x="6618265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28" name="Google Shape;2097;p78">
              <a:extLst>
                <a:ext uri="{FF2B5EF4-FFF2-40B4-BE49-F238E27FC236}">
                  <a16:creationId xmlns:a16="http://schemas.microsoft.com/office/drawing/2014/main" id="{65127123-397F-0C8E-FF53-34B158A03408}"/>
                </a:ext>
              </a:extLst>
            </p:cNvPr>
            <p:cNvSpPr/>
            <p:nvPr/>
          </p:nvSpPr>
          <p:spPr>
            <a:xfrm>
              <a:off x="6618265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29" name="Google Shape;2098;p78">
              <a:extLst>
                <a:ext uri="{FF2B5EF4-FFF2-40B4-BE49-F238E27FC236}">
                  <a16:creationId xmlns:a16="http://schemas.microsoft.com/office/drawing/2014/main" id="{3B5C01F9-9383-2911-3631-2C9160C94CDF}"/>
                </a:ext>
              </a:extLst>
            </p:cNvPr>
            <p:cNvSpPr/>
            <p:nvPr/>
          </p:nvSpPr>
          <p:spPr>
            <a:xfrm>
              <a:off x="6618265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30" name="Google Shape;2099;p78">
              <a:extLst>
                <a:ext uri="{FF2B5EF4-FFF2-40B4-BE49-F238E27FC236}">
                  <a16:creationId xmlns:a16="http://schemas.microsoft.com/office/drawing/2014/main" id="{94D705FB-A8DA-A17B-8279-91C1EF166402}"/>
                </a:ext>
              </a:extLst>
            </p:cNvPr>
            <p:cNvSpPr/>
            <p:nvPr/>
          </p:nvSpPr>
          <p:spPr>
            <a:xfrm>
              <a:off x="6618265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31" name="Google Shape;2100;p78">
              <a:extLst>
                <a:ext uri="{FF2B5EF4-FFF2-40B4-BE49-F238E27FC236}">
                  <a16:creationId xmlns:a16="http://schemas.microsoft.com/office/drawing/2014/main" id="{3D1D587E-1EB3-2065-83DF-E16AEB7DD9B8}"/>
                </a:ext>
              </a:extLst>
            </p:cNvPr>
            <p:cNvSpPr/>
            <p:nvPr/>
          </p:nvSpPr>
          <p:spPr>
            <a:xfrm>
              <a:off x="6618265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32" name="Google Shape;2101;p78">
              <a:extLst>
                <a:ext uri="{FF2B5EF4-FFF2-40B4-BE49-F238E27FC236}">
                  <a16:creationId xmlns:a16="http://schemas.microsoft.com/office/drawing/2014/main" id="{057A1FD5-1F11-7DC2-1CE9-F0C934CE1631}"/>
                </a:ext>
              </a:extLst>
            </p:cNvPr>
            <p:cNvSpPr/>
            <p:nvPr/>
          </p:nvSpPr>
          <p:spPr>
            <a:xfrm>
              <a:off x="6618265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33" name="Google Shape;2102;p78">
              <a:extLst>
                <a:ext uri="{FF2B5EF4-FFF2-40B4-BE49-F238E27FC236}">
                  <a16:creationId xmlns:a16="http://schemas.microsoft.com/office/drawing/2014/main" id="{1B9C909B-7F84-9D7A-4C21-F7CCA2DEED7B}"/>
                </a:ext>
              </a:extLst>
            </p:cNvPr>
            <p:cNvSpPr/>
            <p:nvPr/>
          </p:nvSpPr>
          <p:spPr>
            <a:xfrm>
              <a:off x="6618265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34" name="Google Shape;2103;p78">
              <a:extLst>
                <a:ext uri="{FF2B5EF4-FFF2-40B4-BE49-F238E27FC236}">
                  <a16:creationId xmlns:a16="http://schemas.microsoft.com/office/drawing/2014/main" id="{7E99CA5C-DD12-BAE5-0B9A-796EE07A84CC}"/>
                </a:ext>
              </a:extLst>
            </p:cNvPr>
            <p:cNvSpPr/>
            <p:nvPr/>
          </p:nvSpPr>
          <p:spPr>
            <a:xfrm>
              <a:off x="6112454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35" name="Google Shape;2104;p78">
              <a:extLst>
                <a:ext uri="{FF2B5EF4-FFF2-40B4-BE49-F238E27FC236}">
                  <a16:creationId xmlns:a16="http://schemas.microsoft.com/office/drawing/2014/main" id="{31E1CC37-D83C-1F68-2895-775B42BCD0E3}"/>
                </a:ext>
              </a:extLst>
            </p:cNvPr>
            <p:cNvSpPr/>
            <p:nvPr/>
          </p:nvSpPr>
          <p:spPr>
            <a:xfrm>
              <a:off x="6112454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36" name="Google Shape;2105;p78">
              <a:extLst>
                <a:ext uri="{FF2B5EF4-FFF2-40B4-BE49-F238E27FC236}">
                  <a16:creationId xmlns:a16="http://schemas.microsoft.com/office/drawing/2014/main" id="{83BD6D9E-A9C9-11EF-B32E-D01B617C936D}"/>
                </a:ext>
              </a:extLst>
            </p:cNvPr>
            <p:cNvSpPr/>
            <p:nvPr/>
          </p:nvSpPr>
          <p:spPr>
            <a:xfrm>
              <a:off x="5707367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37" name="Google Shape;2106;p78">
              <a:extLst>
                <a:ext uri="{FF2B5EF4-FFF2-40B4-BE49-F238E27FC236}">
                  <a16:creationId xmlns:a16="http://schemas.microsoft.com/office/drawing/2014/main" id="{914A9605-F943-CBE9-CD7C-BBD29587AACB}"/>
                </a:ext>
              </a:extLst>
            </p:cNvPr>
            <p:cNvSpPr/>
            <p:nvPr/>
          </p:nvSpPr>
          <p:spPr>
            <a:xfrm>
              <a:off x="5808622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38" name="Google Shape;2107;p78">
              <a:extLst>
                <a:ext uri="{FF2B5EF4-FFF2-40B4-BE49-F238E27FC236}">
                  <a16:creationId xmlns:a16="http://schemas.microsoft.com/office/drawing/2014/main" id="{0CA86D2F-74C3-A616-9BCB-6729A0606AC5}"/>
                </a:ext>
              </a:extLst>
            </p:cNvPr>
            <p:cNvSpPr/>
            <p:nvPr/>
          </p:nvSpPr>
          <p:spPr>
            <a:xfrm>
              <a:off x="580862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39" name="Google Shape;2108;p78">
              <a:extLst>
                <a:ext uri="{FF2B5EF4-FFF2-40B4-BE49-F238E27FC236}">
                  <a16:creationId xmlns:a16="http://schemas.microsoft.com/office/drawing/2014/main" id="{656AA5CA-1AF5-94C9-2635-378E35D4D3FC}"/>
                </a:ext>
              </a:extLst>
            </p:cNvPr>
            <p:cNvSpPr/>
            <p:nvPr/>
          </p:nvSpPr>
          <p:spPr>
            <a:xfrm>
              <a:off x="5909910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40" name="Google Shape;2109;p78">
              <a:extLst>
                <a:ext uri="{FF2B5EF4-FFF2-40B4-BE49-F238E27FC236}">
                  <a16:creationId xmlns:a16="http://schemas.microsoft.com/office/drawing/2014/main" id="{5974E2EF-5E72-59A4-4EFD-578323614965}"/>
                </a:ext>
              </a:extLst>
            </p:cNvPr>
            <p:cNvSpPr/>
            <p:nvPr/>
          </p:nvSpPr>
          <p:spPr>
            <a:xfrm>
              <a:off x="6011165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41" name="Google Shape;2110;p78">
              <a:extLst>
                <a:ext uri="{FF2B5EF4-FFF2-40B4-BE49-F238E27FC236}">
                  <a16:creationId xmlns:a16="http://schemas.microsoft.com/office/drawing/2014/main" id="{AEB24235-6C8D-3A23-D69D-34A853C1F9C3}"/>
                </a:ext>
              </a:extLst>
            </p:cNvPr>
            <p:cNvSpPr/>
            <p:nvPr/>
          </p:nvSpPr>
          <p:spPr>
            <a:xfrm>
              <a:off x="601116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42" name="Google Shape;2111;p78">
              <a:extLst>
                <a:ext uri="{FF2B5EF4-FFF2-40B4-BE49-F238E27FC236}">
                  <a16:creationId xmlns:a16="http://schemas.microsoft.com/office/drawing/2014/main" id="{74E672F5-BBB4-1B03-ABA4-64799E3525DE}"/>
                </a:ext>
              </a:extLst>
            </p:cNvPr>
            <p:cNvSpPr/>
            <p:nvPr/>
          </p:nvSpPr>
          <p:spPr>
            <a:xfrm>
              <a:off x="6112454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43" name="Google Shape;2112;p78">
              <a:extLst>
                <a:ext uri="{FF2B5EF4-FFF2-40B4-BE49-F238E27FC236}">
                  <a16:creationId xmlns:a16="http://schemas.microsoft.com/office/drawing/2014/main" id="{2AC75B13-80D4-3F57-625A-80946CA9B566}"/>
                </a:ext>
              </a:extLst>
            </p:cNvPr>
            <p:cNvSpPr/>
            <p:nvPr/>
          </p:nvSpPr>
          <p:spPr>
            <a:xfrm>
              <a:off x="6112454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44" name="Google Shape;2113;p78">
              <a:extLst>
                <a:ext uri="{FF2B5EF4-FFF2-40B4-BE49-F238E27FC236}">
                  <a16:creationId xmlns:a16="http://schemas.microsoft.com/office/drawing/2014/main" id="{9559876E-F39A-84BF-4BB4-7AF8277C4CB2}"/>
                </a:ext>
              </a:extLst>
            </p:cNvPr>
            <p:cNvSpPr/>
            <p:nvPr/>
          </p:nvSpPr>
          <p:spPr>
            <a:xfrm>
              <a:off x="6213443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45" name="Google Shape;2114;p78">
              <a:extLst>
                <a:ext uri="{FF2B5EF4-FFF2-40B4-BE49-F238E27FC236}">
                  <a16:creationId xmlns:a16="http://schemas.microsoft.com/office/drawing/2014/main" id="{02DFF341-57F0-32C1-72F2-27FAF3DE2CEB}"/>
                </a:ext>
              </a:extLst>
            </p:cNvPr>
            <p:cNvSpPr/>
            <p:nvPr/>
          </p:nvSpPr>
          <p:spPr>
            <a:xfrm>
              <a:off x="621344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46" name="Google Shape;2115;p78">
              <a:extLst>
                <a:ext uri="{FF2B5EF4-FFF2-40B4-BE49-F238E27FC236}">
                  <a16:creationId xmlns:a16="http://schemas.microsoft.com/office/drawing/2014/main" id="{7B1B378B-78C4-69B9-463A-F1C395BBAF38}"/>
                </a:ext>
              </a:extLst>
            </p:cNvPr>
            <p:cNvSpPr/>
            <p:nvPr/>
          </p:nvSpPr>
          <p:spPr>
            <a:xfrm>
              <a:off x="621344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47" name="Google Shape;2116;p78">
              <a:extLst>
                <a:ext uri="{FF2B5EF4-FFF2-40B4-BE49-F238E27FC236}">
                  <a16:creationId xmlns:a16="http://schemas.microsoft.com/office/drawing/2014/main" id="{6B043ED6-4092-F74F-0EA6-F3406DF8C4E1}"/>
                </a:ext>
              </a:extLst>
            </p:cNvPr>
            <p:cNvSpPr/>
            <p:nvPr/>
          </p:nvSpPr>
          <p:spPr>
            <a:xfrm>
              <a:off x="621344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48" name="Google Shape;2117;p78">
              <a:extLst>
                <a:ext uri="{FF2B5EF4-FFF2-40B4-BE49-F238E27FC236}">
                  <a16:creationId xmlns:a16="http://schemas.microsoft.com/office/drawing/2014/main" id="{F0458FD6-81F9-9E2A-2CE8-53CC2C0241E9}"/>
                </a:ext>
              </a:extLst>
            </p:cNvPr>
            <p:cNvSpPr/>
            <p:nvPr/>
          </p:nvSpPr>
          <p:spPr>
            <a:xfrm>
              <a:off x="6314732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49" name="Google Shape;2118;p78">
              <a:extLst>
                <a:ext uri="{FF2B5EF4-FFF2-40B4-BE49-F238E27FC236}">
                  <a16:creationId xmlns:a16="http://schemas.microsoft.com/office/drawing/2014/main" id="{8EA5CE93-7E49-1EE7-42C5-748724086004}"/>
                </a:ext>
              </a:extLst>
            </p:cNvPr>
            <p:cNvSpPr/>
            <p:nvPr/>
          </p:nvSpPr>
          <p:spPr>
            <a:xfrm>
              <a:off x="631473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50" name="Google Shape;2119;p78">
              <a:extLst>
                <a:ext uri="{FF2B5EF4-FFF2-40B4-BE49-F238E27FC236}">
                  <a16:creationId xmlns:a16="http://schemas.microsoft.com/office/drawing/2014/main" id="{07BE2509-8716-E44D-FA74-5810CB49910F}"/>
                </a:ext>
              </a:extLst>
            </p:cNvPr>
            <p:cNvSpPr/>
            <p:nvPr/>
          </p:nvSpPr>
          <p:spPr>
            <a:xfrm>
              <a:off x="6314732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51" name="Google Shape;2120;p78">
              <a:extLst>
                <a:ext uri="{FF2B5EF4-FFF2-40B4-BE49-F238E27FC236}">
                  <a16:creationId xmlns:a16="http://schemas.microsoft.com/office/drawing/2014/main" id="{9C9C56DA-874A-4B3E-48A4-59CC0BA33DAD}"/>
                </a:ext>
              </a:extLst>
            </p:cNvPr>
            <p:cNvSpPr/>
            <p:nvPr/>
          </p:nvSpPr>
          <p:spPr>
            <a:xfrm>
              <a:off x="6314732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52" name="Google Shape;2121;p78">
              <a:extLst>
                <a:ext uri="{FF2B5EF4-FFF2-40B4-BE49-F238E27FC236}">
                  <a16:creationId xmlns:a16="http://schemas.microsoft.com/office/drawing/2014/main" id="{01B79766-F37A-DDD9-62AB-41102FAD6967}"/>
                </a:ext>
              </a:extLst>
            </p:cNvPr>
            <p:cNvSpPr/>
            <p:nvPr/>
          </p:nvSpPr>
          <p:spPr>
            <a:xfrm>
              <a:off x="6314732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53" name="Google Shape;2122;p78">
              <a:extLst>
                <a:ext uri="{FF2B5EF4-FFF2-40B4-BE49-F238E27FC236}">
                  <a16:creationId xmlns:a16="http://schemas.microsoft.com/office/drawing/2014/main" id="{4A6DD34B-16C3-241B-2E1D-6E710324553B}"/>
                </a:ext>
              </a:extLst>
            </p:cNvPr>
            <p:cNvSpPr/>
            <p:nvPr/>
          </p:nvSpPr>
          <p:spPr>
            <a:xfrm>
              <a:off x="6314732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54" name="Google Shape;2123;p78">
              <a:extLst>
                <a:ext uri="{FF2B5EF4-FFF2-40B4-BE49-F238E27FC236}">
                  <a16:creationId xmlns:a16="http://schemas.microsoft.com/office/drawing/2014/main" id="{2A45B8B7-A498-BDF5-8D4E-2ACCA68FD5AB}"/>
                </a:ext>
              </a:extLst>
            </p:cNvPr>
            <p:cNvSpPr/>
            <p:nvPr/>
          </p:nvSpPr>
          <p:spPr>
            <a:xfrm>
              <a:off x="6416020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55" name="Google Shape;2124;p78">
              <a:extLst>
                <a:ext uri="{FF2B5EF4-FFF2-40B4-BE49-F238E27FC236}">
                  <a16:creationId xmlns:a16="http://schemas.microsoft.com/office/drawing/2014/main" id="{B3D59D9F-2742-3ED8-6F38-12575B6ACF78}"/>
                </a:ext>
              </a:extLst>
            </p:cNvPr>
            <p:cNvSpPr/>
            <p:nvPr/>
          </p:nvSpPr>
          <p:spPr>
            <a:xfrm>
              <a:off x="6416020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56" name="Google Shape;2125;p78">
              <a:extLst>
                <a:ext uri="{FF2B5EF4-FFF2-40B4-BE49-F238E27FC236}">
                  <a16:creationId xmlns:a16="http://schemas.microsoft.com/office/drawing/2014/main" id="{329A1FFC-27FC-F2EF-A9FD-E31DBC5F16D1}"/>
                </a:ext>
              </a:extLst>
            </p:cNvPr>
            <p:cNvSpPr/>
            <p:nvPr/>
          </p:nvSpPr>
          <p:spPr>
            <a:xfrm>
              <a:off x="6416020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57" name="Google Shape;2126;p78">
              <a:extLst>
                <a:ext uri="{FF2B5EF4-FFF2-40B4-BE49-F238E27FC236}">
                  <a16:creationId xmlns:a16="http://schemas.microsoft.com/office/drawing/2014/main" id="{3453E515-6757-2F3B-03BE-1EF5F8B5EB0D}"/>
                </a:ext>
              </a:extLst>
            </p:cNvPr>
            <p:cNvSpPr/>
            <p:nvPr/>
          </p:nvSpPr>
          <p:spPr>
            <a:xfrm>
              <a:off x="6416020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58" name="Google Shape;2127;p78">
              <a:extLst>
                <a:ext uri="{FF2B5EF4-FFF2-40B4-BE49-F238E27FC236}">
                  <a16:creationId xmlns:a16="http://schemas.microsoft.com/office/drawing/2014/main" id="{0B278ECC-E439-48E9-91DD-C83F8A429B9A}"/>
                </a:ext>
              </a:extLst>
            </p:cNvPr>
            <p:cNvSpPr/>
            <p:nvPr/>
          </p:nvSpPr>
          <p:spPr>
            <a:xfrm>
              <a:off x="6416020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59" name="Google Shape;2128;p78">
              <a:extLst>
                <a:ext uri="{FF2B5EF4-FFF2-40B4-BE49-F238E27FC236}">
                  <a16:creationId xmlns:a16="http://schemas.microsoft.com/office/drawing/2014/main" id="{F4EAE5CB-9C99-BD35-2F38-C7B53E14B4E1}"/>
                </a:ext>
              </a:extLst>
            </p:cNvPr>
            <p:cNvSpPr/>
            <p:nvPr/>
          </p:nvSpPr>
          <p:spPr>
            <a:xfrm>
              <a:off x="6416020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60" name="Google Shape;2129;p78">
              <a:extLst>
                <a:ext uri="{FF2B5EF4-FFF2-40B4-BE49-F238E27FC236}">
                  <a16:creationId xmlns:a16="http://schemas.microsoft.com/office/drawing/2014/main" id="{FA172695-EFE6-52F9-4214-341602395BDE}"/>
                </a:ext>
              </a:extLst>
            </p:cNvPr>
            <p:cNvSpPr/>
            <p:nvPr/>
          </p:nvSpPr>
          <p:spPr>
            <a:xfrm>
              <a:off x="6416020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61" name="Google Shape;2130;p78">
              <a:extLst>
                <a:ext uri="{FF2B5EF4-FFF2-40B4-BE49-F238E27FC236}">
                  <a16:creationId xmlns:a16="http://schemas.microsoft.com/office/drawing/2014/main" id="{D101CCFF-76D8-773B-7602-F6A586D0DA4E}"/>
                </a:ext>
              </a:extLst>
            </p:cNvPr>
            <p:cNvSpPr/>
            <p:nvPr/>
          </p:nvSpPr>
          <p:spPr>
            <a:xfrm>
              <a:off x="651727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62" name="Google Shape;2131;p78">
              <a:extLst>
                <a:ext uri="{FF2B5EF4-FFF2-40B4-BE49-F238E27FC236}">
                  <a16:creationId xmlns:a16="http://schemas.microsoft.com/office/drawing/2014/main" id="{6F2972EE-DDF6-598E-23F8-6793E3EC87E4}"/>
                </a:ext>
              </a:extLst>
            </p:cNvPr>
            <p:cNvSpPr/>
            <p:nvPr/>
          </p:nvSpPr>
          <p:spPr>
            <a:xfrm>
              <a:off x="6517275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63" name="Google Shape;2132;p78">
              <a:extLst>
                <a:ext uri="{FF2B5EF4-FFF2-40B4-BE49-F238E27FC236}">
                  <a16:creationId xmlns:a16="http://schemas.microsoft.com/office/drawing/2014/main" id="{5896CA17-87C9-A4A8-52A2-25C6B3D40977}"/>
                </a:ext>
              </a:extLst>
            </p:cNvPr>
            <p:cNvSpPr/>
            <p:nvPr/>
          </p:nvSpPr>
          <p:spPr>
            <a:xfrm>
              <a:off x="6517275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64" name="Google Shape;2133;p78">
              <a:extLst>
                <a:ext uri="{FF2B5EF4-FFF2-40B4-BE49-F238E27FC236}">
                  <a16:creationId xmlns:a16="http://schemas.microsoft.com/office/drawing/2014/main" id="{FFF5C392-A0CD-26B8-E683-695646972BCA}"/>
                </a:ext>
              </a:extLst>
            </p:cNvPr>
            <p:cNvSpPr/>
            <p:nvPr/>
          </p:nvSpPr>
          <p:spPr>
            <a:xfrm>
              <a:off x="651727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65" name="Google Shape;2134;p78">
              <a:extLst>
                <a:ext uri="{FF2B5EF4-FFF2-40B4-BE49-F238E27FC236}">
                  <a16:creationId xmlns:a16="http://schemas.microsoft.com/office/drawing/2014/main" id="{561C47B8-8AA2-6EE9-91AA-45AE1870BD4A}"/>
                </a:ext>
              </a:extLst>
            </p:cNvPr>
            <p:cNvSpPr/>
            <p:nvPr/>
          </p:nvSpPr>
          <p:spPr>
            <a:xfrm>
              <a:off x="6517275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66" name="Google Shape;2135;p78">
              <a:extLst>
                <a:ext uri="{FF2B5EF4-FFF2-40B4-BE49-F238E27FC236}">
                  <a16:creationId xmlns:a16="http://schemas.microsoft.com/office/drawing/2014/main" id="{49D48714-F485-5FC0-F2BD-F87BFEB59428}"/>
                </a:ext>
              </a:extLst>
            </p:cNvPr>
            <p:cNvSpPr/>
            <p:nvPr/>
          </p:nvSpPr>
          <p:spPr>
            <a:xfrm>
              <a:off x="651727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67" name="Google Shape;2136;p78">
              <a:extLst>
                <a:ext uri="{FF2B5EF4-FFF2-40B4-BE49-F238E27FC236}">
                  <a16:creationId xmlns:a16="http://schemas.microsoft.com/office/drawing/2014/main" id="{1AD82E4A-A888-6E97-77EF-93ECF25CE78E}"/>
                </a:ext>
              </a:extLst>
            </p:cNvPr>
            <p:cNvSpPr/>
            <p:nvPr/>
          </p:nvSpPr>
          <p:spPr>
            <a:xfrm>
              <a:off x="651727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68" name="Google Shape;2137;p78">
              <a:extLst>
                <a:ext uri="{FF2B5EF4-FFF2-40B4-BE49-F238E27FC236}">
                  <a16:creationId xmlns:a16="http://schemas.microsoft.com/office/drawing/2014/main" id="{54D17643-53B1-EC35-12FD-0FC1BBE296B5}"/>
                </a:ext>
              </a:extLst>
            </p:cNvPr>
            <p:cNvSpPr/>
            <p:nvPr/>
          </p:nvSpPr>
          <p:spPr>
            <a:xfrm>
              <a:off x="6517275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69" name="Google Shape;2138;p78">
              <a:extLst>
                <a:ext uri="{FF2B5EF4-FFF2-40B4-BE49-F238E27FC236}">
                  <a16:creationId xmlns:a16="http://schemas.microsoft.com/office/drawing/2014/main" id="{4EB3FBE1-E194-67ED-C6C6-29B0FF89947E}"/>
                </a:ext>
              </a:extLst>
            </p:cNvPr>
            <p:cNvSpPr/>
            <p:nvPr/>
          </p:nvSpPr>
          <p:spPr>
            <a:xfrm>
              <a:off x="6618265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70" name="Google Shape;2139;p78">
              <a:extLst>
                <a:ext uri="{FF2B5EF4-FFF2-40B4-BE49-F238E27FC236}">
                  <a16:creationId xmlns:a16="http://schemas.microsoft.com/office/drawing/2014/main" id="{618E8DCA-E193-3D01-1FC2-347FDB784AA6}"/>
                </a:ext>
              </a:extLst>
            </p:cNvPr>
            <p:cNvSpPr/>
            <p:nvPr/>
          </p:nvSpPr>
          <p:spPr>
            <a:xfrm>
              <a:off x="671955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71" name="Google Shape;2140;p78">
              <a:extLst>
                <a:ext uri="{FF2B5EF4-FFF2-40B4-BE49-F238E27FC236}">
                  <a16:creationId xmlns:a16="http://schemas.microsoft.com/office/drawing/2014/main" id="{85AA9829-F14B-7FC2-7159-422C086AC6AA}"/>
                </a:ext>
              </a:extLst>
            </p:cNvPr>
            <p:cNvSpPr/>
            <p:nvPr/>
          </p:nvSpPr>
          <p:spPr>
            <a:xfrm>
              <a:off x="6719553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72" name="Google Shape;2141;p78">
              <a:extLst>
                <a:ext uri="{FF2B5EF4-FFF2-40B4-BE49-F238E27FC236}">
                  <a16:creationId xmlns:a16="http://schemas.microsoft.com/office/drawing/2014/main" id="{2E98EF27-5ACE-6C3B-360E-0717F2B0C56A}"/>
                </a:ext>
              </a:extLst>
            </p:cNvPr>
            <p:cNvSpPr/>
            <p:nvPr/>
          </p:nvSpPr>
          <p:spPr>
            <a:xfrm>
              <a:off x="6719553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73" name="Google Shape;2142;p78">
              <a:extLst>
                <a:ext uri="{FF2B5EF4-FFF2-40B4-BE49-F238E27FC236}">
                  <a16:creationId xmlns:a16="http://schemas.microsoft.com/office/drawing/2014/main" id="{61C785D3-0AE8-6274-F272-1AEFE4C8878C}"/>
                </a:ext>
              </a:extLst>
            </p:cNvPr>
            <p:cNvSpPr/>
            <p:nvPr/>
          </p:nvSpPr>
          <p:spPr>
            <a:xfrm>
              <a:off x="6719553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74" name="Google Shape;2143;p78">
              <a:extLst>
                <a:ext uri="{FF2B5EF4-FFF2-40B4-BE49-F238E27FC236}">
                  <a16:creationId xmlns:a16="http://schemas.microsoft.com/office/drawing/2014/main" id="{13906556-5573-2833-5690-E3390BA6B796}"/>
                </a:ext>
              </a:extLst>
            </p:cNvPr>
            <p:cNvSpPr/>
            <p:nvPr/>
          </p:nvSpPr>
          <p:spPr>
            <a:xfrm>
              <a:off x="671955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75" name="Google Shape;2144;p78">
              <a:extLst>
                <a:ext uri="{FF2B5EF4-FFF2-40B4-BE49-F238E27FC236}">
                  <a16:creationId xmlns:a16="http://schemas.microsoft.com/office/drawing/2014/main" id="{4A03E0AF-7B3C-05E4-7162-60D5A70FE4FD}"/>
                </a:ext>
              </a:extLst>
            </p:cNvPr>
            <p:cNvSpPr/>
            <p:nvPr/>
          </p:nvSpPr>
          <p:spPr>
            <a:xfrm>
              <a:off x="671955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76" name="Google Shape;2145;p78">
              <a:extLst>
                <a:ext uri="{FF2B5EF4-FFF2-40B4-BE49-F238E27FC236}">
                  <a16:creationId xmlns:a16="http://schemas.microsoft.com/office/drawing/2014/main" id="{02AE1DD2-0CBB-9A9B-8924-8AA25BC240CF}"/>
                </a:ext>
              </a:extLst>
            </p:cNvPr>
            <p:cNvSpPr/>
            <p:nvPr/>
          </p:nvSpPr>
          <p:spPr>
            <a:xfrm>
              <a:off x="671955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77" name="Google Shape;2146;p78">
              <a:extLst>
                <a:ext uri="{FF2B5EF4-FFF2-40B4-BE49-F238E27FC236}">
                  <a16:creationId xmlns:a16="http://schemas.microsoft.com/office/drawing/2014/main" id="{164AD7AD-2567-1152-136F-971781817D06}"/>
                </a:ext>
              </a:extLst>
            </p:cNvPr>
            <p:cNvSpPr/>
            <p:nvPr/>
          </p:nvSpPr>
          <p:spPr>
            <a:xfrm>
              <a:off x="671955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78" name="Google Shape;2147;p78">
              <a:extLst>
                <a:ext uri="{FF2B5EF4-FFF2-40B4-BE49-F238E27FC236}">
                  <a16:creationId xmlns:a16="http://schemas.microsoft.com/office/drawing/2014/main" id="{2C3FB9B6-DBFD-6CF3-0D9F-38C23A613116}"/>
                </a:ext>
              </a:extLst>
            </p:cNvPr>
            <p:cNvSpPr/>
            <p:nvPr/>
          </p:nvSpPr>
          <p:spPr>
            <a:xfrm>
              <a:off x="6719553" y="1866860"/>
              <a:ext cx="82851" cy="70759"/>
            </a:xfrm>
            <a:custGeom>
              <a:avLst/>
              <a:gdLst/>
              <a:ahLst/>
              <a:cxnLst/>
              <a:rect l="l" t="t" r="r" b="b"/>
              <a:pathLst>
                <a:path w="2494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4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79" name="Google Shape;2148;p78">
              <a:extLst>
                <a:ext uri="{FF2B5EF4-FFF2-40B4-BE49-F238E27FC236}">
                  <a16:creationId xmlns:a16="http://schemas.microsoft.com/office/drawing/2014/main" id="{AD95E629-D5E4-4A35-A54C-6FEACBB427A2}"/>
                </a:ext>
              </a:extLst>
            </p:cNvPr>
            <p:cNvSpPr/>
            <p:nvPr/>
          </p:nvSpPr>
          <p:spPr>
            <a:xfrm>
              <a:off x="6618265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80" name="Google Shape;2149;p78">
              <a:extLst>
                <a:ext uri="{FF2B5EF4-FFF2-40B4-BE49-F238E27FC236}">
                  <a16:creationId xmlns:a16="http://schemas.microsoft.com/office/drawing/2014/main" id="{C5C239DA-DF61-3533-B5F4-1677AC27BBE9}"/>
                </a:ext>
              </a:extLst>
            </p:cNvPr>
            <p:cNvSpPr/>
            <p:nvPr/>
          </p:nvSpPr>
          <p:spPr>
            <a:xfrm>
              <a:off x="6517275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81" name="Google Shape;2150;p78">
              <a:extLst>
                <a:ext uri="{FF2B5EF4-FFF2-40B4-BE49-F238E27FC236}">
                  <a16:creationId xmlns:a16="http://schemas.microsoft.com/office/drawing/2014/main" id="{7D49F86C-90A0-2EA5-286E-2E2EA0D509EF}"/>
                </a:ext>
              </a:extLst>
            </p:cNvPr>
            <p:cNvSpPr/>
            <p:nvPr/>
          </p:nvSpPr>
          <p:spPr>
            <a:xfrm>
              <a:off x="6517275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82" name="Google Shape;2151;p78">
              <a:extLst>
                <a:ext uri="{FF2B5EF4-FFF2-40B4-BE49-F238E27FC236}">
                  <a16:creationId xmlns:a16="http://schemas.microsoft.com/office/drawing/2014/main" id="{6E5CBC8E-53C2-287A-787A-2449D36549C5}"/>
                </a:ext>
              </a:extLst>
            </p:cNvPr>
            <p:cNvSpPr/>
            <p:nvPr/>
          </p:nvSpPr>
          <p:spPr>
            <a:xfrm>
              <a:off x="6416020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83" name="Google Shape;2152;p78">
              <a:extLst>
                <a:ext uri="{FF2B5EF4-FFF2-40B4-BE49-F238E27FC236}">
                  <a16:creationId xmlns:a16="http://schemas.microsoft.com/office/drawing/2014/main" id="{966449CD-94C1-5BEA-2ED4-8DC18C2838D0}"/>
                </a:ext>
              </a:extLst>
            </p:cNvPr>
            <p:cNvSpPr/>
            <p:nvPr/>
          </p:nvSpPr>
          <p:spPr>
            <a:xfrm>
              <a:off x="6416020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84" name="Google Shape;2153;p78">
              <a:extLst>
                <a:ext uri="{FF2B5EF4-FFF2-40B4-BE49-F238E27FC236}">
                  <a16:creationId xmlns:a16="http://schemas.microsoft.com/office/drawing/2014/main" id="{C80D2541-4BD0-D17D-F619-DB8454D065B5}"/>
                </a:ext>
              </a:extLst>
            </p:cNvPr>
            <p:cNvSpPr/>
            <p:nvPr/>
          </p:nvSpPr>
          <p:spPr>
            <a:xfrm>
              <a:off x="6416020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85" name="Google Shape;2154;p78">
              <a:extLst>
                <a:ext uri="{FF2B5EF4-FFF2-40B4-BE49-F238E27FC236}">
                  <a16:creationId xmlns:a16="http://schemas.microsoft.com/office/drawing/2014/main" id="{F2F99CD3-2A24-D285-6FF4-0E1E3DF82B21}"/>
                </a:ext>
              </a:extLst>
            </p:cNvPr>
            <p:cNvSpPr/>
            <p:nvPr/>
          </p:nvSpPr>
          <p:spPr>
            <a:xfrm>
              <a:off x="6416020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86" name="Google Shape;2155;p78">
              <a:extLst>
                <a:ext uri="{FF2B5EF4-FFF2-40B4-BE49-F238E27FC236}">
                  <a16:creationId xmlns:a16="http://schemas.microsoft.com/office/drawing/2014/main" id="{07B67433-EFF9-83BB-8B36-C57C553BAC6B}"/>
                </a:ext>
              </a:extLst>
            </p:cNvPr>
            <p:cNvSpPr/>
            <p:nvPr/>
          </p:nvSpPr>
          <p:spPr>
            <a:xfrm>
              <a:off x="6314732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87" name="Google Shape;2156;p78">
              <a:extLst>
                <a:ext uri="{FF2B5EF4-FFF2-40B4-BE49-F238E27FC236}">
                  <a16:creationId xmlns:a16="http://schemas.microsoft.com/office/drawing/2014/main" id="{E19BBC53-8DC6-FF29-A732-914C7AA2F113}"/>
                </a:ext>
              </a:extLst>
            </p:cNvPr>
            <p:cNvSpPr/>
            <p:nvPr/>
          </p:nvSpPr>
          <p:spPr>
            <a:xfrm>
              <a:off x="6314732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88" name="Google Shape;2157;p78">
              <a:extLst>
                <a:ext uri="{FF2B5EF4-FFF2-40B4-BE49-F238E27FC236}">
                  <a16:creationId xmlns:a16="http://schemas.microsoft.com/office/drawing/2014/main" id="{493E600E-31F9-C61B-339F-F1ED377A7DAD}"/>
                </a:ext>
              </a:extLst>
            </p:cNvPr>
            <p:cNvSpPr/>
            <p:nvPr/>
          </p:nvSpPr>
          <p:spPr>
            <a:xfrm>
              <a:off x="631473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89" name="Google Shape;2158;p78">
              <a:extLst>
                <a:ext uri="{FF2B5EF4-FFF2-40B4-BE49-F238E27FC236}">
                  <a16:creationId xmlns:a16="http://schemas.microsoft.com/office/drawing/2014/main" id="{8CD2750D-D3BF-61DE-7795-9240AEEA1BE2}"/>
                </a:ext>
              </a:extLst>
            </p:cNvPr>
            <p:cNvSpPr/>
            <p:nvPr/>
          </p:nvSpPr>
          <p:spPr>
            <a:xfrm>
              <a:off x="631473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90" name="Google Shape;2159;p78">
              <a:extLst>
                <a:ext uri="{FF2B5EF4-FFF2-40B4-BE49-F238E27FC236}">
                  <a16:creationId xmlns:a16="http://schemas.microsoft.com/office/drawing/2014/main" id="{651B0F7E-C7B6-8CD3-08C2-A0EC1AF7C29B}"/>
                </a:ext>
              </a:extLst>
            </p:cNvPr>
            <p:cNvSpPr/>
            <p:nvPr/>
          </p:nvSpPr>
          <p:spPr>
            <a:xfrm>
              <a:off x="631473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91" name="Google Shape;2160;p78">
              <a:extLst>
                <a:ext uri="{FF2B5EF4-FFF2-40B4-BE49-F238E27FC236}">
                  <a16:creationId xmlns:a16="http://schemas.microsoft.com/office/drawing/2014/main" id="{48AFC908-263C-0405-62AA-23CFB6C53148}"/>
                </a:ext>
              </a:extLst>
            </p:cNvPr>
            <p:cNvSpPr/>
            <p:nvPr/>
          </p:nvSpPr>
          <p:spPr>
            <a:xfrm>
              <a:off x="631473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92" name="Google Shape;2161;p78">
              <a:extLst>
                <a:ext uri="{FF2B5EF4-FFF2-40B4-BE49-F238E27FC236}">
                  <a16:creationId xmlns:a16="http://schemas.microsoft.com/office/drawing/2014/main" id="{200E89C7-606F-B3C1-80C5-479F4CCB7317}"/>
                </a:ext>
              </a:extLst>
            </p:cNvPr>
            <p:cNvSpPr/>
            <p:nvPr/>
          </p:nvSpPr>
          <p:spPr>
            <a:xfrm>
              <a:off x="621344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93" name="Google Shape;2162;p78">
              <a:extLst>
                <a:ext uri="{FF2B5EF4-FFF2-40B4-BE49-F238E27FC236}">
                  <a16:creationId xmlns:a16="http://schemas.microsoft.com/office/drawing/2014/main" id="{2A2E1D26-BBF9-E3CF-04AA-2F87A932245D}"/>
                </a:ext>
              </a:extLst>
            </p:cNvPr>
            <p:cNvSpPr/>
            <p:nvPr/>
          </p:nvSpPr>
          <p:spPr>
            <a:xfrm>
              <a:off x="6213443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94" name="Google Shape;2163;p78">
              <a:extLst>
                <a:ext uri="{FF2B5EF4-FFF2-40B4-BE49-F238E27FC236}">
                  <a16:creationId xmlns:a16="http://schemas.microsoft.com/office/drawing/2014/main" id="{C28947FB-98B8-60DE-ACF4-139C6A36BC9F}"/>
                </a:ext>
              </a:extLst>
            </p:cNvPr>
            <p:cNvSpPr/>
            <p:nvPr/>
          </p:nvSpPr>
          <p:spPr>
            <a:xfrm>
              <a:off x="6213443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95" name="Google Shape;2164;p78">
              <a:extLst>
                <a:ext uri="{FF2B5EF4-FFF2-40B4-BE49-F238E27FC236}">
                  <a16:creationId xmlns:a16="http://schemas.microsoft.com/office/drawing/2014/main" id="{864A2C09-9A6A-CD83-472E-6803CF6FBC81}"/>
                </a:ext>
              </a:extLst>
            </p:cNvPr>
            <p:cNvSpPr/>
            <p:nvPr/>
          </p:nvSpPr>
          <p:spPr>
            <a:xfrm>
              <a:off x="621344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96" name="Google Shape;2165;p78">
              <a:extLst>
                <a:ext uri="{FF2B5EF4-FFF2-40B4-BE49-F238E27FC236}">
                  <a16:creationId xmlns:a16="http://schemas.microsoft.com/office/drawing/2014/main" id="{697E1710-A2C9-DD8F-0124-4947C1B2292E}"/>
                </a:ext>
              </a:extLst>
            </p:cNvPr>
            <p:cNvSpPr/>
            <p:nvPr/>
          </p:nvSpPr>
          <p:spPr>
            <a:xfrm>
              <a:off x="6213443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97" name="Google Shape;2166;p78">
              <a:extLst>
                <a:ext uri="{FF2B5EF4-FFF2-40B4-BE49-F238E27FC236}">
                  <a16:creationId xmlns:a16="http://schemas.microsoft.com/office/drawing/2014/main" id="{319A66D1-05BE-763E-F2C1-0A42A7ECD7A4}"/>
                </a:ext>
              </a:extLst>
            </p:cNvPr>
            <p:cNvSpPr/>
            <p:nvPr/>
          </p:nvSpPr>
          <p:spPr>
            <a:xfrm>
              <a:off x="6213443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98" name="Google Shape;2167;p78">
              <a:extLst>
                <a:ext uri="{FF2B5EF4-FFF2-40B4-BE49-F238E27FC236}">
                  <a16:creationId xmlns:a16="http://schemas.microsoft.com/office/drawing/2014/main" id="{6009E49D-4159-534D-CCEC-50D82A5EC9FD}"/>
                </a:ext>
              </a:extLst>
            </p:cNvPr>
            <p:cNvSpPr/>
            <p:nvPr/>
          </p:nvSpPr>
          <p:spPr>
            <a:xfrm>
              <a:off x="6213443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99" name="Google Shape;2168;p78">
              <a:extLst>
                <a:ext uri="{FF2B5EF4-FFF2-40B4-BE49-F238E27FC236}">
                  <a16:creationId xmlns:a16="http://schemas.microsoft.com/office/drawing/2014/main" id="{268FACA2-4FA4-39CF-EF29-D6D89E36554D}"/>
                </a:ext>
              </a:extLst>
            </p:cNvPr>
            <p:cNvSpPr/>
            <p:nvPr/>
          </p:nvSpPr>
          <p:spPr>
            <a:xfrm>
              <a:off x="6213443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00" name="Google Shape;2169;p78">
              <a:extLst>
                <a:ext uri="{FF2B5EF4-FFF2-40B4-BE49-F238E27FC236}">
                  <a16:creationId xmlns:a16="http://schemas.microsoft.com/office/drawing/2014/main" id="{19BFBE9E-CA25-564B-0E58-D3D107F685E5}"/>
                </a:ext>
              </a:extLst>
            </p:cNvPr>
            <p:cNvSpPr/>
            <p:nvPr/>
          </p:nvSpPr>
          <p:spPr>
            <a:xfrm>
              <a:off x="6112454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01" name="Google Shape;2170;p78">
              <a:extLst>
                <a:ext uri="{FF2B5EF4-FFF2-40B4-BE49-F238E27FC236}">
                  <a16:creationId xmlns:a16="http://schemas.microsoft.com/office/drawing/2014/main" id="{4C5A2A02-1311-3EA4-AC58-2D22F19E1099}"/>
                </a:ext>
              </a:extLst>
            </p:cNvPr>
            <p:cNvSpPr/>
            <p:nvPr/>
          </p:nvSpPr>
          <p:spPr>
            <a:xfrm>
              <a:off x="6112454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02" name="Google Shape;2171;p78">
              <a:extLst>
                <a:ext uri="{FF2B5EF4-FFF2-40B4-BE49-F238E27FC236}">
                  <a16:creationId xmlns:a16="http://schemas.microsoft.com/office/drawing/2014/main" id="{5976C4E3-E9D1-9755-DA85-824BD0EF6F0D}"/>
                </a:ext>
              </a:extLst>
            </p:cNvPr>
            <p:cNvSpPr/>
            <p:nvPr/>
          </p:nvSpPr>
          <p:spPr>
            <a:xfrm>
              <a:off x="6112454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03" name="Google Shape;2172;p78">
              <a:extLst>
                <a:ext uri="{FF2B5EF4-FFF2-40B4-BE49-F238E27FC236}">
                  <a16:creationId xmlns:a16="http://schemas.microsoft.com/office/drawing/2014/main" id="{5926BCCB-9F06-DD8D-A635-25899B7A7383}"/>
                </a:ext>
              </a:extLst>
            </p:cNvPr>
            <p:cNvSpPr/>
            <p:nvPr/>
          </p:nvSpPr>
          <p:spPr>
            <a:xfrm>
              <a:off x="6112454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04" name="Google Shape;2173;p78">
              <a:extLst>
                <a:ext uri="{FF2B5EF4-FFF2-40B4-BE49-F238E27FC236}">
                  <a16:creationId xmlns:a16="http://schemas.microsoft.com/office/drawing/2014/main" id="{8ADA8E0B-1117-48D7-B017-27D311FCCC6E}"/>
                </a:ext>
              </a:extLst>
            </p:cNvPr>
            <p:cNvSpPr/>
            <p:nvPr/>
          </p:nvSpPr>
          <p:spPr>
            <a:xfrm>
              <a:off x="6112454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05" name="Google Shape;2174;p78">
              <a:extLst>
                <a:ext uri="{FF2B5EF4-FFF2-40B4-BE49-F238E27FC236}">
                  <a16:creationId xmlns:a16="http://schemas.microsoft.com/office/drawing/2014/main" id="{53296F86-8C52-9A0A-8B19-3B6793B24240}"/>
                </a:ext>
              </a:extLst>
            </p:cNvPr>
            <p:cNvSpPr/>
            <p:nvPr/>
          </p:nvSpPr>
          <p:spPr>
            <a:xfrm>
              <a:off x="6112454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06" name="Google Shape;2175;p78">
              <a:extLst>
                <a:ext uri="{FF2B5EF4-FFF2-40B4-BE49-F238E27FC236}">
                  <a16:creationId xmlns:a16="http://schemas.microsoft.com/office/drawing/2014/main" id="{22457EED-039B-BF97-49DF-913BBCF4DCE5}"/>
                </a:ext>
              </a:extLst>
            </p:cNvPr>
            <p:cNvSpPr/>
            <p:nvPr/>
          </p:nvSpPr>
          <p:spPr>
            <a:xfrm>
              <a:off x="6112454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07" name="Google Shape;2176;p78">
              <a:extLst>
                <a:ext uri="{FF2B5EF4-FFF2-40B4-BE49-F238E27FC236}">
                  <a16:creationId xmlns:a16="http://schemas.microsoft.com/office/drawing/2014/main" id="{3C506AD5-32A8-B475-CA28-5774E55DE119}"/>
                </a:ext>
              </a:extLst>
            </p:cNvPr>
            <p:cNvSpPr/>
            <p:nvPr/>
          </p:nvSpPr>
          <p:spPr>
            <a:xfrm>
              <a:off x="6112454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08" name="Google Shape;2177;p78">
              <a:extLst>
                <a:ext uri="{FF2B5EF4-FFF2-40B4-BE49-F238E27FC236}">
                  <a16:creationId xmlns:a16="http://schemas.microsoft.com/office/drawing/2014/main" id="{03E6147E-BB32-A650-5D6A-604E8D8289C8}"/>
                </a:ext>
              </a:extLst>
            </p:cNvPr>
            <p:cNvSpPr/>
            <p:nvPr/>
          </p:nvSpPr>
          <p:spPr>
            <a:xfrm>
              <a:off x="6112454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09" name="Google Shape;2178;p78">
              <a:extLst>
                <a:ext uri="{FF2B5EF4-FFF2-40B4-BE49-F238E27FC236}">
                  <a16:creationId xmlns:a16="http://schemas.microsoft.com/office/drawing/2014/main" id="{BF8CC5E2-73E5-B3B4-BD7F-72FA632A3673}"/>
                </a:ext>
              </a:extLst>
            </p:cNvPr>
            <p:cNvSpPr/>
            <p:nvPr/>
          </p:nvSpPr>
          <p:spPr>
            <a:xfrm>
              <a:off x="601116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10" name="Google Shape;2179;p78">
              <a:extLst>
                <a:ext uri="{FF2B5EF4-FFF2-40B4-BE49-F238E27FC236}">
                  <a16:creationId xmlns:a16="http://schemas.microsoft.com/office/drawing/2014/main" id="{19911DBB-7257-1A2F-A5B9-D0E6D16B4AF5}"/>
                </a:ext>
              </a:extLst>
            </p:cNvPr>
            <p:cNvSpPr/>
            <p:nvPr/>
          </p:nvSpPr>
          <p:spPr>
            <a:xfrm>
              <a:off x="601116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3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11" name="Google Shape;2180;p78">
              <a:extLst>
                <a:ext uri="{FF2B5EF4-FFF2-40B4-BE49-F238E27FC236}">
                  <a16:creationId xmlns:a16="http://schemas.microsoft.com/office/drawing/2014/main" id="{BE6E4BA2-6DF6-44E2-3824-A04B7A7C8071}"/>
                </a:ext>
              </a:extLst>
            </p:cNvPr>
            <p:cNvSpPr/>
            <p:nvPr/>
          </p:nvSpPr>
          <p:spPr>
            <a:xfrm>
              <a:off x="6011165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12" name="Google Shape;2181;p78">
              <a:extLst>
                <a:ext uri="{FF2B5EF4-FFF2-40B4-BE49-F238E27FC236}">
                  <a16:creationId xmlns:a16="http://schemas.microsoft.com/office/drawing/2014/main" id="{9E8C09C8-77FD-A26E-E7A5-57B361EA47EA}"/>
                </a:ext>
              </a:extLst>
            </p:cNvPr>
            <p:cNvSpPr/>
            <p:nvPr/>
          </p:nvSpPr>
          <p:spPr>
            <a:xfrm>
              <a:off x="6011165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13" name="Google Shape;2182;p78">
              <a:extLst>
                <a:ext uri="{FF2B5EF4-FFF2-40B4-BE49-F238E27FC236}">
                  <a16:creationId xmlns:a16="http://schemas.microsoft.com/office/drawing/2014/main" id="{32A46E10-0CF8-72C8-9D01-AA283F19303A}"/>
                </a:ext>
              </a:extLst>
            </p:cNvPr>
            <p:cNvSpPr/>
            <p:nvPr/>
          </p:nvSpPr>
          <p:spPr>
            <a:xfrm>
              <a:off x="601116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14" name="Google Shape;2183;p78">
              <a:extLst>
                <a:ext uri="{FF2B5EF4-FFF2-40B4-BE49-F238E27FC236}">
                  <a16:creationId xmlns:a16="http://schemas.microsoft.com/office/drawing/2014/main" id="{D25B0579-6D06-028B-7986-B35754B0414E}"/>
                </a:ext>
              </a:extLst>
            </p:cNvPr>
            <p:cNvSpPr/>
            <p:nvPr/>
          </p:nvSpPr>
          <p:spPr>
            <a:xfrm>
              <a:off x="6011165" y="1866860"/>
              <a:ext cx="82619" cy="70759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15" name="Google Shape;2184;p78">
              <a:extLst>
                <a:ext uri="{FF2B5EF4-FFF2-40B4-BE49-F238E27FC236}">
                  <a16:creationId xmlns:a16="http://schemas.microsoft.com/office/drawing/2014/main" id="{9DAAEA6E-D7B3-1FAF-8AFF-3E93407AA9FA}"/>
                </a:ext>
              </a:extLst>
            </p:cNvPr>
            <p:cNvSpPr/>
            <p:nvPr/>
          </p:nvSpPr>
          <p:spPr>
            <a:xfrm>
              <a:off x="6011165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16" name="Google Shape;2185;p78">
              <a:extLst>
                <a:ext uri="{FF2B5EF4-FFF2-40B4-BE49-F238E27FC236}">
                  <a16:creationId xmlns:a16="http://schemas.microsoft.com/office/drawing/2014/main" id="{BE5AC35C-CD15-18B3-5226-BEC4B0CBC020}"/>
                </a:ext>
              </a:extLst>
            </p:cNvPr>
            <p:cNvSpPr/>
            <p:nvPr/>
          </p:nvSpPr>
          <p:spPr>
            <a:xfrm>
              <a:off x="6011165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17" name="Google Shape;2186;p78">
              <a:extLst>
                <a:ext uri="{FF2B5EF4-FFF2-40B4-BE49-F238E27FC236}">
                  <a16:creationId xmlns:a16="http://schemas.microsoft.com/office/drawing/2014/main" id="{832AAEC0-D8DE-F02E-3A94-0E76C72DAA41}"/>
                </a:ext>
              </a:extLst>
            </p:cNvPr>
            <p:cNvSpPr/>
            <p:nvPr/>
          </p:nvSpPr>
          <p:spPr>
            <a:xfrm>
              <a:off x="6011165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18" name="Google Shape;2187;p78">
              <a:extLst>
                <a:ext uri="{FF2B5EF4-FFF2-40B4-BE49-F238E27FC236}">
                  <a16:creationId xmlns:a16="http://schemas.microsoft.com/office/drawing/2014/main" id="{D340A053-6F55-0F5C-4C30-93863CC2F747}"/>
                </a:ext>
              </a:extLst>
            </p:cNvPr>
            <p:cNvSpPr/>
            <p:nvPr/>
          </p:nvSpPr>
          <p:spPr>
            <a:xfrm>
              <a:off x="601116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19" name="Google Shape;2188;p78">
              <a:extLst>
                <a:ext uri="{FF2B5EF4-FFF2-40B4-BE49-F238E27FC236}">
                  <a16:creationId xmlns:a16="http://schemas.microsoft.com/office/drawing/2014/main" id="{C3409CD0-0009-3CA5-05F4-B6B40D794FB4}"/>
                </a:ext>
              </a:extLst>
            </p:cNvPr>
            <p:cNvSpPr/>
            <p:nvPr/>
          </p:nvSpPr>
          <p:spPr>
            <a:xfrm>
              <a:off x="5909910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20" name="Google Shape;2189;p78">
              <a:extLst>
                <a:ext uri="{FF2B5EF4-FFF2-40B4-BE49-F238E27FC236}">
                  <a16:creationId xmlns:a16="http://schemas.microsoft.com/office/drawing/2014/main" id="{E849EE7E-938F-8540-B1F0-66AE4C32C17B}"/>
                </a:ext>
              </a:extLst>
            </p:cNvPr>
            <p:cNvSpPr/>
            <p:nvPr/>
          </p:nvSpPr>
          <p:spPr>
            <a:xfrm>
              <a:off x="5909910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21" name="Google Shape;2190;p78">
              <a:extLst>
                <a:ext uri="{FF2B5EF4-FFF2-40B4-BE49-F238E27FC236}">
                  <a16:creationId xmlns:a16="http://schemas.microsoft.com/office/drawing/2014/main" id="{D8C0D0A6-AF7C-3F09-D959-F51E7D66409F}"/>
                </a:ext>
              </a:extLst>
            </p:cNvPr>
            <p:cNvSpPr/>
            <p:nvPr/>
          </p:nvSpPr>
          <p:spPr>
            <a:xfrm>
              <a:off x="5909910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22" name="Google Shape;2191;p78">
              <a:extLst>
                <a:ext uri="{FF2B5EF4-FFF2-40B4-BE49-F238E27FC236}">
                  <a16:creationId xmlns:a16="http://schemas.microsoft.com/office/drawing/2014/main" id="{F138BF0A-B1D8-514F-6F57-2BB3944D23C8}"/>
                </a:ext>
              </a:extLst>
            </p:cNvPr>
            <p:cNvSpPr/>
            <p:nvPr/>
          </p:nvSpPr>
          <p:spPr>
            <a:xfrm>
              <a:off x="5909910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23" name="Google Shape;2192;p78">
              <a:extLst>
                <a:ext uri="{FF2B5EF4-FFF2-40B4-BE49-F238E27FC236}">
                  <a16:creationId xmlns:a16="http://schemas.microsoft.com/office/drawing/2014/main" id="{07B71552-F80C-6655-EA05-1290525F827F}"/>
                </a:ext>
              </a:extLst>
            </p:cNvPr>
            <p:cNvSpPr/>
            <p:nvPr/>
          </p:nvSpPr>
          <p:spPr>
            <a:xfrm>
              <a:off x="590991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24" name="Google Shape;2193;p78">
              <a:extLst>
                <a:ext uri="{FF2B5EF4-FFF2-40B4-BE49-F238E27FC236}">
                  <a16:creationId xmlns:a16="http://schemas.microsoft.com/office/drawing/2014/main" id="{0A4E0BE5-8C11-3529-4EF9-F3F50802D244}"/>
                </a:ext>
              </a:extLst>
            </p:cNvPr>
            <p:cNvSpPr/>
            <p:nvPr/>
          </p:nvSpPr>
          <p:spPr>
            <a:xfrm>
              <a:off x="590991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25" name="Google Shape;2194;p78">
              <a:extLst>
                <a:ext uri="{FF2B5EF4-FFF2-40B4-BE49-F238E27FC236}">
                  <a16:creationId xmlns:a16="http://schemas.microsoft.com/office/drawing/2014/main" id="{42B91BA1-6916-FF13-719C-925445B48271}"/>
                </a:ext>
              </a:extLst>
            </p:cNvPr>
            <p:cNvSpPr/>
            <p:nvPr/>
          </p:nvSpPr>
          <p:spPr>
            <a:xfrm>
              <a:off x="5909910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26" name="Google Shape;2195;p78">
              <a:extLst>
                <a:ext uri="{FF2B5EF4-FFF2-40B4-BE49-F238E27FC236}">
                  <a16:creationId xmlns:a16="http://schemas.microsoft.com/office/drawing/2014/main" id="{CA04EBDA-E413-FC75-132C-50A55F8521D0}"/>
                </a:ext>
              </a:extLst>
            </p:cNvPr>
            <p:cNvSpPr/>
            <p:nvPr/>
          </p:nvSpPr>
          <p:spPr>
            <a:xfrm>
              <a:off x="590991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27" name="Google Shape;2196;p78">
              <a:extLst>
                <a:ext uri="{FF2B5EF4-FFF2-40B4-BE49-F238E27FC236}">
                  <a16:creationId xmlns:a16="http://schemas.microsoft.com/office/drawing/2014/main" id="{35155066-E933-0CE1-AF15-3DA2AE2D6259}"/>
                </a:ext>
              </a:extLst>
            </p:cNvPr>
            <p:cNvSpPr/>
            <p:nvPr/>
          </p:nvSpPr>
          <p:spPr>
            <a:xfrm>
              <a:off x="5909910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28" name="Google Shape;2197;p78">
              <a:extLst>
                <a:ext uri="{FF2B5EF4-FFF2-40B4-BE49-F238E27FC236}">
                  <a16:creationId xmlns:a16="http://schemas.microsoft.com/office/drawing/2014/main" id="{57602C77-09A8-ED6F-10E1-2C6EBF121AEC}"/>
                </a:ext>
              </a:extLst>
            </p:cNvPr>
            <p:cNvSpPr/>
            <p:nvPr/>
          </p:nvSpPr>
          <p:spPr>
            <a:xfrm>
              <a:off x="5909910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29" name="Google Shape;2198;p78">
              <a:extLst>
                <a:ext uri="{FF2B5EF4-FFF2-40B4-BE49-F238E27FC236}">
                  <a16:creationId xmlns:a16="http://schemas.microsoft.com/office/drawing/2014/main" id="{FE738452-2830-F601-376E-D3FF0411B1E7}"/>
                </a:ext>
              </a:extLst>
            </p:cNvPr>
            <p:cNvSpPr/>
            <p:nvPr/>
          </p:nvSpPr>
          <p:spPr>
            <a:xfrm>
              <a:off x="5909910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30" name="Google Shape;2199;p78">
              <a:extLst>
                <a:ext uri="{FF2B5EF4-FFF2-40B4-BE49-F238E27FC236}">
                  <a16:creationId xmlns:a16="http://schemas.microsoft.com/office/drawing/2014/main" id="{B3C936D2-C599-DFA2-DD16-2EDCD6F4A56D}"/>
                </a:ext>
              </a:extLst>
            </p:cNvPr>
            <p:cNvSpPr/>
            <p:nvPr/>
          </p:nvSpPr>
          <p:spPr>
            <a:xfrm>
              <a:off x="5808622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31" name="Google Shape;2200;p78">
              <a:extLst>
                <a:ext uri="{FF2B5EF4-FFF2-40B4-BE49-F238E27FC236}">
                  <a16:creationId xmlns:a16="http://schemas.microsoft.com/office/drawing/2014/main" id="{24ADCA57-FF0A-1793-848B-B6222C1E4C89}"/>
                </a:ext>
              </a:extLst>
            </p:cNvPr>
            <p:cNvSpPr/>
            <p:nvPr/>
          </p:nvSpPr>
          <p:spPr>
            <a:xfrm>
              <a:off x="5808622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32" name="Google Shape;2201;p78">
              <a:extLst>
                <a:ext uri="{FF2B5EF4-FFF2-40B4-BE49-F238E27FC236}">
                  <a16:creationId xmlns:a16="http://schemas.microsoft.com/office/drawing/2014/main" id="{6BF5FB14-11D4-D22F-5BF8-4BD76913B423}"/>
                </a:ext>
              </a:extLst>
            </p:cNvPr>
            <p:cNvSpPr/>
            <p:nvPr/>
          </p:nvSpPr>
          <p:spPr>
            <a:xfrm>
              <a:off x="5808622" y="2271681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5"/>
                    <a:pt x="528" y="2132"/>
                    <a:pt x="1076" y="2132"/>
                  </a:cubicBezTo>
                  <a:cubicBezTo>
                    <a:pt x="1335" y="2132"/>
                    <a:pt x="1599" y="2036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33" name="Google Shape;2202;p78">
              <a:extLst>
                <a:ext uri="{FF2B5EF4-FFF2-40B4-BE49-F238E27FC236}">
                  <a16:creationId xmlns:a16="http://schemas.microsoft.com/office/drawing/2014/main" id="{FED215B6-846B-C154-7E3C-37E535894CB2}"/>
                </a:ext>
              </a:extLst>
            </p:cNvPr>
            <p:cNvSpPr/>
            <p:nvPr/>
          </p:nvSpPr>
          <p:spPr>
            <a:xfrm>
              <a:off x="5808622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34" name="Google Shape;2203;p78">
              <a:extLst>
                <a:ext uri="{FF2B5EF4-FFF2-40B4-BE49-F238E27FC236}">
                  <a16:creationId xmlns:a16="http://schemas.microsoft.com/office/drawing/2014/main" id="{933ABB44-DD54-8590-F679-F38FF21C632E}"/>
                </a:ext>
              </a:extLst>
            </p:cNvPr>
            <p:cNvSpPr/>
            <p:nvPr/>
          </p:nvSpPr>
          <p:spPr>
            <a:xfrm>
              <a:off x="580862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35" name="Google Shape;2204;p78">
              <a:extLst>
                <a:ext uri="{FF2B5EF4-FFF2-40B4-BE49-F238E27FC236}">
                  <a16:creationId xmlns:a16="http://schemas.microsoft.com/office/drawing/2014/main" id="{134058D1-CB62-C089-950E-F75A1D5B1A47}"/>
                </a:ext>
              </a:extLst>
            </p:cNvPr>
            <p:cNvSpPr/>
            <p:nvPr/>
          </p:nvSpPr>
          <p:spPr>
            <a:xfrm>
              <a:off x="580862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36" name="Google Shape;2205;p78">
              <a:extLst>
                <a:ext uri="{FF2B5EF4-FFF2-40B4-BE49-F238E27FC236}">
                  <a16:creationId xmlns:a16="http://schemas.microsoft.com/office/drawing/2014/main" id="{01C37451-01E0-C575-4D63-385A04F66550}"/>
                </a:ext>
              </a:extLst>
            </p:cNvPr>
            <p:cNvSpPr/>
            <p:nvPr/>
          </p:nvSpPr>
          <p:spPr>
            <a:xfrm>
              <a:off x="580862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37" name="Google Shape;2206;p78">
              <a:extLst>
                <a:ext uri="{FF2B5EF4-FFF2-40B4-BE49-F238E27FC236}">
                  <a16:creationId xmlns:a16="http://schemas.microsoft.com/office/drawing/2014/main" id="{E4A5071E-BB43-F2E7-0378-8842A2E1AE01}"/>
                </a:ext>
              </a:extLst>
            </p:cNvPr>
            <p:cNvSpPr/>
            <p:nvPr/>
          </p:nvSpPr>
          <p:spPr>
            <a:xfrm>
              <a:off x="580862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38" name="Google Shape;2207;p78">
              <a:extLst>
                <a:ext uri="{FF2B5EF4-FFF2-40B4-BE49-F238E27FC236}">
                  <a16:creationId xmlns:a16="http://schemas.microsoft.com/office/drawing/2014/main" id="{08B0F66F-AB72-66A3-D73B-00B442C1602C}"/>
                </a:ext>
              </a:extLst>
            </p:cNvPr>
            <p:cNvSpPr/>
            <p:nvPr/>
          </p:nvSpPr>
          <p:spPr>
            <a:xfrm>
              <a:off x="5808622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39" name="Google Shape;2208;p78">
              <a:extLst>
                <a:ext uri="{FF2B5EF4-FFF2-40B4-BE49-F238E27FC236}">
                  <a16:creationId xmlns:a16="http://schemas.microsoft.com/office/drawing/2014/main" id="{39787A8B-F727-321C-1F18-03CEF53F7F5E}"/>
                </a:ext>
              </a:extLst>
            </p:cNvPr>
            <p:cNvSpPr/>
            <p:nvPr/>
          </p:nvSpPr>
          <p:spPr>
            <a:xfrm>
              <a:off x="5707367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40" name="Google Shape;2209;p78">
              <a:extLst>
                <a:ext uri="{FF2B5EF4-FFF2-40B4-BE49-F238E27FC236}">
                  <a16:creationId xmlns:a16="http://schemas.microsoft.com/office/drawing/2014/main" id="{1B1B485D-5E43-9555-26A3-190D56105D83}"/>
                </a:ext>
              </a:extLst>
            </p:cNvPr>
            <p:cNvSpPr/>
            <p:nvPr/>
          </p:nvSpPr>
          <p:spPr>
            <a:xfrm>
              <a:off x="570736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41" name="Google Shape;2210;p78">
              <a:extLst>
                <a:ext uri="{FF2B5EF4-FFF2-40B4-BE49-F238E27FC236}">
                  <a16:creationId xmlns:a16="http://schemas.microsoft.com/office/drawing/2014/main" id="{D6F2F77C-F7CB-B35C-4C9D-023CBF8E84D6}"/>
                </a:ext>
              </a:extLst>
            </p:cNvPr>
            <p:cNvSpPr/>
            <p:nvPr/>
          </p:nvSpPr>
          <p:spPr>
            <a:xfrm>
              <a:off x="5707367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42" name="Google Shape;2211;p78">
              <a:extLst>
                <a:ext uri="{FF2B5EF4-FFF2-40B4-BE49-F238E27FC236}">
                  <a16:creationId xmlns:a16="http://schemas.microsoft.com/office/drawing/2014/main" id="{26290935-353D-F96B-830E-F1827F307ECF}"/>
                </a:ext>
              </a:extLst>
            </p:cNvPr>
            <p:cNvSpPr/>
            <p:nvPr/>
          </p:nvSpPr>
          <p:spPr>
            <a:xfrm>
              <a:off x="5707367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43" name="Google Shape;2212;p78">
              <a:extLst>
                <a:ext uri="{FF2B5EF4-FFF2-40B4-BE49-F238E27FC236}">
                  <a16:creationId xmlns:a16="http://schemas.microsoft.com/office/drawing/2014/main" id="{AF30935D-7ECF-3275-3B65-0338F33B8613}"/>
                </a:ext>
              </a:extLst>
            </p:cNvPr>
            <p:cNvSpPr/>
            <p:nvPr/>
          </p:nvSpPr>
          <p:spPr>
            <a:xfrm>
              <a:off x="5707367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6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44" name="Google Shape;2213;p78">
              <a:extLst>
                <a:ext uri="{FF2B5EF4-FFF2-40B4-BE49-F238E27FC236}">
                  <a16:creationId xmlns:a16="http://schemas.microsoft.com/office/drawing/2014/main" id="{1BC6C1BE-5E09-3158-3BD5-B746E3E6DC42}"/>
                </a:ext>
              </a:extLst>
            </p:cNvPr>
            <p:cNvSpPr/>
            <p:nvPr/>
          </p:nvSpPr>
          <p:spPr>
            <a:xfrm>
              <a:off x="5606078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45" name="Google Shape;2214;p78">
              <a:extLst>
                <a:ext uri="{FF2B5EF4-FFF2-40B4-BE49-F238E27FC236}">
                  <a16:creationId xmlns:a16="http://schemas.microsoft.com/office/drawing/2014/main" id="{940CBAA7-C72D-A28B-153D-64BB55ABDF40}"/>
                </a:ext>
              </a:extLst>
            </p:cNvPr>
            <p:cNvSpPr/>
            <p:nvPr/>
          </p:nvSpPr>
          <p:spPr>
            <a:xfrm>
              <a:off x="5606078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46" name="Google Shape;2215;p78">
              <a:extLst>
                <a:ext uri="{FF2B5EF4-FFF2-40B4-BE49-F238E27FC236}">
                  <a16:creationId xmlns:a16="http://schemas.microsoft.com/office/drawing/2014/main" id="{2AA249A9-9EFB-60FC-FC8A-7FF7E272ACE9}"/>
                </a:ext>
              </a:extLst>
            </p:cNvPr>
            <p:cNvSpPr/>
            <p:nvPr/>
          </p:nvSpPr>
          <p:spPr>
            <a:xfrm>
              <a:off x="5606078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47" name="Google Shape;2216;p78">
              <a:extLst>
                <a:ext uri="{FF2B5EF4-FFF2-40B4-BE49-F238E27FC236}">
                  <a16:creationId xmlns:a16="http://schemas.microsoft.com/office/drawing/2014/main" id="{AD4A75F0-031D-2053-C08F-03E67DB72EFC}"/>
                </a:ext>
              </a:extLst>
            </p:cNvPr>
            <p:cNvSpPr/>
            <p:nvPr/>
          </p:nvSpPr>
          <p:spPr>
            <a:xfrm>
              <a:off x="5606078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48" name="Google Shape;2217;p78">
              <a:extLst>
                <a:ext uri="{FF2B5EF4-FFF2-40B4-BE49-F238E27FC236}">
                  <a16:creationId xmlns:a16="http://schemas.microsoft.com/office/drawing/2014/main" id="{089322A0-6A4A-F071-EA2F-711D9CE866DF}"/>
                </a:ext>
              </a:extLst>
            </p:cNvPr>
            <p:cNvSpPr/>
            <p:nvPr/>
          </p:nvSpPr>
          <p:spPr>
            <a:xfrm>
              <a:off x="5606078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49" name="Google Shape;2218;p78">
              <a:extLst>
                <a:ext uri="{FF2B5EF4-FFF2-40B4-BE49-F238E27FC236}">
                  <a16:creationId xmlns:a16="http://schemas.microsoft.com/office/drawing/2014/main" id="{B879C334-1B96-377A-A02E-8EDCFF9DC748}"/>
                </a:ext>
              </a:extLst>
            </p:cNvPr>
            <p:cNvSpPr/>
            <p:nvPr/>
          </p:nvSpPr>
          <p:spPr>
            <a:xfrm>
              <a:off x="5504823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50" name="Google Shape;2219;p78">
              <a:extLst>
                <a:ext uri="{FF2B5EF4-FFF2-40B4-BE49-F238E27FC236}">
                  <a16:creationId xmlns:a16="http://schemas.microsoft.com/office/drawing/2014/main" id="{F2576321-DFDF-06DB-9D72-370C7F2365D6}"/>
                </a:ext>
              </a:extLst>
            </p:cNvPr>
            <p:cNvSpPr/>
            <p:nvPr/>
          </p:nvSpPr>
          <p:spPr>
            <a:xfrm>
              <a:off x="550482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51" name="Google Shape;2220;p78">
              <a:extLst>
                <a:ext uri="{FF2B5EF4-FFF2-40B4-BE49-F238E27FC236}">
                  <a16:creationId xmlns:a16="http://schemas.microsoft.com/office/drawing/2014/main" id="{1DCB64BB-9E1E-A5AD-DECE-55BA34FF9293}"/>
                </a:ext>
              </a:extLst>
            </p:cNvPr>
            <p:cNvSpPr/>
            <p:nvPr/>
          </p:nvSpPr>
          <p:spPr>
            <a:xfrm>
              <a:off x="550482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52" name="Google Shape;2221;p78">
              <a:extLst>
                <a:ext uri="{FF2B5EF4-FFF2-40B4-BE49-F238E27FC236}">
                  <a16:creationId xmlns:a16="http://schemas.microsoft.com/office/drawing/2014/main" id="{88185325-178E-182D-8508-60261CE237DF}"/>
                </a:ext>
              </a:extLst>
            </p:cNvPr>
            <p:cNvSpPr/>
            <p:nvPr/>
          </p:nvSpPr>
          <p:spPr>
            <a:xfrm>
              <a:off x="550482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53" name="Google Shape;2222;p78">
              <a:extLst>
                <a:ext uri="{FF2B5EF4-FFF2-40B4-BE49-F238E27FC236}">
                  <a16:creationId xmlns:a16="http://schemas.microsoft.com/office/drawing/2014/main" id="{61B3F4F0-15A2-F1F9-E1E0-2E0DD7CFD1DA}"/>
                </a:ext>
              </a:extLst>
            </p:cNvPr>
            <p:cNvSpPr/>
            <p:nvPr/>
          </p:nvSpPr>
          <p:spPr>
            <a:xfrm>
              <a:off x="550482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54" name="Google Shape;2223;p78">
              <a:extLst>
                <a:ext uri="{FF2B5EF4-FFF2-40B4-BE49-F238E27FC236}">
                  <a16:creationId xmlns:a16="http://schemas.microsoft.com/office/drawing/2014/main" id="{D1628660-9EE8-785E-6C56-B0429E1333B8}"/>
                </a:ext>
              </a:extLst>
            </p:cNvPr>
            <p:cNvSpPr/>
            <p:nvPr/>
          </p:nvSpPr>
          <p:spPr>
            <a:xfrm>
              <a:off x="5504823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55" name="Google Shape;2224;p78">
              <a:extLst>
                <a:ext uri="{FF2B5EF4-FFF2-40B4-BE49-F238E27FC236}">
                  <a16:creationId xmlns:a16="http://schemas.microsoft.com/office/drawing/2014/main" id="{0EF62927-0714-59B0-7BF2-2AB3F8DC5EC6}"/>
                </a:ext>
              </a:extLst>
            </p:cNvPr>
            <p:cNvSpPr/>
            <p:nvPr/>
          </p:nvSpPr>
          <p:spPr>
            <a:xfrm>
              <a:off x="5504823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56" name="Google Shape;2225;p78">
              <a:extLst>
                <a:ext uri="{FF2B5EF4-FFF2-40B4-BE49-F238E27FC236}">
                  <a16:creationId xmlns:a16="http://schemas.microsoft.com/office/drawing/2014/main" id="{81048A89-240F-3186-6C2F-7F1DA99734B5}"/>
                </a:ext>
              </a:extLst>
            </p:cNvPr>
            <p:cNvSpPr/>
            <p:nvPr/>
          </p:nvSpPr>
          <p:spPr>
            <a:xfrm>
              <a:off x="5403534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57" name="Google Shape;2226;p78">
              <a:extLst>
                <a:ext uri="{FF2B5EF4-FFF2-40B4-BE49-F238E27FC236}">
                  <a16:creationId xmlns:a16="http://schemas.microsoft.com/office/drawing/2014/main" id="{E80F0631-0DAF-19CE-646B-1F6D0F640F5A}"/>
                </a:ext>
              </a:extLst>
            </p:cNvPr>
            <p:cNvSpPr/>
            <p:nvPr/>
          </p:nvSpPr>
          <p:spPr>
            <a:xfrm>
              <a:off x="5403534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58" name="Google Shape;2227;p78">
              <a:extLst>
                <a:ext uri="{FF2B5EF4-FFF2-40B4-BE49-F238E27FC236}">
                  <a16:creationId xmlns:a16="http://schemas.microsoft.com/office/drawing/2014/main" id="{D85DACB8-5CDD-1669-6AFA-FBB4676188DA}"/>
                </a:ext>
              </a:extLst>
            </p:cNvPr>
            <p:cNvSpPr/>
            <p:nvPr/>
          </p:nvSpPr>
          <p:spPr>
            <a:xfrm>
              <a:off x="5403534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59" name="Google Shape;2228;p78">
              <a:extLst>
                <a:ext uri="{FF2B5EF4-FFF2-40B4-BE49-F238E27FC236}">
                  <a16:creationId xmlns:a16="http://schemas.microsoft.com/office/drawing/2014/main" id="{EFF6DB27-EE04-AB9E-BB02-C46FE1CF823C}"/>
                </a:ext>
              </a:extLst>
            </p:cNvPr>
            <p:cNvSpPr/>
            <p:nvPr/>
          </p:nvSpPr>
          <p:spPr>
            <a:xfrm>
              <a:off x="5403534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60" name="Google Shape;2229;p78">
              <a:extLst>
                <a:ext uri="{FF2B5EF4-FFF2-40B4-BE49-F238E27FC236}">
                  <a16:creationId xmlns:a16="http://schemas.microsoft.com/office/drawing/2014/main" id="{7D17DC11-E89A-F336-3202-84A2A5574097}"/>
                </a:ext>
              </a:extLst>
            </p:cNvPr>
            <p:cNvSpPr/>
            <p:nvPr/>
          </p:nvSpPr>
          <p:spPr>
            <a:xfrm>
              <a:off x="5403534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61" name="Google Shape;2230;p78">
              <a:extLst>
                <a:ext uri="{FF2B5EF4-FFF2-40B4-BE49-F238E27FC236}">
                  <a16:creationId xmlns:a16="http://schemas.microsoft.com/office/drawing/2014/main" id="{ADE4BB98-DF38-F3FE-26DE-0A64605CDD85}"/>
                </a:ext>
              </a:extLst>
            </p:cNvPr>
            <p:cNvSpPr/>
            <p:nvPr/>
          </p:nvSpPr>
          <p:spPr>
            <a:xfrm>
              <a:off x="540353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62" name="Google Shape;2231;p78">
              <a:extLst>
                <a:ext uri="{FF2B5EF4-FFF2-40B4-BE49-F238E27FC236}">
                  <a16:creationId xmlns:a16="http://schemas.microsoft.com/office/drawing/2014/main" id="{46AA3DAE-ACEB-A475-9BBD-AE90308840C9}"/>
                </a:ext>
              </a:extLst>
            </p:cNvPr>
            <p:cNvSpPr/>
            <p:nvPr/>
          </p:nvSpPr>
          <p:spPr>
            <a:xfrm>
              <a:off x="5403534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63" name="Google Shape;2232;p78">
              <a:extLst>
                <a:ext uri="{FF2B5EF4-FFF2-40B4-BE49-F238E27FC236}">
                  <a16:creationId xmlns:a16="http://schemas.microsoft.com/office/drawing/2014/main" id="{7F8F802C-EF46-63F0-5A85-34D0BCEF6FF4}"/>
                </a:ext>
              </a:extLst>
            </p:cNvPr>
            <p:cNvSpPr/>
            <p:nvPr/>
          </p:nvSpPr>
          <p:spPr>
            <a:xfrm>
              <a:off x="5302545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64" name="Google Shape;2233;p78">
              <a:extLst>
                <a:ext uri="{FF2B5EF4-FFF2-40B4-BE49-F238E27FC236}">
                  <a16:creationId xmlns:a16="http://schemas.microsoft.com/office/drawing/2014/main" id="{084AD4D3-16C7-FF3C-4D45-6D76E7EDA846}"/>
                </a:ext>
              </a:extLst>
            </p:cNvPr>
            <p:cNvSpPr/>
            <p:nvPr/>
          </p:nvSpPr>
          <p:spPr>
            <a:xfrm>
              <a:off x="530254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65" name="Google Shape;2234;p78">
              <a:extLst>
                <a:ext uri="{FF2B5EF4-FFF2-40B4-BE49-F238E27FC236}">
                  <a16:creationId xmlns:a16="http://schemas.microsoft.com/office/drawing/2014/main" id="{53DD182F-D95E-E376-4F25-C879D2BF2E3C}"/>
                </a:ext>
              </a:extLst>
            </p:cNvPr>
            <p:cNvSpPr/>
            <p:nvPr/>
          </p:nvSpPr>
          <p:spPr>
            <a:xfrm>
              <a:off x="5302545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66" name="Google Shape;2235;p78">
              <a:extLst>
                <a:ext uri="{FF2B5EF4-FFF2-40B4-BE49-F238E27FC236}">
                  <a16:creationId xmlns:a16="http://schemas.microsoft.com/office/drawing/2014/main" id="{AAD1240E-698F-812E-65F1-18C29596F669}"/>
                </a:ext>
              </a:extLst>
            </p:cNvPr>
            <p:cNvSpPr/>
            <p:nvPr/>
          </p:nvSpPr>
          <p:spPr>
            <a:xfrm>
              <a:off x="5302545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67" name="Google Shape;2236;p78">
              <a:extLst>
                <a:ext uri="{FF2B5EF4-FFF2-40B4-BE49-F238E27FC236}">
                  <a16:creationId xmlns:a16="http://schemas.microsoft.com/office/drawing/2014/main" id="{BFC9E409-F642-AD3D-9E17-ADFA2B26C233}"/>
                </a:ext>
              </a:extLst>
            </p:cNvPr>
            <p:cNvSpPr/>
            <p:nvPr/>
          </p:nvSpPr>
          <p:spPr>
            <a:xfrm>
              <a:off x="5201257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68" name="Google Shape;2237;p78">
              <a:extLst>
                <a:ext uri="{FF2B5EF4-FFF2-40B4-BE49-F238E27FC236}">
                  <a16:creationId xmlns:a16="http://schemas.microsoft.com/office/drawing/2014/main" id="{3E197358-C134-2D60-2EE0-8CDCD9E44E7E}"/>
                </a:ext>
              </a:extLst>
            </p:cNvPr>
            <p:cNvSpPr/>
            <p:nvPr/>
          </p:nvSpPr>
          <p:spPr>
            <a:xfrm>
              <a:off x="499871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69" name="Google Shape;2238;p78">
              <a:extLst>
                <a:ext uri="{FF2B5EF4-FFF2-40B4-BE49-F238E27FC236}">
                  <a16:creationId xmlns:a16="http://schemas.microsoft.com/office/drawing/2014/main" id="{55AC62FC-327D-3FCE-795B-9D9961B82744}"/>
                </a:ext>
              </a:extLst>
            </p:cNvPr>
            <p:cNvSpPr/>
            <p:nvPr/>
          </p:nvSpPr>
          <p:spPr>
            <a:xfrm>
              <a:off x="4897723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70" name="Google Shape;2239;p78">
              <a:extLst>
                <a:ext uri="{FF2B5EF4-FFF2-40B4-BE49-F238E27FC236}">
                  <a16:creationId xmlns:a16="http://schemas.microsoft.com/office/drawing/2014/main" id="{F0126966-DD5F-A56C-39D1-A56C09EEC0C3}"/>
                </a:ext>
              </a:extLst>
            </p:cNvPr>
            <p:cNvSpPr/>
            <p:nvPr/>
          </p:nvSpPr>
          <p:spPr>
            <a:xfrm>
              <a:off x="4897723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71" name="Google Shape;2240;p78">
              <a:extLst>
                <a:ext uri="{FF2B5EF4-FFF2-40B4-BE49-F238E27FC236}">
                  <a16:creationId xmlns:a16="http://schemas.microsoft.com/office/drawing/2014/main" id="{F822A73B-5023-C449-1854-D74AECA68DFB}"/>
                </a:ext>
              </a:extLst>
            </p:cNvPr>
            <p:cNvSpPr/>
            <p:nvPr/>
          </p:nvSpPr>
          <p:spPr>
            <a:xfrm>
              <a:off x="4796435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72" name="Google Shape;2241;p78">
              <a:extLst>
                <a:ext uri="{FF2B5EF4-FFF2-40B4-BE49-F238E27FC236}">
                  <a16:creationId xmlns:a16="http://schemas.microsoft.com/office/drawing/2014/main" id="{D771A2BD-F399-96B8-4D1A-F6218218A4A0}"/>
                </a:ext>
              </a:extLst>
            </p:cNvPr>
            <p:cNvSpPr/>
            <p:nvPr/>
          </p:nvSpPr>
          <p:spPr>
            <a:xfrm>
              <a:off x="479643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73" name="Google Shape;2242;p78">
              <a:extLst>
                <a:ext uri="{FF2B5EF4-FFF2-40B4-BE49-F238E27FC236}">
                  <a16:creationId xmlns:a16="http://schemas.microsoft.com/office/drawing/2014/main" id="{3DEF4E91-EA56-9A9D-88D6-4EE29D078B46}"/>
                </a:ext>
              </a:extLst>
            </p:cNvPr>
            <p:cNvSpPr/>
            <p:nvPr/>
          </p:nvSpPr>
          <p:spPr>
            <a:xfrm>
              <a:off x="4796435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74" name="Google Shape;2243;p78">
              <a:extLst>
                <a:ext uri="{FF2B5EF4-FFF2-40B4-BE49-F238E27FC236}">
                  <a16:creationId xmlns:a16="http://schemas.microsoft.com/office/drawing/2014/main" id="{A6BB3FC7-60A2-5167-E84D-696F4D870870}"/>
                </a:ext>
              </a:extLst>
            </p:cNvPr>
            <p:cNvSpPr/>
            <p:nvPr/>
          </p:nvSpPr>
          <p:spPr>
            <a:xfrm>
              <a:off x="4796435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75" name="Google Shape;2244;p78">
              <a:extLst>
                <a:ext uri="{FF2B5EF4-FFF2-40B4-BE49-F238E27FC236}">
                  <a16:creationId xmlns:a16="http://schemas.microsoft.com/office/drawing/2014/main" id="{DD41C7B0-CEB3-258E-0221-85D69F0406B8}"/>
                </a:ext>
              </a:extLst>
            </p:cNvPr>
            <p:cNvSpPr/>
            <p:nvPr/>
          </p:nvSpPr>
          <p:spPr>
            <a:xfrm>
              <a:off x="4796435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76" name="Google Shape;2245;p78">
              <a:extLst>
                <a:ext uri="{FF2B5EF4-FFF2-40B4-BE49-F238E27FC236}">
                  <a16:creationId xmlns:a16="http://schemas.microsoft.com/office/drawing/2014/main" id="{FAAB7326-210C-583A-6C96-6B65FB05959B}"/>
                </a:ext>
              </a:extLst>
            </p:cNvPr>
            <p:cNvSpPr/>
            <p:nvPr/>
          </p:nvSpPr>
          <p:spPr>
            <a:xfrm>
              <a:off x="479643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77" name="Google Shape;2246;p78">
              <a:extLst>
                <a:ext uri="{FF2B5EF4-FFF2-40B4-BE49-F238E27FC236}">
                  <a16:creationId xmlns:a16="http://schemas.microsoft.com/office/drawing/2014/main" id="{08BB7E2D-1496-2BFD-30DB-1D0F5DEE9CD4}"/>
                </a:ext>
              </a:extLst>
            </p:cNvPr>
            <p:cNvSpPr/>
            <p:nvPr/>
          </p:nvSpPr>
          <p:spPr>
            <a:xfrm>
              <a:off x="4695180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78" name="Google Shape;2247;p78">
              <a:extLst>
                <a:ext uri="{FF2B5EF4-FFF2-40B4-BE49-F238E27FC236}">
                  <a16:creationId xmlns:a16="http://schemas.microsoft.com/office/drawing/2014/main" id="{00DCF967-9E2F-0570-F732-9B1BEE41DB06}"/>
                </a:ext>
              </a:extLst>
            </p:cNvPr>
            <p:cNvSpPr/>
            <p:nvPr/>
          </p:nvSpPr>
          <p:spPr>
            <a:xfrm>
              <a:off x="4695180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79" name="Google Shape;2248;p78">
              <a:extLst>
                <a:ext uri="{FF2B5EF4-FFF2-40B4-BE49-F238E27FC236}">
                  <a16:creationId xmlns:a16="http://schemas.microsoft.com/office/drawing/2014/main" id="{C919B7D4-2D0E-5481-541A-2E9E1F39AEFE}"/>
                </a:ext>
              </a:extLst>
            </p:cNvPr>
            <p:cNvSpPr/>
            <p:nvPr/>
          </p:nvSpPr>
          <p:spPr>
            <a:xfrm>
              <a:off x="4695180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80" name="Google Shape;2249;p78">
              <a:extLst>
                <a:ext uri="{FF2B5EF4-FFF2-40B4-BE49-F238E27FC236}">
                  <a16:creationId xmlns:a16="http://schemas.microsoft.com/office/drawing/2014/main" id="{7BE4574D-ECE4-8BB2-1BFF-0A21EE396E25}"/>
                </a:ext>
              </a:extLst>
            </p:cNvPr>
            <p:cNvSpPr/>
            <p:nvPr/>
          </p:nvSpPr>
          <p:spPr>
            <a:xfrm>
              <a:off x="4695180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81" name="Google Shape;2250;p78">
              <a:extLst>
                <a:ext uri="{FF2B5EF4-FFF2-40B4-BE49-F238E27FC236}">
                  <a16:creationId xmlns:a16="http://schemas.microsoft.com/office/drawing/2014/main" id="{89F1635F-593F-03F2-8CC5-38F4989D0BB6}"/>
                </a:ext>
              </a:extLst>
            </p:cNvPr>
            <p:cNvSpPr/>
            <p:nvPr/>
          </p:nvSpPr>
          <p:spPr>
            <a:xfrm>
              <a:off x="4695180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82" name="Google Shape;2251;p78">
              <a:extLst>
                <a:ext uri="{FF2B5EF4-FFF2-40B4-BE49-F238E27FC236}">
                  <a16:creationId xmlns:a16="http://schemas.microsoft.com/office/drawing/2014/main" id="{0A0BDF81-30C7-C19B-0F8D-70CDE5502478}"/>
                </a:ext>
              </a:extLst>
            </p:cNvPr>
            <p:cNvSpPr/>
            <p:nvPr/>
          </p:nvSpPr>
          <p:spPr>
            <a:xfrm>
              <a:off x="4695180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83" name="Google Shape;2252;p78">
              <a:extLst>
                <a:ext uri="{FF2B5EF4-FFF2-40B4-BE49-F238E27FC236}">
                  <a16:creationId xmlns:a16="http://schemas.microsoft.com/office/drawing/2014/main" id="{836C0FB9-8D46-8BEB-FC23-A45FEB801C19}"/>
                </a:ext>
              </a:extLst>
            </p:cNvPr>
            <p:cNvSpPr/>
            <p:nvPr/>
          </p:nvSpPr>
          <p:spPr>
            <a:xfrm>
              <a:off x="4695180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84" name="Google Shape;2253;p78">
              <a:extLst>
                <a:ext uri="{FF2B5EF4-FFF2-40B4-BE49-F238E27FC236}">
                  <a16:creationId xmlns:a16="http://schemas.microsoft.com/office/drawing/2014/main" id="{050B7597-78D2-4B5E-1C59-29DA679A9E77}"/>
                </a:ext>
              </a:extLst>
            </p:cNvPr>
            <p:cNvSpPr/>
            <p:nvPr/>
          </p:nvSpPr>
          <p:spPr>
            <a:xfrm>
              <a:off x="4593891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6" y="1"/>
                  </a:moveTo>
                  <a:cubicBezTo>
                    <a:pt x="1072" y="1"/>
                    <a:pt x="1069" y="1"/>
                    <a:pt x="1066" y="1"/>
                  </a:cubicBez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85" name="Google Shape;2254;p78">
              <a:extLst>
                <a:ext uri="{FF2B5EF4-FFF2-40B4-BE49-F238E27FC236}">
                  <a16:creationId xmlns:a16="http://schemas.microsoft.com/office/drawing/2014/main" id="{FC7ED2E3-E2B1-84D9-98F7-AACB1E541202}"/>
                </a:ext>
              </a:extLst>
            </p:cNvPr>
            <p:cNvSpPr/>
            <p:nvPr/>
          </p:nvSpPr>
          <p:spPr>
            <a:xfrm>
              <a:off x="4593891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86" name="Google Shape;2255;p78">
              <a:extLst>
                <a:ext uri="{FF2B5EF4-FFF2-40B4-BE49-F238E27FC236}">
                  <a16:creationId xmlns:a16="http://schemas.microsoft.com/office/drawing/2014/main" id="{51D68182-EF53-996E-BE4C-28137F69ACE1}"/>
                </a:ext>
              </a:extLst>
            </p:cNvPr>
            <p:cNvSpPr/>
            <p:nvPr/>
          </p:nvSpPr>
          <p:spPr>
            <a:xfrm>
              <a:off x="459389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87" name="Google Shape;2256;p78">
              <a:extLst>
                <a:ext uri="{FF2B5EF4-FFF2-40B4-BE49-F238E27FC236}">
                  <a16:creationId xmlns:a16="http://schemas.microsoft.com/office/drawing/2014/main" id="{BC1A9BD0-219A-E02C-04EE-2C6ADEC5D4D8}"/>
                </a:ext>
              </a:extLst>
            </p:cNvPr>
            <p:cNvSpPr/>
            <p:nvPr/>
          </p:nvSpPr>
          <p:spPr>
            <a:xfrm>
              <a:off x="4593891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88" name="Google Shape;2257;p78">
              <a:extLst>
                <a:ext uri="{FF2B5EF4-FFF2-40B4-BE49-F238E27FC236}">
                  <a16:creationId xmlns:a16="http://schemas.microsoft.com/office/drawing/2014/main" id="{5F5B2191-AEC1-B814-4B2B-8CF32655DE78}"/>
                </a:ext>
              </a:extLst>
            </p:cNvPr>
            <p:cNvSpPr/>
            <p:nvPr/>
          </p:nvSpPr>
          <p:spPr>
            <a:xfrm>
              <a:off x="4593891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89" name="Google Shape;2258;p78">
              <a:extLst>
                <a:ext uri="{FF2B5EF4-FFF2-40B4-BE49-F238E27FC236}">
                  <a16:creationId xmlns:a16="http://schemas.microsoft.com/office/drawing/2014/main" id="{AE032DBB-E403-318C-7067-2B8C8328EFDF}"/>
                </a:ext>
              </a:extLst>
            </p:cNvPr>
            <p:cNvSpPr/>
            <p:nvPr/>
          </p:nvSpPr>
          <p:spPr>
            <a:xfrm>
              <a:off x="4593891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90" name="Google Shape;2259;p78">
              <a:extLst>
                <a:ext uri="{FF2B5EF4-FFF2-40B4-BE49-F238E27FC236}">
                  <a16:creationId xmlns:a16="http://schemas.microsoft.com/office/drawing/2014/main" id="{80073609-D53B-2C18-E107-4ABB32348484}"/>
                </a:ext>
              </a:extLst>
            </p:cNvPr>
            <p:cNvSpPr/>
            <p:nvPr/>
          </p:nvSpPr>
          <p:spPr>
            <a:xfrm>
              <a:off x="4593891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91" name="Google Shape;2260;p78">
              <a:extLst>
                <a:ext uri="{FF2B5EF4-FFF2-40B4-BE49-F238E27FC236}">
                  <a16:creationId xmlns:a16="http://schemas.microsoft.com/office/drawing/2014/main" id="{AF6E7837-A334-8BA7-6ABC-8547ACEFD3A8}"/>
                </a:ext>
              </a:extLst>
            </p:cNvPr>
            <p:cNvSpPr/>
            <p:nvPr/>
          </p:nvSpPr>
          <p:spPr>
            <a:xfrm>
              <a:off x="4593891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92" name="Google Shape;2261;p78">
              <a:extLst>
                <a:ext uri="{FF2B5EF4-FFF2-40B4-BE49-F238E27FC236}">
                  <a16:creationId xmlns:a16="http://schemas.microsoft.com/office/drawing/2014/main" id="{DB6FB1BA-7DDF-A883-DB97-405210A633B5}"/>
                </a:ext>
              </a:extLst>
            </p:cNvPr>
            <p:cNvSpPr/>
            <p:nvPr/>
          </p:nvSpPr>
          <p:spPr>
            <a:xfrm>
              <a:off x="449263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93" name="Google Shape;2262;p78">
              <a:extLst>
                <a:ext uri="{FF2B5EF4-FFF2-40B4-BE49-F238E27FC236}">
                  <a16:creationId xmlns:a16="http://schemas.microsoft.com/office/drawing/2014/main" id="{E6BA8E71-A8D3-5148-40E1-3247DC35224E}"/>
                </a:ext>
              </a:extLst>
            </p:cNvPr>
            <p:cNvSpPr/>
            <p:nvPr/>
          </p:nvSpPr>
          <p:spPr>
            <a:xfrm>
              <a:off x="4492636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94" name="Google Shape;2263;p78">
              <a:extLst>
                <a:ext uri="{FF2B5EF4-FFF2-40B4-BE49-F238E27FC236}">
                  <a16:creationId xmlns:a16="http://schemas.microsoft.com/office/drawing/2014/main" id="{A0C0FEF8-0077-4E08-0611-173C45C6CA95}"/>
                </a:ext>
              </a:extLst>
            </p:cNvPr>
            <p:cNvSpPr/>
            <p:nvPr/>
          </p:nvSpPr>
          <p:spPr>
            <a:xfrm>
              <a:off x="4492636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95" name="Google Shape;2264;p78">
              <a:extLst>
                <a:ext uri="{FF2B5EF4-FFF2-40B4-BE49-F238E27FC236}">
                  <a16:creationId xmlns:a16="http://schemas.microsoft.com/office/drawing/2014/main" id="{BC5DBF0B-C7F5-4751-71D6-1FC14E20B079}"/>
                </a:ext>
              </a:extLst>
            </p:cNvPr>
            <p:cNvSpPr/>
            <p:nvPr/>
          </p:nvSpPr>
          <p:spPr>
            <a:xfrm>
              <a:off x="449263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96" name="Google Shape;2265;p78">
              <a:extLst>
                <a:ext uri="{FF2B5EF4-FFF2-40B4-BE49-F238E27FC236}">
                  <a16:creationId xmlns:a16="http://schemas.microsoft.com/office/drawing/2014/main" id="{EBC7CE4E-BE48-4F9C-D144-AADE2D90E477}"/>
                </a:ext>
              </a:extLst>
            </p:cNvPr>
            <p:cNvSpPr/>
            <p:nvPr/>
          </p:nvSpPr>
          <p:spPr>
            <a:xfrm>
              <a:off x="4492636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97" name="Google Shape;2266;p78">
              <a:extLst>
                <a:ext uri="{FF2B5EF4-FFF2-40B4-BE49-F238E27FC236}">
                  <a16:creationId xmlns:a16="http://schemas.microsoft.com/office/drawing/2014/main" id="{EB033321-AA4B-EBFD-EB81-6CA5332F88E4}"/>
                </a:ext>
              </a:extLst>
            </p:cNvPr>
            <p:cNvSpPr/>
            <p:nvPr/>
          </p:nvSpPr>
          <p:spPr>
            <a:xfrm>
              <a:off x="4492636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98" name="Google Shape;2267;p78">
              <a:extLst>
                <a:ext uri="{FF2B5EF4-FFF2-40B4-BE49-F238E27FC236}">
                  <a16:creationId xmlns:a16="http://schemas.microsoft.com/office/drawing/2014/main" id="{5D3C3602-47EC-7D6C-00ED-14CA1CD36F16}"/>
                </a:ext>
              </a:extLst>
            </p:cNvPr>
            <p:cNvSpPr/>
            <p:nvPr/>
          </p:nvSpPr>
          <p:spPr>
            <a:xfrm>
              <a:off x="4492636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99" name="Google Shape;2268;p78">
              <a:extLst>
                <a:ext uri="{FF2B5EF4-FFF2-40B4-BE49-F238E27FC236}">
                  <a16:creationId xmlns:a16="http://schemas.microsoft.com/office/drawing/2014/main" id="{3C8513A0-7887-6E97-F1EA-855CCF7E53AB}"/>
                </a:ext>
              </a:extLst>
            </p:cNvPr>
            <p:cNvSpPr/>
            <p:nvPr/>
          </p:nvSpPr>
          <p:spPr>
            <a:xfrm>
              <a:off x="4492636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00" name="Google Shape;2269;p78">
              <a:extLst>
                <a:ext uri="{FF2B5EF4-FFF2-40B4-BE49-F238E27FC236}">
                  <a16:creationId xmlns:a16="http://schemas.microsoft.com/office/drawing/2014/main" id="{C120B2FB-1492-1FB5-18B1-70C0F847D208}"/>
                </a:ext>
              </a:extLst>
            </p:cNvPr>
            <p:cNvSpPr/>
            <p:nvPr/>
          </p:nvSpPr>
          <p:spPr>
            <a:xfrm>
              <a:off x="4391614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01" name="Google Shape;2270;p78">
              <a:extLst>
                <a:ext uri="{FF2B5EF4-FFF2-40B4-BE49-F238E27FC236}">
                  <a16:creationId xmlns:a16="http://schemas.microsoft.com/office/drawing/2014/main" id="{410C45CA-9F7C-FF57-A914-BBEFBFAB7F38}"/>
                </a:ext>
              </a:extLst>
            </p:cNvPr>
            <p:cNvSpPr/>
            <p:nvPr/>
          </p:nvSpPr>
          <p:spPr>
            <a:xfrm>
              <a:off x="4391614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02" name="Google Shape;2271;p78">
              <a:extLst>
                <a:ext uri="{FF2B5EF4-FFF2-40B4-BE49-F238E27FC236}">
                  <a16:creationId xmlns:a16="http://schemas.microsoft.com/office/drawing/2014/main" id="{13B2A124-863A-0955-EABF-95B788D7DF3D}"/>
                </a:ext>
              </a:extLst>
            </p:cNvPr>
            <p:cNvSpPr/>
            <p:nvPr/>
          </p:nvSpPr>
          <p:spPr>
            <a:xfrm>
              <a:off x="4391614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03" name="Google Shape;2272;p78">
              <a:extLst>
                <a:ext uri="{FF2B5EF4-FFF2-40B4-BE49-F238E27FC236}">
                  <a16:creationId xmlns:a16="http://schemas.microsoft.com/office/drawing/2014/main" id="{4A6189C2-0DE0-92E3-9074-E47D84CCC1C6}"/>
                </a:ext>
              </a:extLst>
            </p:cNvPr>
            <p:cNvSpPr/>
            <p:nvPr/>
          </p:nvSpPr>
          <p:spPr>
            <a:xfrm>
              <a:off x="4391614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04" name="Google Shape;2273;p78">
              <a:extLst>
                <a:ext uri="{FF2B5EF4-FFF2-40B4-BE49-F238E27FC236}">
                  <a16:creationId xmlns:a16="http://schemas.microsoft.com/office/drawing/2014/main" id="{052AD53C-77E8-CD1B-356D-AEE44AE69BDA}"/>
                </a:ext>
              </a:extLst>
            </p:cNvPr>
            <p:cNvSpPr/>
            <p:nvPr/>
          </p:nvSpPr>
          <p:spPr>
            <a:xfrm>
              <a:off x="4391614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05" name="Google Shape;2274;p78">
              <a:extLst>
                <a:ext uri="{FF2B5EF4-FFF2-40B4-BE49-F238E27FC236}">
                  <a16:creationId xmlns:a16="http://schemas.microsoft.com/office/drawing/2014/main" id="{F36F8A67-8C0D-8030-B2F7-74476E1EE4CF}"/>
                </a:ext>
              </a:extLst>
            </p:cNvPr>
            <p:cNvSpPr/>
            <p:nvPr/>
          </p:nvSpPr>
          <p:spPr>
            <a:xfrm>
              <a:off x="4391614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06" name="Google Shape;2275;p78">
              <a:extLst>
                <a:ext uri="{FF2B5EF4-FFF2-40B4-BE49-F238E27FC236}">
                  <a16:creationId xmlns:a16="http://schemas.microsoft.com/office/drawing/2014/main" id="{15862EE1-18BD-EE22-4AC8-2C657B740CFA}"/>
                </a:ext>
              </a:extLst>
            </p:cNvPr>
            <p:cNvSpPr/>
            <p:nvPr/>
          </p:nvSpPr>
          <p:spPr>
            <a:xfrm>
              <a:off x="4391614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07" name="Google Shape;2276;p78">
              <a:extLst>
                <a:ext uri="{FF2B5EF4-FFF2-40B4-BE49-F238E27FC236}">
                  <a16:creationId xmlns:a16="http://schemas.microsoft.com/office/drawing/2014/main" id="{20CF5CAB-42E7-82FA-68EB-283D9F73D22A}"/>
                </a:ext>
              </a:extLst>
            </p:cNvPr>
            <p:cNvSpPr/>
            <p:nvPr/>
          </p:nvSpPr>
          <p:spPr>
            <a:xfrm>
              <a:off x="4391614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08" name="Google Shape;2277;p78">
              <a:extLst>
                <a:ext uri="{FF2B5EF4-FFF2-40B4-BE49-F238E27FC236}">
                  <a16:creationId xmlns:a16="http://schemas.microsoft.com/office/drawing/2014/main" id="{8346101E-1EF9-0E90-FF9F-66CB46DF81ED}"/>
                </a:ext>
              </a:extLst>
            </p:cNvPr>
            <p:cNvSpPr/>
            <p:nvPr/>
          </p:nvSpPr>
          <p:spPr>
            <a:xfrm>
              <a:off x="429035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09" name="Google Shape;2278;p78">
              <a:extLst>
                <a:ext uri="{FF2B5EF4-FFF2-40B4-BE49-F238E27FC236}">
                  <a16:creationId xmlns:a16="http://schemas.microsoft.com/office/drawing/2014/main" id="{BAD6D7B0-BD28-36D7-57F0-B0289709C4FE}"/>
                </a:ext>
              </a:extLst>
            </p:cNvPr>
            <p:cNvSpPr/>
            <p:nvPr/>
          </p:nvSpPr>
          <p:spPr>
            <a:xfrm>
              <a:off x="4290358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10" name="Google Shape;2279;p78">
              <a:extLst>
                <a:ext uri="{FF2B5EF4-FFF2-40B4-BE49-F238E27FC236}">
                  <a16:creationId xmlns:a16="http://schemas.microsoft.com/office/drawing/2014/main" id="{FCFB4E5B-168A-F3FE-28CD-A45F2F1AB47C}"/>
                </a:ext>
              </a:extLst>
            </p:cNvPr>
            <p:cNvSpPr/>
            <p:nvPr/>
          </p:nvSpPr>
          <p:spPr>
            <a:xfrm>
              <a:off x="4290358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11" name="Google Shape;2280;p78">
              <a:extLst>
                <a:ext uri="{FF2B5EF4-FFF2-40B4-BE49-F238E27FC236}">
                  <a16:creationId xmlns:a16="http://schemas.microsoft.com/office/drawing/2014/main" id="{41A8C0F3-6022-E047-BD38-C5E9FFEB8804}"/>
                </a:ext>
              </a:extLst>
            </p:cNvPr>
            <p:cNvSpPr/>
            <p:nvPr/>
          </p:nvSpPr>
          <p:spPr>
            <a:xfrm>
              <a:off x="429035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12" name="Google Shape;2281;p78">
              <a:extLst>
                <a:ext uri="{FF2B5EF4-FFF2-40B4-BE49-F238E27FC236}">
                  <a16:creationId xmlns:a16="http://schemas.microsoft.com/office/drawing/2014/main" id="{F6C6B20B-78DE-9DFF-7EB7-CC054A29CEF9}"/>
                </a:ext>
              </a:extLst>
            </p:cNvPr>
            <p:cNvSpPr/>
            <p:nvPr/>
          </p:nvSpPr>
          <p:spPr>
            <a:xfrm>
              <a:off x="4290358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13" name="Google Shape;2282;p78">
              <a:extLst>
                <a:ext uri="{FF2B5EF4-FFF2-40B4-BE49-F238E27FC236}">
                  <a16:creationId xmlns:a16="http://schemas.microsoft.com/office/drawing/2014/main" id="{31FE31D7-82FF-A882-CAA8-0A6C263E20EA}"/>
                </a:ext>
              </a:extLst>
            </p:cNvPr>
            <p:cNvSpPr/>
            <p:nvPr/>
          </p:nvSpPr>
          <p:spPr>
            <a:xfrm>
              <a:off x="4290358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14" name="Google Shape;2283;p78">
              <a:extLst>
                <a:ext uri="{FF2B5EF4-FFF2-40B4-BE49-F238E27FC236}">
                  <a16:creationId xmlns:a16="http://schemas.microsoft.com/office/drawing/2014/main" id="{C3309A62-7921-8D08-3521-48BAFDD58B95}"/>
                </a:ext>
              </a:extLst>
            </p:cNvPr>
            <p:cNvSpPr/>
            <p:nvPr/>
          </p:nvSpPr>
          <p:spPr>
            <a:xfrm>
              <a:off x="4290358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15" name="Google Shape;2284;p78">
              <a:extLst>
                <a:ext uri="{FF2B5EF4-FFF2-40B4-BE49-F238E27FC236}">
                  <a16:creationId xmlns:a16="http://schemas.microsoft.com/office/drawing/2014/main" id="{4F39279E-1C07-325C-5A02-40FE33766A0D}"/>
                </a:ext>
              </a:extLst>
            </p:cNvPr>
            <p:cNvSpPr/>
            <p:nvPr/>
          </p:nvSpPr>
          <p:spPr>
            <a:xfrm>
              <a:off x="4290358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16" name="Google Shape;2285;p78">
              <a:extLst>
                <a:ext uri="{FF2B5EF4-FFF2-40B4-BE49-F238E27FC236}">
                  <a16:creationId xmlns:a16="http://schemas.microsoft.com/office/drawing/2014/main" id="{05B36E7F-AC99-B365-65BC-EA6F6F712F4C}"/>
                </a:ext>
              </a:extLst>
            </p:cNvPr>
            <p:cNvSpPr/>
            <p:nvPr/>
          </p:nvSpPr>
          <p:spPr>
            <a:xfrm>
              <a:off x="4290358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17" name="Google Shape;2286;p78">
              <a:extLst>
                <a:ext uri="{FF2B5EF4-FFF2-40B4-BE49-F238E27FC236}">
                  <a16:creationId xmlns:a16="http://schemas.microsoft.com/office/drawing/2014/main" id="{6A014492-E13A-75D2-D024-DBB9C4A41EFF}"/>
                </a:ext>
              </a:extLst>
            </p:cNvPr>
            <p:cNvSpPr/>
            <p:nvPr/>
          </p:nvSpPr>
          <p:spPr>
            <a:xfrm>
              <a:off x="418907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18" name="Google Shape;2287;p78">
              <a:extLst>
                <a:ext uri="{FF2B5EF4-FFF2-40B4-BE49-F238E27FC236}">
                  <a16:creationId xmlns:a16="http://schemas.microsoft.com/office/drawing/2014/main" id="{695058A7-3261-594B-2475-621309D7CE2E}"/>
                </a:ext>
              </a:extLst>
            </p:cNvPr>
            <p:cNvSpPr/>
            <p:nvPr/>
          </p:nvSpPr>
          <p:spPr>
            <a:xfrm>
              <a:off x="418907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19" name="Google Shape;2288;p78">
              <a:extLst>
                <a:ext uri="{FF2B5EF4-FFF2-40B4-BE49-F238E27FC236}">
                  <a16:creationId xmlns:a16="http://schemas.microsoft.com/office/drawing/2014/main" id="{C5D5A945-0358-B653-B75F-F8C5B207F48B}"/>
                </a:ext>
              </a:extLst>
            </p:cNvPr>
            <p:cNvSpPr/>
            <p:nvPr/>
          </p:nvSpPr>
          <p:spPr>
            <a:xfrm>
              <a:off x="4189070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20" name="Google Shape;2289;p78">
              <a:extLst>
                <a:ext uri="{FF2B5EF4-FFF2-40B4-BE49-F238E27FC236}">
                  <a16:creationId xmlns:a16="http://schemas.microsoft.com/office/drawing/2014/main" id="{051A4157-1EE4-E468-A51B-92AC5DF480D8}"/>
                </a:ext>
              </a:extLst>
            </p:cNvPr>
            <p:cNvSpPr/>
            <p:nvPr/>
          </p:nvSpPr>
          <p:spPr>
            <a:xfrm>
              <a:off x="418907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21" name="Google Shape;2290;p78">
              <a:extLst>
                <a:ext uri="{FF2B5EF4-FFF2-40B4-BE49-F238E27FC236}">
                  <a16:creationId xmlns:a16="http://schemas.microsoft.com/office/drawing/2014/main" id="{369058C9-E32F-D5B8-9D1F-FFDCBB716687}"/>
                </a:ext>
              </a:extLst>
            </p:cNvPr>
            <p:cNvSpPr/>
            <p:nvPr/>
          </p:nvSpPr>
          <p:spPr>
            <a:xfrm>
              <a:off x="4189070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22" name="Google Shape;2291;p78">
              <a:extLst>
                <a:ext uri="{FF2B5EF4-FFF2-40B4-BE49-F238E27FC236}">
                  <a16:creationId xmlns:a16="http://schemas.microsoft.com/office/drawing/2014/main" id="{0409D35F-3D34-DD9D-31DE-189388B337CB}"/>
                </a:ext>
              </a:extLst>
            </p:cNvPr>
            <p:cNvSpPr/>
            <p:nvPr/>
          </p:nvSpPr>
          <p:spPr>
            <a:xfrm>
              <a:off x="4189070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23" name="Google Shape;2292;p78">
              <a:extLst>
                <a:ext uri="{FF2B5EF4-FFF2-40B4-BE49-F238E27FC236}">
                  <a16:creationId xmlns:a16="http://schemas.microsoft.com/office/drawing/2014/main" id="{41177042-6CE7-55F3-70BF-790E08F58A81}"/>
                </a:ext>
              </a:extLst>
            </p:cNvPr>
            <p:cNvSpPr/>
            <p:nvPr/>
          </p:nvSpPr>
          <p:spPr>
            <a:xfrm>
              <a:off x="4189070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24" name="Google Shape;2293;p78">
              <a:extLst>
                <a:ext uri="{FF2B5EF4-FFF2-40B4-BE49-F238E27FC236}">
                  <a16:creationId xmlns:a16="http://schemas.microsoft.com/office/drawing/2014/main" id="{881692D5-A2EF-75A5-DC9A-8CFDAF28432A}"/>
                </a:ext>
              </a:extLst>
            </p:cNvPr>
            <p:cNvSpPr/>
            <p:nvPr/>
          </p:nvSpPr>
          <p:spPr>
            <a:xfrm>
              <a:off x="4189070" y="1360784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25" name="Google Shape;2294;p78">
              <a:extLst>
                <a:ext uri="{FF2B5EF4-FFF2-40B4-BE49-F238E27FC236}">
                  <a16:creationId xmlns:a16="http://schemas.microsoft.com/office/drawing/2014/main" id="{CFBB30ED-7B6E-78BB-1F1A-C6F47CE87BDF}"/>
                </a:ext>
              </a:extLst>
            </p:cNvPr>
            <p:cNvSpPr/>
            <p:nvPr/>
          </p:nvSpPr>
          <p:spPr>
            <a:xfrm>
              <a:off x="4189070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26" name="Google Shape;2295;p78">
              <a:extLst>
                <a:ext uri="{FF2B5EF4-FFF2-40B4-BE49-F238E27FC236}">
                  <a16:creationId xmlns:a16="http://schemas.microsoft.com/office/drawing/2014/main" id="{5ED0B959-8F28-2603-29C5-B4FC3322F6E7}"/>
                </a:ext>
              </a:extLst>
            </p:cNvPr>
            <p:cNvSpPr/>
            <p:nvPr/>
          </p:nvSpPr>
          <p:spPr>
            <a:xfrm>
              <a:off x="4189070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27" name="Google Shape;2296;p78">
              <a:extLst>
                <a:ext uri="{FF2B5EF4-FFF2-40B4-BE49-F238E27FC236}">
                  <a16:creationId xmlns:a16="http://schemas.microsoft.com/office/drawing/2014/main" id="{B68D3399-70ED-747E-115F-F8D4D0FF75BA}"/>
                </a:ext>
              </a:extLst>
            </p:cNvPr>
            <p:cNvSpPr/>
            <p:nvPr/>
          </p:nvSpPr>
          <p:spPr>
            <a:xfrm>
              <a:off x="4087815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28" name="Google Shape;2297;p78">
              <a:extLst>
                <a:ext uri="{FF2B5EF4-FFF2-40B4-BE49-F238E27FC236}">
                  <a16:creationId xmlns:a16="http://schemas.microsoft.com/office/drawing/2014/main" id="{CF8AC247-AD80-9991-AB36-8E9BC44ABDF5}"/>
                </a:ext>
              </a:extLst>
            </p:cNvPr>
            <p:cNvSpPr/>
            <p:nvPr/>
          </p:nvSpPr>
          <p:spPr>
            <a:xfrm>
              <a:off x="4087815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29" name="Google Shape;2298;p78">
              <a:extLst>
                <a:ext uri="{FF2B5EF4-FFF2-40B4-BE49-F238E27FC236}">
                  <a16:creationId xmlns:a16="http://schemas.microsoft.com/office/drawing/2014/main" id="{B5F403A8-0CD2-01A1-BE16-514FA15D2501}"/>
                </a:ext>
              </a:extLst>
            </p:cNvPr>
            <p:cNvSpPr/>
            <p:nvPr/>
          </p:nvSpPr>
          <p:spPr>
            <a:xfrm>
              <a:off x="4087815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30" name="Google Shape;2299;p78">
              <a:extLst>
                <a:ext uri="{FF2B5EF4-FFF2-40B4-BE49-F238E27FC236}">
                  <a16:creationId xmlns:a16="http://schemas.microsoft.com/office/drawing/2014/main" id="{4E867605-5F84-0EA1-AEDF-B6CEF5742F7A}"/>
                </a:ext>
              </a:extLst>
            </p:cNvPr>
            <p:cNvSpPr/>
            <p:nvPr/>
          </p:nvSpPr>
          <p:spPr>
            <a:xfrm>
              <a:off x="4087815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31" name="Google Shape;2300;p78">
              <a:extLst>
                <a:ext uri="{FF2B5EF4-FFF2-40B4-BE49-F238E27FC236}">
                  <a16:creationId xmlns:a16="http://schemas.microsoft.com/office/drawing/2014/main" id="{23341612-825D-DC6F-31E2-5C22D3345A63}"/>
                </a:ext>
              </a:extLst>
            </p:cNvPr>
            <p:cNvSpPr/>
            <p:nvPr/>
          </p:nvSpPr>
          <p:spPr>
            <a:xfrm>
              <a:off x="4087815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32" name="Google Shape;2301;p78">
              <a:extLst>
                <a:ext uri="{FF2B5EF4-FFF2-40B4-BE49-F238E27FC236}">
                  <a16:creationId xmlns:a16="http://schemas.microsoft.com/office/drawing/2014/main" id="{216E20C1-AD9F-F6CC-AC76-693D03246C3C}"/>
                </a:ext>
              </a:extLst>
            </p:cNvPr>
            <p:cNvSpPr/>
            <p:nvPr/>
          </p:nvSpPr>
          <p:spPr>
            <a:xfrm>
              <a:off x="4087815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33" name="Google Shape;2302;p78">
              <a:extLst>
                <a:ext uri="{FF2B5EF4-FFF2-40B4-BE49-F238E27FC236}">
                  <a16:creationId xmlns:a16="http://schemas.microsoft.com/office/drawing/2014/main" id="{4B8BF615-8A07-241B-6270-37FF3A253AD7}"/>
                </a:ext>
              </a:extLst>
            </p:cNvPr>
            <p:cNvSpPr/>
            <p:nvPr/>
          </p:nvSpPr>
          <p:spPr>
            <a:xfrm>
              <a:off x="4087815" y="1461773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0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34" name="Google Shape;2303;p78">
              <a:extLst>
                <a:ext uri="{FF2B5EF4-FFF2-40B4-BE49-F238E27FC236}">
                  <a16:creationId xmlns:a16="http://schemas.microsoft.com/office/drawing/2014/main" id="{E00FAC61-3922-9874-1645-4B0FA3279CEA}"/>
                </a:ext>
              </a:extLst>
            </p:cNvPr>
            <p:cNvSpPr/>
            <p:nvPr/>
          </p:nvSpPr>
          <p:spPr>
            <a:xfrm>
              <a:off x="4087815" y="1360784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35" name="Google Shape;2304;p78">
              <a:extLst>
                <a:ext uri="{FF2B5EF4-FFF2-40B4-BE49-F238E27FC236}">
                  <a16:creationId xmlns:a16="http://schemas.microsoft.com/office/drawing/2014/main" id="{3546A830-48BF-E66C-5B2B-24611B46DFBA}"/>
                </a:ext>
              </a:extLst>
            </p:cNvPr>
            <p:cNvSpPr/>
            <p:nvPr/>
          </p:nvSpPr>
          <p:spPr>
            <a:xfrm>
              <a:off x="4087815" y="1259495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36" name="Google Shape;2305;p78">
              <a:extLst>
                <a:ext uri="{FF2B5EF4-FFF2-40B4-BE49-F238E27FC236}">
                  <a16:creationId xmlns:a16="http://schemas.microsoft.com/office/drawing/2014/main" id="{6853DE4A-E388-BAE6-A489-029FA9900D98}"/>
                </a:ext>
              </a:extLst>
            </p:cNvPr>
            <p:cNvSpPr/>
            <p:nvPr/>
          </p:nvSpPr>
          <p:spPr>
            <a:xfrm>
              <a:off x="4087815" y="1158240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37" name="Google Shape;2306;p78">
              <a:extLst>
                <a:ext uri="{FF2B5EF4-FFF2-40B4-BE49-F238E27FC236}">
                  <a16:creationId xmlns:a16="http://schemas.microsoft.com/office/drawing/2014/main" id="{E7AF9F21-E19C-CF08-9685-63D0F321EAB7}"/>
                </a:ext>
              </a:extLst>
            </p:cNvPr>
            <p:cNvSpPr/>
            <p:nvPr/>
          </p:nvSpPr>
          <p:spPr>
            <a:xfrm>
              <a:off x="398679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38" name="Google Shape;2307;p78">
              <a:extLst>
                <a:ext uri="{FF2B5EF4-FFF2-40B4-BE49-F238E27FC236}">
                  <a16:creationId xmlns:a16="http://schemas.microsoft.com/office/drawing/2014/main" id="{288D9054-195B-A324-F03D-DC7D69F38290}"/>
                </a:ext>
              </a:extLst>
            </p:cNvPr>
            <p:cNvSpPr/>
            <p:nvPr/>
          </p:nvSpPr>
          <p:spPr>
            <a:xfrm>
              <a:off x="398679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39" name="Google Shape;2308;p78">
              <a:extLst>
                <a:ext uri="{FF2B5EF4-FFF2-40B4-BE49-F238E27FC236}">
                  <a16:creationId xmlns:a16="http://schemas.microsoft.com/office/drawing/2014/main" id="{F48ABB93-AC75-4961-5E25-BB1CBCAB23F4}"/>
                </a:ext>
              </a:extLst>
            </p:cNvPr>
            <p:cNvSpPr/>
            <p:nvPr/>
          </p:nvSpPr>
          <p:spPr>
            <a:xfrm>
              <a:off x="398679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40" name="Google Shape;2309;p78">
              <a:extLst>
                <a:ext uri="{FF2B5EF4-FFF2-40B4-BE49-F238E27FC236}">
                  <a16:creationId xmlns:a16="http://schemas.microsoft.com/office/drawing/2014/main" id="{7DDF3E25-F41C-991A-F52A-2456E33C544B}"/>
                </a:ext>
              </a:extLst>
            </p:cNvPr>
            <p:cNvSpPr/>
            <p:nvPr/>
          </p:nvSpPr>
          <p:spPr>
            <a:xfrm>
              <a:off x="3986792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41" name="Google Shape;2310;p78">
              <a:extLst>
                <a:ext uri="{FF2B5EF4-FFF2-40B4-BE49-F238E27FC236}">
                  <a16:creationId xmlns:a16="http://schemas.microsoft.com/office/drawing/2014/main" id="{D39416FC-A57D-E87A-D6FC-8D75DEE7A94E}"/>
                </a:ext>
              </a:extLst>
            </p:cNvPr>
            <p:cNvSpPr/>
            <p:nvPr/>
          </p:nvSpPr>
          <p:spPr>
            <a:xfrm>
              <a:off x="3986792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42" name="Google Shape;2311;p78">
              <a:extLst>
                <a:ext uri="{FF2B5EF4-FFF2-40B4-BE49-F238E27FC236}">
                  <a16:creationId xmlns:a16="http://schemas.microsoft.com/office/drawing/2014/main" id="{3BB58372-A4D7-BB44-1161-FBA09A43B250}"/>
                </a:ext>
              </a:extLst>
            </p:cNvPr>
            <p:cNvSpPr/>
            <p:nvPr/>
          </p:nvSpPr>
          <p:spPr>
            <a:xfrm>
              <a:off x="3986792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43" name="Google Shape;2312;p78">
              <a:extLst>
                <a:ext uri="{FF2B5EF4-FFF2-40B4-BE49-F238E27FC236}">
                  <a16:creationId xmlns:a16="http://schemas.microsoft.com/office/drawing/2014/main" id="{E71B88B2-36F5-BFCE-A3D8-444A09EF7058}"/>
                </a:ext>
              </a:extLst>
            </p:cNvPr>
            <p:cNvSpPr/>
            <p:nvPr/>
          </p:nvSpPr>
          <p:spPr>
            <a:xfrm>
              <a:off x="3986792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44" name="Google Shape;2313;p78">
              <a:extLst>
                <a:ext uri="{FF2B5EF4-FFF2-40B4-BE49-F238E27FC236}">
                  <a16:creationId xmlns:a16="http://schemas.microsoft.com/office/drawing/2014/main" id="{993E696C-1824-911F-545C-636AECD3F93A}"/>
                </a:ext>
              </a:extLst>
            </p:cNvPr>
            <p:cNvSpPr/>
            <p:nvPr/>
          </p:nvSpPr>
          <p:spPr>
            <a:xfrm>
              <a:off x="3986792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45" name="Google Shape;2314;p78">
              <a:extLst>
                <a:ext uri="{FF2B5EF4-FFF2-40B4-BE49-F238E27FC236}">
                  <a16:creationId xmlns:a16="http://schemas.microsoft.com/office/drawing/2014/main" id="{8FD85B89-EA9D-506A-9B32-B73F2B61A1D6}"/>
                </a:ext>
              </a:extLst>
            </p:cNvPr>
            <p:cNvSpPr/>
            <p:nvPr/>
          </p:nvSpPr>
          <p:spPr>
            <a:xfrm>
              <a:off x="3986792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46" name="Google Shape;2315;p78">
              <a:extLst>
                <a:ext uri="{FF2B5EF4-FFF2-40B4-BE49-F238E27FC236}">
                  <a16:creationId xmlns:a16="http://schemas.microsoft.com/office/drawing/2014/main" id="{59AB28D0-7FF7-6521-5806-BEC740296054}"/>
                </a:ext>
              </a:extLst>
            </p:cNvPr>
            <p:cNvSpPr/>
            <p:nvPr/>
          </p:nvSpPr>
          <p:spPr>
            <a:xfrm>
              <a:off x="3885537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47" name="Google Shape;2316;p78">
              <a:extLst>
                <a:ext uri="{FF2B5EF4-FFF2-40B4-BE49-F238E27FC236}">
                  <a16:creationId xmlns:a16="http://schemas.microsoft.com/office/drawing/2014/main" id="{B91629D8-4BB8-F238-3E3D-A205B3D85BA4}"/>
                </a:ext>
              </a:extLst>
            </p:cNvPr>
            <p:cNvSpPr/>
            <p:nvPr/>
          </p:nvSpPr>
          <p:spPr>
            <a:xfrm>
              <a:off x="3885537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48" name="Google Shape;2317;p78">
              <a:extLst>
                <a:ext uri="{FF2B5EF4-FFF2-40B4-BE49-F238E27FC236}">
                  <a16:creationId xmlns:a16="http://schemas.microsoft.com/office/drawing/2014/main" id="{3B9717BB-DD11-EA2A-A513-2F7BFFE3689E}"/>
                </a:ext>
              </a:extLst>
            </p:cNvPr>
            <p:cNvSpPr/>
            <p:nvPr/>
          </p:nvSpPr>
          <p:spPr>
            <a:xfrm>
              <a:off x="3885537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49" name="Google Shape;2318;p78">
              <a:extLst>
                <a:ext uri="{FF2B5EF4-FFF2-40B4-BE49-F238E27FC236}">
                  <a16:creationId xmlns:a16="http://schemas.microsoft.com/office/drawing/2014/main" id="{677FDF7B-8636-88E9-9106-85045B22A2C4}"/>
                </a:ext>
              </a:extLst>
            </p:cNvPr>
            <p:cNvSpPr/>
            <p:nvPr/>
          </p:nvSpPr>
          <p:spPr>
            <a:xfrm>
              <a:off x="3885537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50" name="Google Shape;2319;p78">
              <a:extLst>
                <a:ext uri="{FF2B5EF4-FFF2-40B4-BE49-F238E27FC236}">
                  <a16:creationId xmlns:a16="http://schemas.microsoft.com/office/drawing/2014/main" id="{A53355AF-C554-86D5-7FAF-BD731947492B}"/>
                </a:ext>
              </a:extLst>
            </p:cNvPr>
            <p:cNvSpPr/>
            <p:nvPr/>
          </p:nvSpPr>
          <p:spPr>
            <a:xfrm>
              <a:off x="3783983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7" y="9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51" name="Google Shape;2320;p78">
              <a:extLst>
                <a:ext uri="{FF2B5EF4-FFF2-40B4-BE49-F238E27FC236}">
                  <a16:creationId xmlns:a16="http://schemas.microsoft.com/office/drawing/2014/main" id="{47A40C67-E630-E612-8342-2006800BD505}"/>
                </a:ext>
              </a:extLst>
            </p:cNvPr>
            <p:cNvSpPr/>
            <p:nvPr/>
          </p:nvSpPr>
          <p:spPr>
            <a:xfrm>
              <a:off x="3783983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52" name="Google Shape;2321;p78">
              <a:extLst>
                <a:ext uri="{FF2B5EF4-FFF2-40B4-BE49-F238E27FC236}">
                  <a16:creationId xmlns:a16="http://schemas.microsoft.com/office/drawing/2014/main" id="{24419A7F-A390-B204-0CB7-C3A37E6C850D}"/>
                </a:ext>
              </a:extLst>
            </p:cNvPr>
            <p:cNvSpPr/>
            <p:nvPr/>
          </p:nvSpPr>
          <p:spPr>
            <a:xfrm>
              <a:off x="3783983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53" name="Google Shape;2322;p78">
              <a:extLst>
                <a:ext uri="{FF2B5EF4-FFF2-40B4-BE49-F238E27FC236}">
                  <a16:creationId xmlns:a16="http://schemas.microsoft.com/office/drawing/2014/main" id="{696BB491-A8D0-B604-2CD5-8636199E8C17}"/>
                </a:ext>
              </a:extLst>
            </p:cNvPr>
            <p:cNvSpPr/>
            <p:nvPr/>
          </p:nvSpPr>
          <p:spPr>
            <a:xfrm>
              <a:off x="3682694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54" name="Google Shape;2323;p78">
              <a:extLst>
                <a:ext uri="{FF2B5EF4-FFF2-40B4-BE49-F238E27FC236}">
                  <a16:creationId xmlns:a16="http://schemas.microsoft.com/office/drawing/2014/main" id="{1337F390-5746-9140-6D42-C44AB85F5734}"/>
                </a:ext>
              </a:extLst>
            </p:cNvPr>
            <p:cNvSpPr/>
            <p:nvPr/>
          </p:nvSpPr>
          <p:spPr>
            <a:xfrm>
              <a:off x="3682694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55" name="Google Shape;2324;p78">
              <a:extLst>
                <a:ext uri="{FF2B5EF4-FFF2-40B4-BE49-F238E27FC236}">
                  <a16:creationId xmlns:a16="http://schemas.microsoft.com/office/drawing/2014/main" id="{A620456B-832B-C33A-F809-9F707DF20CF3}"/>
                </a:ext>
              </a:extLst>
            </p:cNvPr>
            <p:cNvSpPr/>
            <p:nvPr/>
          </p:nvSpPr>
          <p:spPr>
            <a:xfrm>
              <a:off x="4492636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56" name="Google Shape;2325;p78">
              <a:extLst>
                <a:ext uri="{FF2B5EF4-FFF2-40B4-BE49-F238E27FC236}">
                  <a16:creationId xmlns:a16="http://schemas.microsoft.com/office/drawing/2014/main" id="{61570240-521A-4502-2B7D-76C11985C041}"/>
                </a:ext>
              </a:extLst>
            </p:cNvPr>
            <p:cNvSpPr/>
            <p:nvPr/>
          </p:nvSpPr>
          <p:spPr>
            <a:xfrm>
              <a:off x="4492636" y="4498597"/>
              <a:ext cx="82851" cy="70825"/>
            </a:xfrm>
            <a:custGeom>
              <a:avLst/>
              <a:gdLst/>
              <a:ahLst/>
              <a:cxnLst/>
              <a:rect l="l" t="t" r="r" b="b"/>
              <a:pathLst>
                <a:path w="2494" h="2132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0"/>
                    <a:pt x="0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4" y="2033"/>
                    <a:pt x="1821" y="1814"/>
                  </a:cubicBezTo>
                  <a:cubicBezTo>
                    <a:pt x="2493" y="1141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57" name="Google Shape;2326;p78">
              <a:extLst>
                <a:ext uri="{FF2B5EF4-FFF2-40B4-BE49-F238E27FC236}">
                  <a16:creationId xmlns:a16="http://schemas.microsoft.com/office/drawing/2014/main" id="{02DB6A13-4F89-85CD-A5AF-509AB2CDF212}"/>
                </a:ext>
              </a:extLst>
            </p:cNvPr>
            <p:cNvSpPr/>
            <p:nvPr/>
          </p:nvSpPr>
          <p:spPr>
            <a:xfrm>
              <a:off x="4492636" y="4397342"/>
              <a:ext cx="82851" cy="70792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4" y="2032"/>
                    <a:pt x="1821" y="1813"/>
                  </a:cubicBezTo>
                  <a:cubicBezTo>
                    <a:pt x="2493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58" name="Google Shape;2327;p78">
              <a:extLst>
                <a:ext uri="{FF2B5EF4-FFF2-40B4-BE49-F238E27FC236}">
                  <a16:creationId xmlns:a16="http://schemas.microsoft.com/office/drawing/2014/main" id="{4F949A78-7231-A7FA-7A14-B1673E368CE3}"/>
                </a:ext>
              </a:extLst>
            </p:cNvPr>
            <p:cNvSpPr/>
            <p:nvPr/>
          </p:nvSpPr>
          <p:spPr>
            <a:xfrm>
              <a:off x="4391614" y="4903684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59" name="Google Shape;2328;p78">
              <a:extLst>
                <a:ext uri="{FF2B5EF4-FFF2-40B4-BE49-F238E27FC236}">
                  <a16:creationId xmlns:a16="http://schemas.microsoft.com/office/drawing/2014/main" id="{0015F2C0-2E0E-557E-3A60-21A6394156C6}"/>
                </a:ext>
              </a:extLst>
            </p:cNvPr>
            <p:cNvSpPr/>
            <p:nvPr/>
          </p:nvSpPr>
          <p:spPr>
            <a:xfrm>
              <a:off x="4391348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9" y="1073"/>
                  </a:cubicBezTo>
                  <a:cubicBezTo>
                    <a:pt x="9" y="1715"/>
                    <a:pt x="535" y="2139"/>
                    <a:pt x="1081" y="2139"/>
                  </a:cubicBezTo>
                  <a:cubicBezTo>
                    <a:pt x="1345" y="2139"/>
                    <a:pt x="1613" y="2040"/>
                    <a:pt x="1830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60" name="Google Shape;2329;p78">
              <a:extLst>
                <a:ext uri="{FF2B5EF4-FFF2-40B4-BE49-F238E27FC236}">
                  <a16:creationId xmlns:a16="http://schemas.microsoft.com/office/drawing/2014/main" id="{F56CF4CD-6874-AC58-E3DE-95CDBA92B946}"/>
                </a:ext>
              </a:extLst>
            </p:cNvPr>
            <p:cNvSpPr/>
            <p:nvPr/>
          </p:nvSpPr>
          <p:spPr>
            <a:xfrm>
              <a:off x="4391614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61" name="Google Shape;2330;p78">
              <a:extLst>
                <a:ext uri="{FF2B5EF4-FFF2-40B4-BE49-F238E27FC236}">
                  <a16:creationId xmlns:a16="http://schemas.microsoft.com/office/drawing/2014/main" id="{0296E11C-5C66-F70C-FFD8-E2964BC0A5DB}"/>
                </a:ext>
              </a:extLst>
            </p:cNvPr>
            <p:cNvSpPr/>
            <p:nvPr/>
          </p:nvSpPr>
          <p:spPr>
            <a:xfrm>
              <a:off x="4391614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62" name="Google Shape;2331;p78">
              <a:extLst>
                <a:ext uri="{FF2B5EF4-FFF2-40B4-BE49-F238E27FC236}">
                  <a16:creationId xmlns:a16="http://schemas.microsoft.com/office/drawing/2014/main" id="{4C12BA12-6052-A6FF-240D-94C480F14780}"/>
                </a:ext>
              </a:extLst>
            </p:cNvPr>
            <p:cNvSpPr/>
            <p:nvPr/>
          </p:nvSpPr>
          <p:spPr>
            <a:xfrm>
              <a:off x="4391614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63" name="Google Shape;2332;p78">
              <a:extLst>
                <a:ext uri="{FF2B5EF4-FFF2-40B4-BE49-F238E27FC236}">
                  <a16:creationId xmlns:a16="http://schemas.microsoft.com/office/drawing/2014/main" id="{ED01FA80-713E-054C-A8E3-1B437F1E8D7A}"/>
                </a:ext>
              </a:extLst>
            </p:cNvPr>
            <p:cNvSpPr/>
            <p:nvPr/>
          </p:nvSpPr>
          <p:spPr>
            <a:xfrm>
              <a:off x="4391614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64" name="Google Shape;2333;p78">
              <a:extLst>
                <a:ext uri="{FF2B5EF4-FFF2-40B4-BE49-F238E27FC236}">
                  <a16:creationId xmlns:a16="http://schemas.microsoft.com/office/drawing/2014/main" id="{0373C752-601E-9810-CDB0-EFFDC611DCD7}"/>
                </a:ext>
              </a:extLst>
            </p:cNvPr>
            <p:cNvSpPr/>
            <p:nvPr/>
          </p:nvSpPr>
          <p:spPr>
            <a:xfrm>
              <a:off x="4290358" y="4903684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65" name="Google Shape;2334;p78">
              <a:extLst>
                <a:ext uri="{FF2B5EF4-FFF2-40B4-BE49-F238E27FC236}">
                  <a16:creationId xmlns:a16="http://schemas.microsoft.com/office/drawing/2014/main" id="{210F6985-BE90-7631-16CB-F0FB8E16AF96}"/>
                </a:ext>
              </a:extLst>
            </p:cNvPr>
            <p:cNvSpPr/>
            <p:nvPr/>
          </p:nvSpPr>
          <p:spPr>
            <a:xfrm>
              <a:off x="4290358" y="4802163"/>
              <a:ext cx="82918" cy="71058"/>
            </a:xfrm>
            <a:custGeom>
              <a:avLst/>
              <a:gdLst/>
              <a:ahLst/>
              <a:cxnLst/>
              <a:rect l="l" t="t" r="r" b="b"/>
              <a:pathLst>
                <a:path w="2496" h="2139" extrusionOk="0">
                  <a:moveTo>
                    <a:pt x="1065" y="0"/>
                  </a:moveTo>
                  <a:cubicBezTo>
                    <a:pt x="472" y="0"/>
                    <a:pt x="0" y="480"/>
                    <a:pt x="0" y="1073"/>
                  </a:cubicBezTo>
                  <a:cubicBezTo>
                    <a:pt x="0" y="1715"/>
                    <a:pt x="526" y="2139"/>
                    <a:pt x="1073" y="2139"/>
                  </a:cubicBezTo>
                  <a:cubicBezTo>
                    <a:pt x="1336" y="2139"/>
                    <a:pt x="1604" y="2040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66" name="Google Shape;2335;p78">
              <a:extLst>
                <a:ext uri="{FF2B5EF4-FFF2-40B4-BE49-F238E27FC236}">
                  <a16:creationId xmlns:a16="http://schemas.microsoft.com/office/drawing/2014/main" id="{CB6E2B1F-3B25-BF2C-DC2A-D5B8119E5069}"/>
                </a:ext>
              </a:extLst>
            </p:cNvPr>
            <p:cNvSpPr/>
            <p:nvPr/>
          </p:nvSpPr>
          <p:spPr>
            <a:xfrm>
              <a:off x="4290358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67" name="Google Shape;2336;p78">
              <a:extLst>
                <a:ext uri="{FF2B5EF4-FFF2-40B4-BE49-F238E27FC236}">
                  <a16:creationId xmlns:a16="http://schemas.microsoft.com/office/drawing/2014/main" id="{A35D9744-8514-03E7-7F38-9FA9306DD0BE}"/>
                </a:ext>
              </a:extLst>
            </p:cNvPr>
            <p:cNvSpPr/>
            <p:nvPr/>
          </p:nvSpPr>
          <p:spPr>
            <a:xfrm>
              <a:off x="4290358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68" name="Google Shape;2337;p78">
              <a:extLst>
                <a:ext uri="{FF2B5EF4-FFF2-40B4-BE49-F238E27FC236}">
                  <a16:creationId xmlns:a16="http://schemas.microsoft.com/office/drawing/2014/main" id="{872ED6F6-B52E-AC5C-7768-A8393A146F95}"/>
                </a:ext>
              </a:extLst>
            </p:cNvPr>
            <p:cNvSpPr/>
            <p:nvPr/>
          </p:nvSpPr>
          <p:spPr>
            <a:xfrm>
              <a:off x="4290358" y="4498597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69" name="Google Shape;2338;p78">
              <a:extLst>
                <a:ext uri="{FF2B5EF4-FFF2-40B4-BE49-F238E27FC236}">
                  <a16:creationId xmlns:a16="http://schemas.microsoft.com/office/drawing/2014/main" id="{F05CDF7E-54AA-9FAE-AA06-19B8D8A2EB25}"/>
                </a:ext>
              </a:extLst>
            </p:cNvPr>
            <p:cNvSpPr/>
            <p:nvPr/>
          </p:nvSpPr>
          <p:spPr>
            <a:xfrm>
              <a:off x="4290358" y="439734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70" name="Google Shape;2339;p78">
              <a:extLst>
                <a:ext uri="{FF2B5EF4-FFF2-40B4-BE49-F238E27FC236}">
                  <a16:creationId xmlns:a16="http://schemas.microsoft.com/office/drawing/2014/main" id="{57B58344-0AB4-3347-C5D1-B3E7C4287394}"/>
                </a:ext>
              </a:extLst>
            </p:cNvPr>
            <p:cNvSpPr/>
            <p:nvPr/>
          </p:nvSpPr>
          <p:spPr>
            <a:xfrm>
              <a:off x="4189070" y="5004707"/>
              <a:ext cx="82685" cy="71058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71" name="Google Shape;2340;p78">
              <a:extLst>
                <a:ext uri="{FF2B5EF4-FFF2-40B4-BE49-F238E27FC236}">
                  <a16:creationId xmlns:a16="http://schemas.microsoft.com/office/drawing/2014/main" id="{A069C39B-C73A-1495-CF5F-DBE7F1972785}"/>
                </a:ext>
              </a:extLst>
            </p:cNvPr>
            <p:cNvSpPr/>
            <p:nvPr/>
          </p:nvSpPr>
          <p:spPr>
            <a:xfrm>
              <a:off x="4189070" y="4903684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72" name="Google Shape;2341;p78">
              <a:extLst>
                <a:ext uri="{FF2B5EF4-FFF2-40B4-BE49-F238E27FC236}">
                  <a16:creationId xmlns:a16="http://schemas.microsoft.com/office/drawing/2014/main" id="{1A4A17BF-9F37-4C4E-1C88-65D2289E5382}"/>
                </a:ext>
              </a:extLst>
            </p:cNvPr>
            <p:cNvSpPr/>
            <p:nvPr/>
          </p:nvSpPr>
          <p:spPr>
            <a:xfrm>
              <a:off x="4189070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73" name="Google Shape;2342;p78">
              <a:extLst>
                <a:ext uri="{FF2B5EF4-FFF2-40B4-BE49-F238E27FC236}">
                  <a16:creationId xmlns:a16="http://schemas.microsoft.com/office/drawing/2014/main" id="{7B954474-783B-E84E-04F1-94C6B3D0F273}"/>
                </a:ext>
              </a:extLst>
            </p:cNvPr>
            <p:cNvSpPr/>
            <p:nvPr/>
          </p:nvSpPr>
          <p:spPr>
            <a:xfrm>
              <a:off x="4189070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74" name="Google Shape;2343;p78">
              <a:extLst>
                <a:ext uri="{FF2B5EF4-FFF2-40B4-BE49-F238E27FC236}">
                  <a16:creationId xmlns:a16="http://schemas.microsoft.com/office/drawing/2014/main" id="{4FBC4855-32B1-ED0A-1935-A2D6F6F19AD3}"/>
                </a:ext>
              </a:extLst>
            </p:cNvPr>
            <p:cNvSpPr/>
            <p:nvPr/>
          </p:nvSpPr>
          <p:spPr>
            <a:xfrm>
              <a:off x="4189070" y="4599619"/>
              <a:ext cx="82685" cy="71058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66" y="0"/>
                  </a:moveTo>
                  <a:cubicBezTo>
                    <a:pt x="480" y="8"/>
                    <a:pt x="1" y="488"/>
                    <a:pt x="1" y="1073"/>
                  </a:cubicBezTo>
                  <a:cubicBezTo>
                    <a:pt x="1" y="1715"/>
                    <a:pt x="527" y="2139"/>
                    <a:pt x="1073" y="2139"/>
                  </a:cubicBezTo>
                  <a:cubicBezTo>
                    <a:pt x="1337" y="2139"/>
                    <a:pt x="1605" y="2040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75" name="Google Shape;2344;p78">
              <a:extLst>
                <a:ext uri="{FF2B5EF4-FFF2-40B4-BE49-F238E27FC236}">
                  <a16:creationId xmlns:a16="http://schemas.microsoft.com/office/drawing/2014/main" id="{46F33268-3146-365D-64D3-A9B3CD969F04}"/>
                </a:ext>
              </a:extLst>
            </p:cNvPr>
            <p:cNvSpPr/>
            <p:nvPr/>
          </p:nvSpPr>
          <p:spPr>
            <a:xfrm>
              <a:off x="4189070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76" name="Google Shape;2345;p78">
              <a:extLst>
                <a:ext uri="{FF2B5EF4-FFF2-40B4-BE49-F238E27FC236}">
                  <a16:creationId xmlns:a16="http://schemas.microsoft.com/office/drawing/2014/main" id="{40F1EAB1-F6D1-49E5-5DC4-AEB15B5DD346}"/>
                </a:ext>
              </a:extLst>
            </p:cNvPr>
            <p:cNvSpPr/>
            <p:nvPr/>
          </p:nvSpPr>
          <p:spPr>
            <a:xfrm>
              <a:off x="4189070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77" name="Google Shape;2346;p78">
              <a:extLst>
                <a:ext uri="{FF2B5EF4-FFF2-40B4-BE49-F238E27FC236}">
                  <a16:creationId xmlns:a16="http://schemas.microsoft.com/office/drawing/2014/main" id="{B6578812-8F91-5A0C-8199-3CC696363557}"/>
                </a:ext>
              </a:extLst>
            </p:cNvPr>
            <p:cNvSpPr/>
            <p:nvPr/>
          </p:nvSpPr>
          <p:spPr>
            <a:xfrm>
              <a:off x="4189070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78" name="Google Shape;2347;p78">
              <a:extLst>
                <a:ext uri="{FF2B5EF4-FFF2-40B4-BE49-F238E27FC236}">
                  <a16:creationId xmlns:a16="http://schemas.microsoft.com/office/drawing/2014/main" id="{ED7877F0-750D-3331-7369-9A674600A483}"/>
                </a:ext>
              </a:extLst>
            </p:cNvPr>
            <p:cNvSpPr/>
            <p:nvPr/>
          </p:nvSpPr>
          <p:spPr>
            <a:xfrm>
              <a:off x="4087815" y="5207250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96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79" name="Google Shape;2348;p78">
              <a:extLst>
                <a:ext uri="{FF2B5EF4-FFF2-40B4-BE49-F238E27FC236}">
                  <a16:creationId xmlns:a16="http://schemas.microsoft.com/office/drawing/2014/main" id="{C56D8C78-7A69-1265-C855-A5E48DEDCE76}"/>
                </a:ext>
              </a:extLst>
            </p:cNvPr>
            <p:cNvSpPr/>
            <p:nvPr/>
          </p:nvSpPr>
          <p:spPr>
            <a:xfrm>
              <a:off x="4087815" y="510596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9" y="2134"/>
                    <a:pt x="1078" y="2134"/>
                  </a:cubicBezTo>
                  <a:cubicBezTo>
                    <a:pt x="1339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80" name="Google Shape;2349;p78">
              <a:extLst>
                <a:ext uri="{FF2B5EF4-FFF2-40B4-BE49-F238E27FC236}">
                  <a16:creationId xmlns:a16="http://schemas.microsoft.com/office/drawing/2014/main" id="{FDEA686A-DD7E-A52B-7353-A4A891872A76}"/>
                </a:ext>
              </a:extLst>
            </p:cNvPr>
            <p:cNvSpPr/>
            <p:nvPr/>
          </p:nvSpPr>
          <p:spPr>
            <a:xfrm>
              <a:off x="4087815" y="5004707"/>
              <a:ext cx="82652" cy="71058"/>
            </a:xfrm>
            <a:custGeom>
              <a:avLst/>
              <a:gdLst/>
              <a:ahLst/>
              <a:cxnLst/>
              <a:rect l="l" t="t" r="r" b="b"/>
              <a:pathLst>
                <a:path w="2488" h="2139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4" y="2041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81" name="Google Shape;2350;p78">
              <a:extLst>
                <a:ext uri="{FF2B5EF4-FFF2-40B4-BE49-F238E27FC236}">
                  <a16:creationId xmlns:a16="http://schemas.microsoft.com/office/drawing/2014/main" id="{9CBEF555-EE43-A0BE-A28C-C1EAE013DEF9}"/>
                </a:ext>
              </a:extLst>
            </p:cNvPr>
            <p:cNvSpPr/>
            <p:nvPr/>
          </p:nvSpPr>
          <p:spPr>
            <a:xfrm>
              <a:off x="4087815" y="4903684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82" name="Google Shape;2351;p78">
              <a:extLst>
                <a:ext uri="{FF2B5EF4-FFF2-40B4-BE49-F238E27FC236}">
                  <a16:creationId xmlns:a16="http://schemas.microsoft.com/office/drawing/2014/main" id="{DB1FCCA0-E497-B225-7FF5-354EF49B59C2}"/>
                </a:ext>
              </a:extLst>
            </p:cNvPr>
            <p:cNvSpPr/>
            <p:nvPr/>
          </p:nvSpPr>
          <p:spPr>
            <a:xfrm>
              <a:off x="4087815" y="4802163"/>
              <a:ext cx="82918" cy="71058"/>
            </a:xfrm>
            <a:custGeom>
              <a:avLst/>
              <a:gdLst/>
              <a:ahLst/>
              <a:cxnLst/>
              <a:rect l="l" t="t" r="r" b="b"/>
              <a:pathLst>
                <a:path w="2496" h="2139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7" y="2139"/>
                  </a:cubicBezTo>
                  <a:cubicBezTo>
                    <a:pt x="1341" y="2139"/>
                    <a:pt x="1610" y="2040"/>
                    <a:pt x="1829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83" name="Google Shape;2352;p78">
              <a:extLst>
                <a:ext uri="{FF2B5EF4-FFF2-40B4-BE49-F238E27FC236}">
                  <a16:creationId xmlns:a16="http://schemas.microsoft.com/office/drawing/2014/main" id="{7EA907FB-CEA1-9B8D-765A-56B543AAD4CA}"/>
                </a:ext>
              </a:extLst>
            </p:cNvPr>
            <p:cNvSpPr/>
            <p:nvPr/>
          </p:nvSpPr>
          <p:spPr>
            <a:xfrm>
              <a:off x="4087815" y="4700875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84" name="Google Shape;2353;p78">
              <a:extLst>
                <a:ext uri="{FF2B5EF4-FFF2-40B4-BE49-F238E27FC236}">
                  <a16:creationId xmlns:a16="http://schemas.microsoft.com/office/drawing/2014/main" id="{795D74C2-63F8-2D49-24CD-ADEC90445B6D}"/>
                </a:ext>
              </a:extLst>
            </p:cNvPr>
            <p:cNvSpPr/>
            <p:nvPr/>
          </p:nvSpPr>
          <p:spPr>
            <a:xfrm>
              <a:off x="4087815" y="4599619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8" y="2137"/>
                    <a:pt x="1076" y="2137"/>
                  </a:cubicBezTo>
                  <a:cubicBezTo>
                    <a:pt x="1339" y="2137"/>
                    <a:pt x="1605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85" name="Google Shape;2354;p78">
              <a:extLst>
                <a:ext uri="{FF2B5EF4-FFF2-40B4-BE49-F238E27FC236}">
                  <a16:creationId xmlns:a16="http://schemas.microsoft.com/office/drawing/2014/main" id="{7B6E9C38-7E98-67B8-D9C2-55438806FDE2}"/>
                </a:ext>
              </a:extLst>
            </p:cNvPr>
            <p:cNvSpPr/>
            <p:nvPr/>
          </p:nvSpPr>
          <p:spPr>
            <a:xfrm>
              <a:off x="4087815" y="4498597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86" name="Google Shape;2355;p78">
              <a:extLst>
                <a:ext uri="{FF2B5EF4-FFF2-40B4-BE49-F238E27FC236}">
                  <a16:creationId xmlns:a16="http://schemas.microsoft.com/office/drawing/2014/main" id="{B3F247D5-3CA2-EA5F-F51D-9D0C9C1C80D2}"/>
                </a:ext>
              </a:extLst>
            </p:cNvPr>
            <p:cNvSpPr/>
            <p:nvPr/>
          </p:nvSpPr>
          <p:spPr>
            <a:xfrm>
              <a:off x="4087815" y="439734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87" name="Google Shape;2356;p78">
              <a:extLst>
                <a:ext uri="{FF2B5EF4-FFF2-40B4-BE49-F238E27FC236}">
                  <a16:creationId xmlns:a16="http://schemas.microsoft.com/office/drawing/2014/main" id="{A8A118B8-2463-46FD-983B-725D3F98E3FF}"/>
                </a:ext>
              </a:extLst>
            </p:cNvPr>
            <p:cNvSpPr/>
            <p:nvPr/>
          </p:nvSpPr>
          <p:spPr>
            <a:xfrm>
              <a:off x="4087815" y="4296053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88" name="Google Shape;2357;p78">
              <a:extLst>
                <a:ext uri="{FF2B5EF4-FFF2-40B4-BE49-F238E27FC236}">
                  <a16:creationId xmlns:a16="http://schemas.microsoft.com/office/drawing/2014/main" id="{B1B2F618-4C5F-D7CF-718E-4D55F3B1D220}"/>
                </a:ext>
              </a:extLst>
            </p:cNvPr>
            <p:cNvSpPr/>
            <p:nvPr/>
          </p:nvSpPr>
          <p:spPr>
            <a:xfrm>
              <a:off x="4087815" y="4194798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89" name="Google Shape;2358;p78">
              <a:extLst>
                <a:ext uri="{FF2B5EF4-FFF2-40B4-BE49-F238E27FC236}">
                  <a16:creationId xmlns:a16="http://schemas.microsoft.com/office/drawing/2014/main" id="{139143DF-A2A9-0356-AEFB-6EA809E35F86}"/>
                </a:ext>
              </a:extLst>
            </p:cNvPr>
            <p:cNvSpPr/>
            <p:nvPr/>
          </p:nvSpPr>
          <p:spPr>
            <a:xfrm>
              <a:off x="3986792" y="540952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90" name="Google Shape;2359;p78">
              <a:extLst>
                <a:ext uri="{FF2B5EF4-FFF2-40B4-BE49-F238E27FC236}">
                  <a16:creationId xmlns:a16="http://schemas.microsoft.com/office/drawing/2014/main" id="{59662B9B-0CD7-FCAF-5F1F-FAF6C60C5F92}"/>
                </a:ext>
              </a:extLst>
            </p:cNvPr>
            <p:cNvSpPr/>
            <p:nvPr/>
          </p:nvSpPr>
          <p:spPr>
            <a:xfrm>
              <a:off x="3986792" y="5308505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91" name="Google Shape;2360;p78">
              <a:extLst>
                <a:ext uri="{FF2B5EF4-FFF2-40B4-BE49-F238E27FC236}">
                  <a16:creationId xmlns:a16="http://schemas.microsoft.com/office/drawing/2014/main" id="{276D3733-2DD2-175F-9ADB-8221E8EB062B}"/>
                </a:ext>
              </a:extLst>
            </p:cNvPr>
            <p:cNvSpPr/>
            <p:nvPr/>
          </p:nvSpPr>
          <p:spPr>
            <a:xfrm>
              <a:off x="3986792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7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92" name="Google Shape;2361;p78">
              <a:extLst>
                <a:ext uri="{FF2B5EF4-FFF2-40B4-BE49-F238E27FC236}">
                  <a16:creationId xmlns:a16="http://schemas.microsoft.com/office/drawing/2014/main" id="{CE978D1F-030A-918A-0976-96F826C2F714}"/>
                </a:ext>
              </a:extLst>
            </p:cNvPr>
            <p:cNvSpPr/>
            <p:nvPr/>
          </p:nvSpPr>
          <p:spPr>
            <a:xfrm>
              <a:off x="3986792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93" name="Google Shape;2362;p78">
              <a:extLst>
                <a:ext uri="{FF2B5EF4-FFF2-40B4-BE49-F238E27FC236}">
                  <a16:creationId xmlns:a16="http://schemas.microsoft.com/office/drawing/2014/main" id="{02BB1CFD-7C49-F791-9786-5CF3E1F49AF2}"/>
                </a:ext>
              </a:extLst>
            </p:cNvPr>
            <p:cNvSpPr/>
            <p:nvPr/>
          </p:nvSpPr>
          <p:spPr>
            <a:xfrm>
              <a:off x="3986526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5" y="2041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94" name="Google Shape;2363;p78">
              <a:extLst>
                <a:ext uri="{FF2B5EF4-FFF2-40B4-BE49-F238E27FC236}">
                  <a16:creationId xmlns:a16="http://schemas.microsoft.com/office/drawing/2014/main" id="{EA3BFE66-4FCA-19FA-2B8C-F9252212D3C0}"/>
                </a:ext>
              </a:extLst>
            </p:cNvPr>
            <p:cNvSpPr/>
            <p:nvPr/>
          </p:nvSpPr>
          <p:spPr>
            <a:xfrm>
              <a:off x="3986526" y="4903684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95" name="Google Shape;2364;p78">
              <a:extLst>
                <a:ext uri="{FF2B5EF4-FFF2-40B4-BE49-F238E27FC236}">
                  <a16:creationId xmlns:a16="http://schemas.microsoft.com/office/drawing/2014/main" id="{F2F0E9FE-1CAC-D3C6-6BA4-2A6A6750AAF2}"/>
                </a:ext>
              </a:extLst>
            </p:cNvPr>
            <p:cNvSpPr/>
            <p:nvPr/>
          </p:nvSpPr>
          <p:spPr>
            <a:xfrm>
              <a:off x="3986526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96" name="Google Shape;2365;p78">
              <a:extLst>
                <a:ext uri="{FF2B5EF4-FFF2-40B4-BE49-F238E27FC236}">
                  <a16:creationId xmlns:a16="http://schemas.microsoft.com/office/drawing/2014/main" id="{62B33A63-8FA5-17E6-2B1F-F86EEB25D8DA}"/>
                </a:ext>
              </a:extLst>
            </p:cNvPr>
            <p:cNvSpPr/>
            <p:nvPr/>
          </p:nvSpPr>
          <p:spPr>
            <a:xfrm>
              <a:off x="3986792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97" name="Google Shape;2366;p78">
              <a:extLst>
                <a:ext uri="{FF2B5EF4-FFF2-40B4-BE49-F238E27FC236}">
                  <a16:creationId xmlns:a16="http://schemas.microsoft.com/office/drawing/2014/main" id="{344D686B-0CD4-77B8-16CC-B57E4247A0FC}"/>
                </a:ext>
              </a:extLst>
            </p:cNvPr>
            <p:cNvSpPr/>
            <p:nvPr/>
          </p:nvSpPr>
          <p:spPr>
            <a:xfrm>
              <a:off x="3986792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98" name="Google Shape;2367;p78">
              <a:extLst>
                <a:ext uri="{FF2B5EF4-FFF2-40B4-BE49-F238E27FC236}">
                  <a16:creationId xmlns:a16="http://schemas.microsoft.com/office/drawing/2014/main" id="{B1E8E56E-A62B-9293-E232-B54D338F2F84}"/>
                </a:ext>
              </a:extLst>
            </p:cNvPr>
            <p:cNvSpPr/>
            <p:nvPr/>
          </p:nvSpPr>
          <p:spPr>
            <a:xfrm>
              <a:off x="3986526" y="4498597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99" name="Google Shape;2368;p78">
              <a:extLst>
                <a:ext uri="{FF2B5EF4-FFF2-40B4-BE49-F238E27FC236}">
                  <a16:creationId xmlns:a16="http://schemas.microsoft.com/office/drawing/2014/main" id="{332E8F83-DCB4-ED50-79D1-50666233411D}"/>
                </a:ext>
              </a:extLst>
            </p:cNvPr>
            <p:cNvSpPr/>
            <p:nvPr/>
          </p:nvSpPr>
          <p:spPr>
            <a:xfrm>
              <a:off x="3986526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00" name="Google Shape;2369;p78">
              <a:extLst>
                <a:ext uri="{FF2B5EF4-FFF2-40B4-BE49-F238E27FC236}">
                  <a16:creationId xmlns:a16="http://schemas.microsoft.com/office/drawing/2014/main" id="{22961714-B65B-82B0-10FA-AD49CCD318C1}"/>
                </a:ext>
              </a:extLst>
            </p:cNvPr>
            <p:cNvSpPr/>
            <p:nvPr/>
          </p:nvSpPr>
          <p:spPr>
            <a:xfrm>
              <a:off x="3986526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01" name="Google Shape;2370;p78">
              <a:extLst>
                <a:ext uri="{FF2B5EF4-FFF2-40B4-BE49-F238E27FC236}">
                  <a16:creationId xmlns:a16="http://schemas.microsoft.com/office/drawing/2014/main" id="{EFCEF53D-A761-FB04-2EAB-EF94E82BCB37}"/>
                </a:ext>
              </a:extLst>
            </p:cNvPr>
            <p:cNvSpPr/>
            <p:nvPr/>
          </p:nvSpPr>
          <p:spPr>
            <a:xfrm>
              <a:off x="3986526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54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02" name="Google Shape;2371;p78">
              <a:extLst>
                <a:ext uri="{FF2B5EF4-FFF2-40B4-BE49-F238E27FC236}">
                  <a16:creationId xmlns:a16="http://schemas.microsoft.com/office/drawing/2014/main" id="{3F0A3D94-B5FB-C487-D4A4-EA974FC5A15D}"/>
                </a:ext>
              </a:extLst>
            </p:cNvPr>
            <p:cNvSpPr/>
            <p:nvPr/>
          </p:nvSpPr>
          <p:spPr>
            <a:xfrm>
              <a:off x="3986526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55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03" name="Google Shape;2372;p78">
              <a:extLst>
                <a:ext uri="{FF2B5EF4-FFF2-40B4-BE49-F238E27FC236}">
                  <a16:creationId xmlns:a16="http://schemas.microsoft.com/office/drawing/2014/main" id="{EEC783C8-594F-7A23-2473-09603D01B518}"/>
                </a:ext>
              </a:extLst>
            </p:cNvPr>
            <p:cNvSpPr/>
            <p:nvPr/>
          </p:nvSpPr>
          <p:spPr>
            <a:xfrm>
              <a:off x="3885537" y="551078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04" name="Google Shape;2373;p78">
              <a:extLst>
                <a:ext uri="{FF2B5EF4-FFF2-40B4-BE49-F238E27FC236}">
                  <a16:creationId xmlns:a16="http://schemas.microsoft.com/office/drawing/2014/main" id="{C863A5B7-532A-8313-2F03-D1A89819D812}"/>
                </a:ext>
              </a:extLst>
            </p:cNvPr>
            <p:cNvSpPr/>
            <p:nvPr/>
          </p:nvSpPr>
          <p:spPr>
            <a:xfrm>
              <a:off x="3885537" y="5409528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05" name="Google Shape;2374;p78">
              <a:extLst>
                <a:ext uri="{FF2B5EF4-FFF2-40B4-BE49-F238E27FC236}">
                  <a16:creationId xmlns:a16="http://schemas.microsoft.com/office/drawing/2014/main" id="{CCF4B062-A25C-DB59-2F4E-7EE4F204F264}"/>
                </a:ext>
              </a:extLst>
            </p:cNvPr>
            <p:cNvSpPr/>
            <p:nvPr/>
          </p:nvSpPr>
          <p:spPr>
            <a:xfrm>
              <a:off x="3885537" y="5308505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06" name="Google Shape;2375;p78">
              <a:extLst>
                <a:ext uri="{FF2B5EF4-FFF2-40B4-BE49-F238E27FC236}">
                  <a16:creationId xmlns:a16="http://schemas.microsoft.com/office/drawing/2014/main" id="{4685EADD-5D38-2258-23A5-EF93A6050AF0}"/>
                </a:ext>
              </a:extLst>
            </p:cNvPr>
            <p:cNvSpPr/>
            <p:nvPr/>
          </p:nvSpPr>
          <p:spPr>
            <a:xfrm>
              <a:off x="3885537" y="520725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07" name="Google Shape;2376;p78">
              <a:extLst>
                <a:ext uri="{FF2B5EF4-FFF2-40B4-BE49-F238E27FC236}">
                  <a16:creationId xmlns:a16="http://schemas.microsoft.com/office/drawing/2014/main" id="{87055FB6-EBB8-E059-7908-8DCD8D5692FA}"/>
                </a:ext>
              </a:extLst>
            </p:cNvPr>
            <p:cNvSpPr/>
            <p:nvPr/>
          </p:nvSpPr>
          <p:spPr>
            <a:xfrm>
              <a:off x="3885537" y="510596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08" name="Google Shape;2377;p78">
              <a:extLst>
                <a:ext uri="{FF2B5EF4-FFF2-40B4-BE49-F238E27FC236}">
                  <a16:creationId xmlns:a16="http://schemas.microsoft.com/office/drawing/2014/main" id="{ACAA54DA-5FE9-B696-153D-1E5B85DAD59A}"/>
                </a:ext>
              </a:extLst>
            </p:cNvPr>
            <p:cNvSpPr/>
            <p:nvPr/>
          </p:nvSpPr>
          <p:spPr>
            <a:xfrm>
              <a:off x="3885238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9" y="1073"/>
                  </a:cubicBezTo>
                  <a:cubicBezTo>
                    <a:pt x="9" y="1715"/>
                    <a:pt x="531" y="2139"/>
                    <a:pt x="1078" y="2139"/>
                  </a:cubicBezTo>
                  <a:cubicBezTo>
                    <a:pt x="1342" y="2139"/>
                    <a:pt x="1611" y="2041"/>
                    <a:pt x="1830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09" name="Google Shape;2378;p78">
              <a:extLst>
                <a:ext uri="{FF2B5EF4-FFF2-40B4-BE49-F238E27FC236}">
                  <a16:creationId xmlns:a16="http://schemas.microsoft.com/office/drawing/2014/main" id="{8AEA737B-CED1-9A1B-9134-A39004E86EED}"/>
                </a:ext>
              </a:extLst>
            </p:cNvPr>
            <p:cNvSpPr/>
            <p:nvPr/>
          </p:nvSpPr>
          <p:spPr>
            <a:xfrm>
              <a:off x="3885537" y="4903684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10" name="Google Shape;2379;p78">
              <a:extLst>
                <a:ext uri="{FF2B5EF4-FFF2-40B4-BE49-F238E27FC236}">
                  <a16:creationId xmlns:a16="http://schemas.microsoft.com/office/drawing/2014/main" id="{43ED7069-B9B4-C6B5-AFAF-02DC4A0B1F0C}"/>
                </a:ext>
              </a:extLst>
            </p:cNvPr>
            <p:cNvSpPr/>
            <p:nvPr/>
          </p:nvSpPr>
          <p:spPr>
            <a:xfrm>
              <a:off x="3885238" y="4802163"/>
              <a:ext cx="83217" cy="71058"/>
            </a:xfrm>
            <a:custGeom>
              <a:avLst/>
              <a:gdLst/>
              <a:ahLst/>
              <a:cxnLst/>
              <a:rect l="l" t="t" r="r" b="b"/>
              <a:pathLst>
                <a:path w="2505" h="2139" extrusionOk="0">
                  <a:moveTo>
                    <a:pt x="1074" y="0"/>
                  </a:moveTo>
                  <a:cubicBezTo>
                    <a:pt x="481" y="0"/>
                    <a:pt x="1" y="480"/>
                    <a:pt x="9" y="1073"/>
                  </a:cubicBezTo>
                  <a:cubicBezTo>
                    <a:pt x="9" y="1715"/>
                    <a:pt x="535" y="2139"/>
                    <a:pt x="1082" y="2139"/>
                  </a:cubicBezTo>
                  <a:cubicBezTo>
                    <a:pt x="1345" y="2139"/>
                    <a:pt x="1613" y="2040"/>
                    <a:pt x="1830" y="1821"/>
                  </a:cubicBezTo>
                  <a:cubicBezTo>
                    <a:pt x="2505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11" name="Google Shape;2380;p78">
              <a:extLst>
                <a:ext uri="{FF2B5EF4-FFF2-40B4-BE49-F238E27FC236}">
                  <a16:creationId xmlns:a16="http://schemas.microsoft.com/office/drawing/2014/main" id="{660FD240-08B4-CFCD-1927-2E117AC4D5DB}"/>
                </a:ext>
              </a:extLst>
            </p:cNvPr>
            <p:cNvSpPr/>
            <p:nvPr/>
          </p:nvSpPr>
          <p:spPr>
            <a:xfrm>
              <a:off x="3885537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12" name="Google Shape;2381;p78">
              <a:extLst>
                <a:ext uri="{FF2B5EF4-FFF2-40B4-BE49-F238E27FC236}">
                  <a16:creationId xmlns:a16="http://schemas.microsoft.com/office/drawing/2014/main" id="{4BC879A8-6CE0-7ED6-904A-7C87362DF80B}"/>
                </a:ext>
              </a:extLst>
            </p:cNvPr>
            <p:cNvSpPr/>
            <p:nvPr/>
          </p:nvSpPr>
          <p:spPr>
            <a:xfrm>
              <a:off x="3885537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13" name="Google Shape;2382;p78">
              <a:extLst>
                <a:ext uri="{FF2B5EF4-FFF2-40B4-BE49-F238E27FC236}">
                  <a16:creationId xmlns:a16="http://schemas.microsoft.com/office/drawing/2014/main" id="{8BE95EDB-CDA6-6ABC-59A5-154912632E25}"/>
                </a:ext>
              </a:extLst>
            </p:cNvPr>
            <p:cNvSpPr/>
            <p:nvPr/>
          </p:nvSpPr>
          <p:spPr>
            <a:xfrm>
              <a:off x="3885537" y="4498597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14" name="Google Shape;2383;p78">
              <a:extLst>
                <a:ext uri="{FF2B5EF4-FFF2-40B4-BE49-F238E27FC236}">
                  <a16:creationId xmlns:a16="http://schemas.microsoft.com/office/drawing/2014/main" id="{7FF59A7C-575B-1610-C2DB-0E52D0D7A7E2}"/>
                </a:ext>
              </a:extLst>
            </p:cNvPr>
            <p:cNvSpPr/>
            <p:nvPr/>
          </p:nvSpPr>
          <p:spPr>
            <a:xfrm>
              <a:off x="3885537" y="439734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15" name="Google Shape;2384;p78">
              <a:extLst>
                <a:ext uri="{FF2B5EF4-FFF2-40B4-BE49-F238E27FC236}">
                  <a16:creationId xmlns:a16="http://schemas.microsoft.com/office/drawing/2014/main" id="{A24B2DCD-BAB6-34D1-5476-2E27A00A85FF}"/>
                </a:ext>
              </a:extLst>
            </p:cNvPr>
            <p:cNvSpPr/>
            <p:nvPr/>
          </p:nvSpPr>
          <p:spPr>
            <a:xfrm>
              <a:off x="3885537" y="4296053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16" name="Google Shape;2385;p78">
              <a:extLst>
                <a:ext uri="{FF2B5EF4-FFF2-40B4-BE49-F238E27FC236}">
                  <a16:creationId xmlns:a16="http://schemas.microsoft.com/office/drawing/2014/main" id="{6C4510A1-AF1A-B52D-5246-FFBB4BD09BE1}"/>
                </a:ext>
              </a:extLst>
            </p:cNvPr>
            <p:cNvSpPr/>
            <p:nvPr/>
          </p:nvSpPr>
          <p:spPr>
            <a:xfrm>
              <a:off x="3885337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4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17" name="Google Shape;2386;p78">
              <a:extLst>
                <a:ext uri="{FF2B5EF4-FFF2-40B4-BE49-F238E27FC236}">
                  <a16:creationId xmlns:a16="http://schemas.microsoft.com/office/drawing/2014/main" id="{A745D157-2690-D65F-DDE1-DB003F17DF50}"/>
                </a:ext>
              </a:extLst>
            </p:cNvPr>
            <p:cNvSpPr/>
            <p:nvPr/>
          </p:nvSpPr>
          <p:spPr>
            <a:xfrm>
              <a:off x="3885337" y="4093510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18" name="Google Shape;2387;p78">
              <a:extLst>
                <a:ext uri="{FF2B5EF4-FFF2-40B4-BE49-F238E27FC236}">
                  <a16:creationId xmlns:a16="http://schemas.microsoft.com/office/drawing/2014/main" id="{C3CE7A76-20F0-05B6-B662-C3FA57B5971A}"/>
                </a:ext>
              </a:extLst>
            </p:cNvPr>
            <p:cNvSpPr/>
            <p:nvPr/>
          </p:nvSpPr>
          <p:spPr>
            <a:xfrm>
              <a:off x="3885537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2"/>
                    <a:pt x="1813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19" name="Google Shape;2388;p78">
              <a:extLst>
                <a:ext uri="{FF2B5EF4-FFF2-40B4-BE49-F238E27FC236}">
                  <a16:creationId xmlns:a16="http://schemas.microsoft.com/office/drawing/2014/main" id="{828F3EA6-A11D-BF97-B727-C2CF68C84762}"/>
                </a:ext>
              </a:extLst>
            </p:cNvPr>
            <p:cNvSpPr/>
            <p:nvPr/>
          </p:nvSpPr>
          <p:spPr>
            <a:xfrm>
              <a:off x="388553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20" name="Google Shape;2389;p78">
              <a:extLst>
                <a:ext uri="{FF2B5EF4-FFF2-40B4-BE49-F238E27FC236}">
                  <a16:creationId xmlns:a16="http://schemas.microsoft.com/office/drawing/2014/main" id="{8DBB3986-18EE-02A0-F912-8FBF093F9B38}"/>
                </a:ext>
              </a:extLst>
            </p:cNvPr>
            <p:cNvSpPr/>
            <p:nvPr/>
          </p:nvSpPr>
          <p:spPr>
            <a:xfrm>
              <a:off x="3783983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21" name="Google Shape;2390;p78">
              <a:extLst>
                <a:ext uri="{FF2B5EF4-FFF2-40B4-BE49-F238E27FC236}">
                  <a16:creationId xmlns:a16="http://schemas.microsoft.com/office/drawing/2014/main" id="{5674937F-5333-2757-CAF5-42208A110360}"/>
                </a:ext>
              </a:extLst>
            </p:cNvPr>
            <p:cNvSpPr/>
            <p:nvPr/>
          </p:nvSpPr>
          <p:spPr>
            <a:xfrm>
              <a:off x="3783983" y="551078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22" name="Google Shape;2391;p78">
              <a:extLst>
                <a:ext uri="{FF2B5EF4-FFF2-40B4-BE49-F238E27FC236}">
                  <a16:creationId xmlns:a16="http://schemas.microsoft.com/office/drawing/2014/main" id="{A3C94896-7BF7-C1C5-3602-A2AED9AEF842}"/>
                </a:ext>
              </a:extLst>
            </p:cNvPr>
            <p:cNvSpPr/>
            <p:nvPr/>
          </p:nvSpPr>
          <p:spPr>
            <a:xfrm>
              <a:off x="3783983" y="540952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74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23" name="Google Shape;2392;p78">
              <a:extLst>
                <a:ext uri="{FF2B5EF4-FFF2-40B4-BE49-F238E27FC236}">
                  <a16:creationId xmlns:a16="http://schemas.microsoft.com/office/drawing/2014/main" id="{AC80AB80-2701-1F8B-816C-74E4E2697675}"/>
                </a:ext>
              </a:extLst>
            </p:cNvPr>
            <p:cNvSpPr/>
            <p:nvPr/>
          </p:nvSpPr>
          <p:spPr>
            <a:xfrm>
              <a:off x="3783983" y="5308505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24" name="Google Shape;2393;p78">
              <a:extLst>
                <a:ext uri="{FF2B5EF4-FFF2-40B4-BE49-F238E27FC236}">
                  <a16:creationId xmlns:a16="http://schemas.microsoft.com/office/drawing/2014/main" id="{F9B7B354-3A81-7243-D3A4-2CF9B4060ADC}"/>
                </a:ext>
              </a:extLst>
            </p:cNvPr>
            <p:cNvSpPr/>
            <p:nvPr/>
          </p:nvSpPr>
          <p:spPr>
            <a:xfrm>
              <a:off x="3783983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25" name="Google Shape;2394;p78">
              <a:extLst>
                <a:ext uri="{FF2B5EF4-FFF2-40B4-BE49-F238E27FC236}">
                  <a16:creationId xmlns:a16="http://schemas.microsoft.com/office/drawing/2014/main" id="{ACB8B6A9-465B-5DE4-9B72-55259F51627D}"/>
                </a:ext>
              </a:extLst>
            </p:cNvPr>
            <p:cNvSpPr/>
            <p:nvPr/>
          </p:nvSpPr>
          <p:spPr>
            <a:xfrm>
              <a:off x="3783983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26" name="Google Shape;2395;p78">
              <a:extLst>
                <a:ext uri="{FF2B5EF4-FFF2-40B4-BE49-F238E27FC236}">
                  <a16:creationId xmlns:a16="http://schemas.microsoft.com/office/drawing/2014/main" id="{45DB468E-55A4-ECC5-6728-FB3F9A1D7027}"/>
                </a:ext>
              </a:extLst>
            </p:cNvPr>
            <p:cNvSpPr/>
            <p:nvPr/>
          </p:nvSpPr>
          <p:spPr>
            <a:xfrm>
              <a:off x="3783983" y="5004707"/>
              <a:ext cx="82685" cy="71058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74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5" y="2041"/>
                    <a:pt x="1821" y="1821"/>
                  </a:cubicBezTo>
                  <a:cubicBezTo>
                    <a:pt x="2488" y="1146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27" name="Google Shape;2396;p78">
              <a:extLst>
                <a:ext uri="{FF2B5EF4-FFF2-40B4-BE49-F238E27FC236}">
                  <a16:creationId xmlns:a16="http://schemas.microsoft.com/office/drawing/2014/main" id="{C29E2FEE-9362-CF46-052C-3889BF7806E2}"/>
                </a:ext>
              </a:extLst>
            </p:cNvPr>
            <p:cNvSpPr/>
            <p:nvPr/>
          </p:nvSpPr>
          <p:spPr>
            <a:xfrm>
              <a:off x="3783983" y="4903684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28" name="Google Shape;2397;p78">
              <a:extLst>
                <a:ext uri="{FF2B5EF4-FFF2-40B4-BE49-F238E27FC236}">
                  <a16:creationId xmlns:a16="http://schemas.microsoft.com/office/drawing/2014/main" id="{BD7D1EA1-DBE7-38D0-B04C-2B908307287B}"/>
                </a:ext>
              </a:extLst>
            </p:cNvPr>
            <p:cNvSpPr/>
            <p:nvPr/>
          </p:nvSpPr>
          <p:spPr>
            <a:xfrm>
              <a:off x="3783983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7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29" name="Google Shape;2398;p78">
              <a:extLst>
                <a:ext uri="{FF2B5EF4-FFF2-40B4-BE49-F238E27FC236}">
                  <a16:creationId xmlns:a16="http://schemas.microsoft.com/office/drawing/2014/main" id="{F70D5FE8-24F6-083A-EA94-DCAEA9DC59F2}"/>
                </a:ext>
              </a:extLst>
            </p:cNvPr>
            <p:cNvSpPr/>
            <p:nvPr/>
          </p:nvSpPr>
          <p:spPr>
            <a:xfrm>
              <a:off x="3783983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30" name="Google Shape;2399;p78">
              <a:extLst>
                <a:ext uri="{FF2B5EF4-FFF2-40B4-BE49-F238E27FC236}">
                  <a16:creationId xmlns:a16="http://schemas.microsoft.com/office/drawing/2014/main" id="{798D0217-FCD2-806A-DC75-35D052D965DF}"/>
                </a:ext>
              </a:extLst>
            </p:cNvPr>
            <p:cNvSpPr/>
            <p:nvPr/>
          </p:nvSpPr>
          <p:spPr>
            <a:xfrm>
              <a:off x="3783983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74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31" name="Google Shape;2400;p78">
              <a:extLst>
                <a:ext uri="{FF2B5EF4-FFF2-40B4-BE49-F238E27FC236}">
                  <a16:creationId xmlns:a16="http://schemas.microsoft.com/office/drawing/2014/main" id="{21B9FE7C-3DA2-55EF-ADC2-712010B02803}"/>
                </a:ext>
              </a:extLst>
            </p:cNvPr>
            <p:cNvSpPr/>
            <p:nvPr/>
          </p:nvSpPr>
          <p:spPr>
            <a:xfrm>
              <a:off x="3783983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32" name="Google Shape;2401;p78">
              <a:extLst>
                <a:ext uri="{FF2B5EF4-FFF2-40B4-BE49-F238E27FC236}">
                  <a16:creationId xmlns:a16="http://schemas.microsoft.com/office/drawing/2014/main" id="{9F65F676-E8FE-4904-F18E-801B37FEA089}"/>
                </a:ext>
              </a:extLst>
            </p:cNvPr>
            <p:cNvSpPr/>
            <p:nvPr/>
          </p:nvSpPr>
          <p:spPr>
            <a:xfrm>
              <a:off x="3783983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33" name="Google Shape;2402;p78">
              <a:extLst>
                <a:ext uri="{FF2B5EF4-FFF2-40B4-BE49-F238E27FC236}">
                  <a16:creationId xmlns:a16="http://schemas.microsoft.com/office/drawing/2014/main" id="{B9EACD55-34C0-B27D-840D-93F9BCC04D73}"/>
                </a:ext>
              </a:extLst>
            </p:cNvPr>
            <p:cNvSpPr/>
            <p:nvPr/>
          </p:nvSpPr>
          <p:spPr>
            <a:xfrm>
              <a:off x="3783983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34" name="Google Shape;2403;p78">
              <a:extLst>
                <a:ext uri="{FF2B5EF4-FFF2-40B4-BE49-F238E27FC236}">
                  <a16:creationId xmlns:a16="http://schemas.microsoft.com/office/drawing/2014/main" id="{5EF59835-D8E9-70D1-DED6-013E380297BF}"/>
                </a:ext>
              </a:extLst>
            </p:cNvPr>
            <p:cNvSpPr/>
            <p:nvPr/>
          </p:nvSpPr>
          <p:spPr>
            <a:xfrm>
              <a:off x="3783983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35" name="Google Shape;2404;p78">
              <a:extLst>
                <a:ext uri="{FF2B5EF4-FFF2-40B4-BE49-F238E27FC236}">
                  <a16:creationId xmlns:a16="http://schemas.microsoft.com/office/drawing/2014/main" id="{E7BCABF6-39A9-3069-11CD-7C4A19595A2F}"/>
                </a:ext>
              </a:extLst>
            </p:cNvPr>
            <p:cNvSpPr/>
            <p:nvPr/>
          </p:nvSpPr>
          <p:spPr>
            <a:xfrm>
              <a:off x="3783983" y="4093510"/>
              <a:ext cx="82951" cy="71091"/>
            </a:xfrm>
            <a:custGeom>
              <a:avLst/>
              <a:gdLst/>
              <a:ahLst/>
              <a:cxnLst/>
              <a:rect l="l" t="t" r="r" b="b"/>
              <a:pathLst>
                <a:path w="2497" h="2140" extrusionOk="0">
                  <a:moveTo>
                    <a:pt x="1074" y="1"/>
                  </a:moveTo>
                  <a:cubicBezTo>
                    <a:pt x="480" y="9"/>
                    <a:pt x="9" y="480"/>
                    <a:pt x="0" y="1066"/>
                  </a:cubicBezTo>
                  <a:cubicBezTo>
                    <a:pt x="0" y="1711"/>
                    <a:pt x="529" y="2140"/>
                    <a:pt x="1079" y="2140"/>
                  </a:cubicBezTo>
                  <a:cubicBezTo>
                    <a:pt x="1339" y="2140"/>
                    <a:pt x="1605" y="2044"/>
                    <a:pt x="1821" y="1830"/>
                  </a:cubicBezTo>
                  <a:cubicBezTo>
                    <a:pt x="2496" y="1155"/>
                    <a:pt x="2017" y="9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36" name="Google Shape;2405;p78">
              <a:extLst>
                <a:ext uri="{FF2B5EF4-FFF2-40B4-BE49-F238E27FC236}">
                  <a16:creationId xmlns:a16="http://schemas.microsoft.com/office/drawing/2014/main" id="{4F08D333-D910-7A37-B302-D4CDA660839F}"/>
                </a:ext>
              </a:extLst>
            </p:cNvPr>
            <p:cNvSpPr/>
            <p:nvPr/>
          </p:nvSpPr>
          <p:spPr>
            <a:xfrm>
              <a:off x="3783983" y="399252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5"/>
                    <a:pt x="528" y="2131"/>
                    <a:pt x="1078" y="2131"/>
                  </a:cubicBezTo>
                  <a:cubicBezTo>
                    <a:pt x="1339" y="2131"/>
                    <a:pt x="1604" y="2036"/>
                    <a:pt x="1821" y="1821"/>
                  </a:cubicBezTo>
                  <a:cubicBezTo>
                    <a:pt x="2488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37" name="Google Shape;2406;p78">
              <a:extLst>
                <a:ext uri="{FF2B5EF4-FFF2-40B4-BE49-F238E27FC236}">
                  <a16:creationId xmlns:a16="http://schemas.microsoft.com/office/drawing/2014/main" id="{0C5E13AC-9BC5-587F-47A6-930C32D3BC42}"/>
                </a:ext>
              </a:extLst>
            </p:cNvPr>
            <p:cNvSpPr/>
            <p:nvPr/>
          </p:nvSpPr>
          <p:spPr>
            <a:xfrm>
              <a:off x="3783983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38" name="Google Shape;2407;p78">
              <a:extLst>
                <a:ext uri="{FF2B5EF4-FFF2-40B4-BE49-F238E27FC236}">
                  <a16:creationId xmlns:a16="http://schemas.microsoft.com/office/drawing/2014/main" id="{C109EDA5-DA66-D63E-ED61-2A8EDA0E59A5}"/>
                </a:ext>
              </a:extLst>
            </p:cNvPr>
            <p:cNvSpPr/>
            <p:nvPr/>
          </p:nvSpPr>
          <p:spPr>
            <a:xfrm>
              <a:off x="3783983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39" name="Google Shape;2408;p78">
              <a:extLst>
                <a:ext uri="{FF2B5EF4-FFF2-40B4-BE49-F238E27FC236}">
                  <a16:creationId xmlns:a16="http://schemas.microsoft.com/office/drawing/2014/main" id="{247C767C-0FF1-7AA6-7D05-C798E375E758}"/>
                </a:ext>
              </a:extLst>
            </p:cNvPr>
            <p:cNvSpPr/>
            <p:nvPr/>
          </p:nvSpPr>
          <p:spPr>
            <a:xfrm>
              <a:off x="3783983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9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40" name="Google Shape;2409;p78">
              <a:extLst>
                <a:ext uri="{FF2B5EF4-FFF2-40B4-BE49-F238E27FC236}">
                  <a16:creationId xmlns:a16="http://schemas.microsoft.com/office/drawing/2014/main" id="{82ABF1CF-EB96-020F-B112-65458A5D6B6A}"/>
                </a:ext>
              </a:extLst>
            </p:cNvPr>
            <p:cNvSpPr/>
            <p:nvPr/>
          </p:nvSpPr>
          <p:spPr>
            <a:xfrm>
              <a:off x="3682694" y="5915604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41" name="Google Shape;2410;p78">
              <a:extLst>
                <a:ext uri="{FF2B5EF4-FFF2-40B4-BE49-F238E27FC236}">
                  <a16:creationId xmlns:a16="http://schemas.microsoft.com/office/drawing/2014/main" id="{7305C6D3-DD8A-BC4D-E8BE-9B4CC160967A}"/>
                </a:ext>
              </a:extLst>
            </p:cNvPr>
            <p:cNvSpPr/>
            <p:nvPr/>
          </p:nvSpPr>
          <p:spPr>
            <a:xfrm>
              <a:off x="3682694" y="561207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42" name="Google Shape;2411;p78">
              <a:extLst>
                <a:ext uri="{FF2B5EF4-FFF2-40B4-BE49-F238E27FC236}">
                  <a16:creationId xmlns:a16="http://schemas.microsoft.com/office/drawing/2014/main" id="{7C714CD9-5978-0F4A-D75B-D5EE88EFC5D7}"/>
                </a:ext>
              </a:extLst>
            </p:cNvPr>
            <p:cNvSpPr/>
            <p:nvPr/>
          </p:nvSpPr>
          <p:spPr>
            <a:xfrm>
              <a:off x="3682694" y="551078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43" name="Google Shape;2412;p78">
              <a:extLst>
                <a:ext uri="{FF2B5EF4-FFF2-40B4-BE49-F238E27FC236}">
                  <a16:creationId xmlns:a16="http://schemas.microsoft.com/office/drawing/2014/main" id="{02F793A2-45FE-103E-03FF-774BBB5B0FA2}"/>
                </a:ext>
              </a:extLst>
            </p:cNvPr>
            <p:cNvSpPr/>
            <p:nvPr/>
          </p:nvSpPr>
          <p:spPr>
            <a:xfrm>
              <a:off x="3682694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44" name="Google Shape;2413;p78">
              <a:extLst>
                <a:ext uri="{FF2B5EF4-FFF2-40B4-BE49-F238E27FC236}">
                  <a16:creationId xmlns:a16="http://schemas.microsoft.com/office/drawing/2014/main" id="{CDAD5932-ABFF-71FA-6821-3048538BBD0F}"/>
                </a:ext>
              </a:extLst>
            </p:cNvPr>
            <p:cNvSpPr/>
            <p:nvPr/>
          </p:nvSpPr>
          <p:spPr>
            <a:xfrm>
              <a:off x="3682694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45" name="Google Shape;2414;p78">
              <a:extLst>
                <a:ext uri="{FF2B5EF4-FFF2-40B4-BE49-F238E27FC236}">
                  <a16:creationId xmlns:a16="http://schemas.microsoft.com/office/drawing/2014/main" id="{FBF70A6F-5A0C-73BF-59AA-47C982CA4701}"/>
                </a:ext>
              </a:extLst>
            </p:cNvPr>
            <p:cNvSpPr/>
            <p:nvPr/>
          </p:nvSpPr>
          <p:spPr>
            <a:xfrm>
              <a:off x="3682694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46" name="Google Shape;2415;p78">
              <a:extLst>
                <a:ext uri="{FF2B5EF4-FFF2-40B4-BE49-F238E27FC236}">
                  <a16:creationId xmlns:a16="http://schemas.microsoft.com/office/drawing/2014/main" id="{6F752C74-5E3A-4E2C-62F5-2341EBAEF5E0}"/>
                </a:ext>
              </a:extLst>
            </p:cNvPr>
            <p:cNvSpPr/>
            <p:nvPr/>
          </p:nvSpPr>
          <p:spPr>
            <a:xfrm>
              <a:off x="3682694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47" name="Google Shape;2416;p78">
              <a:extLst>
                <a:ext uri="{FF2B5EF4-FFF2-40B4-BE49-F238E27FC236}">
                  <a16:creationId xmlns:a16="http://schemas.microsoft.com/office/drawing/2014/main" id="{CA28DA3D-08B0-13ED-081F-E3C7B7040AB3}"/>
                </a:ext>
              </a:extLst>
            </p:cNvPr>
            <p:cNvSpPr/>
            <p:nvPr/>
          </p:nvSpPr>
          <p:spPr>
            <a:xfrm>
              <a:off x="3682694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48" name="Google Shape;2417;p78">
              <a:extLst>
                <a:ext uri="{FF2B5EF4-FFF2-40B4-BE49-F238E27FC236}">
                  <a16:creationId xmlns:a16="http://schemas.microsoft.com/office/drawing/2014/main" id="{E0BB7272-1A55-E821-2290-29383C31C6E6}"/>
                </a:ext>
              </a:extLst>
            </p:cNvPr>
            <p:cNvSpPr/>
            <p:nvPr/>
          </p:nvSpPr>
          <p:spPr>
            <a:xfrm>
              <a:off x="3682694" y="4903684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49" name="Google Shape;2418;p78">
              <a:extLst>
                <a:ext uri="{FF2B5EF4-FFF2-40B4-BE49-F238E27FC236}">
                  <a16:creationId xmlns:a16="http://schemas.microsoft.com/office/drawing/2014/main" id="{7FD1C84E-B9F6-FE86-6547-175FEFA937C3}"/>
                </a:ext>
              </a:extLst>
            </p:cNvPr>
            <p:cNvSpPr/>
            <p:nvPr/>
          </p:nvSpPr>
          <p:spPr>
            <a:xfrm>
              <a:off x="3682694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2" y="2139"/>
                    <a:pt x="1611" y="2040"/>
                    <a:pt x="1830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50" name="Google Shape;2419;p78">
              <a:extLst>
                <a:ext uri="{FF2B5EF4-FFF2-40B4-BE49-F238E27FC236}">
                  <a16:creationId xmlns:a16="http://schemas.microsoft.com/office/drawing/2014/main" id="{C0C075F0-0202-2DC1-094D-B5BB19D3A4D4}"/>
                </a:ext>
              </a:extLst>
            </p:cNvPr>
            <p:cNvSpPr/>
            <p:nvPr/>
          </p:nvSpPr>
          <p:spPr>
            <a:xfrm>
              <a:off x="3682694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51" name="Google Shape;2420;p78">
              <a:extLst>
                <a:ext uri="{FF2B5EF4-FFF2-40B4-BE49-F238E27FC236}">
                  <a16:creationId xmlns:a16="http://schemas.microsoft.com/office/drawing/2014/main" id="{72D190AB-C55C-3062-ADDE-4C01BEB67889}"/>
                </a:ext>
              </a:extLst>
            </p:cNvPr>
            <p:cNvSpPr/>
            <p:nvPr/>
          </p:nvSpPr>
          <p:spPr>
            <a:xfrm>
              <a:off x="3682694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52" name="Google Shape;2421;p78">
              <a:extLst>
                <a:ext uri="{FF2B5EF4-FFF2-40B4-BE49-F238E27FC236}">
                  <a16:creationId xmlns:a16="http://schemas.microsoft.com/office/drawing/2014/main" id="{F74B90E1-E290-37EE-D5BF-A7D2029ABA3C}"/>
                </a:ext>
              </a:extLst>
            </p:cNvPr>
            <p:cNvSpPr/>
            <p:nvPr/>
          </p:nvSpPr>
          <p:spPr>
            <a:xfrm>
              <a:off x="3682694" y="4498597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53" name="Google Shape;2422;p78">
              <a:extLst>
                <a:ext uri="{FF2B5EF4-FFF2-40B4-BE49-F238E27FC236}">
                  <a16:creationId xmlns:a16="http://schemas.microsoft.com/office/drawing/2014/main" id="{1DD8439B-030C-AE0D-916F-9AC7BF17D19D}"/>
                </a:ext>
              </a:extLst>
            </p:cNvPr>
            <p:cNvSpPr/>
            <p:nvPr/>
          </p:nvSpPr>
          <p:spPr>
            <a:xfrm>
              <a:off x="3682694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54" name="Google Shape;2423;p78">
              <a:extLst>
                <a:ext uri="{FF2B5EF4-FFF2-40B4-BE49-F238E27FC236}">
                  <a16:creationId xmlns:a16="http://schemas.microsoft.com/office/drawing/2014/main" id="{5D0A05ED-5A0E-D9B3-E8EE-9B20FCDE1E6E}"/>
                </a:ext>
              </a:extLst>
            </p:cNvPr>
            <p:cNvSpPr/>
            <p:nvPr/>
          </p:nvSpPr>
          <p:spPr>
            <a:xfrm>
              <a:off x="3682694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55" name="Google Shape;2424;p78">
              <a:extLst>
                <a:ext uri="{FF2B5EF4-FFF2-40B4-BE49-F238E27FC236}">
                  <a16:creationId xmlns:a16="http://schemas.microsoft.com/office/drawing/2014/main" id="{A06AC920-B165-881A-4F8B-3980CE871830}"/>
                </a:ext>
              </a:extLst>
            </p:cNvPr>
            <p:cNvSpPr/>
            <p:nvPr/>
          </p:nvSpPr>
          <p:spPr>
            <a:xfrm>
              <a:off x="3682694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56" name="Google Shape;2425;p78">
              <a:extLst>
                <a:ext uri="{FF2B5EF4-FFF2-40B4-BE49-F238E27FC236}">
                  <a16:creationId xmlns:a16="http://schemas.microsoft.com/office/drawing/2014/main" id="{8B765419-9D98-1B69-CC71-4D9925A6AD48}"/>
                </a:ext>
              </a:extLst>
            </p:cNvPr>
            <p:cNvSpPr/>
            <p:nvPr/>
          </p:nvSpPr>
          <p:spPr>
            <a:xfrm>
              <a:off x="3682694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57" name="Google Shape;2426;p78">
              <a:extLst>
                <a:ext uri="{FF2B5EF4-FFF2-40B4-BE49-F238E27FC236}">
                  <a16:creationId xmlns:a16="http://schemas.microsoft.com/office/drawing/2014/main" id="{CC70DB21-3B7B-EEEA-311B-6FFE42E85270}"/>
                </a:ext>
              </a:extLst>
            </p:cNvPr>
            <p:cNvSpPr/>
            <p:nvPr/>
          </p:nvSpPr>
          <p:spPr>
            <a:xfrm>
              <a:off x="3682694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58" name="Google Shape;2427;p78">
              <a:extLst>
                <a:ext uri="{FF2B5EF4-FFF2-40B4-BE49-F238E27FC236}">
                  <a16:creationId xmlns:a16="http://schemas.microsoft.com/office/drawing/2014/main" id="{990385F8-A518-6906-C75D-C4AEB8A387AD}"/>
                </a:ext>
              </a:extLst>
            </p:cNvPr>
            <p:cNvSpPr/>
            <p:nvPr/>
          </p:nvSpPr>
          <p:spPr>
            <a:xfrm>
              <a:off x="3682694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59" name="Google Shape;2428;p78">
              <a:extLst>
                <a:ext uri="{FF2B5EF4-FFF2-40B4-BE49-F238E27FC236}">
                  <a16:creationId xmlns:a16="http://schemas.microsoft.com/office/drawing/2014/main" id="{400CB661-2727-B2A6-81EC-AC691DBADB80}"/>
                </a:ext>
              </a:extLst>
            </p:cNvPr>
            <p:cNvSpPr/>
            <p:nvPr/>
          </p:nvSpPr>
          <p:spPr>
            <a:xfrm>
              <a:off x="3682694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60" name="Google Shape;2429;p78">
              <a:extLst>
                <a:ext uri="{FF2B5EF4-FFF2-40B4-BE49-F238E27FC236}">
                  <a16:creationId xmlns:a16="http://schemas.microsoft.com/office/drawing/2014/main" id="{A0A54B7E-EDE9-CFF1-ABB5-6160DB19C058}"/>
                </a:ext>
              </a:extLst>
            </p:cNvPr>
            <p:cNvSpPr/>
            <p:nvPr/>
          </p:nvSpPr>
          <p:spPr>
            <a:xfrm>
              <a:off x="3682694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61" name="Google Shape;2430;p78">
              <a:extLst>
                <a:ext uri="{FF2B5EF4-FFF2-40B4-BE49-F238E27FC236}">
                  <a16:creationId xmlns:a16="http://schemas.microsoft.com/office/drawing/2014/main" id="{79F483CD-359E-9F6D-7349-103598C7686C}"/>
                </a:ext>
              </a:extLst>
            </p:cNvPr>
            <p:cNvSpPr/>
            <p:nvPr/>
          </p:nvSpPr>
          <p:spPr>
            <a:xfrm>
              <a:off x="3682694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62" name="Google Shape;2431;p78">
              <a:extLst>
                <a:ext uri="{FF2B5EF4-FFF2-40B4-BE49-F238E27FC236}">
                  <a16:creationId xmlns:a16="http://schemas.microsoft.com/office/drawing/2014/main" id="{444642C2-74D7-B699-2AAE-A7E640DF0A7A}"/>
                </a:ext>
              </a:extLst>
            </p:cNvPr>
            <p:cNvSpPr/>
            <p:nvPr/>
          </p:nvSpPr>
          <p:spPr>
            <a:xfrm>
              <a:off x="368269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63" name="Google Shape;2432;p78">
              <a:extLst>
                <a:ext uri="{FF2B5EF4-FFF2-40B4-BE49-F238E27FC236}">
                  <a16:creationId xmlns:a16="http://schemas.microsoft.com/office/drawing/2014/main" id="{FDAC325A-0BDD-18E7-78D6-DAFD16EBC99A}"/>
                </a:ext>
              </a:extLst>
            </p:cNvPr>
            <p:cNvSpPr/>
            <p:nvPr/>
          </p:nvSpPr>
          <p:spPr>
            <a:xfrm>
              <a:off x="3682694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64" name="Google Shape;2433;p78">
              <a:extLst>
                <a:ext uri="{FF2B5EF4-FFF2-40B4-BE49-F238E27FC236}">
                  <a16:creationId xmlns:a16="http://schemas.microsoft.com/office/drawing/2014/main" id="{BC8B8084-7CFA-9163-4BD3-DF60D185E681}"/>
                </a:ext>
              </a:extLst>
            </p:cNvPr>
            <p:cNvSpPr/>
            <p:nvPr/>
          </p:nvSpPr>
          <p:spPr>
            <a:xfrm>
              <a:off x="3682694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65" name="Google Shape;2434;p78">
              <a:extLst>
                <a:ext uri="{FF2B5EF4-FFF2-40B4-BE49-F238E27FC236}">
                  <a16:creationId xmlns:a16="http://schemas.microsoft.com/office/drawing/2014/main" id="{8116007C-EE6F-64D2-8BAC-15FAA36A15A2}"/>
                </a:ext>
              </a:extLst>
            </p:cNvPr>
            <p:cNvSpPr/>
            <p:nvPr/>
          </p:nvSpPr>
          <p:spPr>
            <a:xfrm>
              <a:off x="3682694" y="1158240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66" name="Google Shape;2435;p78">
              <a:extLst>
                <a:ext uri="{FF2B5EF4-FFF2-40B4-BE49-F238E27FC236}">
                  <a16:creationId xmlns:a16="http://schemas.microsoft.com/office/drawing/2014/main" id="{C90087E1-47A8-5E4F-8377-3CE6C230D409}"/>
                </a:ext>
              </a:extLst>
            </p:cNvPr>
            <p:cNvSpPr/>
            <p:nvPr/>
          </p:nvSpPr>
          <p:spPr>
            <a:xfrm>
              <a:off x="3581705" y="5915604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67" name="Google Shape;2436;p78">
              <a:extLst>
                <a:ext uri="{FF2B5EF4-FFF2-40B4-BE49-F238E27FC236}">
                  <a16:creationId xmlns:a16="http://schemas.microsoft.com/office/drawing/2014/main" id="{25313CAF-29C9-DA98-1CAB-18E00EA9E616}"/>
                </a:ext>
              </a:extLst>
            </p:cNvPr>
            <p:cNvSpPr/>
            <p:nvPr/>
          </p:nvSpPr>
          <p:spPr>
            <a:xfrm>
              <a:off x="3581705" y="5814615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68" name="Google Shape;2437;p78">
              <a:extLst>
                <a:ext uri="{FF2B5EF4-FFF2-40B4-BE49-F238E27FC236}">
                  <a16:creationId xmlns:a16="http://schemas.microsoft.com/office/drawing/2014/main" id="{383B9D2A-67EE-A7E9-26B9-5CA3869C613E}"/>
                </a:ext>
              </a:extLst>
            </p:cNvPr>
            <p:cNvSpPr/>
            <p:nvPr/>
          </p:nvSpPr>
          <p:spPr>
            <a:xfrm>
              <a:off x="3581705" y="5713326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69" name="Google Shape;2438;p78">
              <a:extLst>
                <a:ext uri="{FF2B5EF4-FFF2-40B4-BE49-F238E27FC236}">
                  <a16:creationId xmlns:a16="http://schemas.microsoft.com/office/drawing/2014/main" id="{0BA24EDA-7E8C-3271-CE7B-1E1564F1BAB3}"/>
                </a:ext>
              </a:extLst>
            </p:cNvPr>
            <p:cNvSpPr/>
            <p:nvPr/>
          </p:nvSpPr>
          <p:spPr>
            <a:xfrm>
              <a:off x="3581705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70" name="Google Shape;2439;p78">
              <a:extLst>
                <a:ext uri="{FF2B5EF4-FFF2-40B4-BE49-F238E27FC236}">
                  <a16:creationId xmlns:a16="http://schemas.microsoft.com/office/drawing/2014/main" id="{81D66370-1241-9B32-B945-4C91369D08CA}"/>
                </a:ext>
              </a:extLst>
            </p:cNvPr>
            <p:cNvSpPr/>
            <p:nvPr/>
          </p:nvSpPr>
          <p:spPr>
            <a:xfrm>
              <a:off x="3581705" y="551078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71" name="Google Shape;2440;p78">
              <a:extLst>
                <a:ext uri="{FF2B5EF4-FFF2-40B4-BE49-F238E27FC236}">
                  <a16:creationId xmlns:a16="http://schemas.microsoft.com/office/drawing/2014/main" id="{1F88F9E0-7839-3EDA-E3E3-37BDCED25FBC}"/>
                </a:ext>
              </a:extLst>
            </p:cNvPr>
            <p:cNvSpPr/>
            <p:nvPr/>
          </p:nvSpPr>
          <p:spPr>
            <a:xfrm>
              <a:off x="3581705" y="540952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72" name="Google Shape;2441;p78">
              <a:extLst>
                <a:ext uri="{FF2B5EF4-FFF2-40B4-BE49-F238E27FC236}">
                  <a16:creationId xmlns:a16="http://schemas.microsoft.com/office/drawing/2014/main" id="{DE5E4957-6DF1-29F0-B4DC-F180DE881C9D}"/>
                </a:ext>
              </a:extLst>
            </p:cNvPr>
            <p:cNvSpPr/>
            <p:nvPr/>
          </p:nvSpPr>
          <p:spPr>
            <a:xfrm>
              <a:off x="3581705" y="5308505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73" name="Google Shape;2442;p78">
              <a:extLst>
                <a:ext uri="{FF2B5EF4-FFF2-40B4-BE49-F238E27FC236}">
                  <a16:creationId xmlns:a16="http://schemas.microsoft.com/office/drawing/2014/main" id="{B514EDE9-E268-53A6-7FDE-825A618518A1}"/>
                </a:ext>
              </a:extLst>
            </p:cNvPr>
            <p:cNvSpPr/>
            <p:nvPr/>
          </p:nvSpPr>
          <p:spPr>
            <a:xfrm>
              <a:off x="3581705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74" name="Google Shape;2443;p78">
              <a:extLst>
                <a:ext uri="{FF2B5EF4-FFF2-40B4-BE49-F238E27FC236}">
                  <a16:creationId xmlns:a16="http://schemas.microsoft.com/office/drawing/2014/main" id="{6E813008-DD42-FE85-B124-74DF12C09088}"/>
                </a:ext>
              </a:extLst>
            </p:cNvPr>
            <p:cNvSpPr/>
            <p:nvPr/>
          </p:nvSpPr>
          <p:spPr>
            <a:xfrm>
              <a:off x="3581705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75" name="Google Shape;2444;p78">
              <a:extLst>
                <a:ext uri="{FF2B5EF4-FFF2-40B4-BE49-F238E27FC236}">
                  <a16:creationId xmlns:a16="http://schemas.microsoft.com/office/drawing/2014/main" id="{632F2941-0A79-B651-542C-568ADF477F71}"/>
                </a:ext>
              </a:extLst>
            </p:cNvPr>
            <p:cNvSpPr/>
            <p:nvPr/>
          </p:nvSpPr>
          <p:spPr>
            <a:xfrm>
              <a:off x="3581705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76" name="Google Shape;2445;p78">
              <a:extLst>
                <a:ext uri="{FF2B5EF4-FFF2-40B4-BE49-F238E27FC236}">
                  <a16:creationId xmlns:a16="http://schemas.microsoft.com/office/drawing/2014/main" id="{8840E8AA-C7A8-C902-18C2-2534664A60C6}"/>
                </a:ext>
              </a:extLst>
            </p:cNvPr>
            <p:cNvSpPr/>
            <p:nvPr/>
          </p:nvSpPr>
          <p:spPr>
            <a:xfrm>
              <a:off x="3581705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77" name="Google Shape;2446;p78">
              <a:extLst>
                <a:ext uri="{FF2B5EF4-FFF2-40B4-BE49-F238E27FC236}">
                  <a16:creationId xmlns:a16="http://schemas.microsoft.com/office/drawing/2014/main" id="{38A506B8-CA11-CBE2-A2AC-71A599973376}"/>
                </a:ext>
              </a:extLst>
            </p:cNvPr>
            <p:cNvSpPr/>
            <p:nvPr/>
          </p:nvSpPr>
          <p:spPr>
            <a:xfrm>
              <a:off x="3581505" y="4296053"/>
              <a:ext cx="82884" cy="70892"/>
            </a:xfrm>
            <a:custGeom>
              <a:avLst/>
              <a:gdLst/>
              <a:ahLst/>
              <a:cxnLst/>
              <a:rect l="l" t="t" r="r" b="b"/>
              <a:pathLst>
                <a:path w="2495" h="2134" extrusionOk="0">
                  <a:moveTo>
                    <a:pt x="1071" y="1"/>
                  </a:moveTo>
                  <a:cubicBezTo>
                    <a:pt x="478" y="1"/>
                    <a:pt x="6" y="480"/>
                    <a:pt x="6" y="1066"/>
                  </a:cubicBezTo>
                  <a:cubicBezTo>
                    <a:pt x="1" y="1709"/>
                    <a:pt x="528" y="2134"/>
                    <a:pt x="1076" y="2134"/>
                  </a:cubicBezTo>
                  <a:cubicBezTo>
                    <a:pt x="1338" y="2134"/>
                    <a:pt x="1604" y="2037"/>
                    <a:pt x="1819" y="1822"/>
                  </a:cubicBezTo>
                  <a:cubicBezTo>
                    <a:pt x="2494" y="1147"/>
                    <a:pt x="2014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78" name="Google Shape;2447;p78">
              <a:extLst>
                <a:ext uri="{FF2B5EF4-FFF2-40B4-BE49-F238E27FC236}">
                  <a16:creationId xmlns:a16="http://schemas.microsoft.com/office/drawing/2014/main" id="{B908DE41-0B4F-C411-8567-D6942B37219D}"/>
                </a:ext>
              </a:extLst>
            </p:cNvPr>
            <p:cNvSpPr/>
            <p:nvPr/>
          </p:nvSpPr>
          <p:spPr>
            <a:xfrm>
              <a:off x="3581505" y="4194798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1" y="0"/>
                  </a:moveTo>
                  <a:cubicBezTo>
                    <a:pt x="478" y="8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3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79" name="Google Shape;2448;p78">
              <a:extLst>
                <a:ext uri="{FF2B5EF4-FFF2-40B4-BE49-F238E27FC236}">
                  <a16:creationId xmlns:a16="http://schemas.microsoft.com/office/drawing/2014/main" id="{CF3723C2-078D-AFEB-7A92-AC8915ED45ED}"/>
                </a:ext>
              </a:extLst>
            </p:cNvPr>
            <p:cNvSpPr/>
            <p:nvPr/>
          </p:nvSpPr>
          <p:spPr>
            <a:xfrm>
              <a:off x="3581505" y="4093510"/>
              <a:ext cx="82884" cy="71025"/>
            </a:xfrm>
            <a:custGeom>
              <a:avLst/>
              <a:gdLst/>
              <a:ahLst/>
              <a:cxnLst/>
              <a:rect l="l" t="t" r="r" b="b"/>
              <a:pathLst>
                <a:path w="2495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40"/>
                    <a:pt x="1819" y="1822"/>
                  </a:cubicBezTo>
                  <a:cubicBezTo>
                    <a:pt x="2494" y="1155"/>
                    <a:pt x="2023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80" name="Google Shape;2449;p78">
              <a:extLst>
                <a:ext uri="{FF2B5EF4-FFF2-40B4-BE49-F238E27FC236}">
                  <a16:creationId xmlns:a16="http://schemas.microsoft.com/office/drawing/2014/main" id="{620A3F02-D36F-C2B7-B5FB-43D69740412B}"/>
                </a:ext>
              </a:extLst>
            </p:cNvPr>
            <p:cNvSpPr/>
            <p:nvPr/>
          </p:nvSpPr>
          <p:spPr>
            <a:xfrm>
              <a:off x="3581705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81" name="Google Shape;2450;p78">
              <a:extLst>
                <a:ext uri="{FF2B5EF4-FFF2-40B4-BE49-F238E27FC236}">
                  <a16:creationId xmlns:a16="http://schemas.microsoft.com/office/drawing/2014/main" id="{9608A314-635C-0499-F237-F6E97B5BE06D}"/>
                </a:ext>
              </a:extLst>
            </p:cNvPr>
            <p:cNvSpPr/>
            <p:nvPr/>
          </p:nvSpPr>
          <p:spPr>
            <a:xfrm>
              <a:off x="3581705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82" name="Google Shape;2451;p78">
              <a:extLst>
                <a:ext uri="{FF2B5EF4-FFF2-40B4-BE49-F238E27FC236}">
                  <a16:creationId xmlns:a16="http://schemas.microsoft.com/office/drawing/2014/main" id="{8DC89F09-5ED8-635C-2EFC-DBF0E1A9D606}"/>
                </a:ext>
              </a:extLst>
            </p:cNvPr>
            <p:cNvSpPr/>
            <p:nvPr/>
          </p:nvSpPr>
          <p:spPr>
            <a:xfrm>
              <a:off x="358170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83" name="Google Shape;2452;p78">
              <a:extLst>
                <a:ext uri="{FF2B5EF4-FFF2-40B4-BE49-F238E27FC236}">
                  <a16:creationId xmlns:a16="http://schemas.microsoft.com/office/drawing/2014/main" id="{A10C23FC-DF83-80ED-95F9-F2CF2A7C632A}"/>
                </a:ext>
              </a:extLst>
            </p:cNvPr>
            <p:cNvSpPr/>
            <p:nvPr/>
          </p:nvSpPr>
          <p:spPr>
            <a:xfrm>
              <a:off x="358170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84" name="Google Shape;2453;p78">
              <a:extLst>
                <a:ext uri="{FF2B5EF4-FFF2-40B4-BE49-F238E27FC236}">
                  <a16:creationId xmlns:a16="http://schemas.microsoft.com/office/drawing/2014/main" id="{6F667523-7E91-2CB7-86E3-D5EE1D4CC365}"/>
                </a:ext>
              </a:extLst>
            </p:cNvPr>
            <p:cNvSpPr/>
            <p:nvPr/>
          </p:nvSpPr>
          <p:spPr>
            <a:xfrm>
              <a:off x="3581705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85" name="Google Shape;2454;p78">
              <a:extLst>
                <a:ext uri="{FF2B5EF4-FFF2-40B4-BE49-F238E27FC236}">
                  <a16:creationId xmlns:a16="http://schemas.microsoft.com/office/drawing/2014/main" id="{6DCD9C4C-5F29-A5CC-860C-36F490DF1575}"/>
                </a:ext>
              </a:extLst>
            </p:cNvPr>
            <p:cNvSpPr/>
            <p:nvPr/>
          </p:nvSpPr>
          <p:spPr>
            <a:xfrm>
              <a:off x="358170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86" name="Google Shape;2455;p78">
              <a:extLst>
                <a:ext uri="{FF2B5EF4-FFF2-40B4-BE49-F238E27FC236}">
                  <a16:creationId xmlns:a16="http://schemas.microsoft.com/office/drawing/2014/main" id="{D512E5F4-7015-7B34-4E93-F22FC212F180}"/>
                </a:ext>
              </a:extLst>
            </p:cNvPr>
            <p:cNvSpPr/>
            <p:nvPr/>
          </p:nvSpPr>
          <p:spPr>
            <a:xfrm>
              <a:off x="358170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87" name="Google Shape;2456;p78">
              <a:extLst>
                <a:ext uri="{FF2B5EF4-FFF2-40B4-BE49-F238E27FC236}">
                  <a16:creationId xmlns:a16="http://schemas.microsoft.com/office/drawing/2014/main" id="{C3C51195-FD33-4BEB-7E2D-50EFA746AA17}"/>
                </a:ext>
              </a:extLst>
            </p:cNvPr>
            <p:cNvSpPr/>
            <p:nvPr/>
          </p:nvSpPr>
          <p:spPr>
            <a:xfrm>
              <a:off x="358170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88" name="Google Shape;2457;p78">
              <a:extLst>
                <a:ext uri="{FF2B5EF4-FFF2-40B4-BE49-F238E27FC236}">
                  <a16:creationId xmlns:a16="http://schemas.microsoft.com/office/drawing/2014/main" id="{C437D026-5E31-A9BB-ED52-73BDC5D49093}"/>
                </a:ext>
              </a:extLst>
            </p:cNvPr>
            <p:cNvSpPr/>
            <p:nvPr/>
          </p:nvSpPr>
          <p:spPr>
            <a:xfrm>
              <a:off x="358170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89" name="Google Shape;2458;p78">
              <a:extLst>
                <a:ext uri="{FF2B5EF4-FFF2-40B4-BE49-F238E27FC236}">
                  <a16:creationId xmlns:a16="http://schemas.microsoft.com/office/drawing/2014/main" id="{F715EFB1-3E9E-46CD-F41D-005E4D0ACF81}"/>
                </a:ext>
              </a:extLst>
            </p:cNvPr>
            <p:cNvSpPr/>
            <p:nvPr/>
          </p:nvSpPr>
          <p:spPr>
            <a:xfrm>
              <a:off x="3581705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90" name="Google Shape;2459;p78">
              <a:extLst>
                <a:ext uri="{FF2B5EF4-FFF2-40B4-BE49-F238E27FC236}">
                  <a16:creationId xmlns:a16="http://schemas.microsoft.com/office/drawing/2014/main" id="{60F8210D-FA98-4A2D-24FC-386334292DBA}"/>
                </a:ext>
              </a:extLst>
            </p:cNvPr>
            <p:cNvSpPr/>
            <p:nvPr/>
          </p:nvSpPr>
          <p:spPr>
            <a:xfrm>
              <a:off x="3581705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91" name="Google Shape;2460;p78">
              <a:extLst>
                <a:ext uri="{FF2B5EF4-FFF2-40B4-BE49-F238E27FC236}">
                  <a16:creationId xmlns:a16="http://schemas.microsoft.com/office/drawing/2014/main" id="{C52E0E41-E877-9ADD-6CB9-7D0F8973356A}"/>
                </a:ext>
              </a:extLst>
            </p:cNvPr>
            <p:cNvSpPr/>
            <p:nvPr/>
          </p:nvSpPr>
          <p:spPr>
            <a:xfrm>
              <a:off x="3581705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92" name="Google Shape;2461;p78">
              <a:extLst>
                <a:ext uri="{FF2B5EF4-FFF2-40B4-BE49-F238E27FC236}">
                  <a16:creationId xmlns:a16="http://schemas.microsoft.com/office/drawing/2014/main" id="{FE586BF2-99C2-7A83-FACB-274FA04EB564}"/>
                </a:ext>
              </a:extLst>
            </p:cNvPr>
            <p:cNvSpPr/>
            <p:nvPr/>
          </p:nvSpPr>
          <p:spPr>
            <a:xfrm>
              <a:off x="358170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93" name="Google Shape;2462;p78">
              <a:extLst>
                <a:ext uri="{FF2B5EF4-FFF2-40B4-BE49-F238E27FC236}">
                  <a16:creationId xmlns:a16="http://schemas.microsoft.com/office/drawing/2014/main" id="{65950E30-4BF3-0EE4-C682-B2FE980E1C52}"/>
                </a:ext>
              </a:extLst>
            </p:cNvPr>
            <p:cNvSpPr/>
            <p:nvPr/>
          </p:nvSpPr>
          <p:spPr>
            <a:xfrm>
              <a:off x="3581705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94" name="Google Shape;2463;p78">
              <a:extLst>
                <a:ext uri="{FF2B5EF4-FFF2-40B4-BE49-F238E27FC236}">
                  <a16:creationId xmlns:a16="http://schemas.microsoft.com/office/drawing/2014/main" id="{527C0387-7B43-6398-EB66-0C419D474798}"/>
                </a:ext>
              </a:extLst>
            </p:cNvPr>
            <p:cNvSpPr/>
            <p:nvPr/>
          </p:nvSpPr>
          <p:spPr>
            <a:xfrm>
              <a:off x="3480416" y="5814615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95" name="Google Shape;2464;p78">
              <a:extLst>
                <a:ext uri="{FF2B5EF4-FFF2-40B4-BE49-F238E27FC236}">
                  <a16:creationId xmlns:a16="http://schemas.microsoft.com/office/drawing/2014/main" id="{EA0DB51F-9C30-06D7-AEC9-91E3D5181F70}"/>
                </a:ext>
              </a:extLst>
            </p:cNvPr>
            <p:cNvSpPr/>
            <p:nvPr/>
          </p:nvSpPr>
          <p:spPr>
            <a:xfrm>
              <a:off x="3480416" y="5713326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96" name="Google Shape;2465;p78">
              <a:extLst>
                <a:ext uri="{FF2B5EF4-FFF2-40B4-BE49-F238E27FC236}">
                  <a16:creationId xmlns:a16="http://schemas.microsoft.com/office/drawing/2014/main" id="{5E765A81-21E9-899B-E22A-3DCC5B5FB965}"/>
                </a:ext>
              </a:extLst>
            </p:cNvPr>
            <p:cNvSpPr/>
            <p:nvPr/>
          </p:nvSpPr>
          <p:spPr>
            <a:xfrm>
              <a:off x="3480416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97" name="Google Shape;2466;p78">
              <a:extLst>
                <a:ext uri="{FF2B5EF4-FFF2-40B4-BE49-F238E27FC236}">
                  <a16:creationId xmlns:a16="http://schemas.microsoft.com/office/drawing/2014/main" id="{16FA8643-93FF-2C9C-DC01-C0325E48883C}"/>
                </a:ext>
              </a:extLst>
            </p:cNvPr>
            <p:cNvSpPr/>
            <p:nvPr/>
          </p:nvSpPr>
          <p:spPr>
            <a:xfrm>
              <a:off x="3480416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98" name="Google Shape;2467;p78">
              <a:extLst>
                <a:ext uri="{FF2B5EF4-FFF2-40B4-BE49-F238E27FC236}">
                  <a16:creationId xmlns:a16="http://schemas.microsoft.com/office/drawing/2014/main" id="{08CA165D-86FD-849F-C064-5EDDD5804DAA}"/>
                </a:ext>
              </a:extLst>
            </p:cNvPr>
            <p:cNvSpPr/>
            <p:nvPr/>
          </p:nvSpPr>
          <p:spPr>
            <a:xfrm>
              <a:off x="3480416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99" name="Google Shape;2468;p78">
              <a:extLst>
                <a:ext uri="{FF2B5EF4-FFF2-40B4-BE49-F238E27FC236}">
                  <a16:creationId xmlns:a16="http://schemas.microsoft.com/office/drawing/2014/main" id="{24DA818D-508D-0BF0-0056-B067F17D4B0B}"/>
                </a:ext>
              </a:extLst>
            </p:cNvPr>
            <p:cNvSpPr/>
            <p:nvPr/>
          </p:nvSpPr>
          <p:spPr>
            <a:xfrm>
              <a:off x="3480416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00" name="Google Shape;2469;p78">
              <a:extLst>
                <a:ext uri="{FF2B5EF4-FFF2-40B4-BE49-F238E27FC236}">
                  <a16:creationId xmlns:a16="http://schemas.microsoft.com/office/drawing/2014/main" id="{0F270B06-2576-A386-DAB8-4F0E2132CB18}"/>
                </a:ext>
              </a:extLst>
            </p:cNvPr>
            <p:cNvSpPr/>
            <p:nvPr/>
          </p:nvSpPr>
          <p:spPr>
            <a:xfrm>
              <a:off x="3480416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01" name="Google Shape;2470;p78">
              <a:extLst>
                <a:ext uri="{FF2B5EF4-FFF2-40B4-BE49-F238E27FC236}">
                  <a16:creationId xmlns:a16="http://schemas.microsoft.com/office/drawing/2014/main" id="{0C482991-7C47-202D-DCFE-051EBEA179F1}"/>
                </a:ext>
              </a:extLst>
            </p:cNvPr>
            <p:cNvSpPr/>
            <p:nvPr/>
          </p:nvSpPr>
          <p:spPr>
            <a:xfrm>
              <a:off x="3480250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0" y="1709"/>
                    <a:pt x="528" y="2137"/>
                    <a:pt x="1075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02" name="Google Shape;2471;p78">
              <a:extLst>
                <a:ext uri="{FF2B5EF4-FFF2-40B4-BE49-F238E27FC236}">
                  <a16:creationId xmlns:a16="http://schemas.microsoft.com/office/drawing/2014/main" id="{6A9788B2-F237-E293-0AC7-19182CCD141F}"/>
                </a:ext>
              </a:extLst>
            </p:cNvPr>
            <p:cNvSpPr/>
            <p:nvPr/>
          </p:nvSpPr>
          <p:spPr>
            <a:xfrm>
              <a:off x="3480250" y="4093510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0" y="1709"/>
                    <a:pt x="528" y="2137"/>
                    <a:pt x="1075" y="2137"/>
                  </a:cubicBezTo>
                  <a:cubicBezTo>
                    <a:pt x="1337" y="2137"/>
                    <a:pt x="1603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03" name="Google Shape;2472;p78">
              <a:extLst>
                <a:ext uri="{FF2B5EF4-FFF2-40B4-BE49-F238E27FC236}">
                  <a16:creationId xmlns:a16="http://schemas.microsoft.com/office/drawing/2014/main" id="{0A6D5BC0-0558-4C32-BAFF-725CC712B8E1}"/>
                </a:ext>
              </a:extLst>
            </p:cNvPr>
            <p:cNvSpPr/>
            <p:nvPr/>
          </p:nvSpPr>
          <p:spPr>
            <a:xfrm>
              <a:off x="3480416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04" name="Google Shape;2473;p78">
              <a:extLst>
                <a:ext uri="{FF2B5EF4-FFF2-40B4-BE49-F238E27FC236}">
                  <a16:creationId xmlns:a16="http://schemas.microsoft.com/office/drawing/2014/main" id="{B010BBA8-27F1-F7C5-9AD6-E0F5F9E437EF}"/>
                </a:ext>
              </a:extLst>
            </p:cNvPr>
            <p:cNvSpPr/>
            <p:nvPr/>
          </p:nvSpPr>
          <p:spPr>
            <a:xfrm>
              <a:off x="3480416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05" name="Google Shape;2474;p78">
              <a:extLst>
                <a:ext uri="{FF2B5EF4-FFF2-40B4-BE49-F238E27FC236}">
                  <a16:creationId xmlns:a16="http://schemas.microsoft.com/office/drawing/2014/main" id="{45CA221E-F2FE-C00B-1C3D-7BEFE5866D02}"/>
                </a:ext>
              </a:extLst>
            </p:cNvPr>
            <p:cNvSpPr/>
            <p:nvPr/>
          </p:nvSpPr>
          <p:spPr>
            <a:xfrm>
              <a:off x="3480416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06" name="Google Shape;2475;p78">
              <a:extLst>
                <a:ext uri="{FF2B5EF4-FFF2-40B4-BE49-F238E27FC236}">
                  <a16:creationId xmlns:a16="http://schemas.microsoft.com/office/drawing/2014/main" id="{AE899E6C-08C4-27ED-928C-946F16F49703}"/>
                </a:ext>
              </a:extLst>
            </p:cNvPr>
            <p:cNvSpPr/>
            <p:nvPr/>
          </p:nvSpPr>
          <p:spPr>
            <a:xfrm>
              <a:off x="3480416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07" name="Google Shape;2476;p78">
              <a:extLst>
                <a:ext uri="{FF2B5EF4-FFF2-40B4-BE49-F238E27FC236}">
                  <a16:creationId xmlns:a16="http://schemas.microsoft.com/office/drawing/2014/main" id="{45DFA51C-B98B-B086-E5B0-4DDCA99B8CFA}"/>
                </a:ext>
              </a:extLst>
            </p:cNvPr>
            <p:cNvSpPr/>
            <p:nvPr/>
          </p:nvSpPr>
          <p:spPr>
            <a:xfrm>
              <a:off x="3480416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08" name="Google Shape;2477;p78">
              <a:extLst>
                <a:ext uri="{FF2B5EF4-FFF2-40B4-BE49-F238E27FC236}">
                  <a16:creationId xmlns:a16="http://schemas.microsoft.com/office/drawing/2014/main" id="{799A479E-B028-F9A5-6BF0-5A6398C56CD3}"/>
                </a:ext>
              </a:extLst>
            </p:cNvPr>
            <p:cNvSpPr/>
            <p:nvPr/>
          </p:nvSpPr>
          <p:spPr>
            <a:xfrm>
              <a:off x="3480416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09" name="Google Shape;2478;p78">
              <a:extLst>
                <a:ext uri="{FF2B5EF4-FFF2-40B4-BE49-F238E27FC236}">
                  <a16:creationId xmlns:a16="http://schemas.microsoft.com/office/drawing/2014/main" id="{F6A1E5A2-6E6C-F5B3-FC8F-D120AA4BDBD4}"/>
                </a:ext>
              </a:extLst>
            </p:cNvPr>
            <p:cNvSpPr/>
            <p:nvPr/>
          </p:nvSpPr>
          <p:spPr>
            <a:xfrm>
              <a:off x="3480416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10" name="Google Shape;2479;p78">
              <a:extLst>
                <a:ext uri="{FF2B5EF4-FFF2-40B4-BE49-F238E27FC236}">
                  <a16:creationId xmlns:a16="http://schemas.microsoft.com/office/drawing/2014/main" id="{6A15088A-A14C-6D67-77A5-99E2CD8625E6}"/>
                </a:ext>
              </a:extLst>
            </p:cNvPr>
            <p:cNvSpPr/>
            <p:nvPr/>
          </p:nvSpPr>
          <p:spPr>
            <a:xfrm>
              <a:off x="3480416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11" name="Google Shape;2480;p78">
              <a:extLst>
                <a:ext uri="{FF2B5EF4-FFF2-40B4-BE49-F238E27FC236}">
                  <a16:creationId xmlns:a16="http://schemas.microsoft.com/office/drawing/2014/main" id="{B73636AC-FF81-3145-FEB4-A8B1CD560BD3}"/>
                </a:ext>
              </a:extLst>
            </p:cNvPr>
            <p:cNvSpPr/>
            <p:nvPr/>
          </p:nvSpPr>
          <p:spPr>
            <a:xfrm>
              <a:off x="3480416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12" name="Google Shape;2481;p78">
              <a:extLst>
                <a:ext uri="{FF2B5EF4-FFF2-40B4-BE49-F238E27FC236}">
                  <a16:creationId xmlns:a16="http://schemas.microsoft.com/office/drawing/2014/main" id="{5129763C-732B-177D-1408-13119DAB2029}"/>
                </a:ext>
              </a:extLst>
            </p:cNvPr>
            <p:cNvSpPr/>
            <p:nvPr/>
          </p:nvSpPr>
          <p:spPr>
            <a:xfrm>
              <a:off x="3480416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13" name="Google Shape;2482;p78">
              <a:extLst>
                <a:ext uri="{FF2B5EF4-FFF2-40B4-BE49-F238E27FC236}">
                  <a16:creationId xmlns:a16="http://schemas.microsoft.com/office/drawing/2014/main" id="{FECC32C5-3F3D-5F55-9CA2-74CC15538F09}"/>
                </a:ext>
              </a:extLst>
            </p:cNvPr>
            <p:cNvSpPr/>
            <p:nvPr/>
          </p:nvSpPr>
          <p:spPr>
            <a:xfrm>
              <a:off x="3480416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14" name="Google Shape;2483;p78">
              <a:extLst>
                <a:ext uri="{FF2B5EF4-FFF2-40B4-BE49-F238E27FC236}">
                  <a16:creationId xmlns:a16="http://schemas.microsoft.com/office/drawing/2014/main" id="{BF1D42C4-2DC0-BDC5-8270-D374C0C9F1B9}"/>
                </a:ext>
              </a:extLst>
            </p:cNvPr>
            <p:cNvSpPr/>
            <p:nvPr/>
          </p:nvSpPr>
          <p:spPr>
            <a:xfrm>
              <a:off x="3480416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15" name="Google Shape;2484;p78">
              <a:extLst>
                <a:ext uri="{FF2B5EF4-FFF2-40B4-BE49-F238E27FC236}">
                  <a16:creationId xmlns:a16="http://schemas.microsoft.com/office/drawing/2014/main" id="{D37D4379-3AA9-DCCE-E15D-BA3001192D94}"/>
                </a:ext>
              </a:extLst>
            </p:cNvPr>
            <p:cNvSpPr/>
            <p:nvPr/>
          </p:nvSpPr>
          <p:spPr>
            <a:xfrm>
              <a:off x="3480416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16" name="Google Shape;2485;p78">
              <a:extLst>
                <a:ext uri="{FF2B5EF4-FFF2-40B4-BE49-F238E27FC236}">
                  <a16:creationId xmlns:a16="http://schemas.microsoft.com/office/drawing/2014/main" id="{FB489183-2BEF-FD90-4496-EFFFB9DD2E60}"/>
                </a:ext>
              </a:extLst>
            </p:cNvPr>
            <p:cNvSpPr/>
            <p:nvPr/>
          </p:nvSpPr>
          <p:spPr>
            <a:xfrm>
              <a:off x="3480416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17" name="Google Shape;2486;p78">
              <a:extLst>
                <a:ext uri="{FF2B5EF4-FFF2-40B4-BE49-F238E27FC236}">
                  <a16:creationId xmlns:a16="http://schemas.microsoft.com/office/drawing/2014/main" id="{92BFD279-E8D6-A1D3-4724-876D2F0766C1}"/>
                </a:ext>
              </a:extLst>
            </p:cNvPr>
            <p:cNvSpPr/>
            <p:nvPr/>
          </p:nvSpPr>
          <p:spPr>
            <a:xfrm>
              <a:off x="3480416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18" name="Google Shape;2487;p78">
              <a:extLst>
                <a:ext uri="{FF2B5EF4-FFF2-40B4-BE49-F238E27FC236}">
                  <a16:creationId xmlns:a16="http://schemas.microsoft.com/office/drawing/2014/main" id="{68F5C39A-64E7-40BB-464A-C35102336E13}"/>
                </a:ext>
              </a:extLst>
            </p:cNvPr>
            <p:cNvSpPr/>
            <p:nvPr/>
          </p:nvSpPr>
          <p:spPr>
            <a:xfrm>
              <a:off x="3480416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19" name="Google Shape;2488;p78">
              <a:extLst>
                <a:ext uri="{FF2B5EF4-FFF2-40B4-BE49-F238E27FC236}">
                  <a16:creationId xmlns:a16="http://schemas.microsoft.com/office/drawing/2014/main" id="{03AE5C98-FF35-597D-47D6-FD47198E1EAB}"/>
                </a:ext>
              </a:extLst>
            </p:cNvPr>
            <p:cNvSpPr/>
            <p:nvPr/>
          </p:nvSpPr>
          <p:spPr>
            <a:xfrm>
              <a:off x="3480416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20" name="Google Shape;2489;p78">
              <a:extLst>
                <a:ext uri="{FF2B5EF4-FFF2-40B4-BE49-F238E27FC236}">
                  <a16:creationId xmlns:a16="http://schemas.microsoft.com/office/drawing/2014/main" id="{0CFA6C6A-0CBF-6E9E-CD58-5612FA1C576B}"/>
                </a:ext>
              </a:extLst>
            </p:cNvPr>
            <p:cNvSpPr/>
            <p:nvPr/>
          </p:nvSpPr>
          <p:spPr>
            <a:xfrm>
              <a:off x="3379161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21" name="Google Shape;2490;p78">
              <a:extLst>
                <a:ext uri="{FF2B5EF4-FFF2-40B4-BE49-F238E27FC236}">
                  <a16:creationId xmlns:a16="http://schemas.microsoft.com/office/drawing/2014/main" id="{9D312E35-3A71-0605-3F3F-92F224E6650C}"/>
                </a:ext>
              </a:extLst>
            </p:cNvPr>
            <p:cNvSpPr/>
            <p:nvPr/>
          </p:nvSpPr>
          <p:spPr>
            <a:xfrm>
              <a:off x="3379161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22" name="Google Shape;2491;p78">
              <a:extLst>
                <a:ext uri="{FF2B5EF4-FFF2-40B4-BE49-F238E27FC236}">
                  <a16:creationId xmlns:a16="http://schemas.microsoft.com/office/drawing/2014/main" id="{4CC5710C-7CBC-2572-9F1C-996E0E5BE15C}"/>
                </a:ext>
              </a:extLst>
            </p:cNvPr>
            <p:cNvSpPr/>
            <p:nvPr/>
          </p:nvSpPr>
          <p:spPr>
            <a:xfrm>
              <a:off x="3379161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23" name="Google Shape;2492;p78">
              <a:extLst>
                <a:ext uri="{FF2B5EF4-FFF2-40B4-BE49-F238E27FC236}">
                  <a16:creationId xmlns:a16="http://schemas.microsoft.com/office/drawing/2014/main" id="{283DADD0-14FF-2654-35FC-DF30F7BB01F8}"/>
                </a:ext>
              </a:extLst>
            </p:cNvPr>
            <p:cNvSpPr/>
            <p:nvPr/>
          </p:nvSpPr>
          <p:spPr>
            <a:xfrm>
              <a:off x="3379161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24" name="Google Shape;2493;p78">
              <a:extLst>
                <a:ext uri="{FF2B5EF4-FFF2-40B4-BE49-F238E27FC236}">
                  <a16:creationId xmlns:a16="http://schemas.microsoft.com/office/drawing/2014/main" id="{9BC47C1A-36AF-74E2-1733-045174F3772C}"/>
                </a:ext>
              </a:extLst>
            </p:cNvPr>
            <p:cNvSpPr/>
            <p:nvPr/>
          </p:nvSpPr>
          <p:spPr>
            <a:xfrm>
              <a:off x="3379161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25" name="Google Shape;2494;p78">
              <a:extLst>
                <a:ext uri="{FF2B5EF4-FFF2-40B4-BE49-F238E27FC236}">
                  <a16:creationId xmlns:a16="http://schemas.microsoft.com/office/drawing/2014/main" id="{D8C8C47D-3057-85EB-2711-32707D6CC753}"/>
                </a:ext>
              </a:extLst>
            </p:cNvPr>
            <p:cNvSpPr/>
            <p:nvPr/>
          </p:nvSpPr>
          <p:spPr>
            <a:xfrm>
              <a:off x="3379161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26" name="Google Shape;2495;p78">
              <a:extLst>
                <a:ext uri="{FF2B5EF4-FFF2-40B4-BE49-F238E27FC236}">
                  <a16:creationId xmlns:a16="http://schemas.microsoft.com/office/drawing/2014/main" id="{30C0A51F-E949-E088-6F42-53D5E60E8C2A}"/>
                </a:ext>
              </a:extLst>
            </p:cNvPr>
            <p:cNvSpPr/>
            <p:nvPr/>
          </p:nvSpPr>
          <p:spPr>
            <a:xfrm>
              <a:off x="3379161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27" name="Google Shape;2496;p78">
              <a:extLst>
                <a:ext uri="{FF2B5EF4-FFF2-40B4-BE49-F238E27FC236}">
                  <a16:creationId xmlns:a16="http://schemas.microsoft.com/office/drawing/2014/main" id="{059BE245-E504-2347-377E-755FC9B6AC4C}"/>
                </a:ext>
              </a:extLst>
            </p:cNvPr>
            <p:cNvSpPr/>
            <p:nvPr/>
          </p:nvSpPr>
          <p:spPr>
            <a:xfrm>
              <a:off x="3379161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28" name="Google Shape;2497;p78">
              <a:extLst>
                <a:ext uri="{FF2B5EF4-FFF2-40B4-BE49-F238E27FC236}">
                  <a16:creationId xmlns:a16="http://schemas.microsoft.com/office/drawing/2014/main" id="{20A828E2-3147-D0B3-0A1C-53CF2DA336B3}"/>
                </a:ext>
              </a:extLst>
            </p:cNvPr>
            <p:cNvSpPr/>
            <p:nvPr/>
          </p:nvSpPr>
          <p:spPr>
            <a:xfrm>
              <a:off x="3379161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29" name="Google Shape;2498;p78">
              <a:extLst>
                <a:ext uri="{FF2B5EF4-FFF2-40B4-BE49-F238E27FC236}">
                  <a16:creationId xmlns:a16="http://schemas.microsoft.com/office/drawing/2014/main" id="{376DF4DA-5E2A-8A4B-EC92-3219A88E9172}"/>
                </a:ext>
              </a:extLst>
            </p:cNvPr>
            <p:cNvSpPr/>
            <p:nvPr/>
          </p:nvSpPr>
          <p:spPr>
            <a:xfrm>
              <a:off x="3379161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30" name="Google Shape;2499;p78">
              <a:extLst>
                <a:ext uri="{FF2B5EF4-FFF2-40B4-BE49-F238E27FC236}">
                  <a16:creationId xmlns:a16="http://schemas.microsoft.com/office/drawing/2014/main" id="{550F9D92-4898-61D9-110C-0BF8A85EB72C}"/>
                </a:ext>
              </a:extLst>
            </p:cNvPr>
            <p:cNvSpPr/>
            <p:nvPr/>
          </p:nvSpPr>
          <p:spPr>
            <a:xfrm>
              <a:off x="3379161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30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31" name="Google Shape;2500;p78">
              <a:extLst>
                <a:ext uri="{FF2B5EF4-FFF2-40B4-BE49-F238E27FC236}">
                  <a16:creationId xmlns:a16="http://schemas.microsoft.com/office/drawing/2014/main" id="{936A4450-92E9-3628-B7A0-EB5333EE6C11}"/>
                </a:ext>
              </a:extLst>
            </p:cNvPr>
            <p:cNvSpPr/>
            <p:nvPr/>
          </p:nvSpPr>
          <p:spPr>
            <a:xfrm>
              <a:off x="3379161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32" name="Google Shape;2501;p78">
              <a:extLst>
                <a:ext uri="{FF2B5EF4-FFF2-40B4-BE49-F238E27FC236}">
                  <a16:creationId xmlns:a16="http://schemas.microsoft.com/office/drawing/2014/main" id="{51C2B10B-383C-6F7A-10A5-535D1BBF60F6}"/>
                </a:ext>
              </a:extLst>
            </p:cNvPr>
            <p:cNvSpPr/>
            <p:nvPr/>
          </p:nvSpPr>
          <p:spPr>
            <a:xfrm>
              <a:off x="3379161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33" name="Google Shape;2502;p78">
              <a:extLst>
                <a:ext uri="{FF2B5EF4-FFF2-40B4-BE49-F238E27FC236}">
                  <a16:creationId xmlns:a16="http://schemas.microsoft.com/office/drawing/2014/main" id="{55AD4847-1EFB-A41B-8A1D-274F7C2D4F75}"/>
                </a:ext>
              </a:extLst>
            </p:cNvPr>
            <p:cNvSpPr/>
            <p:nvPr/>
          </p:nvSpPr>
          <p:spPr>
            <a:xfrm>
              <a:off x="3379161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34" name="Google Shape;2503;p78">
              <a:extLst>
                <a:ext uri="{FF2B5EF4-FFF2-40B4-BE49-F238E27FC236}">
                  <a16:creationId xmlns:a16="http://schemas.microsoft.com/office/drawing/2014/main" id="{E20906C3-9A57-0507-A640-2FCBBD3D330C}"/>
                </a:ext>
              </a:extLst>
            </p:cNvPr>
            <p:cNvSpPr/>
            <p:nvPr/>
          </p:nvSpPr>
          <p:spPr>
            <a:xfrm>
              <a:off x="337916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35" name="Google Shape;2504;p78">
              <a:extLst>
                <a:ext uri="{FF2B5EF4-FFF2-40B4-BE49-F238E27FC236}">
                  <a16:creationId xmlns:a16="http://schemas.microsoft.com/office/drawing/2014/main" id="{15790D36-4446-BDD4-BE08-83C9934C2F6E}"/>
                </a:ext>
              </a:extLst>
            </p:cNvPr>
            <p:cNvSpPr/>
            <p:nvPr/>
          </p:nvSpPr>
          <p:spPr>
            <a:xfrm>
              <a:off x="337916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36" name="Google Shape;2505;p78">
              <a:extLst>
                <a:ext uri="{FF2B5EF4-FFF2-40B4-BE49-F238E27FC236}">
                  <a16:creationId xmlns:a16="http://schemas.microsoft.com/office/drawing/2014/main" id="{8E26D6A8-E903-1BA5-E8DB-475808CFE282}"/>
                </a:ext>
              </a:extLst>
            </p:cNvPr>
            <p:cNvSpPr/>
            <p:nvPr/>
          </p:nvSpPr>
          <p:spPr>
            <a:xfrm>
              <a:off x="3379161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37" name="Google Shape;2506;p78">
              <a:extLst>
                <a:ext uri="{FF2B5EF4-FFF2-40B4-BE49-F238E27FC236}">
                  <a16:creationId xmlns:a16="http://schemas.microsoft.com/office/drawing/2014/main" id="{AA63EBAE-BEBC-0FBA-F344-B0C2266F3DDE}"/>
                </a:ext>
              </a:extLst>
            </p:cNvPr>
            <p:cNvSpPr/>
            <p:nvPr/>
          </p:nvSpPr>
          <p:spPr>
            <a:xfrm>
              <a:off x="3379161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38" name="Google Shape;2507;p78">
              <a:extLst>
                <a:ext uri="{FF2B5EF4-FFF2-40B4-BE49-F238E27FC236}">
                  <a16:creationId xmlns:a16="http://schemas.microsoft.com/office/drawing/2014/main" id="{0141FEE5-D7D7-4EBB-B637-1E5096634DF8}"/>
                </a:ext>
              </a:extLst>
            </p:cNvPr>
            <p:cNvSpPr/>
            <p:nvPr/>
          </p:nvSpPr>
          <p:spPr>
            <a:xfrm>
              <a:off x="327787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39" name="Google Shape;2508;p78">
              <a:extLst>
                <a:ext uri="{FF2B5EF4-FFF2-40B4-BE49-F238E27FC236}">
                  <a16:creationId xmlns:a16="http://schemas.microsoft.com/office/drawing/2014/main" id="{42947620-96E5-F304-E024-8D4669615F04}"/>
                </a:ext>
              </a:extLst>
            </p:cNvPr>
            <p:cNvSpPr/>
            <p:nvPr/>
          </p:nvSpPr>
          <p:spPr>
            <a:xfrm>
              <a:off x="327787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40" name="Google Shape;2509;p78">
              <a:extLst>
                <a:ext uri="{FF2B5EF4-FFF2-40B4-BE49-F238E27FC236}">
                  <a16:creationId xmlns:a16="http://schemas.microsoft.com/office/drawing/2014/main" id="{D65EF48F-A0F2-55E4-B7BB-23539FD03F12}"/>
                </a:ext>
              </a:extLst>
            </p:cNvPr>
            <p:cNvSpPr/>
            <p:nvPr/>
          </p:nvSpPr>
          <p:spPr>
            <a:xfrm>
              <a:off x="327787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41" name="Google Shape;2510;p78">
              <a:extLst>
                <a:ext uri="{FF2B5EF4-FFF2-40B4-BE49-F238E27FC236}">
                  <a16:creationId xmlns:a16="http://schemas.microsoft.com/office/drawing/2014/main" id="{76EE8368-11D3-199C-7EFC-1F7591F2E5E1}"/>
                </a:ext>
              </a:extLst>
            </p:cNvPr>
            <p:cNvSpPr/>
            <p:nvPr/>
          </p:nvSpPr>
          <p:spPr>
            <a:xfrm>
              <a:off x="327787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42" name="Google Shape;2511;p78">
              <a:extLst>
                <a:ext uri="{FF2B5EF4-FFF2-40B4-BE49-F238E27FC236}">
                  <a16:creationId xmlns:a16="http://schemas.microsoft.com/office/drawing/2014/main" id="{86C46DF6-9141-1A12-3C65-5E5FC672821A}"/>
                </a:ext>
              </a:extLst>
            </p:cNvPr>
            <p:cNvSpPr/>
            <p:nvPr/>
          </p:nvSpPr>
          <p:spPr>
            <a:xfrm>
              <a:off x="3277873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43" name="Google Shape;2512;p78">
              <a:extLst>
                <a:ext uri="{FF2B5EF4-FFF2-40B4-BE49-F238E27FC236}">
                  <a16:creationId xmlns:a16="http://schemas.microsoft.com/office/drawing/2014/main" id="{AD84EBD7-A0B8-2FF6-2109-B4F53C50B176}"/>
                </a:ext>
              </a:extLst>
            </p:cNvPr>
            <p:cNvSpPr/>
            <p:nvPr/>
          </p:nvSpPr>
          <p:spPr>
            <a:xfrm>
              <a:off x="3277873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44" name="Google Shape;2513;p78">
              <a:extLst>
                <a:ext uri="{FF2B5EF4-FFF2-40B4-BE49-F238E27FC236}">
                  <a16:creationId xmlns:a16="http://schemas.microsoft.com/office/drawing/2014/main" id="{EE699B5D-E2C9-32DF-7E2E-75373E64085F}"/>
                </a:ext>
              </a:extLst>
            </p:cNvPr>
            <p:cNvSpPr/>
            <p:nvPr/>
          </p:nvSpPr>
          <p:spPr>
            <a:xfrm>
              <a:off x="3277873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45" name="Google Shape;2514;p78">
              <a:extLst>
                <a:ext uri="{FF2B5EF4-FFF2-40B4-BE49-F238E27FC236}">
                  <a16:creationId xmlns:a16="http://schemas.microsoft.com/office/drawing/2014/main" id="{22B6F09A-C48E-6F85-6654-FBC966D6FA4B}"/>
                </a:ext>
              </a:extLst>
            </p:cNvPr>
            <p:cNvSpPr/>
            <p:nvPr/>
          </p:nvSpPr>
          <p:spPr>
            <a:xfrm>
              <a:off x="3277873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46" name="Google Shape;2515;p78">
              <a:extLst>
                <a:ext uri="{FF2B5EF4-FFF2-40B4-BE49-F238E27FC236}">
                  <a16:creationId xmlns:a16="http://schemas.microsoft.com/office/drawing/2014/main" id="{DB893FC5-455A-4A35-A28E-75F49811F485}"/>
                </a:ext>
              </a:extLst>
            </p:cNvPr>
            <p:cNvSpPr/>
            <p:nvPr/>
          </p:nvSpPr>
          <p:spPr>
            <a:xfrm>
              <a:off x="3277873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47" name="Google Shape;2516;p78">
              <a:extLst>
                <a:ext uri="{FF2B5EF4-FFF2-40B4-BE49-F238E27FC236}">
                  <a16:creationId xmlns:a16="http://schemas.microsoft.com/office/drawing/2014/main" id="{54AD19E6-E37B-5B67-15EA-AE358D3A6788}"/>
                </a:ext>
              </a:extLst>
            </p:cNvPr>
            <p:cNvSpPr/>
            <p:nvPr/>
          </p:nvSpPr>
          <p:spPr>
            <a:xfrm>
              <a:off x="327787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48" name="Google Shape;2517;p78">
              <a:extLst>
                <a:ext uri="{FF2B5EF4-FFF2-40B4-BE49-F238E27FC236}">
                  <a16:creationId xmlns:a16="http://schemas.microsoft.com/office/drawing/2014/main" id="{02341FA9-A418-72AF-C29F-EB5E78F275B8}"/>
                </a:ext>
              </a:extLst>
            </p:cNvPr>
            <p:cNvSpPr/>
            <p:nvPr/>
          </p:nvSpPr>
          <p:spPr>
            <a:xfrm>
              <a:off x="327787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49" name="Google Shape;2518;p78">
              <a:extLst>
                <a:ext uri="{FF2B5EF4-FFF2-40B4-BE49-F238E27FC236}">
                  <a16:creationId xmlns:a16="http://schemas.microsoft.com/office/drawing/2014/main" id="{17793659-0FD7-2377-E595-A6280B6196D3}"/>
                </a:ext>
              </a:extLst>
            </p:cNvPr>
            <p:cNvSpPr/>
            <p:nvPr/>
          </p:nvSpPr>
          <p:spPr>
            <a:xfrm>
              <a:off x="327787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50" name="Google Shape;2519;p78">
              <a:extLst>
                <a:ext uri="{FF2B5EF4-FFF2-40B4-BE49-F238E27FC236}">
                  <a16:creationId xmlns:a16="http://schemas.microsoft.com/office/drawing/2014/main" id="{6A7DC54B-ED46-B110-0D23-F32276075230}"/>
                </a:ext>
              </a:extLst>
            </p:cNvPr>
            <p:cNvSpPr/>
            <p:nvPr/>
          </p:nvSpPr>
          <p:spPr>
            <a:xfrm>
              <a:off x="327787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51" name="Google Shape;2520;p78">
              <a:extLst>
                <a:ext uri="{FF2B5EF4-FFF2-40B4-BE49-F238E27FC236}">
                  <a16:creationId xmlns:a16="http://schemas.microsoft.com/office/drawing/2014/main" id="{821FA01B-DD43-CDB0-F20A-D20917DCAFCE}"/>
                </a:ext>
              </a:extLst>
            </p:cNvPr>
            <p:cNvSpPr/>
            <p:nvPr/>
          </p:nvSpPr>
          <p:spPr>
            <a:xfrm>
              <a:off x="327787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52" name="Google Shape;2521;p78">
              <a:extLst>
                <a:ext uri="{FF2B5EF4-FFF2-40B4-BE49-F238E27FC236}">
                  <a16:creationId xmlns:a16="http://schemas.microsoft.com/office/drawing/2014/main" id="{E3DE72E2-D8AE-0534-C6BD-74E1DD4B62DA}"/>
                </a:ext>
              </a:extLst>
            </p:cNvPr>
            <p:cNvSpPr/>
            <p:nvPr/>
          </p:nvSpPr>
          <p:spPr>
            <a:xfrm>
              <a:off x="3277873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53" name="Google Shape;2522;p78">
              <a:extLst>
                <a:ext uri="{FF2B5EF4-FFF2-40B4-BE49-F238E27FC236}">
                  <a16:creationId xmlns:a16="http://schemas.microsoft.com/office/drawing/2014/main" id="{94098D63-866C-877A-56CE-FA565882073D}"/>
                </a:ext>
              </a:extLst>
            </p:cNvPr>
            <p:cNvSpPr/>
            <p:nvPr/>
          </p:nvSpPr>
          <p:spPr>
            <a:xfrm>
              <a:off x="3277873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54" name="Google Shape;2523;p78">
              <a:extLst>
                <a:ext uri="{FF2B5EF4-FFF2-40B4-BE49-F238E27FC236}">
                  <a16:creationId xmlns:a16="http://schemas.microsoft.com/office/drawing/2014/main" id="{98584825-9BF0-B750-59D9-311EC3A0E864}"/>
                </a:ext>
              </a:extLst>
            </p:cNvPr>
            <p:cNvSpPr/>
            <p:nvPr/>
          </p:nvSpPr>
          <p:spPr>
            <a:xfrm>
              <a:off x="3277873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55" name="Google Shape;2524;p78">
              <a:extLst>
                <a:ext uri="{FF2B5EF4-FFF2-40B4-BE49-F238E27FC236}">
                  <a16:creationId xmlns:a16="http://schemas.microsoft.com/office/drawing/2014/main" id="{D49655E0-0851-2775-DDCA-87339F43DC6D}"/>
                </a:ext>
              </a:extLst>
            </p:cNvPr>
            <p:cNvSpPr/>
            <p:nvPr/>
          </p:nvSpPr>
          <p:spPr>
            <a:xfrm>
              <a:off x="3277873" y="1259495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56" name="Google Shape;2525;p78">
              <a:extLst>
                <a:ext uri="{FF2B5EF4-FFF2-40B4-BE49-F238E27FC236}">
                  <a16:creationId xmlns:a16="http://schemas.microsoft.com/office/drawing/2014/main" id="{371EC85E-35CD-E5BF-DF98-2E1DFFC0AAE7}"/>
                </a:ext>
              </a:extLst>
            </p:cNvPr>
            <p:cNvSpPr/>
            <p:nvPr/>
          </p:nvSpPr>
          <p:spPr>
            <a:xfrm>
              <a:off x="3176883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57" name="Google Shape;2526;p78">
              <a:extLst>
                <a:ext uri="{FF2B5EF4-FFF2-40B4-BE49-F238E27FC236}">
                  <a16:creationId xmlns:a16="http://schemas.microsoft.com/office/drawing/2014/main" id="{ED673227-E7DB-164F-85C8-5D11912E0DC8}"/>
                </a:ext>
              </a:extLst>
            </p:cNvPr>
            <p:cNvSpPr/>
            <p:nvPr/>
          </p:nvSpPr>
          <p:spPr>
            <a:xfrm>
              <a:off x="3176883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58" name="Google Shape;2527;p78">
              <a:extLst>
                <a:ext uri="{FF2B5EF4-FFF2-40B4-BE49-F238E27FC236}">
                  <a16:creationId xmlns:a16="http://schemas.microsoft.com/office/drawing/2014/main" id="{195B9E6E-C6A0-71E8-E5A2-D66DBB6CF26D}"/>
                </a:ext>
              </a:extLst>
            </p:cNvPr>
            <p:cNvSpPr/>
            <p:nvPr/>
          </p:nvSpPr>
          <p:spPr>
            <a:xfrm>
              <a:off x="3176883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59" name="Google Shape;2528;p78">
              <a:extLst>
                <a:ext uri="{FF2B5EF4-FFF2-40B4-BE49-F238E27FC236}">
                  <a16:creationId xmlns:a16="http://schemas.microsoft.com/office/drawing/2014/main" id="{B3ECD996-4D12-CCFF-E4D1-5FAC64FF82B0}"/>
                </a:ext>
              </a:extLst>
            </p:cNvPr>
            <p:cNvSpPr/>
            <p:nvPr/>
          </p:nvSpPr>
          <p:spPr>
            <a:xfrm>
              <a:off x="3176883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60" name="Google Shape;2529;p78">
              <a:extLst>
                <a:ext uri="{FF2B5EF4-FFF2-40B4-BE49-F238E27FC236}">
                  <a16:creationId xmlns:a16="http://schemas.microsoft.com/office/drawing/2014/main" id="{5C254203-D36D-E928-310D-A7E49C8713C4}"/>
                </a:ext>
              </a:extLst>
            </p:cNvPr>
            <p:cNvSpPr/>
            <p:nvPr/>
          </p:nvSpPr>
          <p:spPr>
            <a:xfrm>
              <a:off x="3176883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61" name="Google Shape;2530;p78">
              <a:extLst>
                <a:ext uri="{FF2B5EF4-FFF2-40B4-BE49-F238E27FC236}">
                  <a16:creationId xmlns:a16="http://schemas.microsoft.com/office/drawing/2014/main" id="{257B2DEF-982C-DB64-4A56-50AE0DC13437}"/>
                </a:ext>
              </a:extLst>
            </p:cNvPr>
            <p:cNvSpPr/>
            <p:nvPr/>
          </p:nvSpPr>
          <p:spPr>
            <a:xfrm>
              <a:off x="3176883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62" name="Google Shape;2531;p78">
              <a:extLst>
                <a:ext uri="{FF2B5EF4-FFF2-40B4-BE49-F238E27FC236}">
                  <a16:creationId xmlns:a16="http://schemas.microsoft.com/office/drawing/2014/main" id="{EC955E34-6171-AFCF-6DB9-9A38A7747E41}"/>
                </a:ext>
              </a:extLst>
            </p:cNvPr>
            <p:cNvSpPr/>
            <p:nvPr/>
          </p:nvSpPr>
          <p:spPr>
            <a:xfrm>
              <a:off x="3176883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63" name="Google Shape;2532;p78">
              <a:extLst>
                <a:ext uri="{FF2B5EF4-FFF2-40B4-BE49-F238E27FC236}">
                  <a16:creationId xmlns:a16="http://schemas.microsoft.com/office/drawing/2014/main" id="{575AE398-D684-4697-4315-7A42599B4FA6}"/>
                </a:ext>
              </a:extLst>
            </p:cNvPr>
            <p:cNvSpPr/>
            <p:nvPr/>
          </p:nvSpPr>
          <p:spPr>
            <a:xfrm>
              <a:off x="3176883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64" name="Google Shape;2533;p78">
              <a:extLst>
                <a:ext uri="{FF2B5EF4-FFF2-40B4-BE49-F238E27FC236}">
                  <a16:creationId xmlns:a16="http://schemas.microsoft.com/office/drawing/2014/main" id="{8C95266C-3E5F-64C9-99A7-322C5F72EE85}"/>
                </a:ext>
              </a:extLst>
            </p:cNvPr>
            <p:cNvSpPr/>
            <p:nvPr/>
          </p:nvSpPr>
          <p:spPr>
            <a:xfrm>
              <a:off x="3176883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65" name="Google Shape;2534;p78">
              <a:extLst>
                <a:ext uri="{FF2B5EF4-FFF2-40B4-BE49-F238E27FC236}">
                  <a16:creationId xmlns:a16="http://schemas.microsoft.com/office/drawing/2014/main" id="{971CBFD2-DBD8-54C4-9EB3-896EB0D7E4B7}"/>
                </a:ext>
              </a:extLst>
            </p:cNvPr>
            <p:cNvSpPr/>
            <p:nvPr/>
          </p:nvSpPr>
          <p:spPr>
            <a:xfrm>
              <a:off x="3176883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66" name="Google Shape;2535;p78">
              <a:extLst>
                <a:ext uri="{FF2B5EF4-FFF2-40B4-BE49-F238E27FC236}">
                  <a16:creationId xmlns:a16="http://schemas.microsoft.com/office/drawing/2014/main" id="{DB5D7E90-722A-F8BC-4AF7-7B176E17B10B}"/>
                </a:ext>
              </a:extLst>
            </p:cNvPr>
            <p:cNvSpPr/>
            <p:nvPr/>
          </p:nvSpPr>
          <p:spPr>
            <a:xfrm>
              <a:off x="3176883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67" name="Google Shape;2536;p78">
              <a:extLst>
                <a:ext uri="{FF2B5EF4-FFF2-40B4-BE49-F238E27FC236}">
                  <a16:creationId xmlns:a16="http://schemas.microsoft.com/office/drawing/2014/main" id="{1DBE52E3-B02B-4F0C-6C37-1777C3195397}"/>
                </a:ext>
              </a:extLst>
            </p:cNvPr>
            <p:cNvSpPr/>
            <p:nvPr/>
          </p:nvSpPr>
          <p:spPr>
            <a:xfrm>
              <a:off x="3176883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68" name="Google Shape;2537;p78">
              <a:extLst>
                <a:ext uri="{FF2B5EF4-FFF2-40B4-BE49-F238E27FC236}">
                  <a16:creationId xmlns:a16="http://schemas.microsoft.com/office/drawing/2014/main" id="{B62D42F8-5301-79F3-D86A-AC3225F5E569}"/>
                </a:ext>
              </a:extLst>
            </p:cNvPr>
            <p:cNvSpPr/>
            <p:nvPr/>
          </p:nvSpPr>
          <p:spPr>
            <a:xfrm>
              <a:off x="3176883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69" name="Google Shape;2538;p78">
              <a:extLst>
                <a:ext uri="{FF2B5EF4-FFF2-40B4-BE49-F238E27FC236}">
                  <a16:creationId xmlns:a16="http://schemas.microsoft.com/office/drawing/2014/main" id="{891FA17E-1E86-6667-01D7-986527189468}"/>
                </a:ext>
              </a:extLst>
            </p:cNvPr>
            <p:cNvSpPr/>
            <p:nvPr/>
          </p:nvSpPr>
          <p:spPr>
            <a:xfrm>
              <a:off x="3176883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70" name="Google Shape;2539;p78">
              <a:extLst>
                <a:ext uri="{FF2B5EF4-FFF2-40B4-BE49-F238E27FC236}">
                  <a16:creationId xmlns:a16="http://schemas.microsoft.com/office/drawing/2014/main" id="{DB64505E-838C-A5C8-447B-0CE5690165EA}"/>
                </a:ext>
              </a:extLst>
            </p:cNvPr>
            <p:cNvSpPr/>
            <p:nvPr/>
          </p:nvSpPr>
          <p:spPr>
            <a:xfrm>
              <a:off x="3176883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71" name="Google Shape;2540;p78">
              <a:extLst>
                <a:ext uri="{FF2B5EF4-FFF2-40B4-BE49-F238E27FC236}">
                  <a16:creationId xmlns:a16="http://schemas.microsoft.com/office/drawing/2014/main" id="{846A3ED1-E302-5BC5-F255-4293C636DC41}"/>
                </a:ext>
              </a:extLst>
            </p:cNvPr>
            <p:cNvSpPr/>
            <p:nvPr/>
          </p:nvSpPr>
          <p:spPr>
            <a:xfrm>
              <a:off x="3176883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72" name="Google Shape;2541;p78">
              <a:extLst>
                <a:ext uri="{FF2B5EF4-FFF2-40B4-BE49-F238E27FC236}">
                  <a16:creationId xmlns:a16="http://schemas.microsoft.com/office/drawing/2014/main" id="{7F3D859C-DF0F-1E40-0379-6D6DF481CA89}"/>
                </a:ext>
              </a:extLst>
            </p:cNvPr>
            <p:cNvSpPr/>
            <p:nvPr/>
          </p:nvSpPr>
          <p:spPr>
            <a:xfrm>
              <a:off x="3075595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73" name="Google Shape;2542;p78">
              <a:extLst>
                <a:ext uri="{FF2B5EF4-FFF2-40B4-BE49-F238E27FC236}">
                  <a16:creationId xmlns:a16="http://schemas.microsoft.com/office/drawing/2014/main" id="{507B1D4E-42FA-EAD6-0C58-70BDBF4CB6C9}"/>
                </a:ext>
              </a:extLst>
            </p:cNvPr>
            <p:cNvSpPr/>
            <p:nvPr/>
          </p:nvSpPr>
          <p:spPr>
            <a:xfrm>
              <a:off x="307559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74" name="Google Shape;2543;p78">
              <a:extLst>
                <a:ext uri="{FF2B5EF4-FFF2-40B4-BE49-F238E27FC236}">
                  <a16:creationId xmlns:a16="http://schemas.microsoft.com/office/drawing/2014/main" id="{5C9E4489-0570-8B52-8973-5C40286650CC}"/>
                </a:ext>
              </a:extLst>
            </p:cNvPr>
            <p:cNvSpPr/>
            <p:nvPr/>
          </p:nvSpPr>
          <p:spPr>
            <a:xfrm>
              <a:off x="3075595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75" name="Google Shape;2544;p78">
              <a:extLst>
                <a:ext uri="{FF2B5EF4-FFF2-40B4-BE49-F238E27FC236}">
                  <a16:creationId xmlns:a16="http://schemas.microsoft.com/office/drawing/2014/main" id="{C8084F58-1D21-BFBB-3850-C1B6B382B794}"/>
                </a:ext>
              </a:extLst>
            </p:cNvPr>
            <p:cNvSpPr/>
            <p:nvPr/>
          </p:nvSpPr>
          <p:spPr>
            <a:xfrm>
              <a:off x="3075595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76" name="Google Shape;2545;p78">
              <a:extLst>
                <a:ext uri="{FF2B5EF4-FFF2-40B4-BE49-F238E27FC236}">
                  <a16:creationId xmlns:a16="http://schemas.microsoft.com/office/drawing/2014/main" id="{3B036F75-F39F-11FC-AA36-FE37D11338CB}"/>
                </a:ext>
              </a:extLst>
            </p:cNvPr>
            <p:cNvSpPr/>
            <p:nvPr/>
          </p:nvSpPr>
          <p:spPr>
            <a:xfrm>
              <a:off x="3075595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77" name="Google Shape;2546;p78">
              <a:extLst>
                <a:ext uri="{FF2B5EF4-FFF2-40B4-BE49-F238E27FC236}">
                  <a16:creationId xmlns:a16="http://schemas.microsoft.com/office/drawing/2014/main" id="{F86F4E6D-2EEB-7372-0C74-385101D9C9F9}"/>
                </a:ext>
              </a:extLst>
            </p:cNvPr>
            <p:cNvSpPr/>
            <p:nvPr/>
          </p:nvSpPr>
          <p:spPr>
            <a:xfrm>
              <a:off x="3075595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78" name="Google Shape;2547;p78">
              <a:extLst>
                <a:ext uri="{FF2B5EF4-FFF2-40B4-BE49-F238E27FC236}">
                  <a16:creationId xmlns:a16="http://schemas.microsoft.com/office/drawing/2014/main" id="{4128E9D4-1711-CADD-71E2-339E3DBF8B27}"/>
                </a:ext>
              </a:extLst>
            </p:cNvPr>
            <p:cNvSpPr/>
            <p:nvPr/>
          </p:nvSpPr>
          <p:spPr>
            <a:xfrm>
              <a:off x="3075595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79" name="Google Shape;2548;p78">
              <a:extLst>
                <a:ext uri="{FF2B5EF4-FFF2-40B4-BE49-F238E27FC236}">
                  <a16:creationId xmlns:a16="http://schemas.microsoft.com/office/drawing/2014/main" id="{2889E262-18DB-C6E5-17ED-82C0C2D390CB}"/>
                </a:ext>
              </a:extLst>
            </p:cNvPr>
            <p:cNvSpPr/>
            <p:nvPr/>
          </p:nvSpPr>
          <p:spPr>
            <a:xfrm>
              <a:off x="3075595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80" name="Google Shape;2549;p78">
              <a:extLst>
                <a:ext uri="{FF2B5EF4-FFF2-40B4-BE49-F238E27FC236}">
                  <a16:creationId xmlns:a16="http://schemas.microsoft.com/office/drawing/2014/main" id="{4A5AF749-481C-EE4A-5CE2-E72393D11309}"/>
                </a:ext>
              </a:extLst>
            </p:cNvPr>
            <p:cNvSpPr/>
            <p:nvPr/>
          </p:nvSpPr>
          <p:spPr>
            <a:xfrm>
              <a:off x="3075595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81" name="Google Shape;2550;p78">
              <a:extLst>
                <a:ext uri="{FF2B5EF4-FFF2-40B4-BE49-F238E27FC236}">
                  <a16:creationId xmlns:a16="http://schemas.microsoft.com/office/drawing/2014/main" id="{B2A15BF5-DF3F-D2FB-D703-A0338ED0DF44}"/>
                </a:ext>
              </a:extLst>
            </p:cNvPr>
            <p:cNvSpPr/>
            <p:nvPr/>
          </p:nvSpPr>
          <p:spPr>
            <a:xfrm>
              <a:off x="307559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82" name="Google Shape;2551;p78">
              <a:extLst>
                <a:ext uri="{FF2B5EF4-FFF2-40B4-BE49-F238E27FC236}">
                  <a16:creationId xmlns:a16="http://schemas.microsoft.com/office/drawing/2014/main" id="{FA2AC35B-F631-567D-078E-BC4D7E650DA0}"/>
                </a:ext>
              </a:extLst>
            </p:cNvPr>
            <p:cNvSpPr/>
            <p:nvPr/>
          </p:nvSpPr>
          <p:spPr>
            <a:xfrm>
              <a:off x="307559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83" name="Google Shape;2552;p78">
              <a:extLst>
                <a:ext uri="{FF2B5EF4-FFF2-40B4-BE49-F238E27FC236}">
                  <a16:creationId xmlns:a16="http://schemas.microsoft.com/office/drawing/2014/main" id="{120D1234-69E4-96D9-2452-2AA2F553212C}"/>
                </a:ext>
              </a:extLst>
            </p:cNvPr>
            <p:cNvSpPr/>
            <p:nvPr/>
          </p:nvSpPr>
          <p:spPr>
            <a:xfrm>
              <a:off x="3075595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84" name="Google Shape;2553;p78">
              <a:extLst>
                <a:ext uri="{FF2B5EF4-FFF2-40B4-BE49-F238E27FC236}">
                  <a16:creationId xmlns:a16="http://schemas.microsoft.com/office/drawing/2014/main" id="{A48C98E8-B5F3-67DF-0F04-A8B6DDC262EC}"/>
                </a:ext>
              </a:extLst>
            </p:cNvPr>
            <p:cNvSpPr/>
            <p:nvPr/>
          </p:nvSpPr>
          <p:spPr>
            <a:xfrm>
              <a:off x="307559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85" name="Google Shape;2554;p78">
              <a:extLst>
                <a:ext uri="{FF2B5EF4-FFF2-40B4-BE49-F238E27FC236}">
                  <a16:creationId xmlns:a16="http://schemas.microsoft.com/office/drawing/2014/main" id="{683B6BD6-4250-7CDF-97FD-24A44FBBF62A}"/>
                </a:ext>
              </a:extLst>
            </p:cNvPr>
            <p:cNvSpPr/>
            <p:nvPr/>
          </p:nvSpPr>
          <p:spPr>
            <a:xfrm>
              <a:off x="307559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86" name="Google Shape;2555;p78">
              <a:extLst>
                <a:ext uri="{FF2B5EF4-FFF2-40B4-BE49-F238E27FC236}">
                  <a16:creationId xmlns:a16="http://schemas.microsoft.com/office/drawing/2014/main" id="{C4D1F1B1-3C66-B801-5F18-E84397EB8756}"/>
                </a:ext>
              </a:extLst>
            </p:cNvPr>
            <p:cNvSpPr/>
            <p:nvPr/>
          </p:nvSpPr>
          <p:spPr>
            <a:xfrm>
              <a:off x="3075595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87" name="Google Shape;2556;p78">
              <a:extLst>
                <a:ext uri="{FF2B5EF4-FFF2-40B4-BE49-F238E27FC236}">
                  <a16:creationId xmlns:a16="http://schemas.microsoft.com/office/drawing/2014/main" id="{D8AFF221-D995-83B8-7DD5-DDE83096FA73}"/>
                </a:ext>
              </a:extLst>
            </p:cNvPr>
            <p:cNvSpPr/>
            <p:nvPr/>
          </p:nvSpPr>
          <p:spPr>
            <a:xfrm>
              <a:off x="307559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88" name="Google Shape;2557;p78">
              <a:extLst>
                <a:ext uri="{FF2B5EF4-FFF2-40B4-BE49-F238E27FC236}">
                  <a16:creationId xmlns:a16="http://schemas.microsoft.com/office/drawing/2014/main" id="{7A5DAA23-3456-43BC-80B7-DD8700C9D9B8}"/>
                </a:ext>
              </a:extLst>
            </p:cNvPr>
            <p:cNvSpPr/>
            <p:nvPr/>
          </p:nvSpPr>
          <p:spPr>
            <a:xfrm>
              <a:off x="2974340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89" name="Google Shape;2558;p78">
              <a:extLst>
                <a:ext uri="{FF2B5EF4-FFF2-40B4-BE49-F238E27FC236}">
                  <a16:creationId xmlns:a16="http://schemas.microsoft.com/office/drawing/2014/main" id="{77A91B21-63E3-24BA-EF1F-15B2FDC4DAB2}"/>
                </a:ext>
              </a:extLst>
            </p:cNvPr>
            <p:cNvSpPr/>
            <p:nvPr/>
          </p:nvSpPr>
          <p:spPr>
            <a:xfrm>
              <a:off x="2974340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90" name="Google Shape;2559;p78">
              <a:extLst>
                <a:ext uri="{FF2B5EF4-FFF2-40B4-BE49-F238E27FC236}">
                  <a16:creationId xmlns:a16="http://schemas.microsoft.com/office/drawing/2014/main" id="{57A3B463-2DBD-CE1E-BAD1-88E0D0D9935C}"/>
                </a:ext>
              </a:extLst>
            </p:cNvPr>
            <p:cNvSpPr/>
            <p:nvPr/>
          </p:nvSpPr>
          <p:spPr>
            <a:xfrm>
              <a:off x="2974340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91" name="Google Shape;2560;p78">
              <a:extLst>
                <a:ext uri="{FF2B5EF4-FFF2-40B4-BE49-F238E27FC236}">
                  <a16:creationId xmlns:a16="http://schemas.microsoft.com/office/drawing/2014/main" id="{65F02FD6-5174-DE5B-D88F-883CCF973C0B}"/>
                </a:ext>
              </a:extLst>
            </p:cNvPr>
            <p:cNvSpPr/>
            <p:nvPr/>
          </p:nvSpPr>
          <p:spPr>
            <a:xfrm>
              <a:off x="2974340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92" name="Google Shape;2561;p78">
              <a:extLst>
                <a:ext uri="{FF2B5EF4-FFF2-40B4-BE49-F238E27FC236}">
                  <a16:creationId xmlns:a16="http://schemas.microsoft.com/office/drawing/2014/main" id="{16318CFD-34E6-D26A-55E8-46705E4ADE22}"/>
                </a:ext>
              </a:extLst>
            </p:cNvPr>
            <p:cNvSpPr/>
            <p:nvPr/>
          </p:nvSpPr>
          <p:spPr>
            <a:xfrm>
              <a:off x="2974340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93" name="Google Shape;2562;p78">
              <a:extLst>
                <a:ext uri="{FF2B5EF4-FFF2-40B4-BE49-F238E27FC236}">
                  <a16:creationId xmlns:a16="http://schemas.microsoft.com/office/drawing/2014/main" id="{9EC02491-2AC6-A25E-A287-9CD95A03E0A9}"/>
                </a:ext>
              </a:extLst>
            </p:cNvPr>
            <p:cNvSpPr/>
            <p:nvPr/>
          </p:nvSpPr>
          <p:spPr>
            <a:xfrm>
              <a:off x="2974340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94" name="Google Shape;2563;p78">
              <a:extLst>
                <a:ext uri="{FF2B5EF4-FFF2-40B4-BE49-F238E27FC236}">
                  <a16:creationId xmlns:a16="http://schemas.microsoft.com/office/drawing/2014/main" id="{EA0ECA8D-74A6-2926-F383-359A00EAB4A6}"/>
                </a:ext>
              </a:extLst>
            </p:cNvPr>
            <p:cNvSpPr/>
            <p:nvPr/>
          </p:nvSpPr>
          <p:spPr>
            <a:xfrm>
              <a:off x="2974340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95" name="Google Shape;2564;p78">
              <a:extLst>
                <a:ext uri="{FF2B5EF4-FFF2-40B4-BE49-F238E27FC236}">
                  <a16:creationId xmlns:a16="http://schemas.microsoft.com/office/drawing/2014/main" id="{0EC6C35E-14AF-F8BA-1B83-2043C4C2DD1F}"/>
                </a:ext>
              </a:extLst>
            </p:cNvPr>
            <p:cNvSpPr/>
            <p:nvPr/>
          </p:nvSpPr>
          <p:spPr>
            <a:xfrm>
              <a:off x="2974340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96" name="Google Shape;2565;p78">
              <a:extLst>
                <a:ext uri="{FF2B5EF4-FFF2-40B4-BE49-F238E27FC236}">
                  <a16:creationId xmlns:a16="http://schemas.microsoft.com/office/drawing/2014/main" id="{1DBF14C8-7EF8-4597-561A-ED9E11F79B04}"/>
                </a:ext>
              </a:extLst>
            </p:cNvPr>
            <p:cNvSpPr/>
            <p:nvPr/>
          </p:nvSpPr>
          <p:spPr>
            <a:xfrm>
              <a:off x="2974340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97" name="Google Shape;2566;p78">
              <a:extLst>
                <a:ext uri="{FF2B5EF4-FFF2-40B4-BE49-F238E27FC236}">
                  <a16:creationId xmlns:a16="http://schemas.microsoft.com/office/drawing/2014/main" id="{6EF17E8F-0A48-4356-657A-2CDB7573E601}"/>
                </a:ext>
              </a:extLst>
            </p:cNvPr>
            <p:cNvSpPr/>
            <p:nvPr/>
          </p:nvSpPr>
          <p:spPr>
            <a:xfrm>
              <a:off x="2974340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98" name="Google Shape;2567;p78">
              <a:extLst>
                <a:ext uri="{FF2B5EF4-FFF2-40B4-BE49-F238E27FC236}">
                  <a16:creationId xmlns:a16="http://schemas.microsoft.com/office/drawing/2014/main" id="{E939D76F-D6D8-9733-BE74-5A9EC61F73A0}"/>
                </a:ext>
              </a:extLst>
            </p:cNvPr>
            <p:cNvSpPr/>
            <p:nvPr/>
          </p:nvSpPr>
          <p:spPr>
            <a:xfrm>
              <a:off x="2974340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99" name="Google Shape;2568;p78">
              <a:extLst>
                <a:ext uri="{FF2B5EF4-FFF2-40B4-BE49-F238E27FC236}">
                  <a16:creationId xmlns:a16="http://schemas.microsoft.com/office/drawing/2014/main" id="{7621720A-01FE-B9DC-2625-53CAB5063F33}"/>
                </a:ext>
              </a:extLst>
            </p:cNvPr>
            <p:cNvSpPr/>
            <p:nvPr/>
          </p:nvSpPr>
          <p:spPr>
            <a:xfrm>
              <a:off x="2974340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00" name="Google Shape;2569;p78">
              <a:extLst>
                <a:ext uri="{FF2B5EF4-FFF2-40B4-BE49-F238E27FC236}">
                  <a16:creationId xmlns:a16="http://schemas.microsoft.com/office/drawing/2014/main" id="{F0707AEA-9CF4-B3D6-543C-9964680BEF2C}"/>
                </a:ext>
              </a:extLst>
            </p:cNvPr>
            <p:cNvSpPr/>
            <p:nvPr/>
          </p:nvSpPr>
          <p:spPr>
            <a:xfrm>
              <a:off x="2974340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01" name="Google Shape;2570;p78">
              <a:extLst>
                <a:ext uri="{FF2B5EF4-FFF2-40B4-BE49-F238E27FC236}">
                  <a16:creationId xmlns:a16="http://schemas.microsoft.com/office/drawing/2014/main" id="{1A0B1A44-576C-119E-183F-F4C89260859C}"/>
                </a:ext>
              </a:extLst>
            </p:cNvPr>
            <p:cNvSpPr/>
            <p:nvPr/>
          </p:nvSpPr>
          <p:spPr>
            <a:xfrm>
              <a:off x="2974340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02" name="Google Shape;2571;p78">
              <a:extLst>
                <a:ext uri="{FF2B5EF4-FFF2-40B4-BE49-F238E27FC236}">
                  <a16:creationId xmlns:a16="http://schemas.microsoft.com/office/drawing/2014/main" id="{06E6268F-F06D-2763-8F93-09B053EBFDE2}"/>
                </a:ext>
              </a:extLst>
            </p:cNvPr>
            <p:cNvSpPr/>
            <p:nvPr/>
          </p:nvSpPr>
          <p:spPr>
            <a:xfrm>
              <a:off x="2974340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03" name="Google Shape;2572;p78">
              <a:extLst>
                <a:ext uri="{FF2B5EF4-FFF2-40B4-BE49-F238E27FC236}">
                  <a16:creationId xmlns:a16="http://schemas.microsoft.com/office/drawing/2014/main" id="{22C8050A-740A-36A4-9F52-F6168F358DCE}"/>
                </a:ext>
              </a:extLst>
            </p:cNvPr>
            <p:cNvSpPr/>
            <p:nvPr/>
          </p:nvSpPr>
          <p:spPr>
            <a:xfrm>
              <a:off x="2974340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04" name="Google Shape;2573;p78">
              <a:extLst>
                <a:ext uri="{FF2B5EF4-FFF2-40B4-BE49-F238E27FC236}">
                  <a16:creationId xmlns:a16="http://schemas.microsoft.com/office/drawing/2014/main" id="{934C3AEA-CC19-6E56-F2BF-1501D3693283}"/>
                </a:ext>
              </a:extLst>
            </p:cNvPr>
            <p:cNvSpPr/>
            <p:nvPr/>
          </p:nvSpPr>
          <p:spPr>
            <a:xfrm>
              <a:off x="2974340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05" name="Google Shape;2574;p78">
              <a:extLst>
                <a:ext uri="{FF2B5EF4-FFF2-40B4-BE49-F238E27FC236}">
                  <a16:creationId xmlns:a16="http://schemas.microsoft.com/office/drawing/2014/main" id="{D43902D6-A36F-D6DC-4C9D-0F450454D2E0}"/>
                </a:ext>
              </a:extLst>
            </p:cNvPr>
            <p:cNvSpPr/>
            <p:nvPr/>
          </p:nvSpPr>
          <p:spPr>
            <a:xfrm>
              <a:off x="2974340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06" name="Google Shape;2575;p78">
              <a:extLst>
                <a:ext uri="{FF2B5EF4-FFF2-40B4-BE49-F238E27FC236}">
                  <a16:creationId xmlns:a16="http://schemas.microsoft.com/office/drawing/2014/main" id="{437CC64D-45FC-77DE-5F75-D391D411135F}"/>
                </a:ext>
              </a:extLst>
            </p:cNvPr>
            <p:cNvSpPr/>
            <p:nvPr/>
          </p:nvSpPr>
          <p:spPr>
            <a:xfrm>
              <a:off x="2873051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07" name="Google Shape;2576;p78">
              <a:extLst>
                <a:ext uri="{FF2B5EF4-FFF2-40B4-BE49-F238E27FC236}">
                  <a16:creationId xmlns:a16="http://schemas.microsoft.com/office/drawing/2014/main" id="{A5C5288C-9FC7-9F6A-CBC4-7919DBFEC75A}"/>
                </a:ext>
              </a:extLst>
            </p:cNvPr>
            <p:cNvSpPr/>
            <p:nvPr/>
          </p:nvSpPr>
          <p:spPr>
            <a:xfrm>
              <a:off x="2873051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08" name="Google Shape;2577;p78">
              <a:extLst>
                <a:ext uri="{FF2B5EF4-FFF2-40B4-BE49-F238E27FC236}">
                  <a16:creationId xmlns:a16="http://schemas.microsoft.com/office/drawing/2014/main" id="{D9E5BBF8-6700-342B-1988-211A4AC0672E}"/>
                </a:ext>
              </a:extLst>
            </p:cNvPr>
            <p:cNvSpPr/>
            <p:nvPr/>
          </p:nvSpPr>
          <p:spPr>
            <a:xfrm>
              <a:off x="2873051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7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09" name="Google Shape;2578;p78">
              <a:extLst>
                <a:ext uri="{FF2B5EF4-FFF2-40B4-BE49-F238E27FC236}">
                  <a16:creationId xmlns:a16="http://schemas.microsoft.com/office/drawing/2014/main" id="{B9FF33E0-3CFA-94B6-E797-28D388A79E14}"/>
                </a:ext>
              </a:extLst>
            </p:cNvPr>
            <p:cNvSpPr/>
            <p:nvPr/>
          </p:nvSpPr>
          <p:spPr>
            <a:xfrm>
              <a:off x="2873051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10" name="Google Shape;2579;p78">
              <a:extLst>
                <a:ext uri="{FF2B5EF4-FFF2-40B4-BE49-F238E27FC236}">
                  <a16:creationId xmlns:a16="http://schemas.microsoft.com/office/drawing/2014/main" id="{0B4C4F34-08F2-790B-C493-148AC1BB32BC}"/>
                </a:ext>
              </a:extLst>
            </p:cNvPr>
            <p:cNvSpPr/>
            <p:nvPr/>
          </p:nvSpPr>
          <p:spPr>
            <a:xfrm>
              <a:off x="2873051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11" name="Google Shape;2580;p78">
              <a:extLst>
                <a:ext uri="{FF2B5EF4-FFF2-40B4-BE49-F238E27FC236}">
                  <a16:creationId xmlns:a16="http://schemas.microsoft.com/office/drawing/2014/main" id="{EBBF351A-BC8C-AEA1-D179-77F093F4968A}"/>
                </a:ext>
              </a:extLst>
            </p:cNvPr>
            <p:cNvSpPr/>
            <p:nvPr/>
          </p:nvSpPr>
          <p:spPr>
            <a:xfrm>
              <a:off x="2873051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12" name="Google Shape;2581;p78">
              <a:extLst>
                <a:ext uri="{FF2B5EF4-FFF2-40B4-BE49-F238E27FC236}">
                  <a16:creationId xmlns:a16="http://schemas.microsoft.com/office/drawing/2014/main" id="{B7DAF50E-1402-97ED-5E05-35056FCD829C}"/>
                </a:ext>
              </a:extLst>
            </p:cNvPr>
            <p:cNvSpPr/>
            <p:nvPr/>
          </p:nvSpPr>
          <p:spPr>
            <a:xfrm>
              <a:off x="2873051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13" name="Google Shape;2582;p78">
              <a:extLst>
                <a:ext uri="{FF2B5EF4-FFF2-40B4-BE49-F238E27FC236}">
                  <a16:creationId xmlns:a16="http://schemas.microsoft.com/office/drawing/2014/main" id="{76EE5955-528B-6812-B17F-CC7F5C9F9C0F}"/>
                </a:ext>
              </a:extLst>
            </p:cNvPr>
            <p:cNvSpPr/>
            <p:nvPr/>
          </p:nvSpPr>
          <p:spPr>
            <a:xfrm>
              <a:off x="2873051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14" name="Google Shape;2583;p78">
              <a:extLst>
                <a:ext uri="{FF2B5EF4-FFF2-40B4-BE49-F238E27FC236}">
                  <a16:creationId xmlns:a16="http://schemas.microsoft.com/office/drawing/2014/main" id="{63DBF61D-FE4C-247C-FBC0-7656F3209B45}"/>
                </a:ext>
              </a:extLst>
            </p:cNvPr>
            <p:cNvSpPr/>
            <p:nvPr/>
          </p:nvSpPr>
          <p:spPr>
            <a:xfrm>
              <a:off x="2873051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15" name="Google Shape;2584;p78">
              <a:extLst>
                <a:ext uri="{FF2B5EF4-FFF2-40B4-BE49-F238E27FC236}">
                  <a16:creationId xmlns:a16="http://schemas.microsoft.com/office/drawing/2014/main" id="{364796D5-FC61-A70C-F833-B623278A2328}"/>
                </a:ext>
              </a:extLst>
            </p:cNvPr>
            <p:cNvSpPr/>
            <p:nvPr/>
          </p:nvSpPr>
          <p:spPr>
            <a:xfrm>
              <a:off x="2873051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16" name="Google Shape;2585;p78">
              <a:extLst>
                <a:ext uri="{FF2B5EF4-FFF2-40B4-BE49-F238E27FC236}">
                  <a16:creationId xmlns:a16="http://schemas.microsoft.com/office/drawing/2014/main" id="{97E9B611-71ED-A9F4-3F70-9A6DFFF1AFC6}"/>
                </a:ext>
              </a:extLst>
            </p:cNvPr>
            <p:cNvSpPr/>
            <p:nvPr/>
          </p:nvSpPr>
          <p:spPr>
            <a:xfrm>
              <a:off x="2873051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17" name="Google Shape;2586;p78">
              <a:extLst>
                <a:ext uri="{FF2B5EF4-FFF2-40B4-BE49-F238E27FC236}">
                  <a16:creationId xmlns:a16="http://schemas.microsoft.com/office/drawing/2014/main" id="{67B4E07D-9747-87BD-BD82-D75E5FAD3074}"/>
                </a:ext>
              </a:extLst>
            </p:cNvPr>
            <p:cNvSpPr/>
            <p:nvPr/>
          </p:nvSpPr>
          <p:spPr>
            <a:xfrm>
              <a:off x="2873051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18" name="Google Shape;2587;p78">
              <a:extLst>
                <a:ext uri="{FF2B5EF4-FFF2-40B4-BE49-F238E27FC236}">
                  <a16:creationId xmlns:a16="http://schemas.microsoft.com/office/drawing/2014/main" id="{2E7748E4-D155-448D-A1D1-57C0637F1237}"/>
                </a:ext>
              </a:extLst>
            </p:cNvPr>
            <p:cNvSpPr/>
            <p:nvPr/>
          </p:nvSpPr>
          <p:spPr>
            <a:xfrm>
              <a:off x="2873051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19" name="Google Shape;2588;p78">
              <a:extLst>
                <a:ext uri="{FF2B5EF4-FFF2-40B4-BE49-F238E27FC236}">
                  <a16:creationId xmlns:a16="http://schemas.microsoft.com/office/drawing/2014/main" id="{372F04EA-8116-C42C-2873-B9525611F594}"/>
                </a:ext>
              </a:extLst>
            </p:cNvPr>
            <p:cNvSpPr/>
            <p:nvPr/>
          </p:nvSpPr>
          <p:spPr>
            <a:xfrm>
              <a:off x="2873051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20" name="Google Shape;2589;p78">
              <a:extLst>
                <a:ext uri="{FF2B5EF4-FFF2-40B4-BE49-F238E27FC236}">
                  <a16:creationId xmlns:a16="http://schemas.microsoft.com/office/drawing/2014/main" id="{88C41277-A9EC-A942-C8C3-480213ADDBDB}"/>
                </a:ext>
              </a:extLst>
            </p:cNvPr>
            <p:cNvSpPr/>
            <p:nvPr/>
          </p:nvSpPr>
          <p:spPr>
            <a:xfrm>
              <a:off x="2873051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21" name="Google Shape;2590;p78">
              <a:extLst>
                <a:ext uri="{FF2B5EF4-FFF2-40B4-BE49-F238E27FC236}">
                  <a16:creationId xmlns:a16="http://schemas.microsoft.com/office/drawing/2014/main" id="{1FBABDF0-DE37-88D0-A984-02A17BA59647}"/>
                </a:ext>
              </a:extLst>
            </p:cNvPr>
            <p:cNvSpPr/>
            <p:nvPr/>
          </p:nvSpPr>
          <p:spPr>
            <a:xfrm>
              <a:off x="2873051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22" name="Google Shape;2591;p78">
              <a:extLst>
                <a:ext uri="{FF2B5EF4-FFF2-40B4-BE49-F238E27FC236}">
                  <a16:creationId xmlns:a16="http://schemas.microsoft.com/office/drawing/2014/main" id="{D2687359-C1AA-A23C-5218-EC7603C4754F}"/>
                </a:ext>
              </a:extLst>
            </p:cNvPr>
            <p:cNvSpPr/>
            <p:nvPr/>
          </p:nvSpPr>
          <p:spPr>
            <a:xfrm>
              <a:off x="2771796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5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23" name="Google Shape;2592;p78">
              <a:extLst>
                <a:ext uri="{FF2B5EF4-FFF2-40B4-BE49-F238E27FC236}">
                  <a16:creationId xmlns:a16="http://schemas.microsoft.com/office/drawing/2014/main" id="{66E01162-AE45-319E-7EB7-9C8EECE26018}"/>
                </a:ext>
              </a:extLst>
            </p:cNvPr>
            <p:cNvSpPr/>
            <p:nvPr/>
          </p:nvSpPr>
          <p:spPr>
            <a:xfrm>
              <a:off x="2771796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24" name="Google Shape;2593;p78">
              <a:extLst>
                <a:ext uri="{FF2B5EF4-FFF2-40B4-BE49-F238E27FC236}">
                  <a16:creationId xmlns:a16="http://schemas.microsoft.com/office/drawing/2014/main" id="{D6A598E3-F8AD-988C-769D-74EE5B4D8000}"/>
                </a:ext>
              </a:extLst>
            </p:cNvPr>
            <p:cNvSpPr/>
            <p:nvPr/>
          </p:nvSpPr>
          <p:spPr>
            <a:xfrm>
              <a:off x="2771796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25" name="Google Shape;2594;p78">
              <a:extLst>
                <a:ext uri="{FF2B5EF4-FFF2-40B4-BE49-F238E27FC236}">
                  <a16:creationId xmlns:a16="http://schemas.microsoft.com/office/drawing/2014/main" id="{C55324F5-6AE5-F4BC-ED37-C17B5B1781A2}"/>
                </a:ext>
              </a:extLst>
            </p:cNvPr>
            <p:cNvSpPr/>
            <p:nvPr/>
          </p:nvSpPr>
          <p:spPr>
            <a:xfrm>
              <a:off x="2771796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8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26" name="Google Shape;2595;p78">
              <a:extLst>
                <a:ext uri="{FF2B5EF4-FFF2-40B4-BE49-F238E27FC236}">
                  <a16:creationId xmlns:a16="http://schemas.microsoft.com/office/drawing/2014/main" id="{0914B5E1-268B-9D67-689C-5BEC664DFDDB}"/>
                </a:ext>
              </a:extLst>
            </p:cNvPr>
            <p:cNvSpPr/>
            <p:nvPr/>
          </p:nvSpPr>
          <p:spPr>
            <a:xfrm>
              <a:off x="2771796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27" name="Google Shape;2596;p78">
              <a:extLst>
                <a:ext uri="{FF2B5EF4-FFF2-40B4-BE49-F238E27FC236}">
                  <a16:creationId xmlns:a16="http://schemas.microsoft.com/office/drawing/2014/main" id="{DF82BD61-D445-C40F-2C42-70FFDE310877}"/>
                </a:ext>
              </a:extLst>
            </p:cNvPr>
            <p:cNvSpPr/>
            <p:nvPr/>
          </p:nvSpPr>
          <p:spPr>
            <a:xfrm>
              <a:off x="2771796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28" name="Google Shape;2597;p78">
              <a:extLst>
                <a:ext uri="{FF2B5EF4-FFF2-40B4-BE49-F238E27FC236}">
                  <a16:creationId xmlns:a16="http://schemas.microsoft.com/office/drawing/2014/main" id="{FD69D806-B43E-4F48-285F-98453D74C419}"/>
                </a:ext>
              </a:extLst>
            </p:cNvPr>
            <p:cNvSpPr/>
            <p:nvPr/>
          </p:nvSpPr>
          <p:spPr>
            <a:xfrm>
              <a:off x="2771796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29" name="Google Shape;2598;p78">
              <a:extLst>
                <a:ext uri="{FF2B5EF4-FFF2-40B4-BE49-F238E27FC236}">
                  <a16:creationId xmlns:a16="http://schemas.microsoft.com/office/drawing/2014/main" id="{B333593C-B33A-B205-E0C9-2DBB01458846}"/>
                </a:ext>
              </a:extLst>
            </p:cNvPr>
            <p:cNvSpPr/>
            <p:nvPr/>
          </p:nvSpPr>
          <p:spPr>
            <a:xfrm>
              <a:off x="2771796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30" name="Google Shape;2599;p78">
              <a:extLst>
                <a:ext uri="{FF2B5EF4-FFF2-40B4-BE49-F238E27FC236}">
                  <a16:creationId xmlns:a16="http://schemas.microsoft.com/office/drawing/2014/main" id="{FCDFE34E-04D8-B857-2053-D6D5BD25B533}"/>
                </a:ext>
              </a:extLst>
            </p:cNvPr>
            <p:cNvSpPr/>
            <p:nvPr/>
          </p:nvSpPr>
          <p:spPr>
            <a:xfrm>
              <a:off x="2771796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31" name="Google Shape;2600;p78">
              <a:extLst>
                <a:ext uri="{FF2B5EF4-FFF2-40B4-BE49-F238E27FC236}">
                  <a16:creationId xmlns:a16="http://schemas.microsoft.com/office/drawing/2014/main" id="{17D0F3C9-D156-378B-3450-57BD30D17335}"/>
                </a:ext>
              </a:extLst>
            </p:cNvPr>
            <p:cNvSpPr/>
            <p:nvPr/>
          </p:nvSpPr>
          <p:spPr>
            <a:xfrm>
              <a:off x="2771796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32" name="Google Shape;2601;p78">
              <a:extLst>
                <a:ext uri="{FF2B5EF4-FFF2-40B4-BE49-F238E27FC236}">
                  <a16:creationId xmlns:a16="http://schemas.microsoft.com/office/drawing/2014/main" id="{A11A6A57-F695-12E3-5622-BD70437796F4}"/>
                </a:ext>
              </a:extLst>
            </p:cNvPr>
            <p:cNvSpPr/>
            <p:nvPr/>
          </p:nvSpPr>
          <p:spPr>
            <a:xfrm>
              <a:off x="2771796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33" name="Google Shape;2602;p78">
              <a:extLst>
                <a:ext uri="{FF2B5EF4-FFF2-40B4-BE49-F238E27FC236}">
                  <a16:creationId xmlns:a16="http://schemas.microsoft.com/office/drawing/2014/main" id="{C248E2E7-335E-62DA-7088-D1027794D6AE}"/>
                </a:ext>
              </a:extLst>
            </p:cNvPr>
            <p:cNvSpPr/>
            <p:nvPr/>
          </p:nvSpPr>
          <p:spPr>
            <a:xfrm>
              <a:off x="2771796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34" name="Google Shape;2603;p78">
              <a:extLst>
                <a:ext uri="{FF2B5EF4-FFF2-40B4-BE49-F238E27FC236}">
                  <a16:creationId xmlns:a16="http://schemas.microsoft.com/office/drawing/2014/main" id="{15CC303F-51D0-D027-0679-51861D4C4DF6}"/>
                </a:ext>
              </a:extLst>
            </p:cNvPr>
            <p:cNvSpPr/>
            <p:nvPr/>
          </p:nvSpPr>
          <p:spPr>
            <a:xfrm>
              <a:off x="2771796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35" name="Google Shape;2604;p78">
              <a:extLst>
                <a:ext uri="{FF2B5EF4-FFF2-40B4-BE49-F238E27FC236}">
                  <a16:creationId xmlns:a16="http://schemas.microsoft.com/office/drawing/2014/main" id="{AE73EEA5-36CB-A5A0-C80E-5CF5ECBCF680}"/>
                </a:ext>
              </a:extLst>
            </p:cNvPr>
            <p:cNvSpPr/>
            <p:nvPr/>
          </p:nvSpPr>
          <p:spPr>
            <a:xfrm>
              <a:off x="2771796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36" name="Google Shape;2605;p78">
              <a:extLst>
                <a:ext uri="{FF2B5EF4-FFF2-40B4-BE49-F238E27FC236}">
                  <a16:creationId xmlns:a16="http://schemas.microsoft.com/office/drawing/2014/main" id="{13627999-ECBF-238E-6E56-E961D72B41F4}"/>
                </a:ext>
              </a:extLst>
            </p:cNvPr>
            <p:cNvSpPr/>
            <p:nvPr/>
          </p:nvSpPr>
          <p:spPr>
            <a:xfrm>
              <a:off x="2771796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37" name="Google Shape;2606;p78">
              <a:extLst>
                <a:ext uri="{FF2B5EF4-FFF2-40B4-BE49-F238E27FC236}">
                  <a16:creationId xmlns:a16="http://schemas.microsoft.com/office/drawing/2014/main" id="{9A218DAD-66AF-763C-4BB2-CBE48B5270F4}"/>
                </a:ext>
              </a:extLst>
            </p:cNvPr>
            <p:cNvSpPr/>
            <p:nvPr/>
          </p:nvSpPr>
          <p:spPr>
            <a:xfrm>
              <a:off x="2771796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38" name="Google Shape;2607;p78">
              <a:extLst>
                <a:ext uri="{FF2B5EF4-FFF2-40B4-BE49-F238E27FC236}">
                  <a16:creationId xmlns:a16="http://schemas.microsoft.com/office/drawing/2014/main" id="{9B86E0C1-38BE-ADF2-EA93-E5B07E6AF3C1}"/>
                </a:ext>
              </a:extLst>
            </p:cNvPr>
            <p:cNvSpPr/>
            <p:nvPr/>
          </p:nvSpPr>
          <p:spPr>
            <a:xfrm>
              <a:off x="2771796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39" name="Google Shape;2608;p78">
              <a:extLst>
                <a:ext uri="{FF2B5EF4-FFF2-40B4-BE49-F238E27FC236}">
                  <a16:creationId xmlns:a16="http://schemas.microsoft.com/office/drawing/2014/main" id="{9B2A4922-B518-D55E-7B20-598DAA22910A}"/>
                </a:ext>
              </a:extLst>
            </p:cNvPr>
            <p:cNvSpPr/>
            <p:nvPr/>
          </p:nvSpPr>
          <p:spPr>
            <a:xfrm>
              <a:off x="2771796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40" name="Google Shape;2609;p78">
              <a:extLst>
                <a:ext uri="{FF2B5EF4-FFF2-40B4-BE49-F238E27FC236}">
                  <a16:creationId xmlns:a16="http://schemas.microsoft.com/office/drawing/2014/main" id="{1DDF929D-F001-5C69-6C08-B4CFB416F2CE}"/>
                </a:ext>
              </a:extLst>
            </p:cNvPr>
            <p:cNvSpPr/>
            <p:nvPr/>
          </p:nvSpPr>
          <p:spPr>
            <a:xfrm>
              <a:off x="2771796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41" name="Google Shape;2610;p78">
              <a:extLst>
                <a:ext uri="{FF2B5EF4-FFF2-40B4-BE49-F238E27FC236}">
                  <a16:creationId xmlns:a16="http://schemas.microsoft.com/office/drawing/2014/main" id="{3F11DA89-2929-E69B-6374-6322974E60CB}"/>
                </a:ext>
              </a:extLst>
            </p:cNvPr>
            <p:cNvSpPr/>
            <p:nvPr/>
          </p:nvSpPr>
          <p:spPr>
            <a:xfrm>
              <a:off x="2670773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42" name="Google Shape;2611;p78">
              <a:extLst>
                <a:ext uri="{FF2B5EF4-FFF2-40B4-BE49-F238E27FC236}">
                  <a16:creationId xmlns:a16="http://schemas.microsoft.com/office/drawing/2014/main" id="{32FFC23D-9CE4-0C07-1FE4-98C8FC40CCC2}"/>
                </a:ext>
              </a:extLst>
            </p:cNvPr>
            <p:cNvSpPr/>
            <p:nvPr/>
          </p:nvSpPr>
          <p:spPr>
            <a:xfrm>
              <a:off x="2670773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43" name="Google Shape;2612;p78">
              <a:extLst>
                <a:ext uri="{FF2B5EF4-FFF2-40B4-BE49-F238E27FC236}">
                  <a16:creationId xmlns:a16="http://schemas.microsoft.com/office/drawing/2014/main" id="{1A421194-7B36-FB1B-4D7B-73DEB8F72DE7}"/>
                </a:ext>
              </a:extLst>
            </p:cNvPr>
            <p:cNvSpPr/>
            <p:nvPr/>
          </p:nvSpPr>
          <p:spPr>
            <a:xfrm>
              <a:off x="2670773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44" name="Google Shape;2613;p78">
              <a:extLst>
                <a:ext uri="{FF2B5EF4-FFF2-40B4-BE49-F238E27FC236}">
                  <a16:creationId xmlns:a16="http://schemas.microsoft.com/office/drawing/2014/main" id="{AEB216D1-B700-F732-CA22-99157CB179A4}"/>
                </a:ext>
              </a:extLst>
            </p:cNvPr>
            <p:cNvSpPr/>
            <p:nvPr/>
          </p:nvSpPr>
          <p:spPr>
            <a:xfrm>
              <a:off x="2670773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45" name="Google Shape;2614;p78">
              <a:extLst>
                <a:ext uri="{FF2B5EF4-FFF2-40B4-BE49-F238E27FC236}">
                  <a16:creationId xmlns:a16="http://schemas.microsoft.com/office/drawing/2014/main" id="{76A75789-05E3-F5D4-2F1C-037C08D801DD}"/>
                </a:ext>
              </a:extLst>
            </p:cNvPr>
            <p:cNvSpPr/>
            <p:nvPr/>
          </p:nvSpPr>
          <p:spPr>
            <a:xfrm>
              <a:off x="2670773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46" name="Google Shape;2615;p78">
              <a:extLst>
                <a:ext uri="{FF2B5EF4-FFF2-40B4-BE49-F238E27FC236}">
                  <a16:creationId xmlns:a16="http://schemas.microsoft.com/office/drawing/2014/main" id="{D808C950-E435-2A5E-6911-B78CF3C8D9EB}"/>
                </a:ext>
              </a:extLst>
            </p:cNvPr>
            <p:cNvSpPr/>
            <p:nvPr/>
          </p:nvSpPr>
          <p:spPr>
            <a:xfrm>
              <a:off x="2670773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47" name="Google Shape;2616;p78">
              <a:extLst>
                <a:ext uri="{FF2B5EF4-FFF2-40B4-BE49-F238E27FC236}">
                  <a16:creationId xmlns:a16="http://schemas.microsoft.com/office/drawing/2014/main" id="{60052044-5F2B-2AB0-7909-ABA6EBB2E341}"/>
                </a:ext>
              </a:extLst>
            </p:cNvPr>
            <p:cNvSpPr/>
            <p:nvPr/>
          </p:nvSpPr>
          <p:spPr>
            <a:xfrm>
              <a:off x="2670773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48" name="Google Shape;2617;p78">
              <a:extLst>
                <a:ext uri="{FF2B5EF4-FFF2-40B4-BE49-F238E27FC236}">
                  <a16:creationId xmlns:a16="http://schemas.microsoft.com/office/drawing/2014/main" id="{F1B5E22A-2324-8133-D58F-BAD472D0C140}"/>
                </a:ext>
              </a:extLst>
            </p:cNvPr>
            <p:cNvSpPr/>
            <p:nvPr/>
          </p:nvSpPr>
          <p:spPr>
            <a:xfrm>
              <a:off x="2670773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49" name="Google Shape;2618;p78">
              <a:extLst>
                <a:ext uri="{FF2B5EF4-FFF2-40B4-BE49-F238E27FC236}">
                  <a16:creationId xmlns:a16="http://schemas.microsoft.com/office/drawing/2014/main" id="{9EF90A89-3B29-19A6-8132-35E2E8DDA90F}"/>
                </a:ext>
              </a:extLst>
            </p:cNvPr>
            <p:cNvSpPr/>
            <p:nvPr/>
          </p:nvSpPr>
          <p:spPr>
            <a:xfrm>
              <a:off x="2670773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50" name="Google Shape;2619;p78">
              <a:extLst>
                <a:ext uri="{FF2B5EF4-FFF2-40B4-BE49-F238E27FC236}">
                  <a16:creationId xmlns:a16="http://schemas.microsoft.com/office/drawing/2014/main" id="{58DD2B2B-5D47-2C0E-7A9F-EEE01D2022E5}"/>
                </a:ext>
              </a:extLst>
            </p:cNvPr>
            <p:cNvSpPr/>
            <p:nvPr/>
          </p:nvSpPr>
          <p:spPr>
            <a:xfrm>
              <a:off x="2670773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51" name="Google Shape;2620;p78">
              <a:extLst>
                <a:ext uri="{FF2B5EF4-FFF2-40B4-BE49-F238E27FC236}">
                  <a16:creationId xmlns:a16="http://schemas.microsoft.com/office/drawing/2014/main" id="{E5A7B661-A878-A2FB-C134-5F2F85DCCCDB}"/>
                </a:ext>
              </a:extLst>
            </p:cNvPr>
            <p:cNvSpPr/>
            <p:nvPr/>
          </p:nvSpPr>
          <p:spPr>
            <a:xfrm>
              <a:off x="2670773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52" name="Google Shape;2621;p78">
              <a:extLst>
                <a:ext uri="{FF2B5EF4-FFF2-40B4-BE49-F238E27FC236}">
                  <a16:creationId xmlns:a16="http://schemas.microsoft.com/office/drawing/2014/main" id="{917BCC27-1C82-AD58-C502-C15B8DFF1E4D}"/>
                </a:ext>
              </a:extLst>
            </p:cNvPr>
            <p:cNvSpPr/>
            <p:nvPr/>
          </p:nvSpPr>
          <p:spPr>
            <a:xfrm>
              <a:off x="2670773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53" name="Google Shape;2622;p78">
              <a:extLst>
                <a:ext uri="{FF2B5EF4-FFF2-40B4-BE49-F238E27FC236}">
                  <a16:creationId xmlns:a16="http://schemas.microsoft.com/office/drawing/2014/main" id="{D766136F-E430-4F27-5ACB-3D2E4EBB1A28}"/>
                </a:ext>
              </a:extLst>
            </p:cNvPr>
            <p:cNvSpPr/>
            <p:nvPr/>
          </p:nvSpPr>
          <p:spPr>
            <a:xfrm>
              <a:off x="2670773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54" name="Google Shape;2623;p78">
              <a:extLst>
                <a:ext uri="{FF2B5EF4-FFF2-40B4-BE49-F238E27FC236}">
                  <a16:creationId xmlns:a16="http://schemas.microsoft.com/office/drawing/2014/main" id="{E5A5D522-400C-2C14-5F8D-73F200DA0488}"/>
                </a:ext>
              </a:extLst>
            </p:cNvPr>
            <p:cNvSpPr/>
            <p:nvPr/>
          </p:nvSpPr>
          <p:spPr>
            <a:xfrm>
              <a:off x="2670773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55" name="Google Shape;2624;p78">
              <a:extLst>
                <a:ext uri="{FF2B5EF4-FFF2-40B4-BE49-F238E27FC236}">
                  <a16:creationId xmlns:a16="http://schemas.microsoft.com/office/drawing/2014/main" id="{7D205AAB-59A8-FF16-64F2-C27785505344}"/>
                </a:ext>
              </a:extLst>
            </p:cNvPr>
            <p:cNvSpPr/>
            <p:nvPr/>
          </p:nvSpPr>
          <p:spPr>
            <a:xfrm>
              <a:off x="2670773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56" name="Google Shape;2625;p78">
              <a:extLst>
                <a:ext uri="{FF2B5EF4-FFF2-40B4-BE49-F238E27FC236}">
                  <a16:creationId xmlns:a16="http://schemas.microsoft.com/office/drawing/2014/main" id="{E6C65517-3BAD-D537-DD07-837D374CACA1}"/>
                </a:ext>
              </a:extLst>
            </p:cNvPr>
            <p:cNvSpPr/>
            <p:nvPr/>
          </p:nvSpPr>
          <p:spPr>
            <a:xfrm>
              <a:off x="2670773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57" name="Google Shape;2626;p78">
              <a:extLst>
                <a:ext uri="{FF2B5EF4-FFF2-40B4-BE49-F238E27FC236}">
                  <a16:creationId xmlns:a16="http://schemas.microsoft.com/office/drawing/2014/main" id="{D73683DA-0011-03AB-1F6E-0B73E641F2E9}"/>
                </a:ext>
              </a:extLst>
            </p:cNvPr>
            <p:cNvSpPr/>
            <p:nvPr/>
          </p:nvSpPr>
          <p:spPr>
            <a:xfrm>
              <a:off x="2670773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58" name="Google Shape;2627;p78">
              <a:extLst>
                <a:ext uri="{FF2B5EF4-FFF2-40B4-BE49-F238E27FC236}">
                  <a16:creationId xmlns:a16="http://schemas.microsoft.com/office/drawing/2014/main" id="{22B553E3-27F6-907B-C8CA-814559850869}"/>
                </a:ext>
              </a:extLst>
            </p:cNvPr>
            <p:cNvSpPr/>
            <p:nvPr/>
          </p:nvSpPr>
          <p:spPr>
            <a:xfrm>
              <a:off x="2670773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59" name="Google Shape;2628;p78">
              <a:extLst>
                <a:ext uri="{FF2B5EF4-FFF2-40B4-BE49-F238E27FC236}">
                  <a16:creationId xmlns:a16="http://schemas.microsoft.com/office/drawing/2014/main" id="{683835A9-3382-9D20-5F16-76D6CC278EAF}"/>
                </a:ext>
              </a:extLst>
            </p:cNvPr>
            <p:cNvSpPr/>
            <p:nvPr/>
          </p:nvSpPr>
          <p:spPr>
            <a:xfrm>
              <a:off x="2569518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60" name="Google Shape;2629;p78">
              <a:extLst>
                <a:ext uri="{FF2B5EF4-FFF2-40B4-BE49-F238E27FC236}">
                  <a16:creationId xmlns:a16="http://schemas.microsoft.com/office/drawing/2014/main" id="{00C892D9-E494-15CD-965F-E245F9DD72FC}"/>
                </a:ext>
              </a:extLst>
            </p:cNvPr>
            <p:cNvSpPr/>
            <p:nvPr/>
          </p:nvSpPr>
          <p:spPr>
            <a:xfrm>
              <a:off x="2569518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61" name="Google Shape;2630;p78">
              <a:extLst>
                <a:ext uri="{FF2B5EF4-FFF2-40B4-BE49-F238E27FC236}">
                  <a16:creationId xmlns:a16="http://schemas.microsoft.com/office/drawing/2014/main" id="{6C89C4FE-3655-BABE-CC3F-1D17E241F0B7}"/>
                </a:ext>
              </a:extLst>
            </p:cNvPr>
            <p:cNvSpPr/>
            <p:nvPr/>
          </p:nvSpPr>
          <p:spPr>
            <a:xfrm>
              <a:off x="2569518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62" name="Google Shape;2631;p78">
              <a:extLst>
                <a:ext uri="{FF2B5EF4-FFF2-40B4-BE49-F238E27FC236}">
                  <a16:creationId xmlns:a16="http://schemas.microsoft.com/office/drawing/2014/main" id="{705991F3-7FD1-7312-D7F5-A5D0937A5551}"/>
                </a:ext>
              </a:extLst>
            </p:cNvPr>
            <p:cNvSpPr/>
            <p:nvPr/>
          </p:nvSpPr>
          <p:spPr>
            <a:xfrm>
              <a:off x="2569518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63" name="Google Shape;2632;p78">
              <a:extLst>
                <a:ext uri="{FF2B5EF4-FFF2-40B4-BE49-F238E27FC236}">
                  <a16:creationId xmlns:a16="http://schemas.microsoft.com/office/drawing/2014/main" id="{3A8041B1-DEF2-F7A8-EA67-4A0416BD65ED}"/>
                </a:ext>
              </a:extLst>
            </p:cNvPr>
            <p:cNvSpPr/>
            <p:nvPr/>
          </p:nvSpPr>
          <p:spPr>
            <a:xfrm>
              <a:off x="2569518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64" name="Google Shape;2633;p78">
              <a:extLst>
                <a:ext uri="{FF2B5EF4-FFF2-40B4-BE49-F238E27FC236}">
                  <a16:creationId xmlns:a16="http://schemas.microsoft.com/office/drawing/2014/main" id="{B02922B8-9FF0-3259-C54F-9CC34C4C30C7}"/>
                </a:ext>
              </a:extLst>
            </p:cNvPr>
            <p:cNvSpPr/>
            <p:nvPr/>
          </p:nvSpPr>
          <p:spPr>
            <a:xfrm>
              <a:off x="2569518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65" name="Google Shape;2634;p78">
              <a:extLst>
                <a:ext uri="{FF2B5EF4-FFF2-40B4-BE49-F238E27FC236}">
                  <a16:creationId xmlns:a16="http://schemas.microsoft.com/office/drawing/2014/main" id="{EBC2533E-659E-2948-6BD3-AA495B4CB482}"/>
                </a:ext>
              </a:extLst>
            </p:cNvPr>
            <p:cNvSpPr/>
            <p:nvPr/>
          </p:nvSpPr>
          <p:spPr>
            <a:xfrm>
              <a:off x="2569518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66" name="Google Shape;2635;p78">
              <a:extLst>
                <a:ext uri="{FF2B5EF4-FFF2-40B4-BE49-F238E27FC236}">
                  <a16:creationId xmlns:a16="http://schemas.microsoft.com/office/drawing/2014/main" id="{8D841049-66B7-A655-7CE1-5E1E698491D1}"/>
                </a:ext>
              </a:extLst>
            </p:cNvPr>
            <p:cNvSpPr/>
            <p:nvPr/>
          </p:nvSpPr>
          <p:spPr>
            <a:xfrm>
              <a:off x="2569518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67" name="Google Shape;2636;p78">
              <a:extLst>
                <a:ext uri="{FF2B5EF4-FFF2-40B4-BE49-F238E27FC236}">
                  <a16:creationId xmlns:a16="http://schemas.microsoft.com/office/drawing/2014/main" id="{239CE4DB-EB5B-195E-4D78-5E2A71160013}"/>
                </a:ext>
              </a:extLst>
            </p:cNvPr>
            <p:cNvSpPr/>
            <p:nvPr/>
          </p:nvSpPr>
          <p:spPr>
            <a:xfrm>
              <a:off x="2569518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68" name="Google Shape;2637;p78">
              <a:extLst>
                <a:ext uri="{FF2B5EF4-FFF2-40B4-BE49-F238E27FC236}">
                  <a16:creationId xmlns:a16="http://schemas.microsoft.com/office/drawing/2014/main" id="{C410F374-FE16-ED58-FE31-AC826D63E8D4}"/>
                </a:ext>
              </a:extLst>
            </p:cNvPr>
            <p:cNvSpPr/>
            <p:nvPr/>
          </p:nvSpPr>
          <p:spPr>
            <a:xfrm>
              <a:off x="2569518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69" name="Google Shape;2638;p78">
              <a:extLst>
                <a:ext uri="{FF2B5EF4-FFF2-40B4-BE49-F238E27FC236}">
                  <a16:creationId xmlns:a16="http://schemas.microsoft.com/office/drawing/2014/main" id="{BEA8D58F-2DA6-B04A-6C64-7129F142BB50}"/>
                </a:ext>
              </a:extLst>
            </p:cNvPr>
            <p:cNvSpPr/>
            <p:nvPr/>
          </p:nvSpPr>
          <p:spPr>
            <a:xfrm>
              <a:off x="2569518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70" name="Google Shape;2639;p78">
              <a:extLst>
                <a:ext uri="{FF2B5EF4-FFF2-40B4-BE49-F238E27FC236}">
                  <a16:creationId xmlns:a16="http://schemas.microsoft.com/office/drawing/2014/main" id="{22F5CAF1-F807-017D-F83D-77FB8747F835}"/>
                </a:ext>
              </a:extLst>
            </p:cNvPr>
            <p:cNvSpPr/>
            <p:nvPr/>
          </p:nvSpPr>
          <p:spPr>
            <a:xfrm>
              <a:off x="2569518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71" name="Google Shape;2640;p78">
              <a:extLst>
                <a:ext uri="{FF2B5EF4-FFF2-40B4-BE49-F238E27FC236}">
                  <a16:creationId xmlns:a16="http://schemas.microsoft.com/office/drawing/2014/main" id="{E12A76FC-6CB7-7D5F-6239-1A87DCDDD79B}"/>
                </a:ext>
              </a:extLst>
            </p:cNvPr>
            <p:cNvSpPr/>
            <p:nvPr/>
          </p:nvSpPr>
          <p:spPr>
            <a:xfrm>
              <a:off x="256951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72" name="Google Shape;2641;p78">
              <a:extLst>
                <a:ext uri="{FF2B5EF4-FFF2-40B4-BE49-F238E27FC236}">
                  <a16:creationId xmlns:a16="http://schemas.microsoft.com/office/drawing/2014/main" id="{47B202F6-7788-2190-0D66-D6CC4AA07E59}"/>
                </a:ext>
              </a:extLst>
            </p:cNvPr>
            <p:cNvSpPr/>
            <p:nvPr/>
          </p:nvSpPr>
          <p:spPr>
            <a:xfrm>
              <a:off x="2569518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73" name="Google Shape;2642;p78">
              <a:extLst>
                <a:ext uri="{FF2B5EF4-FFF2-40B4-BE49-F238E27FC236}">
                  <a16:creationId xmlns:a16="http://schemas.microsoft.com/office/drawing/2014/main" id="{FD916884-F84F-2967-B961-1A670D3BBAA7}"/>
                </a:ext>
              </a:extLst>
            </p:cNvPr>
            <p:cNvSpPr/>
            <p:nvPr/>
          </p:nvSpPr>
          <p:spPr>
            <a:xfrm>
              <a:off x="2569518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74" name="Google Shape;2643;p78">
              <a:extLst>
                <a:ext uri="{FF2B5EF4-FFF2-40B4-BE49-F238E27FC236}">
                  <a16:creationId xmlns:a16="http://schemas.microsoft.com/office/drawing/2014/main" id="{17BF282D-D594-4646-81A7-3ECFE9B1A629}"/>
                </a:ext>
              </a:extLst>
            </p:cNvPr>
            <p:cNvSpPr/>
            <p:nvPr/>
          </p:nvSpPr>
          <p:spPr>
            <a:xfrm>
              <a:off x="256951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75" name="Google Shape;2644;p78">
              <a:extLst>
                <a:ext uri="{FF2B5EF4-FFF2-40B4-BE49-F238E27FC236}">
                  <a16:creationId xmlns:a16="http://schemas.microsoft.com/office/drawing/2014/main" id="{D466E2B5-009E-5FAB-3518-73254AD6E8A7}"/>
                </a:ext>
              </a:extLst>
            </p:cNvPr>
            <p:cNvSpPr/>
            <p:nvPr/>
          </p:nvSpPr>
          <p:spPr>
            <a:xfrm>
              <a:off x="2569518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76" name="Google Shape;2645;p78">
              <a:extLst>
                <a:ext uri="{FF2B5EF4-FFF2-40B4-BE49-F238E27FC236}">
                  <a16:creationId xmlns:a16="http://schemas.microsoft.com/office/drawing/2014/main" id="{B281471B-C0AC-171D-E73C-7BDAF3D3459C}"/>
                </a:ext>
              </a:extLst>
            </p:cNvPr>
            <p:cNvSpPr/>
            <p:nvPr/>
          </p:nvSpPr>
          <p:spPr>
            <a:xfrm>
              <a:off x="2468230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77" name="Google Shape;2646;p78">
              <a:extLst>
                <a:ext uri="{FF2B5EF4-FFF2-40B4-BE49-F238E27FC236}">
                  <a16:creationId xmlns:a16="http://schemas.microsoft.com/office/drawing/2014/main" id="{31503476-6218-8442-4AC5-8CD773F49304}"/>
                </a:ext>
              </a:extLst>
            </p:cNvPr>
            <p:cNvSpPr/>
            <p:nvPr/>
          </p:nvSpPr>
          <p:spPr>
            <a:xfrm>
              <a:off x="2468230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78" name="Google Shape;2647;p78">
              <a:extLst>
                <a:ext uri="{FF2B5EF4-FFF2-40B4-BE49-F238E27FC236}">
                  <a16:creationId xmlns:a16="http://schemas.microsoft.com/office/drawing/2014/main" id="{93B99BFB-80BF-699C-138F-002828D6AF70}"/>
                </a:ext>
              </a:extLst>
            </p:cNvPr>
            <p:cNvSpPr/>
            <p:nvPr/>
          </p:nvSpPr>
          <p:spPr>
            <a:xfrm>
              <a:off x="2468230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79" name="Google Shape;2648;p78">
              <a:extLst>
                <a:ext uri="{FF2B5EF4-FFF2-40B4-BE49-F238E27FC236}">
                  <a16:creationId xmlns:a16="http://schemas.microsoft.com/office/drawing/2014/main" id="{31E62398-9039-C5C3-349A-35BBF2AFF63F}"/>
                </a:ext>
              </a:extLst>
            </p:cNvPr>
            <p:cNvSpPr/>
            <p:nvPr/>
          </p:nvSpPr>
          <p:spPr>
            <a:xfrm>
              <a:off x="2468230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80" name="Google Shape;2649;p78">
              <a:extLst>
                <a:ext uri="{FF2B5EF4-FFF2-40B4-BE49-F238E27FC236}">
                  <a16:creationId xmlns:a16="http://schemas.microsoft.com/office/drawing/2014/main" id="{174CC182-7BFF-60D9-FB4C-74FA72478000}"/>
                </a:ext>
              </a:extLst>
            </p:cNvPr>
            <p:cNvSpPr/>
            <p:nvPr/>
          </p:nvSpPr>
          <p:spPr>
            <a:xfrm>
              <a:off x="2468230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81" name="Google Shape;2650;p78">
              <a:extLst>
                <a:ext uri="{FF2B5EF4-FFF2-40B4-BE49-F238E27FC236}">
                  <a16:creationId xmlns:a16="http://schemas.microsoft.com/office/drawing/2014/main" id="{58633BC3-56FA-8BFE-8913-A4C907CADE88}"/>
                </a:ext>
              </a:extLst>
            </p:cNvPr>
            <p:cNvSpPr/>
            <p:nvPr/>
          </p:nvSpPr>
          <p:spPr>
            <a:xfrm>
              <a:off x="2468230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82" name="Google Shape;2651;p78">
              <a:extLst>
                <a:ext uri="{FF2B5EF4-FFF2-40B4-BE49-F238E27FC236}">
                  <a16:creationId xmlns:a16="http://schemas.microsoft.com/office/drawing/2014/main" id="{3D6A2760-A1B4-238E-A5C0-B587360C7F85}"/>
                </a:ext>
              </a:extLst>
            </p:cNvPr>
            <p:cNvSpPr/>
            <p:nvPr/>
          </p:nvSpPr>
          <p:spPr>
            <a:xfrm>
              <a:off x="2468230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83" name="Google Shape;2652;p78">
              <a:extLst>
                <a:ext uri="{FF2B5EF4-FFF2-40B4-BE49-F238E27FC236}">
                  <a16:creationId xmlns:a16="http://schemas.microsoft.com/office/drawing/2014/main" id="{A2A4352C-2E26-4DB5-4871-A5AA1101706B}"/>
                </a:ext>
              </a:extLst>
            </p:cNvPr>
            <p:cNvSpPr/>
            <p:nvPr/>
          </p:nvSpPr>
          <p:spPr>
            <a:xfrm>
              <a:off x="2468230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84" name="Google Shape;2653;p78">
              <a:extLst>
                <a:ext uri="{FF2B5EF4-FFF2-40B4-BE49-F238E27FC236}">
                  <a16:creationId xmlns:a16="http://schemas.microsoft.com/office/drawing/2014/main" id="{E0AD5264-2B71-9F31-5D9F-5B5489A22286}"/>
                </a:ext>
              </a:extLst>
            </p:cNvPr>
            <p:cNvSpPr/>
            <p:nvPr/>
          </p:nvSpPr>
          <p:spPr>
            <a:xfrm>
              <a:off x="2468230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85" name="Google Shape;2654;p78">
              <a:extLst>
                <a:ext uri="{FF2B5EF4-FFF2-40B4-BE49-F238E27FC236}">
                  <a16:creationId xmlns:a16="http://schemas.microsoft.com/office/drawing/2014/main" id="{AF71240C-B3F2-719D-59B5-81C086C3502E}"/>
                </a:ext>
              </a:extLst>
            </p:cNvPr>
            <p:cNvSpPr/>
            <p:nvPr/>
          </p:nvSpPr>
          <p:spPr>
            <a:xfrm>
              <a:off x="2468230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86" name="Google Shape;2655;p78">
              <a:extLst>
                <a:ext uri="{FF2B5EF4-FFF2-40B4-BE49-F238E27FC236}">
                  <a16:creationId xmlns:a16="http://schemas.microsoft.com/office/drawing/2014/main" id="{0A2ADFC0-7EB7-B47B-D42B-8FD6518CA7EB}"/>
                </a:ext>
              </a:extLst>
            </p:cNvPr>
            <p:cNvSpPr/>
            <p:nvPr/>
          </p:nvSpPr>
          <p:spPr>
            <a:xfrm>
              <a:off x="2468230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87" name="Google Shape;2656;p78">
              <a:extLst>
                <a:ext uri="{FF2B5EF4-FFF2-40B4-BE49-F238E27FC236}">
                  <a16:creationId xmlns:a16="http://schemas.microsoft.com/office/drawing/2014/main" id="{E7914503-EC7F-9DF5-F42A-509A5F44A1D2}"/>
                </a:ext>
              </a:extLst>
            </p:cNvPr>
            <p:cNvSpPr/>
            <p:nvPr/>
          </p:nvSpPr>
          <p:spPr>
            <a:xfrm>
              <a:off x="2468230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88" name="Google Shape;2657;p78">
              <a:extLst>
                <a:ext uri="{FF2B5EF4-FFF2-40B4-BE49-F238E27FC236}">
                  <a16:creationId xmlns:a16="http://schemas.microsoft.com/office/drawing/2014/main" id="{8C84E3A8-130F-4610-0350-5F0B8094AA54}"/>
                </a:ext>
              </a:extLst>
            </p:cNvPr>
            <p:cNvSpPr/>
            <p:nvPr/>
          </p:nvSpPr>
          <p:spPr>
            <a:xfrm>
              <a:off x="2468230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89" name="Google Shape;2658;p78">
              <a:extLst>
                <a:ext uri="{FF2B5EF4-FFF2-40B4-BE49-F238E27FC236}">
                  <a16:creationId xmlns:a16="http://schemas.microsoft.com/office/drawing/2014/main" id="{23A1FEC6-70F4-0D8C-1295-D19B6ED331D7}"/>
                </a:ext>
              </a:extLst>
            </p:cNvPr>
            <p:cNvSpPr/>
            <p:nvPr/>
          </p:nvSpPr>
          <p:spPr>
            <a:xfrm>
              <a:off x="246823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90" name="Google Shape;2659;p78">
              <a:extLst>
                <a:ext uri="{FF2B5EF4-FFF2-40B4-BE49-F238E27FC236}">
                  <a16:creationId xmlns:a16="http://schemas.microsoft.com/office/drawing/2014/main" id="{0F25A9D5-2C27-4CFF-E10C-9F69DD56CD0F}"/>
                </a:ext>
              </a:extLst>
            </p:cNvPr>
            <p:cNvSpPr/>
            <p:nvPr/>
          </p:nvSpPr>
          <p:spPr>
            <a:xfrm>
              <a:off x="246823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91" name="Google Shape;2660;p78">
              <a:extLst>
                <a:ext uri="{FF2B5EF4-FFF2-40B4-BE49-F238E27FC236}">
                  <a16:creationId xmlns:a16="http://schemas.microsoft.com/office/drawing/2014/main" id="{CCB6AB76-D073-C212-066D-80E9D14264BD}"/>
                </a:ext>
              </a:extLst>
            </p:cNvPr>
            <p:cNvSpPr/>
            <p:nvPr/>
          </p:nvSpPr>
          <p:spPr>
            <a:xfrm>
              <a:off x="2468230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92" name="Google Shape;2661;p78">
              <a:extLst>
                <a:ext uri="{FF2B5EF4-FFF2-40B4-BE49-F238E27FC236}">
                  <a16:creationId xmlns:a16="http://schemas.microsoft.com/office/drawing/2014/main" id="{4A820799-5961-EADB-F1B0-8A86569F2629}"/>
                </a:ext>
              </a:extLst>
            </p:cNvPr>
            <p:cNvSpPr/>
            <p:nvPr/>
          </p:nvSpPr>
          <p:spPr>
            <a:xfrm>
              <a:off x="246823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93" name="Google Shape;2662;p78">
              <a:extLst>
                <a:ext uri="{FF2B5EF4-FFF2-40B4-BE49-F238E27FC236}">
                  <a16:creationId xmlns:a16="http://schemas.microsoft.com/office/drawing/2014/main" id="{A5A98628-4E60-9610-A758-75CB8BB4C09B}"/>
                </a:ext>
              </a:extLst>
            </p:cNvPr>
            <p:cNvSpPr/>
            <p:nvPr/>
          </p:nvSpPr>
          <p:spPr>
            <a:xfrm>
              <a:off x="2468230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94" name="Google Shape;2663;p78">
              <a:extLst>
                <a:ext uri="{FF2B5EF4-FFF2-40B4-BE49-F238E27FC236}">
                  <a16:creationId xmlns:a16="http://schemas.microsoft.com/office/drawing/2014/main" id="{EDDB89E9-6BA3-3145-A2B0-172B470253BD}"/>
                </a:ext>
              </a:extLst>
            </p:cNvPr>
            <p:cNvSpPr/>
            <p:nvPr/>
          </p:nvSpPr>
          <p:spPr>
            <a:xfrm>
              <a:off x="2366974" y="3182612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95" name="Google Shape;2664;p78">
              <a:extLst>
                <a:ext uri="{FF2B5EF4-FFF2-40B4-BE49-F238E27FC236}">
                  <a16:creationId xmlns:a16="http://schemas.microsoft.com/office/drawing/2014/main" id="{A36998C0-D5EB-9475-0156-49515E3542C2}"/>
                </a:ext>
              </a:extLst>
            </p:cNvPr>
            <p:cNvSpPr/>
            <p:nvPr/>
          </p:nvSpPr>
          <p:spPr>
            <a:xfrm>
              <a:off x="2366974" y="3081590"/>
              <a:ext cx="82918" cy="70825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96" name="Google Shape;2665;p78">
              <a:extLst>
                <a:ext uri="{FF2B5EF4-FFF2-40B4-BE49-F238E27FC236}">
                  <a16:creationId xmlns:a16="http://schemas.microsoft.com/office/drawing/2014/main" id="{2A087A68-9803-8D88-0760-E1EA47E9CB36}"/>
                </a:ext>
              </a:extLst>
            </p:cNvPr>
            <p:cNvSpPr/>
            <p:nvPr/>
          </p:nvSpPr>
          <p:spPr>
            <a:xfrm>
              <a:off x="2366974" y="2980334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97" name="Google Shape;2666;p78">
              <a:extLst>
                <a:ext uri="{FF2B5EF4-FFF2-40B4-BE49-F238E27FC236}">
                  <a16:creationId xmlns:a16="http://schemas.microsoft.com/office/drawing/2014/main" id="{1DC52029-8E9A-8B0E-BA55-3D36883C8BED}"/>
                </a:ext>
              </a:extLst>
            </p:cNvPr>
            <p:cNvSpPr/>
            <p:nvPr/>
          </p:nvSpPr>
          <p:spPr>
            <a:xfrm>
              <a:off x="2366974" y="2879046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98" name="Google Shape;2667;p78">
              <a:extLst>
                <a:ext uri="{FF2B5EF4-FFF2-40B4-BE49-F238E27FC236}">
                  <a16:creationId xmlns:a16="http://schemas.microsoft.com/office/drawing/2014/main" id="{C1BA8D8E-D212-AB05-1229-9003866080A0}"/>
                </a:ext>
              </a:extLst>
            </p:cNvPr>
            <p:cNvSpPr/>
            <p:nvPr/>
          </p:nvSpPr>
          <p:spPr>
            <a:xfrm>
              <a:off x="2366974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99" name="Google Shape;2668;p78">
              <a:extLst>
                <a:ext uri="{FF2B5EF4-FFF2-40B4-BE49-F238E27FC236}">
                  <a16:creationId xmlns:a16="http://schemas.microsoft.com/office/drawing/2014/main" id="{091E5508-DA9F-B136-BC0E-D59ACC77AFC3}"/>
                </a:ext>
              </a:extLst>
            </p:cNvPr>
            <p:cNvSpPr/>
            <p:nvPr/>
          </p:nvSpPr>
          <p:spPr>
            <a:xfrm>
              <a:off x="2366974" y="267650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00" name="Google Shape;2669;p78">
              <a:extLst>
                <a:ext uri="{FF2B5EF4-FFF2-40B4-BE49-F238E27FC236}">
                  <a16:creationId xmlns:a16="http://schemas.microsoft.com/office/drawing/2014/main" id="{9859ADAB-C0B9-5A2C-0C50-E1889C53C406}"/>
                </a:ext>
              </a:extLst>
            </p:cNvPr>
            <p:cNvSpPr/>
            <p:nvPr/>
          </p:nvSpPr>
          <p:spPr>
            <a:xfrm>
              <a:off x="2366974" y="2575247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01" name="Google Shape;2670;p78">
              <a:extLst>
                <a:ext uri="{FF2B5EF4-FFF2-40B4-BE49-F238E27FC236}">
                  <a16:creationId xmlns:a16="http://schemas.microsoft.com/office/drawing/2014/main" id="{DC049D02-F8A5-12A8-5C68-12D119E57C77}"/>
                </a:ext>
              </a:extLst>
            </p:cNvPr>
            <p:cNvSpPr/>
            <p:nvPr/>
          </p:nvSpPr>
          <p:spPr>
            <a:xfrm>
              <a:off x="2366974" y="247395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02" name="Google Shape;2671;p78">
              <a:extLst>
                <a:ext uri="{FF2B5EF4-FFF2-40B4-BE49-F238E27FC236}">
                  <a16:creationId xmlns:a16="http://schemas.microsoft.com/office/drawing/2014/main" id="{55711102-342C-5EC4-A1E0-7FC1C6EB86CC}"/>
                </a:ext>
              </a:extLst>
            </p:cNvPr>
            <p:cNvSpPr/>
            <p:nvPr/>
          </p:nvSpPr>
          <p:spPr>
            <a:xfrm>
              <a:off x="2366974" y="2372671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03" name="Google Shape;2672;p78">
              <a:extLst>
                <a:ext uri="{FF2B5EF4-FFF2-40B4-BE49-F238E27FC236}">
                  <a16:creationId xmlns:a16="http://schemas.microsoft.com/office/drawing/2014/main" id="{2716A8F6-1DC4-80E6-92EE-44DA3DF6EAAB}"/>
                </a:ext>
              </a:extLst>
            </p:cNvPr>
            <p:cNvSpPr/>
            <p:nvPr/>
          </p:nvSpPr>
          <p:spPr>
            <a:xfrm>
              <a:off x="2366974" y="2271681"/>
              <a:ext cx="82918" cy="70792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04" name="Google Shape;2673;p78">
              <a:extLst>
                <a:ext uri="{FF2B5EF4-FFF2-40B4-BE49-F238E27FC236}">
                  <a16:creationId xmlns:a16="http://schemas.microsoft.com/office/drawing/2014/main" id="{673B8E20-90E5-52D2-DBE3-ACAEA9E30BD8}"/>
                </a:ext>
              </a:extLst>
            </p:cNvPr>
            <p:cNvSpPr/>
            <p:nvPr/>
          </p:nvSpPr>
          <p:spPr>
            <a:xfrm>
              <a:off x="2366974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05" name="Google Shape;2674;p78">
              <a:extLst>
                <a:ext uri="{FF2B5EF4-FFF2-40B4-BE49-F238E27FC236}">
                  <a16:creationId xmlns:a16="http://schemas.microsoft.com/office/drawing/2014/main" id="{50434B64-47FE-26F6-507C-F89DF7491651}"/>
                </a:ext>
              </a:extLst>
            </p:cNvPr>
            <p:cNvSpPr/>
            <p:nvPr/>
          </p:nvSpPr>
          <p:spPr>
            <a:xfrm>
              <a:off x="2366974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06" name="Google Shape;2675;p78">
              <a:extLst>
                <a:ext uri="{FF2B5EF4-FFF2-40B4-BE49-F238E27FC236}">
                  <a16:creationId xmlns:a16="http://schemas.microsoft.com/office/drawing/2014/main" id="{08012961-B860-EFBA-9896-FAEF2446FA46}"/>
                </a:ext>
              </a:extLst>
            </p:cNvPr>
            <p:cNvSpPr/>
            <p:nvPr/>
          </p:nvSpPr>
          <p:spPr>
            <a:xfrm>
              <a:off x="2366974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07" name="Google Shape;2676;p78">
              <a:extLst>
                <a:ext uri="{FF2B5EF4-FFF2-40B4-BE49-F238E27FC236}">
                  <a16:creationId xmlns:a16="http://schemas.microsoft.com/office/drawing/2014/main" id="{9753EEF9-7A00-3CB9-32B4-13B9F0EDBF48}"/>
                </a:ext>
              </a:extLst>
            </p:cNvPr>
            <p:cNvSpPr/>
            <p:nvPr/>
          </p:nvSpPr>
          <p:spPr>
            <a:xfrm>
              <a:off x="2366974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08" name="Google Shape;2677;p78">
              <a:extLst>
                <a:ext uri="{FF2B5EF4-FFF2-40B4-BE49-F238E27FC236}">
                  <a16:creationId xmlns:a16="http://schemas.microsoft.com/office/drawing/2014/main" id="{634898E6-102B-1FBE-62DE-ABBC3C77AD9E}"/>
                </a:ext>
              </a:extLst>
            </p:cNvPr>
            <p:cNvSpPr/>
            <p:nvPr/>
          </p:nvSpPr>
          <p:spPr>
            <a:xfrm>
              <a:off x="2366974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09" name="Google Shape;2678;p78">
              <a:extLst>
                <a:ext uri="{FF2B5EF4-FFF2-40B4-BE49-F238E27FC236}">
                  <a16:creationId xmlns:a16="http://schemas.microsoft.com/office/drawing/2014/main" id="{7BE1C64E-11AC-40A4-18A6-0FBFE4A6E732}"/>
                </a:ext>
              </a:extLst>
            </p:cNvPr>
            <p:cNvSpPr/>
            <p:nvPr/>
          </p:nvSpPr>
          <p:spPr>
            <a:xfrm>
              <a:off x="2265686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10" name="Google Shape;2679;p78">
              <a:extLst>
                <a:ext uri="{FF2B5EF4-FFF2-40B4-BE49-F238E27FC236}">
                  <a16:creationId xmlns:a16="http://schemas.microsoft.com/office/drawing/2014/main" id="{D181256D-22AB-A4E4-431A-383EA9E5BD0B}"/>
                </a:ext>
              </a:extLst>
            </p:cNvPr>
            <p:cNvSpPr/>
            <p:nvPr/>
          </p:nvSpPr>
          <p:spPr>
            <a:xfrm>
              <a:off x="2265686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11" name="Google Shape;2680;p78">
              <a:extLst>
                <a:ext uri="{FF2B5EF4-FFF2-40B4-BE49-F238E27FC236}">
                  <a16:creationId xmlns:a16="http://schemas.microsoft.com/office/drawing/2014/main" id="{FE5EC57F-24D8-1E35-A199-F411A2621540}"/>
                </a:ext>
              </a:extLst>
            </p:cNvPr>
            <p:cNvSpPr/>
            <p:nvPr/>
          </p:nvSpPr>
          <p:spPr>
            <a:xfrm>
              <a:off x="2265686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12" name="Google Shape;2681;p78">
              <a:extLst>
                <a:ext uri="{FF2B5EF4-FFF2-40B4-BE49-F238E27FC236}">
                  <a16:creationId xmlns:a16="http://schemas.microsoft.com/office/drawing/2014/main" id="{38BF06DC-B4CB-2453-FBC4-BDCC497F7497}"/>
                </a:ext>
              </a:extLst>
            </p:cNvPr>
            <p:cNvSpPr/>
            <p:nvPr/>
          </p:nvSpPr>
          <p:spPr>
            <a:xfrm>
              <a:off x="2265686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13" name="Google Shape;2682;p78">
              <a:extLst>
                <a:ext uri="{FF2B5EF4-FFF2-40B4-BE49-F238E27FC236}">
                  <a16:creationId xmlns:a16="http://schemas.microsoft.com/office/drawing/2014/main" id="{F8D49B9B-4D69-AA1B-E8EE-3C6F77A102EB}"/>
                </a:ext>
              </a:extLst>
            </p:cNvPr>
            <p:cNvSpPr/>
            <p:nvPr/>
          </p:nvSpPr>
          <p:spPr>
            <a:xfrm>
              <a:off x="2265686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14" name="Google Shape;2683;p78">
              <a:extLst>
                <a:ext uri="{FF2B5EF4-FFF2-40B4-BE49-F238E27FC236}">
                  <a16:creationId xmlns:a16="http://schemas.microsoft.com/office/drawing/2014/main" id="{E036ADCB-A29B-A7E1-212F-DC659DE06B72}"/>
                </a:ext>
              </a:extLst>
            </p:cNvPr>
            <p:cNvSpPr/>
            <p:nvPr/>
          </p:nvSpPr>
          <p:spPr>
            <a:xfrm>
              <a:off x="2265686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15" name="Google Shape;2684;p78">
              <a:extLst>
                <a:ext uri="{FF2B5EF4-FFF2-40B4-BE49-F238E27FC236}">
                  <a16:creationId xmlns:a16="http://schemas.microsoft.com/office/drawing/2014/main" id="{6202B4A1-FD76-7D59-E11C-F26045CA4F2C}"/>
                </a:ext>
              </a:extLst>
            </p:cNvPr>
            <p:cNvSpPr/>
            <p:nvPr/>
          </p:nvSpPr>
          <p:spPr>
            <a:xfrm>
              <a:off x="2265686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16" name="Google Shape;2685;p78">
              <a:extLst>
                <a:ext uri="{FF2B5EF4-FFF2-40B4-BE49-F238E27FC236}">
                  <a16:creationId xmlns:a16="http://schemas.microsoft.com/office/drawing/2014/main" id="{62B587AA-ED90-C133-507C-D8A09DA4AB20}"/>
                </a:ext>
              </a:extLst>
            </p:cNvPr>
            <p:cNvSpPr/>
            <p:nvPr/>
          </p:nvSpPr>
          <p:spPr>
            <a:xfrm>
              <a:off x="2265686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17" name="Google Shape;2686;p78">
              <a:extLst>
                <a:ext uri="{FF2B5EF4-FFF2-40B4-BE49-F238E27FC236}">
                  <a16:creationId xmlns:a16="http://schemas.microsoft.com/office/drawing/2014/main" id="{25704739-2A0E-8BAD-2208-6321B67720E6}"/>
                </a:ext>
              </a:extLst>
            </p:cNvPr>
            <p:cNvSpPr/>
            <p:nvPr/>
          </p:nvSpPr>
          <p:spPr>
            <a:xfrm>
              <a:off x="2265686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18" name="Google Shape;2687;p78">
              <a:extLst>
                <a:ext uri="{FF2B5EF4-FFF2-40B4-BE49-F238E27FC236}">
                  <a16:creationId xmlns:a16="http://schemas.microsoft.com/office/drawing/2014/main" id="{7EE3F065-9816-0682-2516-CF7C8E35A82A}"/>
                </a:ext>
              </a:extLst>
            </p:cNvPr>
            <p:cNvSpPr/>
            <p:nvPr/>
          </p:nvSpPr>
          <p:spPr>
            <a:xfrm>
              <a:off x="2265686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19" name="Google Shape;2688;p78">
              <a:extLst>
                <a:ext uri="{FF2B5EF4-FFF2-40B4-BE49-F238E27FC236}">
                  <a16:creationId xmlns:a16="http://schemas.microsoft.com/office/drawing/2014/main" id="{6FA99FD8-836A-A6C0-C35E-40307FCD876B}"/>
                </a:ext>
              </a:extLst>
            </p:cNvPr>
            <p:cNvSpPr/>
            <p:nvPr/>
          </p:nvSpPr>
          <p:spPr>
            <a:xfrm>
              <a:off x="2265686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20" name="Google Shape;2689;p78">
              <a:extLst>
                <a:ext uri="{FF2B5EF4-FFF2-40B4-BE49-F238E27FC236}">
                  <a16:creationId xmlns:a16="http://schemas.microsoft.com/office/drawing/2014/main" id="{D0B246A7-55AC-4F45-889C-755B51DBA092}"/>
                </a:ext>
              </a:extLst>
            </p:cNvPr>
            <p:cNvSpPr/>
            <p:nvPr/>
          </p:nvSpPr>
          <p:spPr>
            <a:xfrm>
              <a:off x="2265686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21" name="Google Shape;2690;p78">
              <a:extLst>
                <a:ext uri="{FF2B5EF4-FFF2-40B4-BE49-F238E27FC236}">
                  <a16:creationId xmlns:a16="http://schemas.microsoft.com/office/drawing/2014/main" id="{69D3A220-4D4C-55B0-BCAF-A14F3C3BE12F}"/>
                </a:ext>
              </a:extLst>
            </p:cNvPr>
            <p:cNvSpPr/>
            <p:nvPr/>
          </p:nvSpPr>
          <p:spPr>
            <a:xfrm>
              <a:off x="2265686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22" name="Google Shape;2691;p78">
              <a:extLst>
                <a:ext uri="{FF2B5EF4-FFF2-40B4-BE49-F238E27FC236}">
                  <a16:creationId xmlns:a16="http://schemas.microsoft.com/office/drawing/2014/main" id="{F1DBD1E5-2E08-6F29-765E-E29E6051474A}"/>
                </a:ext>
              </a:extLst>
            </p:cNvPr>
            <p:cNvSpPr/>
            <p:nvPr/>
          </p:nvSpPr>
          <p:spPr>
            <a:xfrm>
              <a:off x="2265686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23" name="Google Shape;2692;p78">
              <a:extLst>
                <a:ext uri="{FF2B5EF4-FFF2-40B4-BE49-F238E27FC236}">
                  <a16:creationId xmlns:a16="http://schemas.microsoft.com/office/drawing/2014/main" id="{D2DFF569-CF15-9828-7F22-0719C3637FE0}"/>
                </a:ext>
              </a:extLst>
            </p:cNvPr>
            <p:cNvSpPr/>
            <p:nvPr/>
          </p:nvSpPr>
          <p:spPr>
            <a:xfrm>
              <a:off x="2265686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6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24" name="Google Shape;2693;p78">
              <a:extLst>
                <a:ext uri="{FF2B5EF4-FFF2-40B4-BE49-F238E27FC236}">
                  <a16:creationId xmlns:a16="http://schemas.microsoft.com/office/drawing/2014/main" id="{21044852-751B-1697-D956-BFFE5C96ED71}"/>
                </a:ext>
              </a:extLst>
            </p:cNvPr>
            <p:cNvSpPr/>
            <p:nvPr/>
          </p:nvSpPr>
          <p:spPr>
            <a:xfrm>
              <a:off x="2164696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25" name="Google Shape;2694;p78">
              <a:extLst>
                <a:ext uri="{FF2B5EF4-FFF2-40B4-BE49-F238E27FC236}">
                  <a16:creationId xmlns:a16="http://schemas.microsoft.com/office/drawing/2014/main" id="{1B210D7A-0189-99EF-5B4E-DBD7B9176739}"/>
                </a:ext>
              </a:extLst>
            </p:cNvPr>
            <p:cNvSpPr/>
            <p:nvPr/>
          </p:nvSpPr>
          <p:spPr>
            <a:xfrm>
              <a:off x="2164696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26" name="Google Shape;2695;p78">
              <a:extLst>
                <a:ext uri="{FF2B5EF4-FFF2-40B4-BE49-F238E27FC236}">
                  <a16:creationId xmlns:a16="http://schemas.microsoft.com/office/drawing/2014/main" id="{071D5837-D8D6-8091-2763-9851F4F1CF98}"/>
                </a:ext>
              </a:extLst>
            </p:cNvPr>
            <p:cNvSpPr/>
            <p:nvPr/>
          </p:nvSpPr>
          <p:spPr>
            <a:xfrm>
              <a:off x="2164696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0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27" name="Google Shape;2696;p78">
              <a:extLst>
                <a:ext uri="{FF2B5EF4-FFF2-40B4-BE49-F238E27FC236}">
                  <a16:creationId xmlns:a16="http://schemas.microsoft.com/office/drawing/2014/main" id="{28A2F782-AFA1-1AF2-4860-84F3C5B7F78C}"/>
                </a:ext>
              </a:extLst>
            </p:cNvPr>
            <p:cNvSpPr/>
            <p:nvPr/>
          </p:nvSpPr>
          <p:spPr>
            <a:xfrm>
              <a:off x="2164696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28" name="Google Shape;2697;p78">
              <a:extLst>
                <a:ext uri="{FF2B5EF4-FFF2-40B4-BE49-F238E27FC236}">
                  <a16:creationId xmlns:a16="http://schemas.microsoft.com/office/drawing/2014/main" id="{A21FF6BC-1F25-8BA1-805C-E5E8FCB72E33}"/>
                </a:ext>
              </a:extLst>
            </p:cNvPr>
            <p:cNvSpPr/>
            <p:nvPr/>
          </p:nvSpPr>
          <p:spPr>
            <a:xfrm>
              <a:off x="2164696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29" name="Google Shape;2698;p78">
              <a:extLst>
                <a:ext uri="{FF2B5EF4-FFF2-40B4-BE49-F238E27FC236}">
                  <a16:creationId xmlns:a16="http://schemas.microsoft.com/office/drawing/2014/main" id="{3E1743FA-E957-0A39-BA77-9B74103B0D22}"/>
                </a:ext>
              </a:extLst>
            </p:cNvPr>
            <p:cNvSpPr/>
            <p:nvPr/>
          </p:nvSpPr>
          <p:spPr>
            <a:xfrm>
              <a:off x="2164696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30" name="Google Shape;2699;p78">
              <a:extLst>
                <a:ext uri="{FF2B5EF4-FFF2-40B4-BE49-F238E27FC236}">
                  <a16:creationId xmlns:a16="http://schemas.microsoft.com/office/drawing/2014/main" id="{D6254F03-D061-FDA7-7309-E5396D3944EF}"/>
                </a:ext>
              </a:extLst>
            </p:cNvPr>
            <p:cNvSpPr/>
            <p:nvPr/>
          </p:nvSpPr>
          <p:spPr>
            <a:xfrm>
              <a:off x="2164696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31" name="Google Shape;2700;p78">
              <a:extLst>
                <a:ext uri="{FF2B5EF4-FFF2-40B4-BE49-F238E27FC236}">
                  <a16:creationId xmlns:a16="http://schemas.microsoft.com/office/drawing/2014/main" id="{B2364E0F-42B5-3491-B77D-FD8A3D97F1E8}"/>
                </a:ext>
              </a:extLst>
            </p:cNvPr>
            <p:cNvSpPr/>
            <p:nvPr/>
          </p:nvSpPr>
          <p:spPr>
            <a:xfrm>
              <a:off x="216469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2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32" name="Google Shape;2701;p78">
              <a:extLst>
                <a:ext uri="{FF2B5EF4-FFF2-40B4-BE49-F238E27FC236}">
                  <a16:creationId xmlns:a16="http://schemas.microsoft.com/office/drawing/2014/main" id="{8D95CBA5-CDCD-9125-2899-5FD5C94F17A8}"/>
                </a:ext>
              </a:extLst>
            </p:cNvPr>
            <p:cNvSpPr/>
            <p:nvPr/>
          </p:nvSpPr>
          <p:spPr>
            <a:xfrm>
              <a:off x="216469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33" name="Google Shape;2702;p78">
              <a:extLst>
                <a:ext uri="{FF2B5EF4-FFF2-40B4-BE49-F238E27FC236}">
                  <a16:creationId xmlns:a16="http://schemas.microsoft.com/office/drawing/2014/main" id="{4C4A3436-AEF7-BC97-6FF6-DFD0C594E049}"/>
                </a:ext>
              </a:extLst>
            </p:cNvPr>
            <p:cNvSpPr/>
            <p:nvPr/>
          </p:nvSpPr>
          <p:spPr>
            <a:xfrm>
              <a:off x="2063408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34" name="Google Shape;2703;p78">
              <a:extLst>
                <a:ext uri="{FF2B5EF4-FFF2-40B4-BE49-F238E27FC236}">
                  <a16:creationId xmlns:a16="http://schemas.microsoft.com/office/drawing/2014/main" id="{C1E8F1DA-6AA6-D06C-4AD4-42B1D7D6F22D}"/>
                </a:ext>
              </a:extLst>
            </p:cNvPr>
            <p:cNvSpPr/>
            <p:nvPr/>
          </p:nvSpPr>
          <p:spPr>
            <a:xfrm>
              <a:off x="2063408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35" name="Google Shape;2704;p78">
              <a:extLst>
                <a:ext uri="{FF2B5EF4-FFF2-40B4-BE49-F238E27FC236}">
                  <a16:creationId xmlns:a16="http://schemas.microsoft.com/office/drawing/2014/main" id="{10A70C4F-B039-608A-69DB-4F69AB2C5C55}"/>
                </a:ext>
              </a:extLst>
            </p:cNvPr>
            <p:cNvSpPr/>
            <p:nvPr/>
          </p:nvSpPr>
          <p:spPr>
            <a:xfrm>
              <a:off x="2063408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36" name="Google Shape;2705;p78">
              <a:extLst>
                <a:ext uri="{FF2B5EF4-FFF2-40B4-BE49-F238E27FC236}">
                  <a16:creationId xmlns:a16="http://schemas.microsoft.com/office/drawing/2014/main" id="{EAE9574B-B601-9AB1-6326-2032334D4F6B}"/>
                </a:ext>
              </a:extLst>
            </p:cNvPr>
            <p:cNvSpPr/>
            <p:nvPr/>
          </p:nvSpPr>
          <p:spPr>
            <a:xfrm>
              <a:off x="2063408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37" name="Google Shape;2706;p78">
              <a:extLst>
                <a:ext uri="{FF2B5EF4-FFF2-40B4-BE49-F238E27FC236}">
                  <a16:creationId xmlns:a16="http://schemas.microsoft.com/office/drawing/2014/main" id="{9C7B81B8-75B7-A7D7-8B06-B3DC109C0309}"/>
                </a:ext>
              </a:extLst>
            </p:cNvPr>
            <p:cNvSpPr/>
            <p:nvPr/>
          </p:nvSpPr>
          <p:spPr>
            <a:xfrm>
              <a:off x="2063408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38" name="Google Shape;2707;p78">
              <a:extLst>
                <a:ext uri="{FF2B5EF4-FFF2-40B4-BE49-F238E27FC236}">
                  <a16:creationId xmlns:a16="http://schemas.microsoft.com/office/drawing/2014/main" id="{C756306E-4B6F-54F5-D49A-5B8F0A5652BB}"/>
                </a:ext>
              </a:extLst>
            </p:cNvPr>
            <p:cNvSpPr/>
            <p:nvPr/>
          </p:nvSpPr>
          <p:spPr>
            <a:xfrm>
              <a:off x="2063408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39" name="Google Shape;2708;p78">
              <a:extLst>
                <a:ext uri="{FF2B5EF4-FFF2-40B4-BE49-F238E27FC236}">
                  <a16:creationId xmlns:a16="http://schemas.microsoft.com/office/drawing/2014/main" id="{DCB3F627-3D63-DA75-5A0A-07686C496BAD}"/>
                </a:ext>
              </a:extLst>
            </p:cNvPr>
            <p:cNvSpPr/>
            <p:nvPr/>
          </p:nvSpPr>
          <p:spPr>
            <a:xfrm>
              <a:off x="2063408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40" name="Google Shape;2709;p78">
              <a:extLst>
                <a:ext uri="{FF2B5EF4-FFF2-40B4-BE49-F238E27FC236}">
                  <a16:creationId xmlns:a16="http://schemas.microsoft.com/office/drawing/2014/main" id="{00CA8D53-0596-991F-E7B3-369332E74E47}"/>
                </a:ext>
              </a:extLst>
            </p:cNvPr>
            <p:cNvSpPr/>
            <p:nvPr/>
          </p:nvSpPr>
          <p:spPr>
            <a:xfrm>
              <a:off x="1962153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41" name="Google Shape;2710;p78">
              <a:extLst>
                <a:ext uri="{FF2B5EF4-FFF2-40B4-BE49-F238E27FC236}">
                  <a16:creationId xmlns:a16="http://schemas.microsoft.com/office/drawing/2014/main" id="{34C1C505-605A-6EC6-6163-8E16A4175494}"/>
                </a:ext>
              </a:extLst>
            </p:cNvPr>
            <p:cNvSpPr/>
            <p:nvPr/>
          </p:nvSpPr>
          <p:spPr>
            <a:xfrm>
              <a:off x="1962153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42" name="Google Shape;2711;p78">
              <a:extLst>
                <a:ext uri="{FF2B5EF4-FFF2-40B4-BE49-F238E27FC236}">
                  <a16:creationId xmlns:a16="http://schemas.microsoft.com/office/drawing/2014/main" id="{DB67E566-67A5-E1F3-CC24-1D9BF0ECC7C1}"/>
                </a:ext>
              </a:extLst>
            </p:cNvPr>
            <p:cNvSpPr/>
            <p:nvPr/>
          </p:nvSpPr>
          <p:spPr>
            <a:xfrm>
              <a:off x="1962153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43" name="Google Shape;2712;p78">
              <a:extLst>
                <a:ext uri="{FF2B5EF4-FFF2-40B4-BE49-F238E27FC236}">
                  <a16:creationId xmlns:a16="http://schemas.microsoft.com/office/drawing/2014/main" id="{A3664B25-59EE-7BCD-3346-74DA4714D158}"/>
                </a:ext>
              </a:extLst>
            </p:cNvPr>
            <p:cNvSpPr/>
            <p:nvPr/>
          </p:nvSpPr>
          <p:spPr>
            <a:xfrm>
              <a:off x="1962153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44" name="Google Shape;2713;p78">
              <a:extLst>
                <a:ext uri="{FF2B5EF4-FFF2-40B4-BE49-F238E27FC236}">
                  <a16:creationId xmlns:a16="http://schemas.microsoft.com/office/drawing/2014/main" id="{8523360A-AE98-5C99-C97B-B9D8252D2176}"/>
                </a:ext>
              </a:extLst>
            </p:cNvPr>
            <p:cNvSpPr/>
            <p:nvPr/>
          </p:nvSpPr>
          <p:spPr>
            <a:xfrm>
              <a:off x="1962153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45" name="Google Shape;2714;p78">
              <a:extLst>
                <a:ext uri="{FF2B5EF4-FFF2-40B4-BE49-F238E27FC236}">
                  <a16:creationId xmlns:a16="http://schemas.microsoft.com/office/drawing/2014/main" id="{985649F8-A4F4-AA1E-7C51-A5402C1899CF}"/>
                </a:ext>
              </a:extLst>
            </p:cNvPr>
            <p:cNvSpPr/>
            <p:nvPr/>
          </p:nvSpPr>
          <p:spPr>
            <a:xfrm>
              <a:off x="1962153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46" name="Google Shape;2715;p78">
              <a:extLst>
                <a:ext uri="{FF2B5EF4-FFF2-40B4-BE49-F238E27FC236}">
                  <a16:creationId xmlns:a16="http://schemas.microsoft.com/office/drawing/2014/main" id="{F3471F61-04D9-C977-647F-98B84582E476}"/>
                </a:ext>
              </a:extLst>
            </p:cNvPr>
            <p:cNvSpPr/>
            <p:nvPr/>
          </p:nvSpPr>
          <p:spPr>
            <a:xfrm>
              <a:off x="186086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47" name="Google Shape;2716;p78">
              <a:extLst>
                <a:ext uri="{FF2B5EF4-FFF2-40B4-BE49-F238E27FC236}">
                  <a16:creationId xmlns:a16="http://schemas.microsoft.com/office/drawing/2014/main" id="{4F48BA2C-167D-D1AC-CBF9-A1FA32FDD235}"/>
                </a:ext>
              </a:extLst>
            </p:cNvPr>
            <p:cNvSpPr/>
            <p:nvPr/>
          </p:nvSpPr>
          <p:spPr>
            <a:xfrm>
              <a:off x="1860864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48" name="Google Shape;2717;p78">
              <a:extLst>
                <a:ext uri="{FF2B5EF4-FFF2-40B4-BE49-F238E27FC236}">
                  <a16:creationId xmlns:a16="http://schemas.microsoft.com/office/drawing/2014/main" id="{78AA6560-48D5-DD27-50CA-75069F262DED}"/>
                </a:ext>
              </a:extLst>
            </p:cNvPr>
            <p:cNvSpPr/>
            <p:nvPr/>
          </p:nvSpPr>
          <p:spPr>
            <a:xfrm>
              <a:off x="1860864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49" name="Google Shape;2718;p78">
              <a:extLst>
                <a:ext uri="{FF2B5EF4-FFF2-40B4-BE49-F238E27FC236}">
                  <a16:creationId xmlns:a16="http://schemas.microsoft.com/office/drawing/2014/main" id="{B3E0CBB6-E9B5-6E7A-FC0F-F07F8D0D461F}"/>
                </a:ext>
              </a:extLst>
            </p:cNvPr>
            <p:cNvSpPr/>
            <p:nvPr/>
          </p:nvSpPr>
          <p:spPr>
            <a:xfrm>
              <a:off x="1860864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50" name="Google Shape;2719;p78">
              <a:extLst>
                <a:ext uri="{FF2B5EF4-FFF2-40B4-BE49-F238E27FC236}">
                  <a16:creationId xmlns:a16="http://schemas.microsoft.com/office/drawing/2014/main" id="{1DBD3F4F-9E22-F6FA-299E-68135125394C}"/>
                </a:ext>
              </a:extLst>
            </p:cNvPr>
            <p:cNvSpPr/>
            <p:nvPr/>
          </p:nvSpPr>
          <p:spPr>
            <a:xfrm>
              <a:off x="1759609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51" name="Google Shape;2720;p78">
              <a:extLst>
                <a:ext uri="{FF2B5EF4-FFF2-40B4-BE49-F238E27FC236}">
                  <a16:creationId xmlns:a16="http://schemas.microsoft.com/office/drawing/2014/main" id="{A323FF90-7A33-D75E-495F-88708003B429}"/>
                </a:ext>
              </a:extLst>
            </p:cNvPr>
            <p:cNvSpPr/>
            <p:nvPr/>
          </p:nvSpPr>
          <p:spPr>
            <a:xfrm>
              <a:off x="1759609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52" name="Google Shape;2721;p78">
              <a:extLst>
                <a:ext uri="{FF2B5EF4-FFF2-40B4-BE49-F238E27FC236}">
                  <a16:creationId xmlns:a16="http://schemas.microsoft.com/office/drawing/2014/main" id="{A1017080-8170-4BF9-9091-0AA15CE3B618}"/>
                </a:ext>
              </a:extLst>
            </p:cNvPr>
            <p:cNvSpPr/>
            <p:nvPr/>
          </p:nvSpPr>
          <p:spPr>
            <a:xfrm>
              <a:off x="1759609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53" name="Google Shape;2722;p78">
              <a:extLst>
                <a:ext uri="{FF2B5EF4-FFF2-40B4-BE49-F238E27FC236}">
                  <a16:creationId xmlns:a16="http://schemas.microsoft.com/office/drawing/2014/main" id="{E2C37C83-A4EF-7C79-195D-1F54B9861990}"/>
                </a:ext>
              </a:extLst>
            </p:cNvPr>
            <p:cNvSpPr/>
            <p:nvPr/>
          </p:nvSpPr>
          <p:spPr>
            <a:xfrm>
              <a:off x="1759609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54" name="Google Shape;2723;p78">
              <a:extLst>
                <a:ext uri="{FF2B5EF4-FFF2-40B4-BE49-F238E27FC236}">
                  <a16:creationId xmlns:a16="http://schemas.microsoft.com/office/drawing/2014/main" id="{A40B3B16-548D-C852-5A15-3F3AA689C3A6}"/>
                </a:ext>
              </a:extLst>
            </p:cNvPr>
            <p:cNvSpPr/>
            <p:nvPr/>
          </p:nvSpPr>
          <p:spPr>
            <a:xfrm>
              <a:off x="1658321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55" name="Google Shape;2724;p78">
              <a:extLst>
                <a:ext uri="{FF2B5EF4-FFF2-40B4-BE49-F238E27FC236}">
                  <a16:creationId xmlns:a16="http://schemas.microsoft.com/office/drawing/2014/main" id="{3532BCAC-9047-EA1C-4AE3-DB93F42652B4}"/>
                </a:ext>
              </a:extLst>
            </p:cNvPr>
            <p:cNvSpPr/>
            <p:nvPr/>
          </p:nvSpPr>
          <p:spPr>
            <a:xfrm>
              <a:off x="1658321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56" name="Google Shape;2725;p78">
              <a:extLst>
                <a:ext uri="{FF2B5EF4-FFF2-40B4-BE49-F238E27FC236}">
                  <a16:creationId xmlns:a16="http://schemas.microsoft.com/office/drawing/2014/main" id="{802DCACE-DFB6-FA8A-8D67-9A2A0D693967}"/>
                </a:ext>
              </a:extLst>
            </p:cNvPr>
            <p:cNvSpPr/>
            <p:nvPr/>
          </p:nvSpPr>
          <p:spPr>
            <a:xfrm>
              <a:off x="165832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57" name="Google Shape;2726;p78">
              <a:extLst>
                <a:ext uri="{FF2B5EF4-FFF2-40B4-BE49-F238E27FC236}">
                  <a16:creationId xmlns:a16="http://schemas.microsoft.com/office/drawing/2014/main" id="{B54F5B7F-38C1-A184-9C76-E402171DB702}"/>
                </a:ext>
              </a:extLst>
            </p:cNvPr>
            <p:cNvSpPr/>
            <p:nvPr/>
          </p:nvSpPr>
          <p:spPr>
            <a:xfrm>
              <a:off x="1658321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58" name="Google Shape;2727;p78">
              <a:extLst>
                <a:ext uri="{FF2B5EF4-FFF2-40B4-BE49-F238E27FC236}">
                  <a16:creationId xmlns:a16="http://schemas.microsoft.com/office/drawing/2014/main" id="{F514F0A6-0BC7-D5C1-0A01-B5C11C2524E0}"/>
                </a:ext>
              </a:extLst>
            </p:cNvPr>
            <p:cNvSpPr/>
            <p:nvPr/>
          </p:nvSpPr>
          <p:spPr>
            <a:xfrm>
              <a:off x="1557066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59" name="Google Shape;2728;p78">
              <a:extLst>
                <a:ext uri="{FF2B5EF4-FFF2-40B4-BE49-F238E27FC236}">
                  <a16:creationId xmlns:a16="http://schemas.microsoft.com/office/drawing/2014/main" id="{E1935864-4E36-1684-276C-DCF73C8E1B34}"/>
                </a:ext>
              </a:extLst>
            </p:cNvPr>
            <p:cNvSpPr/>
            <p:nvPr/>
          </p:nvSpPr>
          <p:spPr>
            <a:xfrm>
              <a:off x="1557066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60" name="Google Shape;2729;p78">
              <a:extLst>
                <a:ext uri="{FF2B5EF4-FFF2-40B4-BE49-F238E27FC236}">
                  <a16:creationId xmlns:a16="http://schemas.microsoft.com/office/drawing/2014/main" id="{DC1DE76C-53DF-D891-E7A8-CB56C4663FA1}"/>
                </a:ext>
              </a:extLst>
            </p:cNvPr>
            <p:cNvSpPr/>
            <p:nvPr/>
          </p:nvSpPr>
          <p:spPr>
            <a:xfrm>
              <a:off x="1557066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61" name="Google Shape;2730;p78">
              <a:extLst>
                <a:ext uri="{FF2B5EF4-FFF2-40B4-BE49-F238E27FC236}">
                  <a16:creationId xmlns:a16="http://schemas.microsoft.com/office/drawing/2014/main" id="{3A2AF4EC-FCB9-3681-75A9-4370711D6859}"/>
                </a:ext>
              </a:extLst>
            </p:cNvPr>
            <p:cNvSpPr/>
            <p:nvPr/>
          </p:nvSpPr>
          <p:spPr>
            <a:xfrm>
              <a:off x="1557066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62" name="Google Shape;2731;p78">
              <a:extLst>
                <a:ext uri="{FF2B5EF4-FFF2-40B4-BE49-F238E27FC236}">
                  <a16:creationId xmlns:a16="http://schemas.microsoft.com/office/drawing/2014/main" id="{9D2DAC0C-24D6-CBAA-D639-47E303C9BBDE}"/>
                </a:ext>
              </a:extLst>
            </p:cNvPr>
            <p:cNvSpPr/>
            <p:nvPr/>
          </p:nvSpPr>
          <p:spPr>
            <a:xfrm>
              <a:off x="1455777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63" name="Google Shape;2732;p78">
              <a:extLst>
                <a:ext uri="{FF2B5EF4-FFF2-40B4-BE49-F238E27FC236}">
                  <a16:creationId xmlns:a16="http://schemas.microsoft.com/office/drawing/2014/main" id="{93B5493D-6C0D-D10C-126D-78F163399AF7}"/>
                </a:ext>
              </a:extLst>
            </p:cNvPr>
            <p:cNvSpPr/>
            <p:nvPr/>
          </p:nvSpPr>
          <p:spPr>
            <a:xfrm>
              <a:off x="1455777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64" name="Google Shape;2733;p78">
              <a:extLst>
                <a:ext uri="{FF2B5EF4-FFF2-40B4-BE49-F238E27FC236}">
                  <a16:creationId xmlns:a16="http://schemas.microsoft.com/office/drawing/2014/main" id="{7E06620A-6FEC-6503-C270-1F6A7BAEA95E}"/>
                </a:ext>
              </a:extLst>
            </p:cNvPr>
            <p:cNvSpPr/>
            <p:nvPr/>
          </p:nvSpPr>
          <p:spPr>
            <a:xfrm>
              <a:off x="1455777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65" name="Google Shape;2734;p78">
              <a:extLst>
                <a:ext uri="{FF2B5EF4-FFF2-40B4-BE49-F238E27FC236}">
                  <a16:creationId xmlns:a16="http://schemas.microsoft.com/office/drawing/2014/main" id="{98282ABA-D0FA-9369-599F-408EFF356C9B}"/>
                </a:ext>
              </a:extLst>
            </p:cNvPr>
            <p:cNvSpPr/>
            <p:nvPr/>
          </p:nvSpPr>
          <p:spPr>
            <a:xfrm>
              <a:off x="1455777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66" name="Google Shape;2735;p78">
              <a:extLst>
                <a:ext uri="{FF2B5EF4-FFF2-40B4-BE49-F238E27FC236}">
                  <a16:creationId xmlns:a16="http://schemas.microsoft.com/office/drawing/2014/main" id="{F938B6A0-BC45-8830-6CA3-119176A92120}"/>
                </a:ext>
              </a:extLst>
            </p:cNvPr>
            <p:cNvSpPr/>
            <p:nvPr/>
          </p:nvSpPr>
          <p:spPr>
            <a:xfrm>
              <a:off x="1354788" y="2271681"/>
              <a:ext cx="82851" cy="70792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3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67" name="Google Shape;2736;p78">
              <a:extLst>
                <a:ext uri="{FF2B5EF4-FFF2-40B4-BE49-F238E27FC236}">
                  <a16:creationId xmlns:a16="http://schemas.microsoft.com/office/drawing/2014/main" id="{BFB20BDB-0FD6-B96A-3F2F-495F49DC1250}"/>
                </a:ext>
              </a:extLst>
            </p:cNvPr>
            <p:cNvSpPr/>
            <p:nvPr/>
          </p:nvSpPr>
          <p:spPr>
            <a:xfrm>
              <a:off x="1354788" y="2170393"/>
              <a:ext cx="82851" cy="70825"/>
            </a:xfrm>
            <a:custGeom>
              <a:avLst/>
              <a:gdLst/>
              <a:ahLst/>
              <a:cxnLst/>
              <a:rect l="l" t="t" r="r" b="b"/>
              <a:pathLst>
                <a:path w="2494" h="2132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1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93" y="1150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68" name="Google Shape;2737;p78">
              <a:extLst>
                <a:ext uri="{FF2B5EF4-FFF2-40B4-BE49-F238E27FC236}">
                  <a16:creationId xmlns:a16="http://schemas.microsoft.com/office/drawing/2014/main" id="{1E7740FF-4A2E-2343-2C15-3CC535996A97}"/>
                </a:ext>
              </a:extLst>
            </p:cNvPr>
            <p:cNvSpPr/>
            <p:nvPr/>
          </p:nvSpPr>
          <p:spPr>
            <a:xfrm>
              <a:off x="1354788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39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69" name="Google Shape;2738;p78">
              <a:extLst>
                <a:ext uri="{FF2B5EF4-FFF2-40B4-BE49-F238E27FC236}">
                  <a16:creationId xmlns:a16="http://schemas.microsoft.com/office/drawing/2014/main" id="{1CD6ABF6-011D-FB2B-009B-D8648FC45F87}"/>
                </a:ext>
              </a:extLst>
            </p:cNvPr>
            <p:cNvSpPr/>
            <p:nvPr/>
          </p:nvSpPr>
          <p:spPr>
            <a:xfrm>
              <a:off x="1354788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70" name="Google Shape;2739;p78">
              <a:extLst>
                <a:ext uri="{FF2B5EF4-FFF2-40B4-BE49-F238E27FC236}">
                  <a16:creationId xmlns:a16="http://schemas.microsoft.com/office/drawing/2014/main" id="{EEDA1125-E952-61C6-03D5-1C97FA91ED14}"/>
                </a:ext>
              </a:extLst>
            </p:cNvPr>
            <p:cNvSpPr/>
            <p:nvPr/>
          </p:nvSpPr>
          <p:spPr>
            <a:xfrm>
              <a:off x="1354788" y="1866860"/>
              <a:ext cx="82851" cy="70792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3" y="1141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71" name="Google Shape;2740;p78">
              <a:extLst>
                <a:ext uri="{FF2B5EF4-FFF2-40B4-BE49-F238E27FC236}">
                  <a16:creationId xmlns:a16="http://schemas.microsoft.com/office/drawing/2014/main" id="{3BC9964F-E126-C4FA-CFD4-49EB92E07CAB}"/>
                </a:ext>
              </a:extLst>
            </p:cNvPr>
            <p:cNvSpPr/>
            <p:nvPr/>
          </p:nvSpPr>
          <p:spPr>
            <a:xfrm>
              <a:off x="1253499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72" name="Google Shape;2741;p78">
              <a:extLst>
                <a:ext uri="{FF2B5EF4-FFF2-40B4-BE49-F238E27FC236}">
                  <a16:creationId xmlns:a16="http://schemas.microsoft.com/office/drawing/2014/main" id="{C2C87D9E-F061-8186-4D7F-B77BFCBF9B23}"/>
                </a:ext>
              </a:extLst>
            </p:cNvPr>
            <p:cNvSpPr/>
            <p:nvPr/>
          </p:nvSpPr>
          <p:spPr>
            <a:xfrm>
              <a:off x="1253499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73" name="Google Shape;2742;p78">
              <a:extLst>
                <a:ext uri="{FF2B5EF4-FFF2-40B4-BE49-F238E27FC236}">
                  <a16:creationId xmlns:a16="http://schemas.microsoft.com/office/drawing/2014/main" id="{A10C244E-85AE-4945-2AFE-EA895C75D1D8}"/>
                </a:ext>
              </a:extLst>
            </p:cNvPr>
            <p:cNvSpPr/>
            <p:nvPr/>
          </p:nvSpPr>
          <p:spPr>
            <a:xfrm>
              <a:off x="1253499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74" name="Google Shape;2743;p78">
              <a:extLst>
                <a:ext uri="{FF2B5EF4-FFF2-40B4-BE49-F238E27FC236}">
                  <a16:creationId xmlns:a16="http://schemas.microsoft.com/office/drawing/2014/main" id="{DC13870B-D40D-2EC6-9B22-B79B70BA62F9}"/>
                </a:ext>
              </a:extLst>
            </p:cNvPr>
            <p:cNvSpPr/>
            <p:nvPr/>
          </p:nvSpPr>
          <p:spPr>
            <a:xfrm>
              <a:off x="1253499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75" name="Google Shape;2744;p78">
              <a:extLst>
                <a:ext uri="{FF2B5EF4-FFF2-40B4-BE49-F238E27FC236}">
                  <a16:creationId xmlns:a16="http://schemas.microsoft.com/office/drawing/2014/main" id="{1814BC0A-AAFB-5C7C-CCD4-1C5A4225288E}"/>
                </a:ext>
              </a:extLst>
            </p:cNvPr>
            <p:cNvSpPr/>
            <p:nvPr/>
          </p:nvSpPr>
          <p:spPr>
            <a:xfrm>
              <a:off x="1253499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76" name="Google Shape;2745;p78">
              <a:extLst>
                <a:ext uri="{FF2B5EF4-FFF2-40B4-BE49-F238E27FC236}">
                  <a16:creationId xmlns:a16="http://schemas.microsoft.com/office/drawing/2014/main" id="{E67D33C1-E391-3EF4-3B61-E9126E027163}"/>
                </a:ext>
              </a:extLst>
            </p:cNvPr>
            <p:cNvSpPr/>
            <p:nvPr/>
          </p:nvSpPr>
          <p:spPr>
            <a:xfrm>
              <a:off x="1253499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86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77" name="Google Shape;2746;p78">
              <a:extLst>
                <a:ext uri="{FF2B5EF4-FFF2-40B4-BE49-F238E27FC236}">
                  <a16:creationId xmlns:a16="http://schemas.microsoft.com/office/drawing/2014/main" id="{BAFDC26B-B465-3E4D-1D39-C417BD3F62C6}"/>
                </a:ext>
              </a:extLst>
            </p:cNvPr>
            <p:cNvSpPr/>
            <p:nvPr/>
          </p:nvSpPr>
          <p:spPr>
            <a:xfrm>
              <a:off x="1152244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78" name="Google Shape;2747;p78">
              <a:extLst>
                <a:ext uri="{FF2B5EF4-FFF2-40B4-BE49-F238E27FC236}">
                  <a16:creationId xmlns:a16="http://schemas.microsoft.com/office/drawing/2014/main" id="{1B7B72F5-45D6-5EA1-83D5-93C5B95980C0}"/>
                </a:ext>
              </a:extLst>
            </p:cNvPr>
            <p:cNvSpPr/>
            <p:nvPr/>
          </p:nvSpPr>
          <p:spPr>
            <a:xfrm>
              <a:off x="1152244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79" name="Google Shape;2748;p78">
              <a:extLst>
                <a:ext uri="{FF2B5EF4-FFF2-40B4-BE49-F238E27FC236}">
                  <a16:creationId xmlns:a16="http://schemas.microsoft.com/office/drawing/2014/main" id="{D73C137E-3D1B-7E27-29DF-AC3439AE7AD5}"/>
                </a:ext>
              </a:extLst>
            </p:cNvPr>
            <p:cNvSpPr/>
            <p:nvPr/>
          </p:nvSpPr>
          <p:spPr>
            <a:xfrm>
              <a:off x="1152244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80" name="Google Shape;2749;p78">
              <a:extLst>
                <a:ext uri="{FF2B5EF4-FFF2-40B4-BE49-F238E27FC236}">
                  <a16:creationId xmlns:a16="http://schemas.microsoft.com/office/drawing/2014/main" id="{B52BFC5A-7729-E447-E408-AFD05D90FAE5}"/>
                </a:ext>
              </a:extLst>
            </p:cNvPr>
            <p:cNvSpPr/>
            <p:nvPr/>
          </p:nvSpPr>
          <p:spPr>
            <a:xfrm>
              <a:off x="1152244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81" name="Google Shape;2750;p78">
              <a:extLst>
                <a:ext uri="{FF2B5EF4-FFF2-40B4-BE49-F238E27FC236}">
                  <a16:creationId xmlns:a16="http://schemas.microsoft.com/office/drawing/2014/main" id="{24ED30C3-C312-6531-7A68-3CA01BD235CD}"/>
                </a:ext>
              </a:extLst>
            </p:cNvPr>
            <p:cNvSpPr/>
            <p:nvPr/>
          </p:nvSpPr>
          <p:spPr>
            <a:xfrm>
              <a:off x="671955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82" name="Google Shape;2751;p78">
              <a:extLst>
                <a:ext uri="{FF2B5EF4-FFF2-40B4-BE49-F238E27FC236}">
                  <a16:creationId xmlns:a16="http://schemas.microsoft.com/office/drawing/2014/main" id="{F7EED519-C75C-EB42-4226-80D3AC168FF1}"/>
                </a:ext>
              </a:extLst>
            </p:cNvPr>
            <p:cNvSpPr/>
            <p:nvPr/>
          </p:nvSpPr>
          <p:spPr>
            <a:xfrm>
              <a:off x="671955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83" name="Google Shape;2752;p78">
              <a:extLst>
                <a:ext uri="{FF2B5EF4-FFF2-40B4-BE49-F238E27FC236}">
                  <a16:creationId xmlns:a16="http://schemas.microsoft.com/office/drawing/2014/main" id="{23B9FFAF-6DD5-8530-D3FA-FF8BAD2AC561}"/>
                </a:ext>
              </a:extLst>
            </p:cNvPr>
            <p:cNvSpPr/>
            <p:nvPr/>
          </p:nvSpPr>
          <p:spPr>
            <a:xfrm>
              <a:off x="6820842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84" name="Google Shape;2753;p78">
              <a:extLst>
                <a:ext uri="{FF2B5EF4-FFF2-40B4-BE49-F238E27FC236}">
                  <a16:creationId xmlns:a16="http://schemas.microsoft.com/office/drawing/2014/main" id="{BE3FAC09-5E23-15EF-159E-424EF1B19118}"/>
                </a:ext>
              </a:extLst>
            </p:cNvPr>
            <p:cNvSpPr/>
            <p:nvPr/>
          </p:nvSpPr>
          <p:spPr>
            <a:xfrm>
              <a:off x="6820842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85" name="Google Shape;2754;p78">
              <a:extLst>
                <a:ext uri="{FF2B5EF4-FFF2-40B4-BE49-F238E27FC236}">
                  <a16:creationId xmlns:a16="http://schemas.microsoft.com/office/drawing/2014/main" id="{1BD6BB07-0034-7B59-D5E8-C461330ECF6B}"/>
                </a:ext>
              </a:extLst>
            </p:cNvPr>
            <p:cNvSpPr/>
            <p:nvPr/>
          </p:nvSpPr>
          <p:spPr>
            <a:xfrm>
              <a:off x="6922097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86" name="Google Shape;2755;p78">
              <a:extLst>
                <a:ext uri="{FF2B5EF4-FFF2-40B4-BE49-F238E27FC236}">
                  <a16:creationId xmlns:a16="http://schemas.microsoft.com/office/drawing/2014/main" id="{28C06CC4-79DC-D6DF-38C8-FC61856ADAD5}"/>
                </a:ext>
              </a:extLst>
            </p:cNvPr>
            <p:cNvSpPr/>
            <p:nvPr/>
          </p:nvSpPr>
          <p:spPr>
            <a:xfrm>
              <a:off x="6820842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87" name="Google Shape;2756;p78">
              <a:extLst>
                <a:ext uri="{FF2B5EF4-FFF2-40B4-BE49-F238E27FC236}">
                  <a16:creationId xmlns:a16="http://schemas.microsoft.com/office/drawing/2014/main" id="{47857558-374B-C4F3-0477-93CEB6DD8E67}"/>
                </a:ext>
              </a:extLst>
            </p:cNvPr>
            <p:cNvSpPr/>
            <p:nvPr/>
          </p:nvSpPr>
          <p:spPr>
            <a:xfrm>
              <a:off x="7630485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88" name="Google Shape;2757;p78">
              <a:extLst>
                <a:ext uri="{FF2B5EF4-FFF2-40B4-BE49-F238E27FC236}">
                  <a16:creationId xmlns:a16="http://schemas.microsoft.com/office/drawing/2014/main" id="{7C4721D0-76AC-7508-B30B-91939A6ED014}"/>
                </a:ext>
              </a:extLst>
            </p:cNvPr>
            <p:cNvSpPr/>
            <p:nvPr/>
          </p:nvSpPr>
          <p:spPr>
            <a:xfrm>
              <a:off x="7630485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89" name="Google Shape;2758;p78">
              <a:extLst>
                <a:ext uri="{FF2B5EF4-FFF2-40B4-BE49-F238E27FC236}">
                  <a16:creationId xmlns:a16="http://schemas.microsoft.com/office/drawing/2014/main" id="{3777F115-7564-CAF7-CAFA-0B2B5C3E81A9}"/>
                </a:ext>
              </a:extLst>
            </p:cNvPr>
            <p:cNvSpPr/>
            <p:nvPr/>
          </p:nvSpPr>
          <p:spPr>
            <a:xfrm>
              <a:off x="7630485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90" name="Google Shape;2759;p78">
              <a:extLst>
                <a:ext uri="{FF2B5EF4-FFF2-40B4-BE49-F238E27FC236}">
                  <a16:creationId xmlns:a16="http://schemas.microsoft.com/office/drawing/2014/main" id="{C9D7BB7F-75B0-6D25-DCC7-469AF1E509D8}"/>
                </a:ext>
              </a:extLst>
            </p:cNvPr>
            <p:cNvSpPr/>
            <p:nvPr/>
          </p:nvSpPr>
          <p:spPr>
            <a:xfrm>
              <a:off x="7630485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91" name="Google Shape;2760;p78">
              <a:extLst>
                <a:ext uri="{FF2B5EF4-FFF2-40B4-BE49-F238E27FC236}">
                  <a16:creationId xmlns:a16="http://schemas.microsoft.com/office/drawing/2014/main" id="{45C1F967-CC47-AAEE-C0F0-D5684087E2C6}"/>
                </a:ext>
              </a:extLst>
            </p:cNvPr>
            <p:cNvSpPr/>
            <p:nvPr/>
          </p:nvSpPr>
          <p:spPr>
            <a:xfrm>
              <a:off x="7630485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92" name="Google Shape;2761;p78">
              <a:extLst>
                <a:ext uri="{FF2B5EF4-FFF2-40B4-BE49-F238E27FC236}">
                  <a16:creationId xmlns:a16="http://schemas.microsoft.com/office/drawing/2014/main" id="{2CDAEE0B-A1C6-4A9A-94AE-AB917C5E9A4A}"/>
                </a:ext>
              </a:extLst>
            </p:cNvPr>
            <p:cNvSpPr/>
            <p:nvPr/>
          </p:nvSpPr>
          <p:spPr>
            <a:xfrm>
              <a:off x="7630485" y="2271681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93" name="Google Shape;2762;p78">
              <a:extLst>
                <a:ext uri="{FF2B5EF4-FFF2-40B4-BE49-F238E27FC236}">
                  <a16:creationId xmlns:a16="http://schemas.microsoft.com/office/drawing/2014/main" id="{BE44E017-599D-75EA-B6F2-E8AE3BE76AB7}"/>
                </a:ext>
              </a:extLst>
            </p:cNvPr>
            <p:cNvSpPr/>
            <p:nvPr/>
          </p:nvSpPr>
          <p:spPr>
            <a:xfrm>
              <a:off x="7630485" y="2372671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9"/>
                    <a:pt x="8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94" name="Google Shape;2763;p78">
              <a:extLst>
                <a:ext uri="{FF2B5EF4-FFF2-40B4-BE49-F238E27FC236}">
                  <a16:creationId xmlns:a16="http://schemas.microsoft.com/office/drawing/2014/main" id="{363564C5-91C4-F01E-0180-122C21808F96}"/>
                </a:ext>
              </a:extLst>
            </p:cNvPr>
            <p:cNvSpPr/>
            <p:nvPr/>
          </p:nvSpPr>
          <p:spPr>
            <a:xfrm>
              <a:off x="7630485" y="247395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95" name="Google Shape;2764;p78">
              <a:extLst>
                <a:ext uri="{FF2B5EF4-FFF2-40B4-BE49-F238E27FC236}">
                  <a16:creationId xmlns:a16="http://schemas.microsoft.com/office/drawing/2014/main" id="{85711C62-7406-BEAF-45CA-09678168F8D1}"/>
                </a:ext>
              </a:extLst>
            </p:cNvPr>
            <p:cNvSpPr/>
            <p:nvPr/>
          </p:nvSpPr>
          <p:spPr>
            <a:xfrm>
              <a:off x="7630485" y="2575247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96" name="Google Shape;2765;p78">
              <a:extLst>
                <a:ext uri="{FF2B5EF4-FFF2-40B4-BE49-F238E27FC236}">
                  <a16:creationId xmlns:a16="http://schemas.microsoft.com/office/drawing/2014/main" id="{480E324F-CE4A-E83F-C069-150F01380958}"/>
                </a:ext>
              </a:extLst>
            </p:cNvPr>
            <p:cNvSpPr/>
            <p:nvPr/>
          </p:nvSpPr>
          <p:spPr>
            <a:xfrm>
              <a:off x="7630485" y="267650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97" name="Google Shape;2766;p78">
              <a:extLst>
                <a:ext uri="{FF2B5EF4-FFF2-40B4-BE49-F238E27FC236}">
                  <a16:creationId xmlns:a16="http://schemas.microsoft.com/office/drawing/2014/main" id="{7AC20281-71A5-972C-7E24-5B23B59A6AC4}"/>
                </a:ext>
              </a:extLst>
            </p:cNvPr>
            <p:cNvSpPr/>
            <p:nvPr/>
          </p:nvSpPr>
          <p:spPr>
            <a:xfrm>
              <a:off x="7630485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83" y="0"/>
                  </a:moveTo>
                  <a:cubicBezTo>
                    <a:pt x="1080" y="0"/>
                    <a:pt x="1077" y="0"/>
                    <a:pt x="1073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98" name="Google Shape;2767;p78">
              <a:extLst>
                <a:ext uri="{FF2B5EF4-FFF2-40B4-BE49-F238E27FC236}">
                  <a16:creationId xmlns:a16="http://schemas.microsoft.com/office/drawing/2014/main" id="{FCCA4524-BB33-4E24-E224-56CFAFE69FD6}"/>
                </a:ext>
              </a:extLst>
            </p:cNvPr>
            <p:cNvSpPr/>
            <p:nvPr/>
          </p:nvSpPr>
          <p:spPr>
            <a:xfrm>
              <a:off x="7630485" y="2879046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99" name="Google Shape;2768;p78">
              <a:extLst>
                <a:ext uri="{FF2B5EF4-FFF2-40B4-BE49-F238E27FC236}">
                  <a16:creationId xmlns:a16="http://schemas.microsoft.com/office/drawing/2014/main" id="{961B6E86-CDF9-878B-6ABB-C8DCDA49C26D}"/>
                </a:ext>
              </a:extLst>
            </p:cNvPr>
            <p:cNvSpPr/>
            <p:nvPr/>
          </p:nvSpPr>
          <p:spPr>
            <a:xfrm>
              <a:off x="7630485" y="2980334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00" name="Google Shape;2769;p78">
              <a:extLst>
                <a:ext uri="{FF2B5EF4-FFF2-40B4-BE49-F238E27FC236}">
                  <a16:creationId xmlns:a16="http://schemas.microsoft.com/office/drawing/2014/main" id="{867C6153-1A98-031D-33E5-EE7CD9FAAE5C}"/>
                </a:ext>
              </a:extLst>
            </p:cNvPr>
            <p:cNvSpPr/>
            <p:nvPr/>
          </p:nvSpPr>
          <p:spPr>
            <a:xfrm>
              <a:off x="7630485" y="3081590"/>
              <a:ext cx="82918" cy="70825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73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01" name="Google Shape;2770;p78">
              <a:extLst>
                <a:ext uri="{FF2B5EF4-FFF2-40B4-BE49-F238E27FC236}">
                  <a16:creationId xmlns:a16="http://schemas.microsoft.com/office/drawing/2014/main" id="{0E92A385-C742-6FFE-0C09-7386B9B9528F}"/>
                </a:ext>
              </a:extLst>
            </p:cNvPr>
            <p:cNvSpPr/>
            <p:nvPr/>
          </p:nvSpPr>
          <p:spPr>
            <a:xfrm>
              <a:off x="7124375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02" name="Google Shape;2771;p78">
              <a:extLst>
                <a:ext uri="{FF2B5EF4-FFF2-40B4-BE49-F238E27FC236}">
                  <a16:creationId xmlns:a16="http://schemas.microsoft.com/office/drawing/2014/main" id="{03990CBD-BB88-AD08-CF35-B2E0AD191320}"/>
                </a:ext>
              </a:extLst>
            </p:cNvPr>
            <p:cNvSpPr/>
            <p:nvPr/>
          </p:nvSpPr>
          <p:spPr>
            <a:xfrm>
              <a:off x="7124375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03" name="Google Shape;2772;p78">
              <a:extLst>
                <a:ext uri="{FF2B5EF4-FFF2-40B4-BE49-F238E27FC236}">
                  <a16:creationId xmlns:a16="http://schemas.microsoft.com/office/drawing/2014/main" id="{1C5C12D0-054B-FA14-A119-2566F2F15ADC}"/>
                </a:ext>
              </a:extLst>
            </p:cNvPr>
            <p:cNvSpPr/>
            <p:nvPr/>
          </p:nvSpPr>
          <p:spPr>
            <a:xfrm>
              <a:off x="7124375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04" name="Google Shape;2773;p78">
              <a:extLst>
                <a:ext uri="{FF2B5EF4-FFF2-40B4-BE49-F238E27FC236}">
                  <a16:creationId xmlns:a16="http://schemas.microsoft.com/office/drawing/2014/main" id="{35BE027B-C8AE-952C-02D0-43959D419A0D}"/>
                </a:ext>
              </a:extLst>
            </p:cNvPr>
            <p:cNvSpPr/>
            <p:nvPr/>
          </p:nvSpPr>
          <p:spPr>
            <a:xfrm>
              <a:off x="7124375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05" name="Google Shape;2774;p78">
              <a:extLst>
                <a:ext uri="{FF2B5EF4-FFF2-40B4-BE49-F238E27FC236}">
                  <a16:creationId xmlns:a16="http://schemas.microsoft.com/office/drawing/2014/main" id="{91B77B71-629B-BB6E-53AA-85219D3833D7}"/>
                </a:ext>
              </a:extLst>
            </p:cNvPr>
            <p:cNvSpPr/>
            <p:nvPr/>
          </p:nvSpPr>
          <p:spPr>
            <a:xfrm>
              <a:off x="7124375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06" name="Google Shape;2775;p78">
              <a:extLst>
                <a:ext uri="{FF2B5EF4-FFF2-40B4-BE49-F238E27FC236}">
                  <a16:creationId xmlns:a16="http://schemas.microsoft.com/office/drawing/2014/main" id="{13F8A2BB-53A4-60C7-0652-D9C6FFC424EC}"/>
                </a:ext>
              </a:extLst>
            </p:cNvPr>
            <p:cNvSpPr/>
            <p:nvPr/>
          </p:nvSpPr>
          <p:spPr>
            <a:xfrm>
              <a:off x="7124375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07" name="Google Shape;2776;p78">
              <a:extLst>
                <a:ext uri="{FF2B5EF4-FFF2-40B4-BE49-F238E27FC236}">
                  <a16:creationId xmlns:a16="http://schemas.microsoft.com/office/drawing/2014/main" id="{38D4269B-39AB-81B2-C09D-425BEBDDF260}"/>
                </a:ext>
              </a:extLst>
            </p:cNvPr>
            <p:cNvSpPr/>
            <p:nvPr/>
          </p:nvSpPr>
          <p:spPr>
            <a:xfrm>
              <a:off x="7124375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08" name="Google Shape;2777;p78">
              <a:extLst>
                <a:ext uri="{FF2B5EF4-FFF2-40B4-BE49-F238E27FC236}">
                  <a16:creationId xmlns:a16="http://schemas.microsoft.com/office/drawing/2014/main" id="{800D3B53-2B08-19B5-9209-43B6966B9A85}"/>
                </a:ext>
              </a:extLst>
            </p:cNvPr>
            <p:cNvSpPr/>
            <p:nvPr/>
          </p:nvSpPr>
          <p:spPr>
            <a:xfrm>
              <a:off x="7124375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09" name="Google Shape;2778;p78">
              <a:extLst>
                <a:ext uri="{FF2B5EF4-FFF2-40B4-BE49-F238E27FC236}">
                  <a16:creationId xmlns:a16="http://schemas.microsoft.com/office/drawing/2014/main" id="{DF433713-D7A4-5E40-111F-6F8240FE4BAE}"/>
                </a:ext>
              </a:extLst>
            </p:cNvPr>
            <p:cNvSpPr/>
            <p:nvPr/>
          </p:nvSpPr>
          <p:spPr>
            <a:xfrm>
              <a:off x="7124375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10" name="Google Shape;2779;p78">
              <a:extLst>
                <a:ext uri="{FF2B5EF4-FFF2-40B4-BE49-F238E27FC236}">
                  <a16:creationId xmlns:a16="http://schemas.microsoft.com/office/drawing/2014/main" id="{161BE569-02C2-5614-9A7D-526587613ED7}"/>
                </a:ext>
              </a:extLst>
            </p:cNvPr>
            <p:cNvSpPr/>
            <p:nvPr/>
          </p:nvSpPr>
          <p:spPr>
            <a:xfrm>
              <a:off x="7124375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11" name="Google Shape;2780;p78">
              <a:extLst>
                <a:ext uri="{FF2B5EF4-FFF2-40B4-BE49-F238E27FC236}">
                  <a16:creationId xmlns:a16="http://schemas.microsoft.com/office/drawing/2014/main" id="{B1F47BF4-F72E-A92A-687E-C4730F6F3749}"/>
                </a:ext>
              </a:extLst>
            </p:cNvPr>
            <p:cNvSpPr/>
            <p:nvPr/>
          </p:nvSpPr>
          <p:spPr>
            <a:xfrm>
              <a:off x="7124375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12" name="Google Shape;2781;p78">
              <a:extLst>
                <a:ext uri="{FF2B5EF4-FFF2-40B4-BE49-F238E27FC236}">
                  <a16:creationId xmlns:a16="http://schemas.microsoft.com/office/drawing/2014/main" id="{54A05953-DB84-EC6E-E2F6-361776757A9D}"/>
                </a:ext>
              </a:extLst>
            </p:cNvPr>
            <p:cNvSpPr/>
            <p:nvPr/>
          </p:nvSpPr>
          <p:spPr>
            <a:xfrm>
              <a:off x="7124375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13" name="Google Shape;2782;p78">
              <a:extLst>
                <a:ext uri="{FF2B5EF4-FFF2-40B4-BE49-F238E27FC236}">
                  <a16:creationId xmlns:a16="http://schemas.microsoft.com/office/drawing/2014/main" id="{9C7D0782-E334-8F10-3BAC-F756CBD3D031}"/>
                </a:ext>
              </a:extLst>
            </p:cNvPr>
            <p:cNvSpPr/>
            <p:nvPr/>
          </p:nvSpPr>
          <p:spPr>
            <a:xfrm>
              <a:off x="6618265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14" name="Google Shape;2783;p78">
              <a:extLst>
                <a:ext uri="{FF2B5EF4-FFF2-40B4-BE49-F238E27FC236}">
                  <a16:creationId xmlns:a16="http://schemas.microsoft.com/office/drawing/2014/main" id="{D11EC839-953E-FFEC-2051-3361AD8FBEBC}"/>
                </a:ext>
              </a:extLst>
            </p:cNvPr>
            <p:cNvSpPr/>
            <p:nvPr/>
          </p:nvSpPr>
          <p:spPr>
            <a:xfrm>
              <a:off x="6618265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15" name="Google Shape;2784;p78">
              <a:extLst>
                <a:ext uri="{FF2B5EF4-FFF2-40B4-BE49-F238E27FC236}">
                  <a16:creationId xmlns:a16="http://schemas.microsoft.com/office/drawing/2014/main" id="{87757C4B-E467-9D54-6C06-3392300AE700}"/>
                </a:ext>
              </a:extLst>
            </p:cNvPr>
            <p:cNvSpPr/>
            <p:nvPr/>
          </p:nvSpPr>
          <p:spPr>
            <a:xfrm>
              <a:off x="6618265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16" name="Google Shape;2785;p78">
              <a:extLst>
                <a:ext uri="{FF2B5EF4-FFF2-40B4-BE49-F238E27FC236}">
                  <a16:creationId xmlns:a16="http://schemas.microsoft.com/office/drawing/2014/main" id="{2CF31D88-6531-0C2A-D6DD-188999A4DF9B}"/>
                </a:ext>
              </a:extLst>
            </p:cNvPr>
            <p:cNvSpPr/>
            <p:nvPr/>
          </p:nvSpPr>
          <p:spPr>
            <a:xfrm>
              <a:off x="6618265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17" name="Google Shape;2786;p78">
              <a:extLst>
                <a:ext uri="{FF2B5EF4-FFF2-40B4-BE49-F238E27FC236}">
                  <a16:creationId xmlns:a16="http://schemas.microsoft.com/office/drawing/2014/main" id="{B9DA1C58-6EE8-8D4C-0935-281DB924CCCB}"/>
                </a:ext>
              </a:extLst>
            </p:cNvPr>
            <p:cNvSpPr/>
            <p:nvPr/>
          </p:nvSpPr>
          <p:spPr>
            <a:xfrm>
              <a:off x="6719553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18" name="Google Shape;2787;p78">
              <a:extLst>
                <a:ext uri="{FF2B5EF4-FFF2-40B4-BE49-F238E27FC236}">
                  <a16:creationId xmlns:a16="http://schemas.microsoft.com/office/drawing/2014/main" id="{53B58842-3E8D-3904-0EFC-7302EDA55D34}"/>
                </a:ext>
              </a:extLst>
            </p:cNvPr>
            <p:cNvSpPr/>
            <p:nvPr/>
          </p:nvSpPr>
          <p:spPr>
            <a:xfrm>
              <a:off x="6719553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19" name="Google Shape;2788;p78">
              <a:extLst>
                <a:ext uri="{FF2B5EF4-FFF2-40B4-BE49-F238E27FC236}">
                  <a16:creationId xmlns:a16="http://schemas.microsoft.com/office/drawing/2014/main" id="{67CCEA58-9153-6F56-7590-36EF58787A03}"/>
                </a:ext>
              </a:extLst>
            </p:cNvPr>
            <p:cNvSpPr/>
            <p:nvPr/>
          </p:nvSpPr>
          <p:spPr>
            <a:xfrm>
              <a:off x="6820842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20" name="Google Shape;2789;p78">
              <a:extLst>
                <a:ext uri="{FF2B5EF4-FFF2-40B4-BE49-F238E27FC236}">
                  <a16:creationId xmlns:a16="http://schemas.microsoft.com/office/drawing/2014/main" id="{01017609-F99D-07C4-0DC2-7273B63E5F38}"/>
                </a:ext>
              </a:extLst>
            </p:cNvPr>
            <p:cNvSpPr/>
            <p:nvPr/>
          </p:nvSpPr>
          <p:spPr>
            <a:xfrm>
              <a:off x="6820842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21" name="Google Shape;2790;p78">
              <a:extLst>
                <a:ext uri="{FF2B5EF4-FFF2-40B4-BE49-F238E27FC236}">
                  <a16:creationId xmlns:a16="http://schemas.microsoft.com/office/drawing/2014/main" id="{DF4C94A5-7D8D-8450-5E18-7589827962E9}"/>
                </a:ext>
              </a:extLst>
            </p:cNvPr>
            <p:cNvSpPr/>
            <p:nvPr/>
          </p:nvSpPr>
          <p:spPr>
            <a:xfrm>
              <a:off x="6820842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22" name="Google Shape;2791;p78">
              <a:extLst>
                <a:ext uri="{FF2B5EF4-FFF2-40B4-BE49-F238E27FC236}">
                  <a16:creationId xmlns:a16="http://schemas.microsoft.com/office/drawing/2014/main" id="{C5EB796D-0DBE-649C-E945-25EC67482356}"/>
                </a:ext>
              </a:extLst>
            </p:cNvPr>
            <p:cNvSpPr/>
            <p:nvPr/>
          </p:nvSpPr>
          <p:spPr>
            <a:xfrm>
              <a:off x="6820842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23" name="Google Shape;2792;p78">
              <a:extLst>
                <a:ext uri="{FF2B5EF4-FFF2-40B4-BE49-F238E27FC236}">
                  <a16:creationId xmlns:a16="http://schemas.microsoft.com/office/drawing/2014/main" id="{78CE44B1-53FF-CB1C-86C1-6A8DC5AE5999}"/>
                </a:ext>
              </a:extLst>
            </p:cNvPr>
            <p:cNvSpPr/>
            <p:nvPr/>
          </p:nvSpPr>
          <p:spPr>
            <a:xfrm>
              <a:off x="6820842" y="227168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24" name="Google Shape;2793;p78">
              <a:extLst>
                <a:ext uri="{FF2B5EF4-FFF2-40B4-BE49-F238E27FC236}">
                  <a16:creationId xmlns:a16="http://schemas.microsoft.com/office/drawing/2014/main" id="{3E9910AD-5E21-F305-18F6-B71FDF087FE8}"/>
                </a:ext>
              </a:extLst>
            </p:cNvPr>
            <p:cNvSpPr/>
            <p:nvPr/>
          </p:nvSpPr>
          <p:spPr>
            <a:xfrm>
              <a:off x="6820842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25" name="Google Shape;2794;p78">
              <a:extLst>
                <a:ext uri="{FF2B5EF4-FFF2-40B4-BE49-F238E27FC236}">
                  <a16:creationId xmlns:a16="http://schemas.microsoft.com/office/drawing/2014/main" id="{4866F48C-B80D-0160-0F83-3C6AAB2FC630}"/>
                </a:ext>
              </a:extLst>
            </p:cNvPr>
            <p:cNvSpPr/>
            <p:nvPr/>
          </p:nvSpPr>
          <p:spPr>
            <a:xfrm>
              <a:off x="6820842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26" name="Google Shape;2795;p78">
              <a:extLst>
                <a:ext uri="{FF2B5EF4-FFF2-40B4-BE49-F238E27FC236}">
                  <a16:creationId xmlns:a16="http://schemas.microsoft.com/office/drawing/2014/main" id="{7A69424F-AD17-E13B-433D-A3D4EA979791}"/>
                </a:ext>
              </a:extLst>
            </p:cNvPr>
            <p:cNvSpPr/>
            <p:nvPr/>
          </p:nvSpPr>
          <p:spPr>
            <a:xfrm>
              <a:off x="6820842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27" name="Google Shape;2796;p78">
              <a:extLst>
                <a:ext uri="{FF2B5EF4-FFF2-40B4-BE49-F238E27FC236}">
                  <a16:creationId xmlns:a16="http://schemas.microsoft.com/office/drawing/2014/main" id="{185F48A8-451D-EAA1-4A07-CE7A4F13FEF7}"/>
                </a:ext>
              </a:extLst>
            </p:cNvPr>
            <p:cNvSpPr/>
            <p:nvPr/>
          </p:nvSpPr>
          <p:spPr>
            <a:xfrm>
              <a:off x="6820842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28" name="Google Shape;2797;p78">
              <a:extLst>
                <a:ext uri="{FF2B5EF4-FFF2-40B4-BE49-F238E27FC236}">
                  <a16:creationId xmlns:a16="http://schemas.microsoft.com/office/drawing/2014/main" id="{5802B4A8-F779-0ABD-DA7F-E89D2DAA2885}"/>
                </a:ext>
              </a:extLst>
            </p:cNvPr>
            <p:cNvSpPr/>
            <p:nvPr/>
          </p:nvSpPr>
          <p:spPr>
            <a:xfrm>
              <a:off x="6820842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493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29" name="Google Shape;2798;p78">
              <a:extLst>
                <a:ext uri="{FF2B5EF4-FFF2-40B4-BE49-F238E27FC236}">
                  <a16:creationId xmlns:a16="http://schemas.microsoft.com/office/drawing/2014/main" id="{A20513C1-5CB5-B1B6-49F6-E612FF401CE9}"/>
                </a:ext>
              </a:extLst>
            </p:cNvPr>
            <p:cNvSpPr/>
            <p:nvPr/>
          </p:nvSpPr>
          <p:spPr>
            <a:xfrm>
              <a:off x="6820842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30" name="Google Shape;2799;p78">
              <a:extLst>
                <a:ext uri="{FF2B5EF4-FFF2-40B4-BE49-F238E27FC236}">
                  <a16:creationId xmlns:a16="http://schemas.microsoft.com/office/drawing/2014/main" id="{362DA10A-4264-2339-25CE-AA2F744A7F53}"/>
                </a:ext>
              </a:extLst>
            </p:cNvPr>
            <p:cNvSpPr/>
            <p:nvPr/>
          </p:nvSpPr>
          <p:spPr>
            <a:xfrm>
              <a:off x="6820842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31" name="Google Shape;2800;p78">
              <a:extLst>
                <a:ext uri="{FF2B5EF4-FFF2-40B4-BE49-F238E27FC236}">
                  <a16:creationId xmlns:a16="http://schemas.microsoft.com/office/drawing/2014/main" id="{B5FEA957-2233-F330-3601-DC77ACE2A1A4}"/>
                </a:ext>
              </a:extLst>
            </p:cNvPr>
            <p:cNvSpPr/>
            <p:nvPr/>
          </p:nvSpPr>
          <p:spPr>
            <a:xfrm>
              <a:off x="6922097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32" name="Google Shape;2801;p78">
              <a:extLst>
                <a:ext uri="{FF2B5EF4-FFF2-40B4-BE49-F238E27FC236}">
                  <a16:creationId xmlns:a16="http://schemas.microsoft.com/office/drawing/2014/main" id="{615A1CC2-07D6-B19E-8E17-777C771603CF}"/>
                </a:ext>
              </a:extLst>
            </p:cNvPr>
            <p:cNvSpPr/>
            <p:nvPr/>
          </p:nvSpPr>
          <p:spPr>
            <a:xfrm>
              <a:off x="6922097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33" name="Google Shape;2802;p78">
              <a:extLst>
                <a:ext uri="{FF2B5EF4-FFF2-40B4-BE49-F238E27FC236}">
                  <a16:creationId xmlns:a16="http://schemas.microsoft.com/office/drawing/2014/main" id="{E3C4EF9B-A174-99AA-3C86-829FF2BE46F8}"/>
                </a:ext>
              </a:extLst>
            </p:cNvPr>
            <p:cNvSpPr/>
            <p:nvPr/>
          </p:nvSpPr>
          <p:spPr>
            <a:xfrm>
              <a:off x="6922097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34" name="Google Shape;2803;p78">
              <a:extLst>
                <a:ext uri="{FF2B5EF4-FFF2-40B4-BE49-F238E27FC236}">
                  <a16:creationId xmlns:a16="http://schemas.microsoft.com/office/drawing/2014/main" id="{DD113C22-9CF6-90C1-41BA-EC0FAA888286}"/>
                </a:ext>
              </a:extLst>
            </p:cNvPr>
            <p:cNvSpPr/>
            <p:nvPr/>
          </p:nvSpPr>
          <p:spPr>
            <a:xfrm>
              <a:off x="6922097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35" name="Google Shape;2804;p78">
              <a:extLst>
                <a:ext uri="{FF2B5EF4-FFF2-40B4-BE49-F238E27FC236}">
                  <a16:creationId xmlns:a16="http://schemas.microsoft.com/office/drawing/2014/main" id="{004185B3-92E4-AAA7-7B45-65D0E5DBA4D2}"/>
                </a:ext>
              </a:extLst>
            </p:cNvPr>
            <p:cNvSpPr/>
            <p:nvPr/>
          </p:nvSpPr>
          <p:spPr>
            <a:xfrm>
              <a:off x="6922097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36" name="Google Shape;2805;p78">
              <a:extLst>
                <a:ext uri="{FF2B5EF4-FFF2-40B4-BE49-F238E27FC236}">
                  <a16:creationId xmlns:a16="http://schemas.microsoft.com/office/drawing/2014/main" id="{CF693BB8-3EF5-8F75-5D53-5F21572D44BB}"/>
                </a:ext>
              </a:extLst>
            </p:cNvPr>
            <p:cNvSpPr/>
            <p:nvPr/>
          </p:nvSpPr>
          <p:spPr>
            <a:xfrm>
              <a:off x="6922097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37" name="Google Shape;2806;p78">
              <a:extLst>
                <a:ext uri="{FF2B5EF4-FFF2-40B4-BE49-F238E27FC236}">
                  <a16:creationId xmlns:a16="http://schemas.microsoft.com/office/drawing/2014/main" id="{FE7F310C-123E-7605-B69B-16F7C3CA304B}"/>
                </a:ext>
              </a:extLst>
            </p:cNvPr>
            <p:cNvSpPr/>
            <p:nvPr/>
          </p:nvSpPr>
          <p:spPr>
            <a:xfrm>
              <a:off x="6922097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38" name="Google Shape;2807;p78">
              <a:extLst>
                <a:ext uri="{FF2B5EF4-FFF2-40B4-BE49-F238E27FC236}">
                  <a16:creationId xmlns:a16="http://schemas.microsoft.com/office/drawing/2014/main" id="{99819C0D-6986-0271-9C5F-92F95441300D}"/>
                </a:ext>
              </a:extLst>
            </p:cNvPr>
            <p:cNvSpPr/>
            <p:nvPr/>
          </p:nvSpPr>
          <p:spPr>
            <a:xfrm>
              <a:off x="6922097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39" name="Google Shape;2808;p78">
              <a:extLst>
                <a:ext uri="{FF2B5EF4-FFF2-40B4-BE49-F238E27FC236}">
                  <a16:creationId xmlns:a16="http://schemas.microsoft.com/office/drawing/2014/main" id="{AFD2B8CC-231F-96CB-04DA-CBA70BED5D01}"/>
                </a:ext>
              </a:extLst>
            </p:cNvPr>
            <p:cNvSpPr/>
            <p:nvPr/>
          </p:nvSpPr>
          <p:spPr>
            <a:xfrm>
              <a:off x="6922097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40" name="Google Shape;2809;p78">
              <a:extLst>
                <a:ext uri="{FF2B5EF4-FFF2-40B4-BE49-F238E27FC236}">
                  <a16:creationId xmlns:a16="http://schemas.microsoft.com/office/drawing/2014/main" id="{38190BF0-D84F-9512-38A1-6057213BBFA7}"/>
                </a:ext>
              </a:extLst>
            </p:cNvPr>
            <p:cNvSpPr/>
            <p:nvPr/>
          </p:nvSpPr>
          <p:spPr>
            <a:xfrm>
              <a:off x="6922097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41" name="Google Shape;2810;p78">
              <a:extLst>
                <a:ext uri="{FF2B5EF4-FFF2-40B4-BE49-F238E27FC236}">
                  <a16:creationId xmlns:a16="http://schemas.microsoft.com/office/drawing/2014/main" id="{114D6AB6-1BA3-5C0E-6FCB-3B579540DA6D}"/>
                </a:ext>
              </a:extLst>
            </p:cNvPr>
            <p:cNvSpPr/>
            <p:nvPr/>
          </p:nvSpPr>
          <p:spPr>
            <a:xfrm>
              <a:off x="6922097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42" name="Google Shape;2811;p78">
              <a:extLst>
                <a:ext uri="{FF2B5EF4-FFF2-40B4-BE49-F238E27FC236}">
                  <a16:creationId xmlns:a16="http://schemas.microsoft.com/office/drawing/2014/main" id="{07FA81D2-0FD2-EE3C-817B-C265D63F6572}"/>
                </a:ext>
              </a:extLst>
            </p:cNvPr>
            <p:cNvSpPr/>
            <p:nvPr/>
          </p:nvSpPr>
          <p:spPr>
            <a:xfrm>
              <a:off x="6922097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43" name="Google Shape;2812;p78">
              <a:extLst>
                <a:ext uri="{FF2B5EF4-FFF2-40B4-BE49-F238E27FC236}">
                  <a16:creationId xmlns:a16="http://schemas.microsoft.com/office/drawing/2014/main" id="{8F4FD85F-68EE-3471-5063-329AAE883CF4}"/>
                </a:ext>
              </a:extLst>
            </p:cNvPr>
            <p:cNvSpPr/>
            <p:nvPr/>
          </p:nvSpPr>
          <p:spPr>
            <a:xfrm>
              <a:off x="7023385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44" name="Google Shape;2813;p78">
              <a:extLst>
                <a:ext uri="{FF2B5EF4-FFF2-40B4-BE49-F238E27FC236}">
                  <a16:creationId xmlns:a16="http://schemas.microsoft.com/office/drawing/2014/main" id="{02EBFB2C-1B21-6B10-F1A4-C9A3AC5B39E7}"/>
                </a:ext>
              </a:extLst>
            </p:cNvPr>
            <p:cNvSpPr/>
            <p:nvPr/>
          </p:nvSpPr>
          <p:spPr>
            <a:xfrm>
              <a:off x="7023385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45" name="Google Shape;2814;p78">
              <a:extLst>
                <a:ext uri="{FF2B5EF4-FFF2-40B4-BE49-F238E27FC236}">
                  <a16:creationId xmlns:a16="http://schemas.microsoft.com/office/drawing/2014/main" id="{7186AAED-FF41-CB86-B633-E1E1C232AD05}"/>
                </a:ext>
              </a:extLst>
            </p:cNvPr>
            <p:cNvSpPr/>
            <p:nvPr/>
          </p:nvSpPr>
          <p:spPr>
            <a:xfrm>
              <a:off x="7023385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46" name="Google Shape;2815;p78">
              <a:extLst>
                <a:ext uri="{FF2B5EF4-FFF2-40B4-BE49-F238E27FC236}">
                  <a16:creationId xmlns:a16="http://schemas.microsoft.com/office/drawing/2014/main" id="{B9D89E13-0B41-0604-9B2D-D58E55E9E915}"/>
                </a:ext>
              </a:extLst>
            </p:cNvPr>
            <p:cNvSpPr/>
            <p:nvPr/>
          </p:nvSpPr>
          <p:spPr>
            <a:xfrm>
              <a:off x="7023385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47" name="Google Shape;2816;p78">
              <a:extLst>
                <a:ext uri="{FF2B5EF4-FFF2-40B4-BE49-F238E27FC236}">
                  <a16:creationId xmlns:a16="http://schemas.microsoft.com/office/drawing/2014/main" id="{E37D1F9A-261B-4ED7-5C66-9F8FDD5F6F5C}"/>
                </a:ext>
              </a:extLst>
            </p:cNvPr>
            <p:cNvSpPr/>
            <p:nvPr/>
          </p:nvSpPr>
          <p:spPr>
            <a:xfrm>
              <a:off x="7023385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48" name="Google Shape;2817;p78">
              <a:extLst>
                <a:ext uri="{FF2B5EF4-FFF2-40B4-BE49-F238E27FC236}">
                  <a16:creationId xmlns:a16="http://schemas.microsoft.com/office/drawing/2014/main" id="{65282D2F-7D37-5E58-74BB-C4F2B53A6655}"/>
                </a:ext>
              </a:extLst>
            </p:cNvPr>
            <p:cNvSpPr/>
            <p:nvPr/>
          </p:nvSpPr>
          <p:spPr>
            <a:xfrm>
              <a:off x="7023385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0" y="2138"/>
                  </a:cubicBezTo>
                  <a:cubicBezTo>
                    <a:pt x="1331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49" name="Google Shape;2818;p78">
              <a:extLst>
                <a:ext uri="{FF2B5EF4-FFF2-40B4-BE49-F238E27FC236}">
                  <a16:creationId xmlns:a16="http://schemas.microsoft.com/office/drawing/2014/main" id="{18A3F301-E727-106A-1B43-71285011EA79}"/>
                </a:ext>
              </a:extLst>
            </p:cNvPr>
            <p:cNvSpPr/>
            <p:nvPr/>
          </p:nvSpPr>
          <p:spPr>
            <a:xfrm>
              <a:off x="7023385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50" name="Google Shape;2819;p78">
              <a:extLst>
                <a:ext uri="{FF2B5EF4-FFF2-40B4-BE49-F238E27FC236}">
                  <a16:creationId xmlns:a16="http://schemas.microsoft.com/office/drawing/2014/main" id="{419CBAFE-7E34-860F-96AB-DCA4D4061C35}"/>
                </a:ext>
              </a:extLst>
            </p:cNvPr>
            <p:cNvSpPr/>
            <p:nvPr/>
          </p:nvSpPr>
          <p:spPr>
            <a:xfrm>
              <a:off x="7023385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51" name="Google Shape;2820;p78">
              <a:extLst>
                <a:ext uri="{FF2B5EF4-FFF2-40B4-BE49-F238E27FC236}">
                  <a16:creationId xmlns:a16="http://schemas.microsoft.com/office/drawing/2014/main" id="{6D3CC82F-0CC6-EB79-6860-7562B7B94C3D}"/>
                </a:ext>
              </a:extLst>
            </p:cNvPr>
            <p:cNvSpPr/>
            <p:nvPr/>
          </p:nvSpPr>
          <p:spPr>
            <a:xfrm>
              <a:off x="7023385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52" name="Google Shape;2821;p78">
              <a:extLst>
                <a:ext uri="{FF2B5EF4-FFF2-40B4-BE49-F238E27FC236}">
                  <a16:creationId xmlns:a16="http://schemas.microsoft.com/office/drawing/2014/main" id="{52ED7769-D036-BC6A-1C9E-62E46B3354AB}"/>
                </a:ext>
              </a:extLst>
            </p:cNvPr>
            <p:cNvSpPr/>
            <p:nvPr/>
          </p:nvSpPr>
          <p:spPr>
            <a:xfrm>
              <a:off x="702338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53" name="Google Shape;2822;p78">
              <a:extLst>
                <a:ext uri="{FF2B5EF4-FFF2-40B4-BE49-F238E27FC236}">
                  <a16:creationId xmlns:a16="http://schemas.microsoft.com/office/drawing/2014/main" id="{84AC3CEF-31C5-91E7-D80F-B94ABBEFDE5D}"/>
                </a:ext>
              </a:extLst>
            </p:cNvPr>
            <p:cNvSpPr/>
            <p:nvPr/>
          </p:nvSpPr>
          <p:spPr>
            <a:xfrm>
              <a:off x="7023385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54" name="Google Shape;2823;p78">
              <a:extLst>
                <a:ext uri="{FF2B5EF4-FFF2-40B4-BE49-F238E27FC236}">
                  <a16:creationId xmlns:a16="http://schemas.microsoft.com/office/drawing/2014/main" id="{A76F0D38-4072-81AF-9986-3D444DFB6FF6}"/>
                </a:ext>
              </a:extLst>
            </p:cNvPr>
            <p:cNvSpPr/>
            <p:nvPr/>
          </p:nvSpPr>
          <p:spPr>
            <a:xfrm>
              <a:off x="7023385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55" name="Google Shape;2824;p78">
              <a:extLst>
                <a:ext uri="{FF2B5EF4-FFF2-40B4-BE49-F238E27FC236}">
                  <a16:creationId xmlns:a16="http://schemas.microsoft.com/office/drawing/2014/main" id="{1CB90CC7-C446-1F3D-0559-4C9301EA6E1D}"/>
                </a:ext>
              </a:extLst>
            </p:cNvPr>
            <p:cNvSpPr/>
            <p:nvPr/>
          </p:nvSpPr>
          <p:spPr>
            <a:xfrm>
              <a:off x="7124375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56" name="Google Shape;2825;p78">
              <a:extLst>
                <a:ext uri="{FF2B5EF4-FFF2-40B4-BE49-F238E27FC236}">
                  <a16:creationId xmlns:a16="http://schemas.microsoft.com/office/drawing/2014/main" id="{A9E8A017-0372-EB6F-5A2A-FC5C2093AEAA}"/>
                </a:ext>
              </a:extLst>
            </p:cNvPr>
            <p:cNvSpPr/>
            <p:nvPr/>
          </p:nvSpPr>
          <p:spPr>
            <a:xfrm>
              <a:off x="7124375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57" name="Google Shape;2826;p78">
              <a:extLst>
                <a:ext uri="{FF2B5EF4-FFF2-40B4-BE49-F238E27FC236}">
                  <a16:creationId xmlns:a16="http://schemas.microsoft.com/office/drawing/2014/main" id="{1CAEA2EF-6402-DEE1-6629-729DDA1D53F7}"/>
                </a:ext>
              </a:extLst>
            </p:cNvPr>
            <p:cNvSpPr/>
            <p:nvPr/>
          </p:nvSpPr>
          <p:spPr>
            <a:xfrm>
              <a:off x="7225663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58" name="Google Shape;2827;p78">
              <a:extLst>
                <a:ext uri="{FF2B5EF4-FFF2-40B4-BE49-F238E27FC236}">
                  <a16:creationId xmlns:a16="http://schemas.microsoft.com/office/drawing/2014/main" id="{9DFE4E82-5074-A893-BF53-AB8B90FA711D}"/>
                </a:ext>
              </a:extLst>
            </p:cNvPr>
            <p:cNvSpPr/>
            <p:nvPr/>
          </p:nvSpPr>
          <p:spPr>
            <a:xfrm>
              <a:off x="7225663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59" name="Google Shape;2828;p78">
              <a:extLst>
                <a:ext uri="{FF2B5EF4-FFF2-40B4-BE49-F238E27FC236}">
                  <a16:creationId xmlns:a16="http://schemas.microsoft.com/office/drawing/2014/main" id="{B775B6BE-2DF0-7850-782C-34BF664EF801}"/>
                </a:ext>
              </a:extLst>
            </p:cNvPr>
            <p:cNvSpPr/>
            <p:nvPr/>
          </p:nvSpPr>
          <p:spPr>
            <a:xfrm>
              <a:off x="7225663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60" name="Google Shape;2829;p78">
              <a:extLst>
                <a:ext uri="{FF2B5EF4-FFF2-40B4-BE49-F238E27FC236}">
                  <a16:creationId xmlns:a16="http://schemas.microsoft.com/office/drawing/2014/main" id="{D0871350-3B87-BCAE-AF94-BDB4F31BCF9F}"/>
                </a:ext>
              </a:extLst>
            </p:cNvPr>
            <p:cNvSpPr/>
            <p:nvPr/>
          </p:nvSpPr>
          <p:spPr>
            <a:xfrm>
              <a:off x="7225663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61" name="Google Shape;2830;p78">
              <a:extLst>
                <a:ext uri="{FF2B5EF4-FFF2-40B4-BE49-F238E27FC236}">
                  <a16:creationId xmlns:a16="http://schemas.microsoft.com/office/drawing/2014/main" id="{0EDFFCBE-9EEA-51B5-3CAC-732B5CEFF9D8}"/>
                </a:ext>
              </a:extLst>
            </p:cNvPr>
            <p:cNvSpPr/>
            <p:nvPr/>
          </p:nvSpPr>
          <p:spPr>
            <a:xfrm>
              <a:off x="7225663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62" name="Google Shape;2831;p78">
              <a:extLst>
                <a:ext uri="{FF2B5EF4-FFF2-40B4-BE49-F238E27FC236}">
                  <a16:creationId xmlns:a16="http://schemas.microsoft.com/office/drawing/2014/main" id="{DF2E6FD0-CCB0-FDD9-E6A8-4A4DB2BC6961}"/>
                </a:ext>
              </a:extLst>
            </p:cNvPr>
            <p:cNvSpPr/>
            <p:nvPr/>
          </p:nvSpPr>
          <p:spPr>
            <a:xfrm>
              <a:off x="7225663" y="2271681"/>
              <a:ext cx="82918" cy="70792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63" name="Google Shape;2832;p78">
              <a:extLst>
                <a:ext uri="{FF2B5EF4-FFF2-40B4-BE49-F238E27FC236}">
                  <a16:creationId xmlns:a16="http://schemas.microsoft.com/office/drawing/2014/main" id="{29B7DF1E-AC84-4C3A-A615-BFFAB0F4F021}"/>
                </a:ext>
              </a:extLst>
            </p:cNvPr>
            <p:cNvSpPr/>
            <p:nvPr/>
          </p:nvSpPr>
          <p:spPr>
            <a:xfrm>
              <a:off x="7225663" y="2372671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64" name="Google Shape;2833;p78">
              <a:extLst>
                <a:ext uri="{FF2B5EF4-FFF2-40B4-BE49-F238E27FC236}">
                  <a16:creationId xmlns:a16="http://schemas.microsoft.com/office/drawing/2014/main" id="{FF3EBD80-3BE7-F1B3-F2D0-B5EFE1DAB6BF}"/>
                </a:ext>
              </a:extLst>
            </p:cNvPr>
            <p:cNvSpPr/>
            <p:nvPr/>
          </p:nvSpPr>
          <p:spPr>
            <a:xfrm>
              <a:off x="7225663" y="247395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65" name="Google Shape;2834;p78">
              <a:extLst>
                <a:ext uri="{FF2B5EF4-FFF2-40B4-BE49-F238E27FC236}">
                  <a16:creationId xmlns:a16="http://schemas.microsoft.com/office/drawing/2014/main" id="{C27F0A3E-49FE-402E-202B-E0B62AEA04D5}"/>
                </a:ext>
              </a:extLst>
            </p:cNvPr>
            <p:cNvSpPr/>
            <p:nvPr/>
          </p:nvSpPr>
          <p:spPr>
            <a:xfrm>
              <a:off x="7225663" y="2575247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66" name="Google Shape;2835;p78">
              <a:extLst>
                <a:ext uri="{FF2B5EF4-FFF2-40B4-BE49-F238E27FC236}">
                  <a16:creationId xmlns:a16="http://schemas.microsoft.com/office/drawing/2014/main" id="{12800C1A-C8FE-5ED4-1F74-57BD65D8D312}"/>
                </a:ext>
              </a:extLst>
            </p:cNvPr>
            <p:cNvSpPr/>
            <p:nvPr/>
          </p:nvSpPr>
          <p:spPr>
            <a:xfrm>
              <a:off x="7225663" y="267650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67" name="Google Shape;2836;p78">
              <a:extLst>
                <a:ext uri="{FF2B5EF4-FFF2-40B4-BE49-F238E27FC236}">
                  <a16:creationId xmlns:a16="http://schemas.microsoft.com/office/drawing/2014/main" id="{3186DCB1-127F-46D5-6049-FB9C99F9F08C}"/>
                </a:ext>
              </a:extLst>
            </p:cNvPr>
            <p:cNvSpPr/>
            <p:nvPr/>
          </p:nvSpPr>
          <p:spPr>
            <a:xfrm>
              <a:off x="7225663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68" name="Google Shape;2837;p78">
              <a:extLst>
                <a:ext uri="{FF2B5EF4-FFF2-40B4-BE49-F238E27FC236}">
                  <a16:creationId xmlns:a16="http://schemas.microsoft.com/office/drawing/2014/main" id="{8C7473DB-A628-AF18-E60E-1899020A87ED}"/>
                </a:ext>
              </a:extLst>
            </p:cNvPr>
            <p:cNvSpPr/>
            <p:nvPr/>
          </p:nvSpPr>
          <p:spPr>
            <a:xfrm>
              <a:off x="7225663" y="2879046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69" name="Google Shape;2838;p78">
              <a:extLst>
                <a:ext uri="{FF2B5EF4-FFF2-40B4-BE49-F238E27FC236}">
                  <a16:creationId xmlns:a16="http://schemas.microsoft.com/office/drawing/2014/main" id="{42D5FACF-6F63-0171-B808-CD4389EBF310}"/>
                </a:ext>
              </a:extLst>
            </p:cNvPr>
            <p:cNvSpPr/>
            <p:nvPr/>
          </p:nvSpPr>
          <p:spPr>
            <a:xfrm>
              <a:off x="7225663" y="2980334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70" name="Google Shape;2839;p78">
              <a:extLst>
                <a:ext uri="{FF2B5EF4-FFF2-40B4-BE49-F238E27FC236}">
                  <a16:creationId xmlns:a16="http://schemas.microsoft.com/office/drawing/2014/main" id="{AF62A533-B8B3-72FD-F672-3738279332FA}"/>
                </a:ext>
              </a:extLst>
            </p:cNvPr>
            <p:cNvSpPr/>
            <p:nvPr/>
          </p:nvSpPr>
          <p:spPr>
            <a:xfrm>
              <a:off x="7225663" y="3081590"/>
              <a:ext cx="82918" cy="70825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71" name="Google Shape;2840;p78">
              <a:extLst>
                <a:ext uri="{FF2B5EF4-FFF2-40B4-BE49-F238E27FC236}">
                  <a16:creationId xmlns:a16="http://schemas.microsoft.com/office/drawing/2014/main" id="{69243076-A3FF-0480-E5D8-59955E1DE223}"/>
                </a:ext>
              </a:extLst>
            </p:cNvPr>
            <p:cNvSpPr/>
            <p:nvPr/>
          </p:nvSpPr>
          <p:spPr>
            <a:xfrm>
              <a:off x="7326918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72" name="Google Shape;2841;p78">
              <a:extLst>
                <a:ext uri="{FF2B5EF4-FFF2-40B4-BE49-F238E27FC236}">
                  <a16:creationId xmlns:a16="http://schemas.microsoft.com/office/drawing/2014/main" id="{44958385-69E5-A3B9-0415-BB9F2A9F60EB}"/>
                </a:ext>
              </a:extLst>
            </p:cNvPr>
            <p:cNvSpPr/>
            <p:nvPr/>
          </p:nvSpPr>
          <p:spPr>
            <a:xfrm>
              <a:off x="7326918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73" name="Google Shape;2842;p78">
              <a:extLst>
                <a:ext uri="{FF2B5EF4-FFF2-40B4-BE49-F238E27FC236}">
                  <a16:creationId xmlns:a16="http://schemas.microsoft.com/office/drawing/2014/main" id="{A0546B2A-F601-7323-205D-06640A5A9826}"/>
                </a:ext>
              </a:extLst>
            </p:cNvPr>
            <p:cNvSpPr/>
            <p:nvPr/>
          </p:nvSpPr>
          <p:spPr>
            <a:xfrm>
              <a:off x="7326918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74" name="Google Shape;2843;p78">
              <a:extLst>
                <a:ext uri="{FF2B5EF4-FFF2-40B4-BE49-F238E27FC236}">
                  <a16:creationId xmlns:a16="http://schemas.microsoft.com/office/drawing/2014/main" id="{CB78BCFD-A63A-D6BA-8BFA-E99725E6CCDC}"/>
                </a:ext>
              </a:extLst>
            </p:cNvPr>
            <p:cNvSpPr/>
            <p:nvPr/>
          </p:nvSpPr>
          <p:spPr>
            <a:xfrm>
              <a:off x="7326918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75" name="Google Shape;2844;p78">
              <a:extLst>
                <a:ext uri="{FF2B5EF4-FFF2-40B4-BE49-F238E27FC236}">
                  <a16:creationId xmlns:a16="http://schemas.microsoft.com/office/drawing/2014/main" id="{8563E0E8-D6AE-82C0-42EA-7E6A74E78E36}"/>
                </a:ext>
              </a:extLst>
            </p:cNvPr>
            <p:cNvSpPr/>
            <p:nvPr/>
          </p:nvSpPr>
          <p:spPr>
            <a:xfrm>
              <a:off x="7326918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76" name="Google Shape;2845;p78">
              <a:extLst>
                <a:ext uri="{FF2B5EF4-FFF2-40B4-BE49-F238E27FC236}">
                  <a16:creationId xmlns:a16="http://schemas.microsoft.com/office/drawing/2014/main" id="{4ECC98DC-502B-DF28-4C40-231BC9D6C9FD}"/>
                </a:ext>
              </a:extLst>
            </p:cNvPr>
            <p:cNvSpPr/>
            <p:nvPr/>
          </p:nvSpPr>
          <p:spPr>
            <a:xfrm>
              <a:off x="7326918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77" name="Google Shape;2846;p78">
              <a:extLst>
                <a:ext uri="{FF2B5EF4-FFF2-40B4-BE49-F238E27FC236}">
                  <a16:creationId xmlns:a16="http://schemas.microsoft.com/office/drawing/2014/main" id="{CED6983F-27E1-8F2C-4248-EEF59C0A7060}"/>
                </a:ext>
              </a:extLst>
            </p:cNvPr>
            <p:cNvSpPr/>
            <p:nvPr/>
          </p:nvSpPr>
          <p:spPr>
            <a:xfrm>
              <a:off x="7326918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78" name="Google Shape;2847;p78">
              <a:extLst>
                <a:ext uri="{FF2B5EF4-FFF2-40B4-BE49-F238E27FC236}">
                  <a16:creationId xmlns:a16="http://schemas.microsoft.com/office/drawing/2014/main" id="{DC028480-17CF-7E6B-379C-E038D0D60A27}"/>
                </a:ext>
              </a:extLst>
            </p:cNvPr>
            <p:cNvSpPr/>
            <p:nvPr/>
          </p:nvSpPr>
          <p:spPr>
            <a:xfrm>
              <a:off x="7326918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79" name="Google Shape;2848;p78">
              <a:extLst>
                <a:ext uri="{FF2B5EF4-FFF2-40B4-BE49-F238E27FC236}">
                  <a16:creationId xmlns:a16="http://schemas.microsoft.com/office/drawing/2014/main" id="{514E14BE-E164-CAEB-3557-8DDA6D74EB69}"/>
                </a:ext>
              </a:extLst>
            </p:cNvPr>
            <p:cNvSpPr/>
            <p:nvPr/>
          </p:nvSpPr>
          <p:spPr>
            <a:xfrm>
              <a:off x="7326918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80" name="Google Shape;2849;p78">
              <a:extLst>
                <a:ext uri="{FF2B5EF4-FFF2-40B4-BE49-F238E27FC236}">
                  <a16:creationId xmlns:a16="http://schemas.microsoft.com/office/drawing/2014/main" id="{4A7E9717-72B0-CF45-F609-2756E2A420CC}"/>
                </a:ext>
              </a:extLst>
            </p:cNvPr>
            <p:cNvSpPr/>
            <p:nvPr/>
          </p:nvSpPr>
          <p:spPr>
            <a:xfrm>
              <a:off x="7326918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81" name="Google Shape;2850;p78">
              <a:extLst>
                <a:ext uri="{FF2B5EF4-FFF2-40B4-BE49-F238E27FC236}">
                  <a16:creationId xmlns:a16="http://schemas.microsoft.com/office/drawing/2014/main" id="{AF48AB1D-2153-CEE1-5358-DC11728C7FA9}"/>
                </a:ext>
              </a:extLst>
            </p:cNvPr>
            <p:cNvSpPr/>
            <p:nvPr/>
          </p:nvSpPr>
          <p:spPr>
            <a:xfrm>
              <a:off x="7326918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82" name="Google Shape;2851;p78">
              <a:extLst>
                <a:ext uri="{FF2B5EF4-FFF2-40B4-BE49-F238E27FC236}">
                  <a16:creationId xmlns:a16="http://schemas.microsoft.com/office/drawing/2014/main" id="{D217046D-31FA-D402-C3FD-720819D6BF1C}"/>
                </a:ext>
              </a:extLst>
            </p:cNvPr>
            <p:cNvSpPr/>
            <p:nvPr/>
          </p:nvSpPr>
          <p:spPr>
            <a:xfrm>
              <a:off x="7326918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83" name="Google Shape;2852;p78">
              <a:extLst>
                <a:ext uri="{FF2B5EF4-FFF2-40B4-BE49-F238E27FC236}">
                  <a16:creationId xmlns:a16="http://schemas.microsoft.com/office/drawing/2014/main" id="{DC491215-9436-AFE5-9EFB-AAA8CB0744E9}"/>
                </a:ext>
              </a:extLst>
            </p:cNvPr>
            <p:cNvSpPr/>
            <p:nvPr/>
          </p:nvSpPr>
          <p:spPr>
            <a:xfrm>
              <a:off x="7326918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84" name="Google Shape;2853;p78">
              <a:extLst>
                <a:ext uri="{FF2B5EF4-FFF2-40B4-BE49-F238E27FC236}">
                  <a16:creationId xmlns:a16="http://schemas.microsoft.com/office/drawing/2014/main" id="{851672D2-7D5A-CD57-BDF4-997C34438A5F}"/>
                </a:ext>
              </a:extLst>
            </p:cNvPr>
            <p:cNvSpPr/>
            <p:nvPr/>
          </p:nvSpPr>
          <p:spPr>
            <a:xfrm>
              <a:off x="7326918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85" name="Google Shape;2854;p78">
              <a:extLst>
                <a:ext uri="{FF2B5EF4-FFF2-40B4-BE49-F238E27FC236}">
                  <a16:creationId xmlns:a16="http://schemas.microsoft.com/office/drawing/2014/main" id="{F247AB2F-72ED-8F35-361B-9B03C679A450}"/>
                </a:ext>
              </a:extLst>
            </p:cNvPr>
            <p:cNvSpPr/>
            <p:nvPr/>
          </p:nvSpPr>
          <p:spPr>
            <a:xfrm>
              <a:off x="7326918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86" name="Google Shape;2855;p78">
              <a:extLst>
                <a:ext uri="{FF2B5EF4-FFF2-40B4-BE49-F238E27FC236}">
                  <a16:creationId xmlns:a16="http://schemas.microsoft.com/office/drawing/2014/main" id="{B3712AE8-6A77-C565-8713-25C26BC8F54A}"/>
                </a:ext>
              </a:extLst>
            </p:cNvPr>
            <p:cNvSpPr/>
            <p:nvPr/>
          </p:nvSpPr>
          <p:spPr>
            <a:xfrm>
              <a:off x="7428207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87" name="Google Shape;2856;p78">
              <a:extLst>
                <a:ext uri="{FF2B5EF4-FFF2-40B4-BE49-F238E27FC236}">
                  <a16:creationId xmlns:a16="http://schemas.microsoft.com/office/drawing/2014/main" id="{93E2229E-EB3C-852D-1A07-6D227B05EFE7}"/>
                </a:ext>
              </a:extLst>
            </p:cNvPr>
            <p:cNvSpPr/>
            <p:nvPr/>
          </p:nvSpPr>
          <p:spPr>
            <a:xfrm>
              <a:off x="7428207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88" name="Google Shape;2857;p78">
              <a:extLst>
                <a:ext uri="{FF2B5EF4-FFF2-40B4-BE49-F238E27FC236}">
                  <a16:creationId xmlns:a16="http://schemas.microsoft.com/office/drawing/2014/main" id="{C2D202E9-06F7-A075-8900-0DDE4D1D24D8}"/>
                </a:ext>
              </a:extLst>
            </p:cNvPr>
            <p:cNvSpPr/>
            <p:nvPr/>
          </p:nvSpPr>
          <p:spPr>
            <a:xfrm>
              <a:off x="7428207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89" name="Google Shape;2858;p78">
              <a:extLst>
                <a:ext uri="{FF2B5EF4-FFF2-40B4-BE49-F238E27FC236}">
                  <a16:creationId xmlns:a16="http://schemas.microsoft.com/office/drawing/2014/main" id="{D727C136-6266-08F7-ECF8-3517DC21D5D1}"/>
                </a:ext>
              </a:extLst>
            </p:cNvPr>
            <p:cNvSpPr/>
            <p:nvPr/>
          </p:nvSpPr>
          <p:spPr>
            <a:xfrm>
              <a:off x="7428207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90" name="Google Shape;2859;p78">
              <a:extLst>
                <a:ext uri="{FF2B5EF4-FFF2-40B4-BE49-F238E27FC236}">
                  <a16:creationId xmlns:a16="http://schemas.microsoft.com/office/drawing/2014/main" id="{CE35A77F-A1ED-ADC8-99E7-88BFE33A2EEE}"/>
                </a:ext>
              </a:extLst>
            </p:cNvPr>
            <p:cNvSpPr/>
            <p:nvPr/>
          </p:nvSpPr>
          <p:spPr>
            <a:xfrm>
              <a:off x="7428207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91" name="Google Shape;2860;p78">
              <a:extLst>
                <a:ext uri="{FF2B5EF4-FFF2-40B4-BE49-F238E27FC236}">
                  <a16:creationId xmlns:a16="http://schemas.microsoft.com/office/drawing/2014/main" id="{346559BC-E97C-71B4-C55E-66B6E3958603}"/>
                </a:ext>
              </a:extLst>
            </p:cNvPr>
            <p:cNvSpPr/>
            <p:nvPr/>
          </p:nvSpPr>
          <p:spPr>
            <a:xfrm>
              <a:off x="7428207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92" name="Google Shape;2861;p78">
              <a:extLst>
                <a:ext uri="{FF2B5EF4-FFF2-40B4-BE49-F238E27FC236}">
                  <a16:creationId xmlns:a16="http://schemas.microsoft.com/office/drawing/2014/main" id="{35A6FC11-CD7C-E81F-AE17-E0D5496F12FD}"/>
                </a:ext>
              </a:extLst>
            </p:cNvPr>
            <p:cNvSpPr/>
            <p:nvPr/>
          </p:nvSpPr>
          <p:spPr>
            <a:xfrm>
              <a:off x="742820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93" name="Google Shape;2862;p78">
              <a:extLst>
                <a:ext uri="{FF2B5EF4-FFF2-40B4-BE49-F238E27FC236}">
                  <a16:creationId xmlns:a16="http://schemas.microsoft.com/office/drawing/2014/main" id="{CC92A3EB-6A51-BCA8-7254-1AEF9C322A23}"/>
                </a:ext>
              </a:extLst>
            </p:cNvPr>
            <p:cNvSpPr/>
            <p:nvPr/>
          </p:nvSpPr>
          <p:spPr>
            <a:xfrm>
              <a:off x="7428207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94" name="Google Shape;2863;p78">
              <a:extLst>
                <a:ext uri="{FF2B5EF4-FFF2-40B4-BE49-F238E27FC236}">
                  <a16:creationId xmlns:a16="http://schemas.microsoft.com/office/drawing/2014/main" id="{B8B28AD5-9C58-2DFB-BD22-CE32A48B0D6B}"/>
                </a:ext>
              </a:extLst>
            </p:cNvPr>
            <p:cNvSpPr/>
            <p:nvPr/>
          </p:nvSpPr>
          <p:spPr>
            <a:xfrm>
              <a:off x="7428207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95" name="Google Shape;2864;p78">
              <a:extLst>
                <a:ext uri="{FF2B5EF4-FFF2-40B4-BE49-F238E27FC236}">
                  <a16:creationId xmlns:a16="http://schemas.microsoft.com/office/drawing/2014/main" id="{4C89C4CF-466D-2491-DA86-7ABEE41FEE50}"/>
                </a:ext>
              </a:extLst>
            </p:cNvPr>
            <p:cNvSpPr/>
            <p:nvPr/>
          </p:nvSpPr>
          <p:spPr>
            <a:xfrm>
              <a:off x="7428207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96" name="Google Shape;2865;p78">
              <a:extLst>
                <a:ext uri="{FF2B5EF4-FFF2-40B4-BE49-F238E27FC236}">
                  <a16:creationId xmlns:a16="http://schemas.microsoft.com/office/drawing/2014/main" id="{66DE23AE-33C0-4A39-307D-F0E646F87CEE}"/>
                </a:ext>
              </a:extLst>
            </p:cNvPr>
            <p:cNvSpPr/>
            <p:nvPr/>
          </p:nvSpPr>
          <p:spPr>
            <a:xfrm>
              <a:off x="7428207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97" name="Google Shape;2866;p78">
              <a:extLst>
                <a:ext uri="{FF2B5EF4-FFF2-40B4-BE49-F238E27FC236}">
                  <a16:creationId xmlns:a16="http://schemas.microsoft.com/office/drawing/2014/main" id="{2632F9A8-E63F-77BF-14C4-44F5D86B8E94}"/>
                </a:ext>
              </a:extLst>
            </p:cNvPr>
            <p:cNvSpPr/>
            <p:nvPr/>
          </p:nvSpPr>
          <p:spPr>
            <a:xfrm>
              <a:off x="7428207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98" name="Google Shape;2867;p78">
              <a:extLst>
                <a:ext uri="{FF2B5EF4-FFF2-40B4-BE49-F238E27FC236}">
                  <a16:creationId xmlns:a16="http://schemas.microsoft.com/office/drawing/2014/main" id="{3A040E7D-3EAA-8D7A-436C-99FC9BE3AC7F}"/>
                </a:ext>
              </a:extLst>
            </p:cNvPr>
            <p:cNvSpPr/>
            <p:nvPr/>
          </p:nvSpPr>
          <p:spPr>
            <a:xfrm>
              <a:off x="7428207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99" name="Google Shape;2868;p78">
              <a:extLst>
                <a:ext uri="{FF2B5EF4-FFF2-40B4-BE49-F238E27FC236}">
                  <a16:creationId xmlns:a16="http://schemas.microsoft.com/office/drawing/2014/main" id="{42A04AB1-3586-854F-7560-82DDA6782F62}"/>
                </a:ext>
              </a:extLst>
            </p:cNvPr>
            <p:cNvSpPr/>
            <p:nvPr/>
          </p:nvSpPr>
          <p:spPr>
            <a:xfrm>
              <a:off x="7428207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00" name="Google Shape;2869;p78">
              <a:extLst>
                <a:ext uri="{FF2B5EF4-FFF2-40B4-BE49-F238E27FC236}">
                  <a16:creationId xmlns:a16="http://schemas.microsoft.com/office/drawing/2014/main" id="{83F0FD29-E9D1-945C-B725-9C6727BE22E1}"/>
                </a:ext>
              </a:extLst>
            </p:cNvPr>
            <p:cNvSpPr/>
            <p:nvPr/>
          </p:nvSpPr>
          <p:spPr>
            <a:xfrm>
              <a:off x="752946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01" name="Google Shape;2870;p78">
              <a:extLst>
                <a:ext uri="{FF2B5EF4-FFF2-40B4-BE49-F238E27FC236}">
                  <a16:creationId xmlns:a16="http://schemas.microsoft.com/office/drawing/2014/main" id="{2C9ADDB0-E859-2629-9E4A-5FE40FFFD795}"/>
                </a:ext>
              </a:extLst>
            </p:cNvPr>
            <p:cNvSpPr/>
            <p:nvPr/>
          </p:nvSpPr>
          <p:spPr>
            <a:xfrm>
              <a:off x="752946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02" name="Google Shape;2871;p78">
              <a:extLst>
                <a:ext uri="{FF2B5EF4-FFF2-40B4-BE49-F238E27FC236}">
                  <a16:creationId xmlns:a16="http://schemas.microsoft.com/office/drawing/2014/main" id="{1F9E62FB-1C7D-1FE8-61BB-5D14A1415619}"/>
                </a:ext>
              </a:extLst>
            </p:cNvPr>
            <p:cNvSpPr/>
            <p:nvPr/>
          </p:nvSpPr>
          <p:spPr>
            <a:xfrm>
              <a:off x="752946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03" name="Google Shape;2872;p78">
              <a:extLst>
                <a:ext uri="{FF2B5EF4-FFF2-40B4-BE49-F238E27FC236}">
                  <a16:creationId xmlns:a16="http://schemas.microsoft.com/office/drawing/2014/main" id="{20C2AFF5-E928-76E7-5872-96AD624A0B83}"/>
                </a:ext>
              </a:extLst>
            </p:cNvPr>
            <p:cNvSpPr/>
            <p:nvPr/>
          </p:nvSpPr>
          <p:spPr>
            <a:xfrm>
              <a:off x="7529462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04" name="Google Shape;2873;p78">
              <a:extLst>
                <a:ext uri="{FF2B5EF4-FFF2-40B4-BE49-F238E27FC236}">
                  <a16:creationId xmlns:a16="http://schemas.microsoft.com/office/drawing/2014/main" id="{B7780709-3BEA-B1A2-4AA5-27C91FC37EF0}"/>
                </a:ext>
              </a:extLst>
            </p:cNvPr>
            <p:cNvSpPr/>
            <p:nvPr/>
          </p:nvSpPr>
          <p:spPr>
            <a:xfrm>
              <a:off x="7529462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05" name="Google Shape;2874;p78">
              <a:extLst>
                <a:ext uri="{FF2B5EF4-FFF2-40B4-BE49-F238E27FC236}">
                  <a16:creationId xmlns:a16="http://schemas.microsoft.com/office/drawing/2014/main" id="{63D930AD-AB0C-7FD3-CF80-824FF676AD05}"/>
                </a:ext>
              </a:extLst>
            </p:cNvPr>
            <p:cNvSpPr/>
            <p:nvPr/>
          </p:nvSpPr>
          <p:spPr>
            <a:xfrm>
              <a:off x="752946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06" name="Google Shape;2875;p78">
              <a:extLst>
                <a:ext uri="{FF2B5EF4-FFF2-40B4-BE49-F238E27FC236}">
                  <a16:creationId xmlns:a16="http://schemas.microsoft.com/office/drawing/2014/main" id="{8BCFF7BA-CB9E-9ABE-97DF-FD52588C6624}"/>
                </a:ext>
              </a:extLst>
            </p:cNvPr>
            <p:cNvSpPr/>
            <p:nvPr/>
          </p:nvSpPr>
          <p:spPr>
            <a:xfrm>
              <a:off x="7529462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07" name="Google Shape;2876;p78">
              <a:extLst>
                <a:ext uri="{FF2B5EF4-FFF2-40B4-BE49-F238E27FC236}">
                  <a16:creationId xmlns:a16="http://schemas.microsoft.com/office/drawing/2014/main" id="{C2C28CBF-A05A-2BF3-20E6-C3622A3794D8}"/>
                </a:ext>
              </a:extLst>
            </p:cNvPr>
            <p:cNvSpPr/>
            <p:nvPr/>
          </p:nvSpPr>
          <p:spPr>
            <a:xfrm>
              <a:off x="7529462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08" name="Google Shape;2877;p78">
              <a:extLst>
                <a:ext uri="{FF2B5EF4-FFF2-40B4-BE49-F238E27FC236}">
                  <a16:creationId xmlns:a16="http://schemas.microsoft.com/office/drawing/2014/main" id="{923C2FEE-4E66-D926-AD04-E0491511115B}"/>
                </a:ext>
              </a:extLst>
            </p:cNvPr>
            <p:cNvSpPr/>
            <p:nvPr/>
          </p:nvSpPr>
          <p:spPr>
            <a:xfrm>
              <a:off x="7529462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09" name="Google Shape;2878;p78">
              <a:extLst>
                <a:ext uri="{FF2B5EF4-FFF2-40B4-BE49-F238E27FC236}">
                  <a16:creationId xmlns:a16="http://schemas.microsoft.com/office/drawing/2014/main" id="{5C577831-63D9-5684-BCED-7CD47D9BECC1}"/>
                </a:ext>
              </a:extLst>
            </p:cNvPr>
            <p:cNvSpPr/>
            <p:nvPr/>
          </p:nvSpPr>
          <p:spPr>
            <a:xfrm>
              <a:off x="7529462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10" name="Google Shape;2879;p78">
              <a:extLst>
                <a:ext uri="{FF2B5EF4-FFF2-40B4-BE49-F238E27FC236}">
                  <a16:creationId xmlns:a16="http://schemas.microsoft.com/office/drawing/2014/main" id="{4A76F2ED-DEBD-5B3D-6F85-296D49A0AD4B}"/>
                </a:ext>
              </a:extLst>
            </p:cNvPr>
            <p:cNvSpPr/>
            <p:nvPr/>
          </p:nvSpPr>
          <p:spPr>
            <a:xfrm>
              <a:off x="7529462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11" name="Google Shape;2880;p78">
              <a:extLst>
                <a:ext uri="{FF2B5EF4-FFF2-40B4-BE49-F238E27FC236}">
                  <a16:creationId xmlns:a16="http://schemas.microsoft.com/office/drawing/2014/main" id="{873A8A88-F428-2141-E05B-946DF04FFFE7}"/>
                </a:ext>
              </a:extLst>
            </p:cNvPr>
            <p:cNvSpPr/>
            <p:nvPr/>
          </p:nvSpPr>
          <p:spPr>
            <a:xfrm>
              <a:off x="7529462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12" name="Google Shape;2881;p78">
              <a:extLst>
                <a:ext uri="{FF2B5EF4-FFF2-40B4-BE49-F238E27FC236}">
                  <a16:creationId xmlns:a16="http://schemas.microsoft.com/office/drawing/2014/main" id="{74494133-04A0-BBC9-0CB7-3319D1486F52}"/>
                </a:ext>
              </a:extLst>
            </p:cNvPr>
            <p:cNvSpPr/>
            <p:nvPr/>
          </p:nvSpPr>
          <p:spPr>
            <a:xfrm>
              <a:off x="7529462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13" name="Google Shape;2882;p78">
              <a:extLst>
                <a:ext uri="{FF2B5EF4-FFF2-40B4-BE49-F238E27FC236}">
                  <a16:creationId xmlns:a16="http://schemas.microsoft.com/office/drawing/2014/main" id="{44386E22-E1E3-2300-D882-A984A68D5290}"/>
                </a:ext>
              </a:extLst>
            </p:cNvPr>
            <p:cNvSpPr/>
            <p:nvPr/>
          </p:nvSpPr>
          <p:spPr>
            <a:xfrm>
              <a:off x="7529462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14" name="Google Shape;2883;p78">
              <a:extLst>
                <a:ext uri="{FF2B5EF4-FFF2-40B4-BE49-F238E27FC236}">
                  <a16:creationId xmlns:a16="http://schemas.microsoft.com/office/drawing/2014/main" id="{27B0035D-83C8-D31C-E210-8CE5FDE96B42}"/>
                </a:ext>
              </a:extLst>
            </p:cNvPr>
            <p:cNvSpPr/>
            <p:nvPr/>
          </p:nvSpPr>
          <p:spPr>
            <a:xfrm>
              <a:off x="7630485" y="3182612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73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15" name="Google Shape;2884;p78">
              <a:extLst>
                <a:ext uri="{FF2B5EF4-FFF2-40B4-BE49-F238E27FC236}">
                  <a16:creationId xmlns:a16="http://schemas.microsoft.com/office/drawing/2014/main" id="{72241C9C-2CAD-C025-7F63-887D731D1CAB}"/>
                </a:ext>
              </a:extLst>
            </p:cNvPr>
            <p:cNvSpPr/>
            <p:nvPr/>
          </p:nvSpPr>
          <p:spPr>
            <a:xfrm>
              <a:off x="7630485" y="3283867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8" y="2137"/>
                    <a:pt x="1076" y="2137"/>
                  </a:cubicBezTo>
                  <a:cubicBezTo>
                    <a:pt x="1339" y="2137"/>
                    <a:pt x="1605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16" name="Google Shape;2885;p78">
              <a:extLst>
                <a:ext uri="{FF2B5EF4-FFF2-40B4-BE49-F238E27FC236}">
                  <a16:creationId xmlns:a16="http://schemas.microsoft.com/office/drawing/2014/main" id="{6229879B-4ABF-7927-4817-68F51943D999}"/>
                </a:ext>
              </a:extLst>
            </p:cNvPr>
            <p:cNvSpPr/>
            <p:nvPr/>
          </p:nvSpPr>
          <p:spPr>
            <a:xfrm>
              <a:off x="7731740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17" name="Google Shape;2886;p78">
              <a:extLst>
                <a:ext uri="{FF2B5EF4-FFF2-40B4-BE49-F238E27FC236}">
                  <a16:creationId xmlns:a16="http://schemas.microsoft.com/office/drawing/2014/main" id="{09E325A8-8E55-E313-720A-116C1E3F8F14}"/>
                </a:ext>
              </a:extLst>
            </p:cNvPr>
            <p:cNvSpPr/>
            <p:nvPr/>
          </p:nvSpPr>
          <p:spPr>
            <a:xfrm>
              <a:off x="773174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18" name="Google Shape;2887;p78">
              <a:extLst>
                <a:ext uri="{FF2B5EF4-FFF2-40B4-BE49-F238E27FC236}">
                  <a16:creationId xmlns:a16="http://schemas.microsoft.com/office/drawing/2014/main" id="{E5EF3391-3257-89B3-7741-82EF0036469C}"/>
                </a:ext>
              </a:extLst>
            </p:cNvPr>
            <p:cNvSpPr/>
            <p:nvPr/>
          </p:nvSpPr>
          <p:spPr>
            <a:xfrm>
              <a:off x="7731740" y="186686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51" y="0"/>
                  </a:moveTo>
                  <a:cubicBezTo>
                    <a:pt x="472" y="0"/>
                    <a:pt x="1" y="477"/>
                    <a:pt x="1" y="1066"/>
                  </a:cubicBezTo>
                  <a:cubicBezTo>
                    <a:pt x="1" y="1705"/>
                    <a:pt x="524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ubicBezTo>
                    <a:pt x="1061" y="1"/>
                    <a:pt x="1056" y="0"/>
                    <a:pt x="10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19" name="Google Shape;2888;p78">
              <a:extLst>
                <a:ext uri="{FF2B5EF4-FFF2-40B4-BE49-F238E27FC236}">
                  <a16:creationId xmlns:a16="http://schemas.microsoft.com/office/drawing/2014/main" id="{53658E5C-49ED-B3C5-9B3E-DEE66959A420}"/>
                </a:ext>
              </a:extLst>
            </p:cNvPr>
            <p:cNvSpPr/>
            <p:nvPr/>
          </p:nvSpPr>
          <p:spPr>
            <a:xfrm>
              <a:off x="773174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2" y="2138"/>
                    <a:pt x="1068" y="2138"/>
                  </a:cubicBezTo>
                  <a:cubicBezTo>
                    <a:pt x="1329" y="2138"/>
                    <a:pt x="1596" y="2040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20" name="Google Shape;2889;p78">
              <a:extLst>
                <a:ext uri="{FF2B5EF4-FFF2-40B4-BE49-F238E27FC236}">
                  <a16:creationId xmlns:a16="http://schemas.microsoft.com/office/drawing/2014/main" id="{43D8C8DC-EB5E-5BEF-F8D4-29433C7D54AB}"/>
                </a:ext>
              </a:extLst>
            </p:cNvPr>
            <p:cNvSpPr/>
            <p:nvPr/>
          </p:nvSpPr>
          <p:spPr>
            <a:xfrm>
              <a:off x="773174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21" name="Google Shape;2890;p78">
              <a:extLst>
                <a:ext uri="{FF2B5EF4-FFF2-40B4-BE49-F238E27FC236}">
                  <a16:creationId xmlns:a16="http://schemas.microsoft.com/office/drawing/2014/main" id="{8EB8F8F8-2379-C447-1623-A5418E924E91}"/>
                </a:ext>
              </a:extLst>
            </p:cNvPr>
            <p:cNvSpPr/>
            <p:nvPr/>
          </p:nvSpPr>
          <p:spPr>
            <a:xfrm>
              <a:off x="7731740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22" name="Google Shape;2891;p78">
              <a:extLst>
                <a:ext uri="{FF2B5EF4-FFF2-40B4-BE49-F238E27FC236}">
                  <a16:creationId xmlns:a16="http://schemas.microsoft.com/office/drawing/2014/main" id="{F2230BAC-5239-6493-5D2E-AFDEB2D3EAE5}"/>
                </a:ext>
              </a:extLst>
            </p:cNvPr>
            <p:cNvSpPr/>
            <p:nvPr/>
          </p:nvSpPr>
          <p:spPr>
            <a:xfrm>
              <a:off x="7731740" y="2271681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5"/>
                    <a:pt x="524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23" name="Google Shape;2892;p78">
              <a:extLst>
                <a:ext uri="{FF2B5EF4-FFF2-40B4-BE49-F238E27FC236}">
                  <a16:creationId xmlns:a16="http://schemas.microsoft.com/office/drawing/2014/main" id="{B4C146E9-E5D7-D6E4-5674-6BF744E3D430}"/>
                </a:ext>
              </a:extLst>
            </p:cNvPr>
            <p:cNvSpPr/>
            <p:nvPr/>
          </p:nvSpPr>
          <p:spPr>
            <a:xfrm>
              <a:off x="7731740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24" name="Google Shape;2893;p78">
              <a:extLst>
                <a:ext uri="{FF2B5EF4-FFF2-40B4-BE49-F238E27FC236}">
                  <a16:creationId xmlns:a16="http://schemas.microsoft.com/office/drawing/2014/main" id="{828EE5A7-2059-C9BD-604A-BA27E94567F6}"/>
                </a:ext>
              </a:extLst>
            </p:cNvPr>
            <p:cNvSpPr/>
            <p:nvPr/>
          </p:nvSpPr>
          <p:spPr>
            <a:xfrm>
              <a:off x="7731740" y="2473959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25" name="Google Shape;2894;p78">
              <a:extLst>
                <a:ext uri="{FF2B5EF4-FFF2-40B4-BE49-F238E27FC236}">
                  <a16:creationId xmlns:a16="http://schemas.microsoft.com/office/drawing/2014/main" id="{1058B7B6-F832-02BB-DAF2-30770BE77451}"/>
                </a:ext>
              </a:extLst>
            </p:cNvPr>
            <p:cNvSpPr/>
            <p:nvPr/>
          </p:nvSpPr>
          <p:spPr>
            <a:xfrm>
              <a:off x="7731740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26" name="Google Shape;2895;p78">
              <a:extLst>
                <a:ext uri="{FF2B5EF4-FFF2-40B4-BE49-F238E27FC236}">
                  <a16:creationId xmlns:a16="http://schemas.microsoft.com/office/drawing/2014/main" id="{86890312-078F-61F7-A9E0-18922A5DE67B}"/>
                </a:ext>
              </a:extLst>
            </p:cNvPr>
            <p:cNvSpPr/>
            <p:nvPr/>
          </p:nvSpPr>
          <p:spPr>
            <a:xfrm>
              <a:off x="7731740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27" name="Google Shape;2896;p78">
              <a:extLst>
                <a:ext uri="{FF2B5EF4-FFF2-40B4-BE49-F238E27FC236}">
                  <a16:creationId xmlns:a16="http://schemas.microsoft.com/office/drawing/2014/main" id="{26ECF8FC-D883-FEC8-3641-42E7E6EA5903}"/>
                </a:ext>
              </a:extLst>
            </p:cNvPr>
            <p:cNvSpPr/>
            <p:nvPr/>
          </p:nvSpPr>
          <p:spPr>
            <a:xfrm>
              <a:off x="7731740" y="2777791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28" name="Google Shape;2897;p78">
              <a:extLst>
                <a:ext uri="{FF2B5EF4-FFF2-40B4-BE49-F238E27FC236}">
                  <a16:creationId xmlns:a16="http://schemas.microsoft.com/office/drawing/2014/main" id="{E2167E7F-347A-A319-2A49-88EFF79A6020}"/>
                </a:ext>
              </a:extLst>
            </p:cNvPr>
            <p:cNvSpPr/>
            <p:nvPr/>
          </p:nvSpPr>
          <p:spPr>
            <a:xfrm>
              <a:off x="7731740" y="287904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29" name="Google Shape;2898;p78">
              <a:extLst>
                <a:ext uri="{FF2B5EF4-FFF2-40B4-BE49-F238E27FC236}">
                  <a16:creationId xmlns:a16="http://schemas.microsoft.com/office/drawing/2014/main" id="{F565D462-E7DE-355F-0ADF-5A5D5DB426B6}"/>
                </a:ext>
              </a:extLst>
            </p:cNvPr>
            <p:cNvSpPr/>
            <p:nvPr/>
          </p:nvSpPr>
          <p:spPr>
            <a:xfrm>
              <a:off x="7731740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30" name="Google Shape;2899;p78">
              <a:extLst>
                <a:ext uri="{FF2B5EF4-FFF2-40B4-BE49-F238E27FC236}">
                  <a16:creationId xmlns:a16="http://schemas.microsoft.com/office/drawing/2014/main" id="{14143209-901F-8E2A-9547-0FD4F218D00E}"/>
                </a:ext>
              </a:extLst>
            </p:cNvPr>
            <p:cNvSpPr/>
            <p:nvPr/>
          </p:nvSpPr>
          <p:spPr>
            <a:xfrm>
              <a:off x="7731740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31" name="Google Shape;2900;p78">
              <a:extLst>
                <a:ext uri="{FF2B5EF4-FFF2-40B4-BE49-F238E27FC236}">
                  <a16:creationId xmlns:a16="http://schemas.microsoft.com/office/drawing/2014/main" id="{E24CE1FA-3C78-7816-6453-F3B6996BCBA5}"/>
                </a:ext>
              </a:extLst>
            </p:cNvPr>
            <p:cNvSpPr/>
            <p:nvPr/>
          </p:nvSpPr>
          <p:spPr>
            <a:xfrm>
              <a:off x="7731740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1" y="1711"/>
                    <a:pt x="521" y="2137"/>
                    <a:pt x="1067" y="2137"/>
                  </a:cubicBezTo>
                  <a:cubicBezTo>
                    <a:pt x="1328" y="2137"/>
                    <a:pt x="1595" y="2039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32" name="Google Shape;2901;p78">
              <a:extLst>
                <a:ext uri="{FF2B5EF4-FFF2-40B4-BE49-F238E27FC236}">
                  <a16:creationId xmlns:a16="http://schemas.microsoft.com/office/drawing/2014/main" id="{80A65103-1989-C465-B4E4-D4CB717E63E2}"/>
                </a:ext>
              </a:extLst>
            </p:cNvPr>
            <p:cNvSpPr/>
            <p:nvPr/>
          </p:nvSpPr>
          <p:spPr>
            <a:xfrm>
              <a:off x="7731740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5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33" name="Google Shape;2902;p78">
              <a:extLst>
                <a:ext uri="{FF2B5EF4-FFF2-40B4-BE49-F238E27FC236}">
                  <a16:creationId xmlns:a16="http://schemas.microsoft.com/office/drawing/2014/main" id="{7695A88D-69E9-3CF0-052B-8DC879EF63F2}"/>
                </a:ext>
              </a:extLst>
            </p:cNvPr>
            <p:cNvSpPr/>
            <p:nvPr/>
          </p:nvSpPr>
          <p:spPr>
            <a:xfrm>
              <a:off x="7731740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34" name="Google Shape;2903;p78">
              <a:extLst>
                <a:ext uri="{FF2B5EF4-FFF2-40B4-BE49-F238E27FC236}">
                  <a16:creationId xmlns:a16="http://schemas.microsoft.com/office/drawing/2014/main" id="{549F4206-3A9D-10C1-6284-CCAFD78797F0}"/>
                </a:ext>
              </a:extLst>
            </p:cNvPr>
            <p:cNvSpPr/>
            <p:nvPr/>
          </p:nvSpPr>
          <p:spPr>
            <a:xfrm>
              <a:off x="7833028" y="156302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35" name="Google Shape;2904;p78">
              <a:extLst>
                <a:ext uri="{FF2B5EF4-FFF2-40B4-BE49-F238E27FC236}">
                  <a16:creationId xmlns:a16="http://schemas.microsoft.com/office/drawing/2014/main" id="{14F9ED66-2351-8B62-B26A-1EDB290AD937}"/>
                </a:ext>
              </a:extLst>
            </p:cNvPr>
            <p:cNvSpPr/>
            <p:nvPr/>
          </p:nvSpPr>
          <p:spPr>
            <a:xfrm>
              <a:off x="783302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36" name="Google Shape;2905;p78">
              <a:extLst>
                <a:ext uri="{FF2B5EF4-FFF2-40B4-BE49-F238E27FC236}">
                  <a16:creationId xmlns:a16="http://schemas.microsoft.com/office/drawing/2014/main" id="{CA9B4FDD-A9B2-3E92-3D78-B5B90B34AF8B}"/>
                </a:ext>
              </a:extLst>
            </p:cNvPr>
            <p:cNvSpPr/>
            <p:nvPr/>
          </p:nvSpPr>
          <p:spPr>
            <a:xfrm>
              <a:off x="7833028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37" name="Google Shape;2906;p78">
              <a:extLst>
                <a:ext uri="{FF2B5EF4-FFF2-40B4-BE49-F238E27FC236}">
                  <a16:creationId xmlns:a16="http://schemas.microsoft.com/office/drawing/2014/main" id="{E5AD0F4D-2FD3-9CC2-D924-6100BD798220}"/>
                </a:ext>
              </a:extLst>
            </p:cNvPr>
            <p:cNvSpPr/>
            <p:nvPr/>
          </p:nvSpPr>
          <p:spPr>
            <a:xfrm>
              <a:off x="7833028" y="186686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51" y="0"/>
                  </a:moveTo>
                  <a:cubicBezTo>
                    <a:pt x="472" y="0"/>
                    <a:pt x="0" y="477"/>
                    <a:pt x="0" y="1066"/>
                  </a:cubicBezTo>
                  <a:cubicBezTo>
                    <a:pt x="0" y="1705"/>
                    <a:pt x="524" y="2132"/>
                    <a:pt x="1072" y="2132"/>
                  </a:cubicBezTo>
                  <a:cubicBezTo>
                    <a:pt x="1331" y="2132"/>
                    <a:pt x="1596" y="2036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ubicBezTo>
                    <a:pt x="1060" y="1"/>
                    <a:pt x="1055" y="0"/>
                    <a:pt x="10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38" name="Google Shape;2907;p78">
              <a:extLst>
                <a:ext uri="{FF2B5EF4-FFF2-40B4-BE49-F238E27FC236}">
                  <a16:creationId xmlns:a16="http://schemas.microsoft.com/office/drawing/2014/main" id="{027462D6-F7E9-9F74-2695-2A4FED609A60}"/>
                </a:ext>
              </a:extLst>
            </p:cNvPr>
            <p:cNvSpPr/>
            <p:nvPr/>
          </p:nvSpPr>
          <p:spPr>
            <a:xfrm>
              <a:off x="783302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2" y="2138"/>
                    <a:pt x="1068" y="2138"/>
                  </a:cubicBezTo>
                  <a:cubicBezTo>
                    <a:pt x="1329" y="2138"/>
                    <a:pt x="1595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39" name="Google Shape;2908;p78">
              <a:extLst>
                <a:ext uri="{FF2B5EF4-FFF2-40B4-BE49-F238E27FC236}">
                  <a16:creationId xmlns:a16="http://schemas.microsoft.com/office/drawing/2014/main" id="{CFECD893-CC1D-DD6C-69BE-9A2B7A1F565E}"/>
                </a:ext>
              </a:extLst>
            </p:cNvPr>
            <p:cNvSpPr/>
            <p:nvPr/>
          </p:nvSpPr>
          <p:spPr>
            <a:xfrm>
              <a:off x="7833028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40" name="Google Shape;2909;p78">
              <a:extLst>
                <a:ext uri="{FF2B5EF4-FFF2-40B4-BE49-F238E27FC236}">
                  <a16:creationId xmlns:a16="http://schemas.microsoft.com/office/drawing/2014/main" id="{68F70A9B-3751-5C1F-CB98-781D7AC059FC}"/>
                </a:ext>
              </a:extLst>
            </p:cNvPr>
            <p:cNvSpPr/>
            <p:nvPr/>
          </p:nvSpPr>
          <p:spPr>
            <a:xfrm>
              <a:off x="7833028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41" name="Google Shape;2910;p78">
              <a:extLst>
                <a:ext uri="{FF2B5EF4-FFF2-40B4-BE49-F238E27FC236}">
                  <a16:creationId xmlns:a16="http://schemas.microsoft.com/office/drawing/2014/main" id="{E05E5404-0AA7-D9CB-1833-ECFB50C7270A}"/>
                </a:ext>
              </a:extLst>
            </p:cNvPr>
            <p:cNvSpPr/>
            <p:nvPr/>
          </p:nvSpPr>
          <p:spPr>
            <a:xfrm>
              <a:off x="7833028" y="2271681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5"/>
                    <a:pt x="524" y="2132"/>
                    <a:pt x="1072" y="2132"/>
                  </a:cubicBezTo>
                  <a:cubicBezTo>
                    <a:pt x="1331" y="2132"/>
                    <a:pt x="1596" y="2036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42" name="Google Shape;2911;p78">
              <a:extLst>
                <a:ext uri="{FF2B5EF4-FFF2-40B4-BE49-F238E27FC236}">
                  <a16:creationId xmlns:a16="http://schemas.microsoft.com/office/drawing/2014/main" id="{DFCDE17F-AB65-CA40-3B30-8F207AAE658F}"/>
                </a:ext>
              </a:extLst>
            </p:cNvPr>
            <p:cNvSpPr/>
            <p:nvPr/>
          </p:nvSpPr>
          <p:spPr>
            <a:xfrm>
              <a:off x="7833028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74"/>
                  </a:cubicBezTo>
                  <a:cubicBezTo>
                    <a:pt x="0" y="1712"/>
                    <a:pt x="521" y="2138"/>
                    <a:pt x="1067" y="2138"/>
                  </a:cubicBezTo>
                  <a:cubicBezTo>
                    <a:pt x="1328" y="2138"/>
                    <a:pt x="1595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43" name="Google Shape;2912;p78">
              <a:extLst>
                <a:ext uri="{FF2B5EF4-FFF2-40B4-BE49-F238E27FC236}">
                  <a16:creationId xmlns:a16="http://schemas.microsoft.com/office/drawing/2014/main" id="{7B6E5DEB-6351-86AE-F847-BD688BCEA138}"/>
                </a:ext>
              </a:extLst>
            </p:cNvPr>
            <p:cNvSpPr/>
            <p:nvPr/>
          </p:nvSpPr>
          <p:spPr>
            <a:xfrm>
              <a:off x="7833028" y="2473959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1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44" name="Google Shape;2913;p78">
              <a:extLst>
                <a:ext uri="{FF2B5EF4-FFF2-40B4-BE49-F238E27FC236}">
                  <a16:creationId xmlns:a16="http://schemas.microsoft.com/office/drawing/2014/main" id="{CE5774C4-370B-34C5-6DE3-57F1BCBAA3C5}"/>
                </a:ext>
              </a:extLst>
            </p:cNvPr>
            <p:cNvSpPr/>
            <p:nvPr/>
          </p:nvSpPr>
          <p:spPr>
            <a:xfrm>
              <a:off x="7833028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45" name="Google Shape;2914;p78">
              <a:extLst>
                <a:ext uri="{FF2B5EF4-FFF2-40B4-BE49-F238E27FC236}">
                  <a16:creationId xmlns:a16="http://schemas.microsoft.com/office/drawing/2014/main" id="{1C436D59-8E4E-26A7-0068-FB881F549B67}"/>
                </a:ext>
              </a:extLst>
            </p:cNvPr>
            <p:cNvSpPr/>
            <p:nvPr/>
          </p:nvSpPr>
          <p:spPr>
            <a:xfrm>
              <a:off x="7833028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46" name="Google Shape;2915;p78">
              <a:extLst>
                <a:ext uri="{FF2B5EF4-FFF2-40B4-BE49-F238E27FC236}">
                  <a16:creationId xmlns:a16="http://schemas.microsoft.com/office/drawing/2014/main" id="{46DE91BF-C11B-4A3E-A7E7-3CDD7216158A}"/>
                </a:ext>
              </a:extLst>
            </p:cNvPr>
            <p:cNvSpPr/>
            <p:nvPr/>
          </p:nvSpPr>
          <p:spPr>
            <a:xfrm>
              <a:off x="7833028" y="2777791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47" name="Google Shape;2916;p78">
              <a:extLst>
                <a:ext uri="{FF2B5EF4-FFF2-40B4-BE49-F238E27FC236}">
                  <a16:creationId xmlns:a16="http://schemas.microsoft.com/office/drawing/2014/main" id="{C945162A-167C-ADF1-E269-CAA8872FF51E}"/>
                </a:ext>
              </a:extLst>
            </p:cNvPr>
            <p:cNvSpPr/>
            <p:nvPr/>
          </p:nvSpPr>
          <p:spPr>
            <a:xfrm>
              <a:off x="7833028" y="287904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48" name="Google Shape;2917;p78">
              <a:extLst>
                <a:ext uri="{FF2B5EF4-FFF2-40B4-BE49-F238E27FC236}">
                  <a16:creationId xmlns:a16="http://schemas.microsoft.com/office/drawing/2014/main" id="{F9AFABD6-70C1-31DC-C3A9-DA108C63C433}"/>
                </a:ext>
              </a:extLst>
            </p:cNvPr>
            <p:cNvSpPr/>
            <p:nvPr/>
          </p:nvSpPr>
          <p:spPr>
            <a:xfrm>
              <a:off x="7833028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49" name="Google Shape;2918;p78">
              <a:extLst>
                <a:ext uri="{FF2B5EF4-FFF2-40B4-BE49-F238E27FC236}">
                  <a16:creationId xmlns:a16="http://schemas.microsoft.com/office/drawing/2014/main" id="{5CB393F6-BEFA-33EB-6449-8E6DB901291A}"/>
                </a:ext>
              </a:extLst>
            </p:cNvPr>
            <p:cNvSpPr/>
            <p:nvPr/>
          </p:nvSpPr>
          <p:spPr>
            <a:xfrm>
              <a:off x="7833028" y="308159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50" name="Google Shape;2919;p78">
              <a:extLst>
                <a:ext uri="{FF2B5EF4-FFF2-40B4-BE49-F238E27FC236}">
                  <a16:creationId xmlns:a16="http://schemas.microsoft.com/office/drawing/2014/main" id="{8DA96C7D-37D2-EB25-EF43-06FC12AAE5AC}"/>
                </a:ext>
              </a:extLst>
            </p:cNvPr>
            <p:cNvSpPr/>
            <p:nvPr/>
          </p:nvSpPr>
          <p:spPr>
            <a:xfrm>
              <a:off x="7833028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0" y="1711"/>
                    <a:pt x="521" y="2137"/>
                    <a:pt x="1067" y="2137"/>
                  </a:cubicBezTo>
                  <a:cubicBezTo>
                    <a:pt x="1328" y="2137"/>
                    <a:pt x="1595" y="2039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51" name="Google Shape;2920;p78">
              <a:extLst>
                <a:ext uri="{FF2B5EF4-FFF2-40B4-BE49-F238E27FC236}">
                  <a16:creationId xmlns:a16="http://schemas.microsoft.com/office/drawing/2014/main" id="{492CB7EB-B265-7F72-3FB4-B6C5465B301C}"/>
                </a:ext>
              </a:extLst>
            </p:cNvPr>
            <p:cNvSpPr/>
            <p:nvPr/>
          </p:nvSpPr>
          <p:spPr>
            <a:xfrm>
              <a:off x="7833028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52" name="Google Shape;2921;p78">
              <a:extLst>
                <a:ext uri="{FF2B5EF4-FFF2-40B4-BE49-F238E27FC236}">
                  <a16:creationId xmlns:a16="http://schemas.microsoft.com/office/drawing/2014/main" id="{5055CB2C-F68E-4934-7946-7E118C0B23D7}"/>
                </a:ext>
              </a:extLst>
            </p:cNvPr>
            <p:cNvSpPr/>
            <p:nvPr/>
          </p:nvSpPr>
          <p:spPr>
            <a:xfrm>
              <a:off x="7934284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53" name="Google Shape;2922;p78">
              <a:extLst>
                <a:ext uri="{FF2B5EF4-FFF2-40B4-BE49-F238E27FC236}">
                  <a16:creationId xmlns:a16="http://schemas.microsoft.com/office/drawing/2014/main" id="{EC1F7EE5-CEA2-1836-C709-B37E903D43E1}"/>
                </a:ext>
              </a:extLst>
            </p:cNvPr>
            <p:cNvSpPr/>
            <p:nvPr/>
          </p:nvSpPr>
          <p:spPr>
            <a:xfrm>
              <a:off x="7934284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54" name="Google Shape;2923;p78">
              <a:extLst>
                <a:ext uri="{FF2B5EF4-FFF2-40B4-BE49-F238E27FC236}">
                  <a16:creationId xmlns:a16="http://schemas.microsoft.com/office/drawing/2014/main" id="{B51F3DCE-659F-A31D-46B0-C26F59F3F047}"/>
                </a:ext>
              </a:extLst>
            </p:cNvPr>
            <p:cNvSpPr/>
            <p:nvPr/>
          </p:nvSpPr>
          <p:spPr>
            <a:xfrm>
              <a:off x="7934284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55" name="Google Shape;2924;p78">
              <a:extLst>
                <a:ext uri="{FF2B5EF4-FFF2-40B4-BE49-F238E27FC236}">
                  <a16:creationId xmlns:a16="http://schemas.microsoft.com/office/drawing/2014/main" id="{8DF852AC-D736-43AA-C605-2B5ACD34B840}"/>
                </a:ext>
              </a:extLst>
            </p:cNvPr>
            <p:cNvSpPr/>
            <p:nvPr/>
          </p:nvSpPr>
          <p:spPr>
            <a:xfrm>
              <a:off x="7934284" y="1866860"/>
              <a:ext cx="82884" cy="70759"/>
            </a:xfrm>
            <a:custGeom>
              <a:avLst/>
              <a:gdLst/>
              <a:ahLst/>
              <a:cxnLst/>
              <a:rect l="l" t="t" r="r" b="b"/>
              <a:pathLst>
                <a:path w="2495" h="2130" extrusionOk="0">
                  <a:moveTo>
                    <a:pt x="1084" y="1"/>
                  </a:moveTo>
                  <a:cubicBezTo>
                    <a:pt x="1080" y="1"/>
                    <a:pt x="1077" y="1"/>
                    <a:pt x="1074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4" y="1149"/>
                    <a:pt x="2020" y="1"/>
                    <a:pt x="10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56" name="Google Shape;2925;p78">
              <a:extLst>
                <a:ext uri="{FF2B5EF4-FFF2-40B4-BE49-F238E27FC236}">
                  <a16:creationId xmlns:a16="http://schemas.microsoft.com/office/drawing/2014/main" id="{71C54469-1F19-5CB9-DF85-C07CFBBE64AF}"/>
                </a:ext>
              </a:extLst>
            </p:cNvPr>
            <p:cNvSpPr/>
            <p:nvPr/>
          </p:nvSpPr>
          <p:spPr>
            <a:xfrm>
              <a:off x="7934284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57" name="Google Shape;2926;p78">
              <a:extLst>
                <a:ext uri="{FF2B5EF4-FFF2-40B4-BE49-F238E27FC236}">
                  <a16:creationId xmlns:a16="http://schemas.microsoft.com/office/drawing/2014/main" id="{A29D71EA-983E-0091-E844-058BAB53DDD6}"/>
                </a:ext>
              </a:extLst>
            </p:cNvPr>
            <p:cNvSpPr/>
            <p:nvPr/>
          </p:nvSpPr>
          <p:spPr>
            <a:xfrm>
              <a:off x="7934284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58" name="Google Shape;2927;p78">
              <a:extLst>
                <a:ext uri="{FF2B5EF4-FFF2-40B4-BE49-F238E27FC236}">
                  <a16:creationId xmlns:a16="http://schemas.microsoft.com/office/drawing/2014/main" id="{ACE60E62-0203-3860-EC09-9323C17DCE38}"/>
                </a:ext>
              </a:extLst>
            </p:cNvPr>
            <p:cNvSpPr/>
            <p:nvPr/>
          </p:nvSpPr>
          <p:spPr>
            <a:xfrm>
              <a:off x="793428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59" name="Google Shape;2928;p78">
              <a:extLst>
                <a:ext uri="{FF2B5EF4-FFF2-40B4-BE49-F238E27FC236}">
                  <a16:creationId xmlns:a16="http://schemas.microsoft.com/office/drawing/2014/main" id="{007768CF-4282-089D-860C-A34F4AEAC57D}"/>
                </a:ext>
              </a:extLst>
            </p:cNvPr>
            <p:cNvSpPr/>
            <p:nvPr/>
          </p:nvSpPr>
          <p:spPr>
            <a:xfrm>
              <a:off x="7934284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60" name="Google Shape;2929;p78">
              <a:extLst>
                <a:ext uri="{FF2B5EF4-FFF2-40B4-BE49-F238E27FC236}">
                  <a16:creationId xmlns:a16="http://schemas.microsoft.com/office/drawing/2014/main" id="{B6533461-0186-37E0-9BBC-13AABF5089F0}"/>
                </a:ext>
              </a:extLst>
            </p:cNvPr>
            <p:cNvSpPr/>
            <p:nvPr/>
          </p:nvSpPr>
          <p:spPr>
            <a:xfrm>
              <a:off x="7934284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61" name="Google Shape;2930;p78">
              <a:extLst>
                <a:ext uri="{FF2B5EF4-FFF2-40B4-BE49-F238E27FC236}">
                  <a16:creationId xmlns:a16="http://schemas.microsoft.com/office/drawing/2014/main" id="{E95B9B95-84A8-56C7-BF2E-B594F88C3FA7}"/>
                </a:ext>
              </a:extLst>
            </p:cNvPr>
            <p:cNvSpPr/>
            <p:nvPr/>
          </p:nvSpPr>
          <p:spPr>
            <a:xfrm>
              <a:off x="7934284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62" name="Google Shape;2931;p78">
              <a:extLst>
                <a:ext uri="{FF2B5EF4-FFF2-40B4-BE49-F238E27FC236}">
                  <a16:creationId xmlns:a16="http://schemas.microsoft.com/office/drawing/2014/main" id="{66CB636B-424B-9DE5-AE81-AD86A7DA2DDF}"/>
                </a:ext>
              </a:extLst>
            </p:cNvPr>
            <p:cNvSpPr/>
            <p:nvPr/>
          </p:nvSpPr>
          <p:spPr>
            <a:xfrm>
              <a:off x="7934284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63" name="Google Shape;2932;p78">
              <a:extLst>
                <a:ext uri="{FF2B5EF4-FFF2-40B4-BE49-F238E27FC236}">
                  <a16:creationId xmlns:a16="http://schemas.microsoft.com/office/drawing/2014/main" id="{3F743DD0-A5DB-6ED4-487F-51D1472C7A7C}"/>
                </a:ext>
              </a:extLst>
            </p:cNvPr>
            <p:cNvSpPr/>
            <p:nvPr/>
          </p:nvSpPr>
          <p:spPr>
            <a:xfrm>
              <a:off x="7934284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64" name="Google Shape;2933;p78">
              <a:extLst>
                <a:ext uri="{FF2B5EF4-FFF2-40B4-BE49-F238E27FC236}">
                  <a16:creationId xmlns:a16="http://schemas.microsoft.com/office/drawing/2014/main" id="{6D5F7FAD-FF5B-E6EF-D453-00EC6A7F9C7A}"/>
                </a:ext>
              </a:extLst>
            </p:cNvPr>
            <p:cNvSpPr/>
            <p:nvPr/>
          </p:nvSpPr>
          <p:spPr>
            <a:xfrm>
              <a:off x="7934284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65" name="Google Shape;2934;p78">
              <a:extLst>
                <a:ext uri="{FF2B5EF4-FFF2-40B4-BE49-F238E27FC236}">
                  <a16:creationId xmlns:a16="http://schemas.microsoft.com/office/drawing/2014/main" id="{4C507047-7818-2604-7D28-E26ED7E30A50}"/>
                </a:ext>
              </a:extLst>
            </p:cNvPr>
            <p:cNvSpPr/>
            <p:nvPr/>
          </p:nvSpPr>
          <p:spPr>
            <a:xfrm>
              <a:off x="7934284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66" name="Google Shape;2935;p78">
              <a:extLst>
                <a:ext uri="{FF2B5EF4-FFF2-40B4-BE49-F238E27FC236}">
                  <a16:creationId xmlns:a16="http://schemas.microsoft.com/office/drawing/2014/main" id="{5F4F0D51-8F2E-1B52-406C-0230D428B688}"/>
                </a:ext>
              </a:extLst>
            </p:cNvPr>
            <p:cNvSpPr/>
            <p:nvPr/>
          </p:nvSpPr>
          <p:spPr>
            <a:xfrm>
              <a:off x="7934284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67" name="Google Shape;2936;p78">
              <a:extLst>
                <a:ext uri="{FF2B5EF4-FFF2-40B4-BE49-F238E27FC236}">
                  <a16:creationId xmlns:a16="http://schemas.microsoft.com/office/drawing/2014/main" id="{E4D2B219-4D0A-3AF6-0AE3-458DE7C8190C}"/>
                </a:ext>
              </a:extLst>
            </p:cNvPr>
            <p:cNvSpPr/>
            <p:nvPr/>
          </p:nvSpPr>
          <p:spPr>
            <a:xfrm>
              <a:off x="7934284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68" name="Google Shape;2937;p78">
              <a:extLst>
                <a:ext uri="{FF2B5EF4-FFF2-40B4-BE49-F238E27FC236}">
                  <a16:creationId xmlns:a16="http://schemas.microsoft.com/office/drawing/2014/main" id="{5F342732-0243-52AC-6F96-83D1B8BA5836}"/>
                </a:ext>
              </a:extLst>
            </p:cNvPr>
            <p:cNvSpPr/>
            <p:nvPr/>
          </p:nvSpPr>
          <p:spPr>
            <a:xfrm>
              <a:off x="7934284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69" name="Google Shape;2938;p78">
              <a:extLst>
                <a:ext uri="{FF2B5EF4-FFF2-40B4-BE49-F238E27FC236}">
                  <a16:creationId xmlns:a16="http://schemas.microsoft.com/office/drawing/2014/main" id="{AFF9514D-93D4-751A-F989-EC4A155973D8}"/>
                </a:ext>
              </a:extLst>
            </p:cNvPr>
            <p:cNvSpPr/>
            <p:nvPr/>
          </p:nvSpPr>
          <p:spPr>
            <a:xfrm>
              <a:off x="803557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70" name="Google Shape;2939;p78">
              <a:extLst>
                <a:ext uri="{FF2B5EF4-FFF2-40B4-BE49-F238E27FC236}">
                  <a16:creationId xmlns:a16="http://schemas.microsoft.com/office/drawing/2014/main" id="{93B7A1F1-EF66-9171-56EA-C40897FA9E79}"/>
                </a:ext>
              </a:extLst>
            </p:cNvPr>
            <p:cNvSpPr/>
            <p:nvPr/>
          </p:nvSpPr>
          <p:spPr>
            <a:xfrm>
              <a:off x="803557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71" name="Google Shape;2940;p78">
              <a:extLst>
                <a:ext uri="{FF2B5EF4-FFF2-40B4-BE49-F238E27FC236}">
                  <a16:creationId xmlns:a16="http://schemas.microsoft.com/office/drawing/2014/main" id="{F8159D2A-041B-AA59-2613-19F160C4F36E}"/>
                </a:ext>
              </a:extLst>
            </p:cNvPr>
            <p:cNvSpPr/>
            <p:nvPr/>
          </p:nvSpPr>
          <p:spPr>
            <a:xfrm>
              <a:off x="803557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72" name="Google Shape;2941;p78">
              <a:extLst>
                <a:ext uri="{FF2B5EF4-FFF2-40B4-BE49-F238E27FC236}">
                  <a16:creationId xmlns:a16="http://schemas.microsoft.com/office/drawing/2014/main" id="{41563226-1B8D-8430-1BFB-73C2694AF9A4}"/>
                </a:ext>
              </a:extLst>
            </p:cNvPr>
            <p:cNvSpPr/>
            <p:nvPr/>
          </p:nvSpPr>
          <p:spPr>
            <a:xfrm>
              <a:off x="803557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73" name="Google Shape;2942;p78">
              <a:extLst>
                <a:ext uri="{FF2B5EF4-FFF2-40B4-BE49-F238E27FC236}">
                  <a16:creationId xmlns:a16="http://schemas.microsoft.com/office/drawing/2014/main" id="{1AB56CB9-2877-D1F5-C35C-830B71310CE5}"/>
                </a:ext>
              </a:extLst>
            </p:cNvPr>
            <p:cNvSpPr/>
            <p:nvPr/>
          </p:nvSpPr>
          <p:spPr>
            <a:xfrm>
              <a:off x="8035572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74" name="Google Shape;2943;p78">
              <a:extLst>
                <a:ext uri="{FF2B5EF4-FFF2-40B4-BE49-F238E27FC236}">
                  <a16:creationId xmlns:a16="http://schemas.microsoft.com/office/drawing/2014/main" id="{FF211B80-4EB3-1FA2-4E9B-93F166D38BDC}"/>
                </a:ext>
              </a:extLst>
            </p:cNvPr>
            <p:cNvSpPr/>
            <p:nvPr/>
          </p:nvSpPr>
          <p:spPr>
            <a:xfrm>
              <a:off x="8035572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75" name="Google Shape;2944;p78">
              <a:extLst>
                <a:ext uri="{FF2B5EF4-FFF2-40B4-BE49-F238E27FC236}">
                  <a16:creationId xmlns:a16="http://schemas.microsoft.com/office/drawing/2014/main" id="{7F83371E-7C51-375E-84C9-88ACFB1A14F8}"/>
                </a:ext>
              </a:extLst>
            </p:cNvPr>
            <p:cNvSpPr/>
            <p:nvPr/>
          </p:nvSpPr>
          <p:spPr>
            <a:xfrm>
              <a:off x="803557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76" name="Google Shape;2945;p78">
              <a:extLst>
                <a:ext uri="{FF2B5EF4-FFF2-40B4-BE49-F238E27FC236}">
                  <a16:creationId xmlns:a16="http://schemas.microsoft.com/office/drawing/2014/main" id="{FC4A227F-9658-79F0-5CCB-49160A69C2A0}"/>
                </a:ext>
              </a:extLst>
            </p:cNvPr>
            <p:cNvSpPr/>
            <p:nvPr/>
          </p:nvSpPr>
          <p:spPr>
            <a:xfrm>
              <a:off x="8035572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77" name="Google Shape;2946;p78">
              <a:extLst>
                <a:ext uri="{FF2B5EF4-FFF2-40B4-BE49-F238E27FC236}">
                  <a16:creationId xmlns:a16="http://schemas.microsoft.com/office/drawing/2014/main" id="{5391292E-C3F3-9F6B-0084-6DC4E4149579}"/>
                </a:ext>
              </a:extLst>
            </p:cNvPr>
            <p:cNvSpPr/>
            <p:nvPr/>
          </p:nvSpPr>
          <p:spPr>
            <a:xfrm>
              <a:off x="8035572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78" name="Google Shape;2947;p78">
              <a:extLst>
                <a:ext uri="{FF2B5EF4-FFF2-40B4-BE49-F238E27FC236}">
                  <a16:creationId xmlns:a16="http://schemas.microsoft.com/office/drawing/2014/main" id="{450B41D6-9541-A13F-C56A-1868B46869E3}"/>
                </a:ext>
              </a:extLst>
            </p:cNvPr>
            <p:cNvSpPr/>
            <p:nvPr/>
          </p:nvSpPr>
          <p:spPr>
            <a:xfrm>
              <a:off x="8035572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79" name="Google Shape;2948;p78">
              <a:extLst>
                <a:ext uri="{FF2B5EF4-FFF2-40B4-BE49-F238E27FC236}">
                  <a16:creationId xmlns:a16="http://schemas.microsoft.com/office/drawing/2014/main" id="{03BC36D4-5918-BE35-9EE5-08E1E8F1F6BF}"/>
                </a:ext>
              </a:extLst>
            </p:cNvPr>
            <p:cNvSpPr/>
            <p:nvPr/>
          </p:nvSpPr>
          <p:spPr>
            <a:xfrm>
              <a:off x="8035572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80" name="Google Shape;2949;p78">
              <a:extLst>
                <a:ext uri="{FF2B5EF4-FFF2-40B4-BE49-F238E27FC236}">
                  <a16:creationId xmlns:a16="http://schemas.microsoft.com/office/drawing/2014/main" id="{3E3C159F-2B83-175F-F30C-DEF7B1528BE9}"/>
                </a:ext>
              </a:extLst>
            </p:cNvPr>
            <p:cNvSpPr/>
            <p:nvPr/>
          </p:nvSpPr>
          <p:spPr>
            <a:xfrm>
              <a:off x="8035572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81" name="Google Shape;2950;p78">
              <a:extLst>
                <a:ext uri="{FF2B5EF4-FFF2-40B4-BE49-F238E27FC236}">
                  <a16:creationId xmlns:a16="http://schemas.microsoft.com/office/drawing/2014/main" id="{7E2A95B5-E752-0A7E-B905-13FA9C1ED4ED}"/>
                </a:ext>
              </a:extLst>
            </p:cNvPr>
            <p:cNvSpPr/>
            <p:nvPr/>
          </p:nvSpPr>
          <p:spPr>
            <a:xfrm>
              <a:off x="8035572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82" name="Google Shape;2951;p78">
              <a:extLst>
                <a:ext uri="{FF2B5EF4-FFF2-40B4-BE49-F238E27FC236}">
                  <a16:creationId xmlns:a16="http://schemas.microsoft.com/office/drawing/2014/main" id="{41B7CD15-7197-D996-12FC-CB8D9490E958}"/>
                </a:ext>
              </a:extLst>
            </p:cNvPr>
            <p:cNvSpPr/>
            <p:nvPr/>
          </p:nvSpPr>
          <p:spPr>
            <a:xfrm>
              <a:off x="8035572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83" name="Google Shape;2952;p78">
              <a:extLst>
                <a:ext uri="{FF2B5EF4-FFF2-40B4-BE49-F238E27FC236}">
                  <a16:creationId xmlns:a16="http://schemas.microsoft.com/office/drawing/2014/main" id="{5E6713CA-26E5-2838-C9C7-677F7AE6C30B}"/>
                </a:ext>
              </a:extLst>
            </p:cNvPr>
            <p:cNvSpPr/>
            <p:nvPr/>
          </p:nvSpPr>
          <p:spPr>
            <a:xfrm>
              <a:off x="8035572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84" name="Google Shape;2953;p78">
              <a:extLst>
                <a:ext uri="{FF2B5EF4-FFF2-40B4-BE49-F238E27FC236}">
                  <a16:creationId xmlns:a16="http://schemas.microsoft.com/office/drawing/2014/main" id="{D4EC9677-0C95-929B-FA6D-D9C28CCF833B}"/>
                </a:ext>
              </a:extLst>
            </p:cNvPr>
            <p:cNvSpPr/>
            <p:nvPr/>
          </p:nvSpPr>
          <p:spPr>
            <a:xfrm>
              <a:off x="8035572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85" name="Google Shape;2954;p78">
              <a:extLst>
                <a:ext uri="{FF2B5EF4-FFF2-40B4-BE49-F238E27FC236}">
                  <a16:creationId xmlns:a16="http://schemas.microsoft.com/office/drawing/2014/main" id="{AE89BC79-A521-4913-CED5-817F72E5B81D}"/>
                </a:ext>
              </a:extLst>
            </p:cNvPr>
            <p:cNvSpPr/>
            <p:nvPr/>
          </p:nvSpPr>
          <p:spPr>
            <a:xfrm>
              <a:off x="8035572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8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86" name="Google Shape;2955;p78">
              <a:extLst>
                <a:ext uri="{FF2B5EF4-FFF2-40B4-BE49-F238E27FC236}">
                  <a16:creationId xmlns:a16="http://schemas.microsoft.com/office/drawing/2014/main" id="{C190E9A0-8802-427D-4A43-2229862011D5}"/>
                </a:ext>
              </a:extLst>
            </p:cNvPr>
            <p:cNvSpPr/>
            <p:nvPr/>
          </p:nvSpPr>
          <p:spPr>
            <a:xfrm>
              <a:off x="8035572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87" name="Google Shape;2956;p78">
              <a:extLst>
                <a:ext uri="{FF2B5EF4-FFF2-40B4-BE49-F238E27FC236}">
                  <a16:creationId xmlns:a16="http://schemas.microsoft.com/office/drawing/2014/main" id="{B693D50E-DA0B-2AD9-A67E-DC5A3D19910D}"/>
                </a:ext>
              </a:extLst>
            </p:cNvPr>
            <p:cNvSpPr/>
            <p:nvPr/>
          </p:nvSpPr>
          <p:spPr>
            <a:xfrm>
              <a:off x="8136827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88" name="Google Shape;2957;p78">
              <a:extLst>
                <a:ext uri="{FF2B5EF4-FFF2-40B4-BE49-F238E27FC236}">
                  <a16:creationId xmlns:a16="http://schemas.microsoft.com/office/drawing/2014/main" id="{C5023922-C1E8-E8E7-80B9-D669534692AB}"/>
                </a:ext>
              </a:extLst>
            </p:cNvPr>
            <p:cNvSpPr/>
            <p:nvPr/>
          </p:nvSpPr>
          <p:spPr>
            <a:xfrm>
              <a:off x="8136827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89" name="Google Shape;2958;p78">
              <a:extLst>
                <a:ext uri="{FF2B5EF4-FFF2-40B4-BE49-F238E27FC236}">
                  <a16:creationId xmlns:a16="http://schemas.microsoft.com/office/drawing/2014/main" id="{5C0848AA-7934-E209-AB0C-7A0A161B7074}"/>
                </a:ext>
              </a:extLst>
            </p:cNvPr>
            <p:cNvSpPr/>
            <p:nvPr/>
          </p:nvSpPr>
          <p:spPr>
            <a:xfrm>
              <a:off x="8136827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90" name="Google Shape;2959;p78">
              <a:extLst>
                <a:ext uri="{FF2B5EF4-FFF2-40B4-BE49-F238E27FC236}">
                  <a16:creationId xmlns:a16="http://schemas.microsoft.com/office/drawing/2014/main" id="{C1F16C23-98E1-B2B3-8A12-B6EC9D794331}"/>
                </a:ext>
              </a:extLst>
            </p:cNvPr>
            <p:cNvSpPr/>
            <p:nvPr/>
          </p:nvSpPr>
          <p:spPr>
            <a:xfrm>
              <a:off x="8136827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91" name="Google Shape;2960;p78">
              <a:extLst>
                <a:ext uri="{FF2B5EF4-FFF2-40B4-BE49-F238E27FC236}">
                  <a16:creationId xmlns:a16="http://schemas.microsoft.com/office/drawing/2014/main" id="{E44062DC-A5DA-E0FB-B53D-C8971D4247A1}"/>
                </a:ext>
              </a:extLst>
            </p:cNvPr>
            <p:cNvSpPr/>
            <p:nvPr/>
          </p:nvSpPr>
          <p:spPr>
            <a:xfrm>
              <a:off x="8136827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92" name="Google Shape;2961;p78">
              <a:extLst>
                <a:ext uri="{FF2B5EF4-FFF2-40B4-BE49-F238E27FC236}">
                  <a16:creationId xmlns:a16="http://schemas.microsoft.com/office/drawing/2014/main" id="{1D383835-1580-0BD8-7CC6-18C72A99F82F}"/>
                </a:ext>
              </a:extLst>
            </p:cNvPr>
            <p:cNvSpPr/>
            <p:nvPr/>
          </p:nvSpPr>
          <p:spPr>
            <a:xfrm>
              <a:off x="9250302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93" name="Google Shape;2962;p78">
              <a:extLst>
                <a:ext uri="{FF2B5EF4-FFF2-40B4-BE49-F238E27FC236}">
                  <a16:creationId xmlns:a16="http://schemas.microsoft.com/office/drawing/2014/main" id="{5F2E9B90-7DCB-57D9-2AFC-E8EF9F3CE984}"/>
                </a:ext>
              </a:extLst>
            </p:cNvPr>
            <p:cNvSpPr/>
            <p:nvPr/>
          </p:nvSpPr>
          <p:spPr>
            <a:xfrm>
              <a:off x="925030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94" name="Google Shape;2963;p78">
              <a:extLst>
                <a:ext uri="{FF2B5EF4-FFF2-40B4-BE49-F238E27FC236}">
                  <a16:creationId xmlns:a16="http://schemas.microsoft.com/office/drawing/2014/main" id="{FEF15F7B-BAFE-95A1-1069-E9DB4F556B1E}"/>
                </a:ext>
              </a:extLst>
            </p:cNvPr>
            <p:cNvSpPr/>
            <p:nvPr/>
          </p:nvSpPr>
          <p:spPr>
            <a:xfrm>
              <a:off x="935129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95" name="Google Shape;2964;p78">
              <a:extLst>
                <a:ext uri="{FF2B5EF4-FFF2-40B4-BE49-F238E27FC236}">
                  <a16:creationId xmlns:a16="http://schemas.microsoft.com/office/drawing/2014/main" id="{A3CE772A-22F5-2C77-351B-9B0E41CBFC01}"/>
                </a:ext>
              </a:extLst>
            </p:cNvPr>
            <p:cNvSpPr/>
            <p:nvPr/>
          </p:nvSpPr>
          <p:spPr>
            <a:xfrm>
              <a:off x="935129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96" name="Google Shape;2965;p78">
              <a:extLst>
                <a:ext uri="{FF2B5EF4-FFF2-40B4-BE49-F238E27FC236}">
                  <a16:creationId xmlns:a16="http://schemas.microsoft.com/office/drawing/2014/main" id="{B1646E8D-DE44-6499-FCA3-A846C9191ACC}"/>
                </a:ext>
              </a:extLst>
            </p:cNvPr>
            <p:cNvSpPr/>
            <p:nvPr/>
          </p:nvSpPr>
          <p:spPr>
            <a:xfrm>
              <a:off x="9452580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97" name="Google Shape;2966;p78">
              <a:extLst>
                <a:ext uri="{FF2B5EF4-FFF2-40B4-BE49-F238E27FC236}">
                  <a16:creationId xmlns:a16="http://schemas.microsoft.com/office/drawing/2014/main" id="{DAE8BCEA-D730-DAAB-CE87-6A332CC684D1}"/>
                </a:ext>
              </a:extLst>
            </p:cNvPr>
            <p:cNvSpPr/>
            <p:nvPr/>
          </p:nvSpPr>
          <p:spPr>
            <a:xfrm>
              <a:off x="9452580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98" name="Google Shape;2967;p78">
              <a:extLst>
                <a:ext uri="{FF2B5EF4-FFF2-40B4-BE49-F238E27FC236}">
                  <a16:creationId xmlns:a16="http://schemas.microsoft.com/office/drawing/2014/main" id="{4AB9E13D-C05E-2B1C-37DF-21FED1CA3CC9}"/>
                </a:ext>
              </a:extLst>
            </p:cNvPr>
            <p:cNvSpPr/>
            <p:nvPr/>
          </p:nvSpPr>
          <p:spPr>
            <a:xfrm>
              <a:off x="9452580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99" name="Google Shape;2968;p78">
              <a:extLst>
                <a:ext uri="{FF2B5EF4-FFF2-40B4-BE49-F238E27FC236}">
                  <a16:creationId xmlns:a16="http://schemas.microsoft.com/office/drawing/2014/main" id="{23502A1E-2484-34F9-81FD-E81AC35DBEE0}"/>
                </a:ext>
              </a:extLst>
            </p:cNvPr>
            <p:cNvSpPr/>
            <p:nvPr/>
          </p:nvSpPr>
          <p:spPr>
            <a:xfrm>
              <a:off x="9553869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00" name="Google Shape;2969;p78">
              <a:extLst>
                <a:ext uri="{FF2B5EF4-FFF2-40B4-BE49-F238E27FC236}">
                  <a16:creationId xmlns:a16="http://schemas.microsoft.com/office/drawing/2014/main" id="{2B5C334E-CEB5-4FEC-7845-28204723FA30}"/>
                </a:ext>
              </a:extLst>
            </p:cNvPr>
            <p:cNvSpPr/>
            <p:nvPr/>
          </p:nvSpPr>
          <p:spPr>
            <a:xfrm>
              <a:off x="9553869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01" name="Google Shape;2970;p78">
              <a:extLst>
                <a:ext uri="{FF2B5EF4-FFF2-40B4-BE49-F238E27FC236}">
                  <a16:creationId xmlns:a16="http://schemas.microsoft.com/office/drawing/2014/main" id="{8321142C-F5E9-E634-13D0-91DFB083C43B}"/>
                </a:ext>
              </a:extLst>
            </p:cNvPr>
            <p:cNvSpPr/>
            <p:nvPr/>
          </p:nvSpPr>
          <p:spPr>
            <a:xfrm>
              <a:off x="9655124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02" name="Google Shape;2971;p78">
              <a:extLst>
                <a:ext uri="{FF2B5EF4-FFF2-40B4-BE49-F238E27FC236}">
                  <a16:creationId xmlns:a16="http://schemas.microsoft.com/office/drawing/2014/main" id="{A9A1BAF7-4B8A-B5F6-1EF7-3FD1F5B1A6C8}"/>
                </a:ext>
              </a:extLst>
            </p:cNvPr>
            <p:cNvSpPr/>
            <p:nvPr/>
          </p:nvSpPr>
          <p:spPr>
            <a:xfrm>
              <a:off x="10262489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03" name="Google Shape;2972;p78">
              <a:extLst>
                <a:ext uri="{FF2B5EF4-FFF2-40B4-BE49-F238E27FC236}">
                  <a16:creationId xmlns:a16="http://schemas.microsoft.com/office/drawing/2014/main" id="{51C26A69-F762-1E7B-4583-0662B01C434B}"/>
                </a:ext>
              </a:extLst>
            </p:cNvPr>
            <p:cNvSpPr/>
            <p:nvPr/>
          </p:nvSpPr>
          <p:spPr>
            <a:xfrm>
              <a:off x="9756412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04" name="Google Shape;2973;p78">
              <a:extLst>
                <a:ext uri="{FF2B5EF4-FFF2-40B4-BE49-F238E27FC236}">
                  <a16:creationId xmlns:a16="http://schemas.microsoft.com/office/drawing/2014/main" id="{1255DB17-317C-B0AB-9E8D-D26B3BB5DF64}"/>
                </a:ext>
              </a:extLst>
            </p:cNvPr>
            <p:cNvSpPr/>
            <p:nvPr/>
          </p:nvSpPr>
          <p:spPr>
            <a:xfrm>
              <a:off x="985740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05" name="Google Shape;2974;p78">
              <a:extLst>
                <a:ext uri="{FF2B5EF4-FFF2-40B4-BE49-F238E27FC236}">
                  <a16:creationId xmlns:a16="http://schemas.microsoft.com/office/drawing/2014/main" id="{9C4F93F8-140E-88A5-F22B-BE6856CD9121}"/>
                </a:ext>
              </a:extLst>
            </p:cNvPr>
            <p:cNvSpPr/>
            <p:nvPr/>
          </p:nvSpPr>
          <p:spPr>
            <a:xfrm>
              <a:off x="9958956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06" name="Google Shape;2975;p78">
              <a:extLst>
                <a:ext uri="{FF2B5EF4-FFF2-40B4-BE49-F238E27FC236}">
                  <a16:creationId xmlns:a16="http://schemas.microsoft.com/office/drawing/2014/main" id="{2B307ABF-D207-5312-9143-D405BFEB1ED6}"/>
                </a:ext>
              </a:extLst>
            </p:cNvPr>
            <p:cNvSpPr/>
            <p:nvPr/>
          </p:nvSpPr>
          <p:spPr>
            <a:xfrm>
              <a:off x="10161234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07" name="Google Shape;2976;p78">
              <a:extLst>
                <a:ext uri="{FF2B5EF4-FFF2-40B4-BE49-F238E27FC236}">
                  <a16:creationId xmlns:a16="http://schemas.microsoft.com/office/drawing/2014/main" id="{4BBA62E5-4E68-CEF1-7BC4-B69C3C4BF8D8}"/>
                </a:ext>
              </a:extLst>
            </p:cNvPr>
            <p:cNvSpPr/>
            <p:nvPr/>
          </p:nvSpPr>
          <p:spPr>
            <a:xfrm>
              <a:off x="10060211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08" name="Google Shape;2977;p78">
              <a:extLst>
                <a:ext uri="{FF2B5EF4-FFF2-40B4-BE49-F238E27FC236}">
                  <a16:creationId xmlns:a16="http://schemas.microsoft.com/office/drawing/2014/main" id="{235D15ED-F532-EEA1-79C1-6634A914B467}"/>
                </a:ext>
              </a:extLst>
            </p:cNvPr>
            <p:cNvSpPr/>
            <p:nvPr/>
          </p:nvSpPr>
          <p:spPr>
            <a:xfrm>
              <a:off x="9958956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09" name="Google Shape;2978;p78">
              <a:extLst>
                <a:ext uri="{FF2B5EF4-FFF2-40B4-BE49-F238E27FC236}">
                  <a16:creationId xmlns:a16="http://schemas.microsoft.com/office/drawing/2014/main" id="{D4858C0C-2D03-0500-EADB-EB0C25DB3465}"/>
                </a:ext>
              </a:extLst>
            </p:cNvPr>
            <p:cNvSpPr/>
            <p:nvPr/>
          </p:nvSpPr>
          <p:spPr>
            <a:xfrm>
              <a:off x="985740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10" name="Google Shape;2979;p78">
              <a:extLst>
                <a:ext uri="{FF2B5EF4-FFF2-40B4-BE49-F238E27FC236}">
                  <a16:creationId xmlns:a16="http://schemas.microsoft.com/office/drawing/2014/main" id="{8CE293E3-56E8-E114-A780-1E75044C9D17}"/>
                </a:ext>
              </a:extLst>
            </p:cNvPr>
            <p:cNvSpPr/>
            <p:nvPr/>
          </p:nvSpPr>
          <p:spPr>
            <a:xfrm>
              <a:off x="9756412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11" name="Google Shape;2980;p78">
              <a:extLst>
                <a:ext uri="{FF2B5EF4-FFF2-40B4-BE49-F238E27FC236}">
                  <a16:creationId xmlns:a16="http://schemas.microsoft.com/office/drawing/2014/main" id="{80E580FE-DED0-C0A9-2E7D-C16F33382A8E}"/>
                </a:ext>
              </a:extLst>
            </p:cNvPr>
            <p:cNvSpPr/>
            <p:nvPr/>
          </p:nvSpPr>
          <p:spPr>
            <a:xfrm>
              <a:off x="9655124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12" name="Google Shape;2981;p78">
              <a:extLst>
                <a:ext uri="{FF2B5EF4-FFF2-40B4-BE49-F238E27FC236}">
                  <a16:creationId xmlns:a16="http://schemas.microsoft.com/office/drawing/2014/main" id="{5FF3DAF3-8FA5-E44B-45D7-81DEF68DE6CE}"/>
                </a:ext>
              </a:extLst>
            </p:cNvPr>
            <p:cNvSpPr/>
            <p:nvPr/>
          </p:nvSpPr>
          <p:spPr>
            <a:xfrm>
              <a:off x="9655124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13" name="Google Shape;2982;p78">
              <a:extLst>
                <a:ext uri="{FF2B5EF4-FFF2-40B4-BE49-F238E27FC236}">
                  <a16:creationId xmlns:a16="http://schemas.microsoft.com/office/drawing/2014/main" id="{ED34A815-009F-8C19-29BC-68A1195B4A0B}"/>
                </a:ext>
              </a:extLst>
            </p:cNvPr>
            <p:cNvSpPr/>
            <p:nvPr/>
          </p:nvSpPr>
          <p:spPr>
            <a:xfrm>
              <a:off x="9553869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14" name="Google Shape;2983;p78">
              <a:extLst>
                <a:ext uri="{FF2B5EF4-FFF2-40B4-BE49-F238E27FC236}">
                  <a16:creationId xmlns:a16="http://schemas.microsoft.com/office/drawing/2014/main" id="{733CAA34-1356-FA40-9F1D-A07A2B402F18}"/>
                </a:ext>
              </a:extLst>
            </p:cNvPr>
            <p:cNvSpPr/>
            <p:nvPr/>
          </p:nvSpPr>
          <p:spPr>
            <a:xfrm>
              <a:off x="9452580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15" name="Google Shape;2984;p78">
              <a:extLst>
                <a:ext uri="{FF2B5EF4-FFF2-40B4-BE49-F238E27FC236}">
                  <a16:creationId xmlns:a16="http://schemas.microsoft.com/office/drawing/2014/main" id="{6BCCD10B-6E6F-97AD-D88D-E501797390FA}"/>
                </a:ext>
              </a:extLst>
            </p:cNvPr>
            <p:cNvSpPr/>
            <p:nvPr/>
          </p:nvSpPr>
          <p:spPr>
            <a:xfrm>
              <a:off x="935129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16" name="Google Shape;2985;p78">
              <a:extLst>
                <a:ext uri="{FF2B5EF4-FFF2-40B4-BE49-F238E27FC236}">
                  <a16:creationId xmlns:a16="http://schemas.microsoft.com/office/drawing/2014/main" id="{5C1B5D2B-3162-89E4-869D-02D2DE50F534}"/>
                </a:ext>
              </a:extLst>
            </p:cNvPr>
            <p:cNvSpPr/>
            <p:nvPr/>
          </p:nvSpPr>
          <p:spPr>
            <a:xfrm>
              <a:off x="925030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17" name="Google Shape;2986;p78">
              <a:extLst>
                <a:ext uri="{FF2B5EF4-FFF2-40B4-BE49-F238E27FC236}">
                  <a16:creationId xmlns:a16="http://schemas.microsoft.com/office/drawing/2014/main" id="{38648C87-BD7F-1381-55E2-0B25BBD12B6D}"/>
                </a:ext>
              </a:extLst>
            </p:cNvPr>
            <p:cNvSpPr/>
            <p:nvPr/>
          </p:nvSpPr>
          <p:spPr>
            <a:xfrm>
              <a:off x="8642937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18" name="Google Shape;2987;p78">
              <a:extLst>
                <a:ext uri="{FF2B5EF4-FFF2-40B4-BE49-F238E27FC236}">
                  <a16:creationId xmlns:a16="http://schemas.microsoft.com/office/drawing/2014/main" id="{902F5B73-73F9-708A-7084-1C8A3976B941}"/>
                </a:ext>
              </a:extLst>
            </p:cNvPr>
            <p:cNvSpPr/>
            <p:nvPr/>
          </p:nvSpPr>
          <p:spPr>
            <a:xfrm>
              <a:off x="8642937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19" name="Google Shape;2988;p78">
              <a:extLst>
                <a:ext uri="{FF2B5EF4-FFF2-40B4-BE49-F238E27FC236}">
                  <a16:creationId xmlns:a16="http://schemas.microsoft.com/office/drawing/2014/main" id="{CF1C8747-80EE-81CF-D645-7EFFBC750010}"/>
                </a:ext>
              </a:extLst>
            </p:cNvPr>
            <p:cNvSpPr/>
            <p:nvPr/>
          </p:nvSpPr>
          <p:spPr>
            <a:xfrm>
              <a:off x="8744192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20" name="Google Shape;2989;p78">
              <a:extLst>
                <a:ext uri="{FF2B5EF4-FFF2-40B4-BE49-F238E27FC236}">
                  <a16:creationId xmlns:a16="http://schemas.microsoft.com/office/drawing/2014/main" id="{DA12B1DD-1EBA-E107-7562-12039C5CCE80}"/>
                </a:ext>
              </a:extLst>
            </p:cNvPr>
            <p:cNvSpPr/>
            <p:nvPr/>
          </p:nvSpPr>
          <p:spPr>
            <a:xfrm>
              <a:off x="874419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21" name="Google Shape;2990;p78">
              <a:extLst>
                <a:ext uri="{FF2B5EF4-FFF2-40B4-BE49-F238E27FC236}">
                  <a16:creationId xmlns:a16="http://schemas.microsoft.com/office/drawing/2014/main" id="{B97A1D1C-8A19-904E-D681-F54DE68EF25B}"/>
                </a:ext>
              </a:extLst>
            </p:cNvPr>
            <p:cNvSpPr/>
            <p:nvPr/>
          </p:nvSpPr>
          <p:spPr>
            <a:xfrm>
              <a:off x="874419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22" name="Google Shape;2991;p78">
              <a:extLst>
                <a:ext uri="{FF2B5EF4-FFF2-40B4-BE49-F238E27FC236}">
                  <a16:creationId xmlns:a16="http://schemas.microsoft.com/office/drawing/2014/main" id="{8D1F64A9-9ACF-3881-FFC0-64EE76C71EDE}"/>
                </a:ext>
              </a:extLst>
            </p:cNvPr>
            <p:cNvSpPr/>
            <p:nvPr/>
          </p:nvSpPr>
          <p:spPr>
            <a:xfrm>
              <a:off x="874419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23" name="Google Shape;2992;p78">
              <a:extLst>
                <a:ext uri="{FF2B5EF4-FFF2-40B4-BE49-F238E27FC236}">
                  <a16:creationId xmlns:a16="http://schemas.microsoft.com/office/drawing/2014/main" id="{F66E8C76-F88D-93DC-843E-E18FAA3872AC}"/>
                </a:ext>
              </a:extLst>
            </p:cNvPr>
            <p:cNvSpPr/>
            <p:nvPr/>
          </p:nvSpPr>
          <p:spPr>
            <a:xfrm>
              <a:off x="874419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24" name="Google Shape;2993;p78">
              <a:extLst>
                <a:ext uri="{FF2B5EF4-FFF2-40B4-BE49-F238E27FC236}">
                  <a16:creationId xmlns:a16="http://schemas.microsoft.com/office/drawing/2014/main" id="{A128BDC1-56F6-972C-9B78-8C5293B19199}"/>
                </a:ext>
              </a:extLst>
            </p:cNvPr>
            <p:cNvSpPr/>
            <p:nvPr/>
          </p:nvSpPr>
          <p:spPr>
            <a:xfrm>
              <a:off x="8744192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25" name="Google Shape;2994;p78">
              <a:extLst>
                <a:ext uri="{FF2B5EF4-FFF2-40B4-BE49-F238E27FC236}">
                  <a16:creationId xmlns:a16="http://schemas.microsoft.com/office/drawing/2014/main" id="{67EEFA52-1831-1147-72C1-B3905FEFCFDA}"/>
                </a:ext>
              </a:extLst>
            </p:cNvPr>
            <p:cNvSpPr/>
            <p:nvPr/>
          </p:nvSpPr>
          <p:spPr>
            <a:xfrm>
              <a:off x="8744192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26" name="Google Shape;2995;p78">
              <a:extLst>
                <a:ext uri="{FF2B5EF4-FFF2-40B4-BE49-F238E27FC236}">
                  <a16:creationId xmlns:a16="http://schemas.microsoft.com/office/drawing/2014/main" id="{14DC6391-0DAC-3D76-2DE0-5E45810F1C89}"/>
                </a:ext>
              </a:extLst>
            </p:cNvPr>
            <p:cNvSpPr/>
            <p:nvPr/>
          </p:nvSpPr>
          <p:spPr>
            <a:xfrm>
              <a:off x="874419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27" name="Google Shape;2996;p78">
              <a:extLst>
                <a:ext uri="{FF2B5EF4-FFF2-40B4-BE49-F238E27FC236}">
                  <a16:creationId xmlns:a16="http://schemas.microsoft.com/office/drawing/2014/main" id="{CDB3A63C-3D88-9ABC-EDFB-0E5539119328}"/>
                </a:ext>
              </a:extLst>
            </p:cNvPr>
            <p:cNvSpPr/>
            <p:nvPr/>
          </p:nvSpPr>
          <p:spPr>
            <a:xfrm>
              <a:off x="8744192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28" name="Google Shape;2997;p78">
              <a:extLst>
                <a:ext uri="{FF2B5EF4-FFF2-40B4-BE49-F238E27FC236}">
                  <a16:creationId xmlns:a16="http://schemas.microsoft.com/office/drawing/2014/main" id="{2CE05939-A243-4018-6163-219401EB7D6A}"/>
                </a:ext>
              </a:extLst>
            </p:cNvPr>
            <p:cNvSpPr/>
            <p:nvPr/>
          </p:nvSpPr>
          <p:spPr>
            <a:xfrm>
              <a:off x="8845215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29" name="Google Shape;2998;p78">
              <a:extLst>
                <a:ext uri="{FF2B5EF4-FFF2-40B4-BE49-F238E27FC236}">
                  <a16:creationId xmlns:a16="http://schemas.microsoft.com/office/drawing/2014/main" id="{B6A3B643-4937-4A28-3FDC-B62401CEC756}"/>
                </a:ext>
              </a:extLst>
            </p:cNvPr>
            <p:cNvSpPr/>
            <p:nvPr/>
          </p:nvSpPr>
          <p:spPr>
            <a:xfrm>
              <a:off x="8845215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30" name="Google Shape;2999;p78">
              <a:extLst>
                <a:ext uri="{FF2B5EF4-FFF2-40B4-BE49-F238E27FC236}">
                  <a16:creationId xmlns:a16="http://schemas.microsoft.com/office/drawing/2014/main" id="{FD51AA47-B386-A807-D0FB-07FB71A57BE4}"/>
                </a:ext>
              </a:extLst>
            </p:cNvPr>
            <p:cNvSpPr/>
            <p:nvPr/>
          </p:nvSpPr>
          <p:spPr>
            <a:xfrm>
              <a:off x="8845215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31" name="Google Shape;3000;p78">
              <a:extLst>
                <a:ext uri="{FF2B5EF4-FFF2-40B4-BE49-F238E27FC236}">
                  <a16:creationId xmlns:a16="http://schemas.microsoft.com/office/drawing/2014/main" id="{F0792C99-5EF2-F7D5-A89B-69562BFF0848}"/>
                </a:ext>
              </a:extLst>
            </p:cNvPr>
            <p:cNvSpPr/>
            <p:nvPr/>
          </p:nvSpPr>
          <p:spPr>
            <a:xfrm>
              <a:off x="8845215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32" name="Google Shape;3001;p78">
              <a:extLst>
                <a:ext uri="{FF2B5EF4-FFF2-40B4-BE49-F238E27FC236}">
                  <a16:creationId xmlns:a16="http://schemas.microsoft.com/office/drawing/2014/main" id="{62FAC1BD-DCC4-C3E5-10FA-852AFF357105}"/>
                </a:ext>
              </a:extLst>
            </p:cNvPr>
            <p:cNvSpPr/>
            <p:nvPr/>
          </p:nvSpPr>
          <p:spPr>
            <a:xfrm>
              <a:off x="8845215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33" name="Google Shape;3002;p78">
              <a:extLst>
                <a:ext uri="{FF2B5EF4-FFF2-40B4-BE49-F238E27FC236}">
                  <a16:creationId xmlns:a16="http://schemas.microsoft.com/office/drawing/2014/main" id="{F94BA799-C09D-C6B3-4CE2-3A9AF391CB53}"/>
                </a:ext>
              </a:extLst>
            </p:cNvPr>
            <p:cNvSpPr/>
            <p:nvPr/>
          </p:nvSpPr>
          <p:spPr>
            <a:xfrm>
              <a:off x="8845215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34" name="Google Shape;3003;p78">
              <a:extLst>
                <a:ext uri="{FF2B5EF4-FFF2-40B4-BE49-F238E27FC236}">
                  <a16:creationId xmlns:a16="http://schemas.microsoft.com/office/drawing/2014/main" id="{35028765-5FEF-457E-2C33-570B985216BB}"/>
                </a:ext>
              </a:extLst>
            </p:cNvPr>
            <p:cNvSpPr/>
            <p:nvPr/>
          </p:nvSpPr>
          <p:spPr>
            <a:xfrm>
              <a:off x="8845215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35" name="Google Shape;3004;p78">
              <a:extLst>
                <a:ext uri="{FF2B5EF4-FFF2-40B4-BE49-F238E27FC236}">
                  <a16:creationId xmlns:a16="http://schemas.microsoft.com/office/drawing/2014/main" id="{EDAD174F-69E0-3C12-26BE-627DAA207EBB}"/>
                </a:ext>
              </a:extLst>
            </p:cNvPr>
            <p:cNvSpPr/>
            <p:nvPr/>
          </p:nvSpPr>
          <p:spPr>
            <a:xfrm>
              <a:off x="8845215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9"/>
                    <a:pt x="9" y="481"/>
                    <a:pt x="0" y="1074"/>
                  </a:cubicBezTo>
                  <a:cubicBezTo>
                    <a:pt x="0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36" name="Google Shape;3005;p78">
              <a:extLst>
                <a:ext uri="{FF2B5EF4-FFF2-40B4-BE49-F238E27FC236}">
                  <a16:creationId xmlns:a16="http://schemas.microsoft.com/office/drawing/2014/main" id="{F60F8E85-94E3-DBCB-8B5B-ED55900D1B30}"/>
                </a:ext>
              </a:extLst>
            </p:cNvPr>
            <p:cNvSpPr/>
            <p:nvPr/>
          </p:nvSpPr>
          <p:spPr>
            <a:xfrm>
              <a:off x="8946470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37" name="Google Shape;3006;p78">
              <a:extLst>
                <a:ext uri="{FF2B5EF4-FFF2-40B4-BE49-F238E27FC236}">
                  <a16:creationId xmlns:a16="http://schemas.microsoft.com/office/drawing/2014/main" id="{650014CF-5BB8-7F5D-22FA-68DCDFC90F8B}"/>
                </a:ext>
              </a:extLst>
            </p:cNvPr>
            <p:cNvSpPr/>
            <p:nvPr/>
          </p:nvSpPr>
          <p:spPr>
            <a:xfrm>
              <a:off x="8946470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38" name="Google Shape;3007;p78">
              <a:extLst>
                <a:ext uri="{FF2B5EF4-FFF2-40B4-BE49-F238E27FC236}">
                  <a16:creationId xmlns:a16="http://schemas.microsoft.com/office/drawing/2014/main" id="{EF44D75F-2EF7-F073-DF66-F951E389B68B}"/>
                </a:ext>
              </a:extLst>
            </p:cNvPr>
            <p:cNvSpPr/>
            <p:nvPr/>
          </p:nvSpPr>
          <p:spPr>
            <a:xfrm>
              <a:off x="8946470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39" name="Google Shape;3008;p78">
              <a:extLst>
                <a:ext uri="{FF2B5EF4-FFF2-40B4-BE49-F238E27FC236}">
                  <a16:creationId xmlns:a16="http://schemas.microsoft.com/office/drawing/2014/main" id="{06838177-0FA3-3D87-7673-6DACE12AE4A5}"/>
                </a:ext>
              </a:extLst>
            </p:cNvPr>
            <p:cNvSpPr/>
            <p:nvPr/>
          </p:nvSpPr>
          <p:spPr>
            <a:xfrm>
              <a:off x="8946470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40" name="Google Shape;3009;p78">
              <a:extLst>
                <a:ext uri="{FF2B5EF4-FFF2-40B4-BE49-F238E27FC236}">
                  <a16:creationId xmlns:a16="http://schemas.microsoft.com/office/drawing/2014/main" id="{09505F63-40F8-0C39-814D-C60B6BD55DBB}"/>
                </a:ext>
              </a:extLst>
            </p:cNvPr>
            <p:cNvSpPr/>
            <p:nvPr/>
          </p:nvSpPr>
          <p:spPr>
            <a:xfrm>
              <a:off x="8946470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41" name="Google Shape;3010;p78">
              <a:extLst>
                <a:ext uri="{FF2B5EF4-FFF2-40B4-BE49-F238E27FC236}">
                  <a16:creationId xmlns:a16="http://schemas.microsoft.com/office/drawing/2014/main" id="{74BD1C22-4557-6DF4-6ED8-E63CF21BCEFF}"/>
                </a:ext>
              </a:extLst>
            </p:cNvPr>
            <p:cNvSpPr/>
            <p:nvPr/>
          </p:nvSpPr>
          <p:spPr>
            <a:xfrm>
              <a:off x="8946470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42" name="Google Shape;3011;p78">
              <a:extLst>
                <a:ext uri="{FF2B5EF4-FFF2-40B4-BE49-F238E27FC236}">
                  <a16:creationId xmlns:a16="http://schemas.microsoft.com/office/drawing/2014/main" id="{9AA3CE3B-A01E-8EBD-BA2A-D095200D9468}"/>
                </a:ext>
              </a:extLst>
            </p:cNvPr>
            <p:cNvSpPr/>
            <p:nvPr/>
          </p:nvSpPr>
          <p:spPr>
            <a:xfrm>
              <a:off x="8946470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43" name="Google Shape;3012;p78">
              <a:extLst>
                <a:ext uri="{FF2B5EF4-FFF2-40B4-BE49-F238E27FC236}">
                  <a16:creationId xmlns:a16="http://schemas.microsoft.com/office/drawing/2014/main" id="{EBA6C6C1-C60A-9D32-4748-13EA210C9C7E}"/>
                </a:ext>
              </a:extLst>
            </p:cNvPr>
            <p:cNvSpPr/>
            <p:nvPr/>
          </p:nvSpPr>
          <p:spPr>
            <a:xfrm>
              <a:off x="8946470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44" name="Google Shape;3013;p78">
              <a:extLst>
                <a:ext uri="{FF2B5EF4-FFF2-40B4-BE49-F238E27FC236}">
                  <a16:creationId xmlns:a16="http://schemas.microsoft.com/office/drawing/2014/main" id="{E97ADA79-5AEE-370B-EDB5-2667F9303A94}"/>
                </a:ext>
              </a:extLst>
            </p:cNvPr>
            <p:cNvSpPr/>
            <p:nvPr/>
          </p:nvSpPr>
          <p:spPr>
            <a:xfrm>
              <a:off x="9047759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45" name="Google Shape;3014;p78">
              <a:extLst>
                <a:ext uri="{FF2B5EF4-FFF2-40B4-BE49-F238E27FC236}">
                  <a16:creationId xmlns:a16="http://schemas.microsoft.com/office/drawing/2014/main" id="{DAD35908-9028-70FC-4BC1-832ADEA4A5D8}"/>
                </a:ext>
              </a:extLst>
            </p:cNvPr>
            <p:cNvSpPr/>
            <p:nvPr/>
          </p:nvSpPr>
          <p:spPr>
            <a:xfrm>
              <a:off x="9047759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46" name="Google Shape;3015;p78">
              <a:extLst>
                <a:ext uri="{FF2B5EF4-FFF2-40B4-BE49-F238E27FC236}">
                  <a16:creationId xmlns:a16="http://schemas.microsoft.com/office/drawing/2014/main" id="{AB2E915D-BFB2-78D0-663F-13A74962F65F}"/>
                </a:ext>
              </a:extLst>
            </p:cNvPr>
            <p:cNvSpPr/>
            <p:nvPr/>
          </p:nvSpPr>
          <p:spPr>
            <a:xfrm>
              <a:off x="9047759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47" name="Google Shape;3016;p78">
              <a:extLst>
                <a:ext uri="{FF2B5EF4-FFF2-40B4-BE49-F238E27FC236}">
                  <a16:creationId xmlns:a16="http://schemas.microsoft.com/office/drawing/2014/main" id="{86530648-0BA2-3CA2-DF32-0BB05F6D9DA8}"/>
                </a:ext>
              </a:extLst>
            </p:cNvPr>
            <p:cNvSpPr/>
            <p:nvPr/>
          </p:nvSpPr>
          <p:spPr>
            <a:xfrm>
              <a:off x="9149047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48" name="Google Shape;3017;p78">
              <a:extLst>
                <a:ext uri="{FF2B5EF4-FFF2-40B4-BE49-F238E27FC236}">
                  <a16:creationId xmlns:a16="http://schemas.microsoft.com/office/drawing/2014/main" id="{3A9AC98D-39B7-2FF0-DE08-A10AFDDFC18F}"/>
                </a:ext>
              </a:extLst>
            </p:cNvPr>
            <p:cNvSpPr/>
            <p:nvPr/>
          </p:nvSpPr>
          <p:spPr>
            <a:xfrm>
              <a:off x="9149047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49" name="Google Shape;3018;p78">
              <a:extLst>
                <a:ext uri="{FF2B5EF4-FFF2-40B4-BE49-F238E27FC236}">
                  <a16:creationId xmlns:a16="http://schemas.microsoft.com/office/drawing/2014/main" id="{4EDEA1AD-14D6-9F57-0F40-AF21B04F286E}"/>
                </a:ext>
              </a:extLst>
            </p:cNvPr>
            <p:cNvSpPr/>
            <p:nvPr/>
          </p:nvSpPr>
          <p:spPr>
            <a:xfrm>
              <a:off x="9149047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50" name="Google Shape;3019;p78">
              <a:extLst>
                <a:ext uri="{FF2B5EF4-FFF2-40B4-BE49-F238E27FC236}">
                  <a16:creationId xmlns:a16="http://schemas.microsoft.com/office/drawing/2014/main" id="{8B85CDC5-30B8-E786-6887-19F897130F8F}"/>
                </a:ext>
              </a:extLst>
            </p:cNvPr>
            <p:cNvSpPr/>
            <p:nvPr/>
          </p:nvSpPr>
          <p:spPr>
            <a:xfrm>
              <a:off x="9149047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51" name="Google Shape;3020;p78">
              <a:extLst>
                <a:ext uri="{FF2B5EF4-FFF2-40B4-BE49-F238E27FC236}">
                  <a16:creationId xmlns:a16="http://schemas.microsoft.com/office/drawing/2014/main" id="{FD1991E3-D063-07A8-8E9D-21D2BE2661BF}"/>
                </a:ext>
              </a:extLst>
            </p:cNvPr>
            <p:cNvSpPr/>
            <p:nvPr/>
          </p:nvSpPr>
          <p:spPr>
            <a:xfrm>
              <a:off x="9047759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52" name="Google Shape;3021;p78">
              <a:extLst>
                <a:ext uri="{FF2B5EF4-FFF2-40B4-BE49-F238E27FC236}">
                  <a16:creationId xmlns:a16="http://schemas.microsoft.com/office/drawing/2014/main" id="{9232AC6A-2F29-BF96-4792-A37680E86E7F}"/>
                </a:ext>
              </a:extLst>
            </p:cNvPr>
            <p:cNvSpPr/>
            <p:nvPr/>
          </p:nvSpPr>
          <p:spPr>
            <a:xfrm>
              <a:off x="9047759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53" name="Google Shape;3022;p78">
              <a:extLst>
                <a:ext uri="{FF2B5EF4-FFF2-40B4-BE49-F238E27FC236}">
                  <a16:creationId xmlns:a16="http://schemas.microsoft.com/office/drawing/2014/main" id="{352A9F36-774B-A09A-655C-C77FD29A7E6E}"/>
                </a:ext>
              </a:extLst>
            </p:cNvPr>
            <p:cNvSpPr/>
            <p:nvPr/>
          </p:nvSpPr>
          <p:spPr>
            <a:xfrm>
              <a:off x="9047759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54" name="Google Shape;3023;p78">
              <a:extLst>
                <a:ext uri="{FF2B5EF4-FFF2-40B4-BE49-F238E27FC236}">
                  <a16:creationId xmlns:a16="http://schemas.microsoft.com/office/drawing/2014/main" id="{B01CAFA4-A73D-DB85-037B-30D05AB9565D}"/>
                </a:ext>
              </a:extLst>
            </p:cNvPr>
            <p:cNvSpPr/>
            <p:nvPr/>
          </p:nvSpPr>
          <p:spPr>
            <a:xfrm>
              <a:off x="9047759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55" name="Google Shape;3024;p78">
              <a:extLst>
                <a:ext uri="{FF2B5EF4-FFF2-40B4-BE49-F238E27FC236}">
                  <a16:creationId xmlns:a16="http://schemas.microsoft.com/office/drawing/2014/main" id="{C675BA8D-DCE8-3439-401A-33DCDB92A06C}"/>
                </a:ext>
              </a:extLst>
            </p:cNvPr>
            <p:cNvSpPr/>
            <p:nvPr/>
          </p:nvSpPr>
          <p:spPr>
            <a:xfrm>
              <a:off x="9047759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56" name="Google Shape;3025;p78">
              <a:extLst>
                <a:ext uri="{FF2B5EF4-FFF2-40B4-BE49-F238E27FC236}">
                  <a16:creationId xmlns:a16="http://schemas.microsoft.com/office/drawing/2014/main" id="{54C52186-C85F-4422-6666-F144A8296110}"/>
                </a:ext>
              </a:extLst>
            </p:cNvPr>
            <p:cNvSpPr/>
            <p:nvPr/>
          </p:nvSpPr>
          <p:spPr>
            <a:xfrm>
              <a:off x="9047759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57" name="Google Shape;3026;p78">
              <a:extLst>
                <a:ext uri="{FF2B5EF4-FFF2-40B4-BE49-F238E27FC236}">
                  <a16:creationId xmlns:a16="http://schemas.microsoft.com/office/drawing/2014/main" id="{92A46A8D-DD93-AC00-8057-D681E51525B0}"/>
                </a:ext>
              </a:extLst>
            </p:cNvPr>
            <p:cNvSpPr/>
            <p:nvPr/>
          </p:nvSpPr>
          <p:spPr>
            <a:xfrm>
              <a:off x="8946470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58" name="Google Shape;3027;p78">
              <a:extLst>
                <a:ext uri="{FF2B5EF4-FFF2-40B4-BE49-F238E27FC236}">
                  <a16:creationId xmlns:a16="http://schemas.microsoft.com/office/drawing/2014/main" id="{FE2AA5A4-FFEF-80D1-6298-A01ED5F105A9}"/>
                </a:ext>
              </a:extLst>
            </p:cNvPr>
            <p:cNvSpPr/>
            <p:nvPr/>
          </p:nvSpPr>
          <p:spPr>
            <a:xfrm>
              <a:off x="8845215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40"/>
                    <a:pt x="1821" y="1821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59" name="Google Shape;3028;p78">
              <a:extLst>
                <a:ext uri="{FF2B5EF4-FFF2-40B4-BE49-F238E27FC236}">
                  <a16:creationId xmlns:a16="http://schemas.microsoft.com/office/drawing/2014/main" id="{FB4C1A64-8F02-94E7-AF1D-54D63E37BBA3}"/>
                </a:ext>
              </a:extLst>
            </p:cNvPr>
            <p:cNvSpPr/>
            <p:nvPr/>
          </p:nvSpPr>
          <p:spPr>
            <a:xfrm>
              <a:off x="8845215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60" name="Google Shape;3029;p78">
              <a:extLst>
                <a:ext uri="{FF2B5EF4-FFF2-40B4-BE49-F238E27FC236}">
                  <a16:creationId xmlns:a16="http://schemas.microsoft.com/office/drawing/2014/main" id="{CE8D2257-37E4-0E72-4F6D-4030394AA87B}"/>
                </a:ext>
              </a:extLst>
            </p:cNvPr>
            <p:cNvSpPr/>
            <p:nvPr/>
          </p:nvSpPr>
          <p:spPr>
            <a:xfrm>
              <a:off x="8744192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61" name="Google Shape;3030;p78">
              <a:extLst>
                <a:ext uri="{FF2B5EF4-FFF2-40B4-BE49-F238E27FC236}">
                  <a16:creationId xmlns:a16="http://schemas.microsoft.com/office/drawing/2014/main" id="{0121ACF5-0EB4-DF32-EC7B-4F94575E9AB5}"/>
                </a:ext>
              </a:extLst>
            </p:cNvPr>
            <p:cNvSpPr/>
            <p:nvPr/>
          </p:nvSpPr>
          <p:spPr>
            <a:xfrm>
              <a:off x="8136827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62" name="Google Shape;3031;p78">
              <a:extLst>
                <a:ext uri="{FF2B5EF4-FFF2-40B4-BE49-F238E27FC236}">
                  <a16:creationId xmlns:a16="http://schemas.microsoft.com/office/drawing/2014/main" id="{E337C852-D8DF-684D-8E36-24E1C01DE1D6}"/>
                </a:ext>
              </a:extLst>
            </p:cNvPr>
            <p:cNvSpPr/>
            <p:nvPr/>
          </p:nvSpPr>
          <p:spPr>
            <a:xfrm>
              <a:off x="8136827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63" name="Google Shape;3032;p78">
              <a:extLst>
                <a:ext uri="{FF2B5EF4-FFF2-40B4-BE49-F238E27FC236}">
                  <a16:creationId xmlns:a16="http://schemas.microsoft.com/office/drawing/2014/main" id="{21A43472-7389-3334-F5B2-B6B34771F9BA}"/>
                </a:ext>
              </a:extLst>
            </p:cNvPr>
            <p:cNvSpPr/>
            <p:nvPr/>
          </p:nvSpPr>
          <p:spPr>
            <a:xfrm>
              <a:off x="8136827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64" name="Google Shape;3033;p78">
              <a:extLst>
                <a:ext uri="{FF2B5EF4-FFF2-40B4-BE49-F238E27FC236}">
                  <a16:creationId xmlns:a16="http://schemas.microsoft.com/office/drawing/2014/main" id="{20BEDB27-E9C7-C718-CC3B-AED0422A3F20}"/>
                </a:ext>
              </a:extLst>
            </p:cNvPr>
            <p:cNvSpPr/>
            <p:nvPr/>
          </p:nvSpPr>
          <p:spPr>
            <a:xfrm>
              <a:off x="8136827" y="2271681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5"/>
                    <a:pt x="525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65" name="Google Shape;3034;p78">
              <a:extLst>
                <a:ext uri="{FF2B5EF4-FFF2-40B4-BE49-F238E27FC236}">
                  <a16:creationId xmlns:a16="http://schemas.microsoft.com/office/drawing/2014/main" id="{8A114C55-F0D4-5F87-7562-2B030715AB33}"/>
                </a:ext>
              </a:extLst>
            </p:cNvPr>
            <p:cNvSpPr/>
            <p:nvPr/>
          </p:nvSpPr>
          <p:spPr>
            <a:xfrm>
              <a:off x="8136827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66" name="Google Shape;3035;p78">
              <a:extLst>
                <a:ext uri="{FF2B5EF4-FFF2-40B4-BE49-F238E27FC236}">
                  <a16:creationId xmlns:a16="http://schemas.microsoft.com/office/drawing/2014/main" id="{3D4D2725-202B-9326-B78F-A81ABA210D60}"/>
                </a:ext>
              </a:extLst>
            </p:cNvPr>
            <p:cNvSpPr/>
            <p:nvPr/>
          </p:nvSpPr>
          <p:spPr>
            <a:xfrm>
              <a:off x="8136827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67" name="Google Shape;3036;p78">
              <a:extLst>
                <a:ext uri="{FF2B5EF4-FFF2-40B4-BE49-F238E27FC236}">
                  <a16:creationId xmlns:a16="http://schemas.microsoft.com/office/drawing/2014/main" id="{6B40C688-6973-A0E8-B9CA-9EAF0FB0E570}"/>
                </a:ext>
              </a:extLst>
            </p:cNvPr>
            <p:cNvSpPr/>
            <p:nvPr/>
          </p:nvSpPr>
          <p:spPr>
            <a:xfrm>
              <a:off x="8136827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68" name="Google Shape;3037;p78">
              <a:extLst>
                <a:ext uri="{FF2B5EF4-FFF2-40B4-BE49-F238E27FC236}">
                  <a16:creationId xmlns:a16="http://schemas.microsoft.com/office/drawing/2014/main" id="{99F7FD89-2E6C-AEC6-77D4-663C3D9D6187}"/>
                </a:ext>
              </a:extLst>
            </p:cNvPr>
            <p:cNvSpPr/>
            <p:nvPr/>
          </p:nvSpPr>
          <p:spPr>
            <a:xfrm>
              <a:off x="8136827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69" name="Google Shape;3038;p78">
              <a:extLst>
                <a:ext uri="{FF2B5EF4-FFF2-40B4-BE49-F238E27FC236}">
                  <a16:creationId xmlns:a16="http://schemas.microsoft.com/office/drawing/2014/main" id="{4F3A288C-1C34-6D14-1960-24BB81605966}"/>
                </a:ext>
              </a:extLst>
            </p:cNvPr>
            <p:cNvSpPr/>
            <p:nvPr/>
          </p:nvSpPr>
          <p:spPr>
            <a:xfrm>
              <a:off x="8136827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70" name="Google Shape;3039;p78">
              <a:extLst>
                <a:ext uri="{FF2B5EF4-FFF2-40B4-BE49-F238E27FC236}">
                  <a16:creationId xmlns:a16="http://schemas.microsoft.com/office/drawing/2014/main" id="{9F8B9275-FD95-3001-B786-D5575AFBDEC5}"/>
                </a:ext>
              </a:extLst>
            </p:cNvPr>
            <p:cNvSpPr/>
            <p:nvPr/>
          </p:nvSpPr>
          <p:spPr>
            <a:xfrm>
              <a:off x="8136827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71" name="Google Shape;3040;p78">
              <a:extLst>
                <a:ext uri="{FF2B5EF4-FFF2-40B4-BE49-F238E27FC236}">
                  <a16:creationId xmlns:a16="http://schemas.microsoft.com/office/drawing/2014/main" id="{B2CC7BCC-AFF5-E62D-398C-7DC31CDC0E3A}"/>
                </a:ext>
              </a:extLst>
            </p:cNvPr>
            <p:cNvSpPr/>
            <p:nvPr/>
          </p:nvSpPr>
          <p:spPr>
            <a:xfrm>
              <a:off x="8136827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72" name="Google Shape;3041;p78">
              <a:extLst>
                <a:ext uri="{FF2B5EF4-FFF2-40B4-BE49-F238E27FC236}">
                  <a16:creationId xmlns:a16="http://schemas.microsoft.com/office/drawing/2014/main" id="{78712F56-12D1-20C2-3C7B-2859E1FBCBFC}"/>
                </a:ext>
              </a:extLst>
            </p:cNvPr>
            <p:cNvSpPr/>
            <p:nvPr/>
          </p:nvSpPr>
          <p:spPr>
            <a:xfrm>
              <a:off x="8136827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1" y="1711"/>
                    <a:pt x="522" y="2137"/>
                    <a:pt x="1067" y="2137"/>
                  </a:cubicBezTo>
                  <a:cubicBezTo>
                    <a:pt x="1329" y="2137"/>
                    <a:pt x="1595" y="2039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73" name="Google Shape;3042;p78">
              <a:extLst>
                <a:ext uri="{FF2B5EF4-FFF2-40B4-BE49-F238E27FC236}">
                  <a16:creationId xmlns:a16="http://schemas.microsoft.com/office/drawing/2014/main" id="{534B3316-9726-BE4F-B1D9-2068585301FE}"/>
                </a:ext>
              </a:extLst>
            </p:cNvPr>
            <p:cNvSpPr/>
            <p:nvPr/>
          </p:nvSpPr>
          <p:spPr>
            <a:xfrm>
              <a:off x="8136827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74" name="Google Shape;3043;p78">
              <a:extLst>
                <a:ext uri="{FF2B5EF4-FFF2-40B4-BE49-F238E27FC236}">
                  <a16:creationId xmlns:a16="http://schemas.microsoft.com/office/drawing/2014/main" id="{17ACE779-4719-E034-8396-0524F4CE28D4}"/>
                </a:ext>
              </a:extLst>
            </p:cNvPr>
            <p:cNvSpPr/>
            <p:nvPr/>
          </p:nvSpPr>
          <p:spPr>
            <a:xfrm>
              <a:off x="813682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75" name="Google Shape;3044;p78">
              <a:extLst>
                <a:ext uri="{FF2B5EF4-FFF2-40B4-BE49-F238E27FC236}">
                  <a16:creationId xmlns:a16="http://schemas.microsoft.com/office/drawing/2014/main" id="{6DD042AF-D97B-0B60-0F57-2E01CC5CD7D9}"/>
                </a:ext>
              </a:extLst>
            </p:cNvPr>
            <p:cNvSpPr/>
            <p:nvPr/>
          </p:nvSpPr>
          <p:spPr>
            <a:xfrm>
              <a:off x="8136827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76" name="Google Shape;3045;p78">
              <a:extLst>
                <a:ext uri="{FF2B5EF4-FFF2-40B4-BE49-F238E27FC236}">
                  <a16:creationId xmlns:a16="http://schemas.microsoft.com/office/drawing/2014/main" id="{FE01E3F0-6F2D-26A3-4F1F-F1E0E0CD9DE6}"/>
                </a:ext>
              </a:extLst>
            </p:cNvPr>
            <p:cNvSpPr/>
            <p:nvPr/>
          </p:nvSpPr>
          <p:spPr>
            <a:xfrm>
              <a:off x="8238116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16" y="9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77" name="Google Shape;3046;p78">
              <a:extLst>
                <a:ext uri="{FF2B5EF4-FFF2-40B4-BE49-F238E27FC236}">
                  <a16:creationId xmlns:a16="http://schemas.microsoft.com/office/drawing/2014/main" id="{B218BB99-6999-790B-C011-7B26BD7510C2}"/>
                </a:ext>
              </a:extLst>
            </p:cNvPr>
            <p:cNvSpPr/>
            <p:nvPr/>
          </p:nvSpPr>
          <p:spPr>
            <a:xfrm>
              <a:off x="823811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78" name="Google Shape;3047;p78">
              <a:extLst>
                <a:ext uri="{FF2B5EF4-FFF2-40B4-BE49-F238E27FC236}">
                  <a16:creationId xmlns:a16="http://schemas.microsoft.com/office/drawing/2014/main" id="{47EBF122-53A2-93C3-31C6-96B71F4FBD76}"/>
                </a:ext>
              </a:extLst>
            </p:cNvPr>
            <p:cNvSpPr/>
            <p:nvPr/>
          </p:nvSpPr>
          <p:spPr>
            <a:xfrm>
              <a:off x="8238116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79" name="Google Shape;3048;p78">
              <a:extLst>
                <a:ext uri="{FF2B5EF4-FFF2-40B4-BE49-F238E27FC236}">
                  <a16:creationId xmlns:a16="http://schemas.microsoft.com/office/drawing/2014/main" id="{E8C749B6-90EF-41A9-BE3D-380AD50C6FCB}"/>
                </a:ext>
              </a:extLst>
            </p:cNvPr>
            <p:cNvSpPr/>
            <p:nvPr/>
          </p:nvSpPr>
          <p:spPr>
            <a:xfrm>
              <a:off x="8238116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80" name="Google Shape;3049;p78">
              <a:extLst>
                <a:ext uri="{FF2B5EF4-FFF2-40B4-BE49-F238E27FC236}">
                  <a16:creationId xmlns:a16="http://schemas.microsoft.com/office/drawing/2014/main" id="{283E04C5-B73A-6654-D064-7D3BB1C1EE89}"/>
                </a:ext>
              </a:extLst>
            </p:cNvPr>
            <p:cNvSpPr/>
            <p:nvPr/>
          </p:nvSpPr>
          <p:spPr>
            <a:xfrm>
              <a:off x="823811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81" name="Google Shape;3050;p78">
              <a:extLst>
                <a:ext uri="{FF2B5EF4-FFF2-40B4-BE49-F238E27FC236}">
                  <a16:creationId xmlns:a16="http://schemas.microsoft.com/office/drawing/2014/main" id="{37670181-BF18-6BA5-EBD0-A28E412A69D8}"/>
                </a:ext>
              </a:extLst>
            </p:cNvPr>
            <p:cNvSpPr/>
            <p:nvPr/>
          </p:nvSpPr>
          <p:spPr>
            <a:xfrm>
              <a:off x="8238116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82" name="Google Shape;3051;p78">
              <a:extLst>
                <a:ext uri="{FF2B5EF4-FFF2-40B4-BE49-F238E27FC236}">
                  <a16:creationId xmlns:a16="http://schemas.microsoft.com/office/drawing/2014/main" id="{02CEA3F5-AEBA-D598-4D3D-4C18922B750D}"/>
                </a:ext>
              </a:extLst>
            </p:cNvPr>
            <p:cNvSpPr/>
            <p:nvPr/>
          </p:nvSpPr>
          <p:spPr>
            <a:xfrm>
              <a:off x="8238116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83" name="Google Shape;3052;p78">
              <a:extLst>
                <a:ext uri="{FF2B5EF4-FFF2-40B4-BE49-F238E27FC236}">
                  <a16:creationId xmlns:a16="http://schemas.microsoft.com/office/drawing/2014/main" id="{6CC2D8AE-0A68-3D68-D513-B5B5FEE8AD71}"/>
                </a:ext>
              </a:extLst>
            </p:cNvPr>
            <p:cNvSpPr/>
            <p:nvPr/>
          </p:nvSpPr>
          <p:spPr>
            <a:xfrm>
              <a:off x="8238116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84" name="Google Shape;3053;p78">
              <a:extLst>
                <a:ext uri="{FF2B5EF4-FFF2-40B4-BE49-F238E27FC236}">
                  <a16:creationId xmlns:a16="http://schemas.microsoft.com/office/drawing/2014/main" id="{AA0A9316-DED1-C868-116D-8042D8CA7894}"/>
                </a:ext>
              </a:extLst>
            </p:cNvPr>
            <p:cNvSpPr/>
            <p:nvPr/>
          </p:nvSpPr>
          <p:spPr>
            <a:xfrm>
              <a:off x="8238116" y="227168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85" name="Google Shape;3054;p78">
              <a:extLst>
                <a:ext uri="{FF2B5EF4-FFF2-40B4-BE49-F238E27FC236}">
                  <a16:creationId xmlns:a16="http://schemas.microsoft.com/office/drawing/2014/main" id="{FBF0B491-5BCE-3E42-73F5-ED154AA9AB02}"/>
                </a:ext>
              </a:extLst>
            </p:cNvPr>
            <p:cNvSpPr/>
            <p:nvPr/>
          </p:nvSpPr>
          <p:spPr>
            <a:xfrm>
              <a:off x="8238116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86" name="Google Shape;3055;p78">
              <a:extLst>
                <a:ext uri="{FF2B5EF4-FFF2-40B4-BE49-F238E27FC236}">
                  <a16:creationId xmlns:a16="http://schemas.microsoft.com/office/drawing/2014/main" id="{E1FD261D-4348-C667-A448-5A59794C0A55}"/>
                </a:ext>
              </a:extLst>
            </p:cNvPr>
            <p:cNvSpPr/>
            <p:nvPr/>
          </p:nvSpPr>
          <p:spPr>
            <a:xfrm>
              <a:off x="8238116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87" name="Google Shape;3056;p78">
              <a:extLst>
                <a:ext uri="{FF2B5EF4-FFF2-40B4-BE49-F238E27FC236}">
                  <a16:creationId xmlns:a16="http://schemas.microsoft.com/office/drawing/2014/main" id="{EE342816-690D-5552-6D27-A711782415D1}"/>
                </a:ext>
              </a:extLst>
            </p:cNvPr>
            <p:cNvSpPr/>
            <p:nvPr/>
          </p:nvSpPr>
          <p:spPr>
            <a:xfrm>
              <a:off x="8238116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88" name="Google Shape;3057;p78">
              <a:extLst>
                <a:ext uri="{FF2B5EF4-FFF2-40B4-BE49-F238E27FC236}">
                  <a16:creationId xmlns:a16="http://schemas.microsoft.com/office/drawing/2014/main" id="{7CB64BCC-7C57-A939-8929-C102ACCA9600}"/>
                </a:ext>
              </a:extLst>
            </p:cNvPr>
            <p:cNvSpPr/>
            <p:nvPr/>
          </p:nvSpPr>
          <p:spPr>
            <a:xfrm>
              <a:off x="8238116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89" name="Google Shape;3058;p78">
              <a:extLst>
                <a:ext uri="{FF2B5EF4-FFF2-40B4-BE49-F238E27FC236}">
                  <a16:creationId xmlns:a16="http://schemas.microsoft.com/office/drawing/2014/main" id="{61420E18-0206-666A-93DA-EF4D403A43C6}"/>
                </a:ext>
              </a:extLst>
            </p:cNvPr>
            <p:cNvSpPr/>
            <p:nvPr/>
          </p:nvSpPr>
          <p:spPr>
            <a:xfrm>
              <a:off x="8238116" y="2777791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90" name="Google Shape;3059;p78">
              <a:extLst>
                <a:ext uri="{FF2B5EF4-FFF2-40B4-BE49-F238E27FC236}">
                  <a16:creationId xmlns:a16="http://schemas.microsoft.com/office/drawing/2014/main" id="{0183101B-E369-352D-95EF-D21F26E90B8B}"/>
                </a:ext>
              </a:extLst>
            </p:cNvPr>
            <p:cNvSpPr/>
            <p:nvPr/>
          </p:nvSpPr>
          <p:spPr>
            <a:xfrm>
              <a:off x="8238116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91" name="Google Shape;3060;p78">
              <a:extLst>
                <a:ext uri="{FF2B5EF4-FFF2-40B4-BE49-F238E27FC236}">
                  <a16:creationId xmlns:a16="http://schemas.microsoft.com/office/drawing/2014/main" id="{A182F905-EBF7-7F2B-260D-F57C4C831710}"/>
                </a:ext>
              </a:extLst>
            </p:cNvPr>
            <p:cNvSpPr/>
            <p:nvPr/>
          </p:nvSpPr>
          <p:spPr>
            <a:xfrm>
              <a:off x="8238116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92" name="Google Shape;3061;p78">
              <a:extLst>
                <a:ext uri="{FF2B5EF4-FFF2-40B4-BE49-F238E27FC236}">
                  <a16:creationId xmlns:a16="http://schemas.microsoft.com/office/drawing/2014/main" id="{D73F0991-ECE1-CD15-E17F-55D3886237F0}"/>
                </a:ext>
              </a:extLst>
            </p:cNvPr>
            <p:cNvSpPr/>
            <p:nvPr/>
          </p:nvSpPr>
          <p:spPr>
            <a:xfrm>
              <a:off x="8238116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93" name="Google Shape;3062;p78">
              <a:extLst>
                <a:ext uri="{FF2B5EF4-FFF2-40B4-BE49-F238E27FC236}">
                  <a16:creationId xmlns:a16="http://schemas.microsoft.com/office/drawing/2014/main" id="{F6AC915A-BF80-3F1D-2DF4-6C9D0DBEDE00}"/>
                </a:ext>
              </a:extLst>
            </p:cNvPr>
            <p:cNvSpPr/>
            <p:nvPr/>
          </p:nvSpPr>
          <p:spPr>
            <a:xfrm>
              <a:off x="8238116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94" name="Google Shape;3063;p78">
              <a:extLst>
                <a:ext uri="{FF2B5EF4-FFF2-40B4-BE49-F238E27FC236}">
                  <a16:creationId xmlns:a16="http://schemas.microsoft.com/office/drawing/2014/main" id="{B6FF138A-6071-1E63-A81E-84589073E9C0}"/>
                </a:ext>
              </a:extLst>
            </p:cNvPr>
            <p:cNvSpPr/>
            <p:nvPr/>
          </p:nvSpPr>
          <p:spPr>
            <a:xfrm>
              <a:off x="8238116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95" name="Google Shape;3064;p78">
              <a:extLst>
                <a:ext uri="{FF2B5EF4-FFF2-40B4-BE49-F238E27FC236}">
                  <a16:creationId xmlns:a16="http://schemas.microsoft.com/office/drawing/2014/main" id="{B0B1E75D-B081-F24C-EA29-EBEC891AA471}"/>
                </a:ext>
              </a:extLst>
            </p:cNvPr>
            <p:cNvSpPr/>
            <p:nvPr/>
          </p:nvSpPr>
          <p:spPr>
            <a:xfrm>
              <a:off x="8238116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96" name="Google Shape;3065;p78">
              <a:extLst>
                <a:ext uri="{FF2B5EF4-FFF2-40B4-BE49-F238E27FC236}">
                  <a16:creationId xmlns:a16="http://schemas.microsoft.com/office/drawing/2014/main" id="{AB8ACF0F-70FB-13B3-FA50-EC7944BEA142}"/>
                </a:ext>
              </a:extLst>
            </p:cNvPr>
            <p:cNvSpPr/>
            <p:nvPr/>
          </p:nvSpPr>
          <p:spPr>
            <a:xfrm>
              <a:off x="8238116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97" name="Google Shape;3066;p78">
              <a:extLst>
                <a:ext uri="{FF2B5EF4-FFF2-40B4-BE49-F238E27FC236}">
                  <a16:creationId xmlns:a16="http://schemas.microsoft.com/office/drawing/2014/main" id="{4786CE48-24EC-A4E6-BE5A-588DF713F1E1}"/>
                </a:ext>
              </a:extLst>
            </p:cNvPr>
            <p:cNvSpPr/>
            <p:nvPr/>
          </p:nvSpPr>
          <p:spPr>
            <a:xfrm>
              <a:off x="833937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98" name="Google Shape;3067;p78">
              <a:extLst>
                <a:ext uri="{FF2B5EF4-FFF2-40B4-BE49-F238E27FC236}">
                  <a16:creationId xmlns:a16="http://schemas.microsoft.com/office/drawing/2014/main" id="{1E2F0D79-3885-F0AF-4024-1B9A175C27BC}"/>
                </a:ext>
              </a:extLst>
            </p:cNvPr>
            <p:cNvSpPr/>
            <p:nvPr/>
          </p:nvSpPr>
          <p:spPr>
            <a:xfrm>
              <a:off x="8339371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99" name="Google Shape;3068;p78">
              <a:extLst>
                <a:ext uri="{FF2B5EF4-FFF2-40B4-BE49-F238E27FC236}">
                  <a16:creationId xmlns:a16="http://schemas.microsoft.com/office/drawing/2014/main" id="{7FDB97E9-C141-509C-C7BC-625771B81BE7}"/>
                </a:ext>
              </a:extLst>
            </p:cNvPr>
            <p:cNvSpPr/>
            <p:nvPr/>
          </p:nvSpPr>
          <p:spPr>
            <a:xfrm>
              <a:off x="8339371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00" name="Google Shape;3069;p78">
              <a:extLst>
                <a:ext uri="{FF2B5EF4-FFF2-40B4-BE49-F238E27FC236}">
                  <a16:creationId xmlns:a16="http://schemas.microsoft.com/office/drawing/2014/main" id="{BAB064EB-8439-0D45-F7A0-EE9833866EA5}"/>
                </a:ext>
              </a:extLst>
            </p:cNvPr>
            <p:cNvSpPr/>
            <p:nvPr/>
          </p:nvSpPr>
          <p:spPr>
            <a:xfrm>
              <a:off x="833937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01" name="Google Shape;3070;p78">
              <a:extLst>
                <a:ext uri="{FF2B5EF4-FFF2-40B4-BE49-F238E27FC236}">
                  <a16:creationId xmlns:a16="http://schemas.microsoft.com/office/drawing/2014/main" id="{16F9E354-6138-3D68-ACCF-9E83138C72FE}"/>
                </a:ext>
              </a:extLst>
            </p:cNvPr>
            <p:cNvSpPr/>
            <p:nvPr/>
          </p:nvSpPr>
          <p:spPr>
            <a:xfrm>
              <a:off x="8339371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02" name="Google Shape;3071;p78">
              <a:extLst>
                <a:ext uri="{FF2B5EF4-FFF2-40B4-BE49-F238E27FC236}">
                  <a16:creationId xmlns:a16="http://schemas.microsoft.com/office/drawing/2014/main" id="{5E648CDC-7A1A-1516-D5AE-DB6A1E4463BB}"/>
                </a:ext>
              </a:extLst>
            </p:cNvPr>
            <p:cNvSpPr/>
            <p:nvPr/>
          </p:nvSpPr>
          <p:spPr>
            <a:xfrm>
              <a:off x="8339371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03" name="Google Shape;3072;p78">
              <a:extLst>
                <a:ext uri="{FF2B5EF4-FFF2-40B4-BE49-F238E27FC236}">
                  <a16:creationId xmlns:a16="http://schemas.microsoft.com/office/drawing/2014/main" id="{1D180825-762B-4346-4E8A-6CE1C0ADA9A7}"/>
                </a:ext>
              </a:extLst>
            </p:cNvPr>
            <p:cNvSpPr/>
            <p:nvPr/>
          </p:nvSpPr>
          <p:spPr>
            <a:xfrm>
              <a:off x="8339371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04" name="Google Shape;3073;p78">
              <a:extLst>
                <a:ext uri="{FF2B5EF4-FFF2-40B4-BE49-F238E27FC236}">
                  <a16:creationId xmlns:a16="http://schemas.microsoft.com/office/drawing/2014/main" id="{DC4E7D4D-D0F2-82DB-ED82-4380AD4FA762}"/>
                </a:ext>
              </a:extLst>
            </p:cNvPr>
            <p:cNvSpPr/>
            <p:nvPr/>
          </p:nvSpPr>
          <p:spPr>
            <a:xfrm>
              <a:off x="8339371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05" name="Google Shape;3074;p78">
              <a:extLst>
                <a:ext uri="{FF2B5EF4-FFF2-40B4-BE49-F238E27FC236}">
                  <a16:creationId xmlns:a16="http://schemas.microsoft.com/office/drawing/2014/main" id="{4474CB97-AA4F-7C70-721B-F7145BE09A49}"/>
                </a:ext>
              </a:extLst>
            </p:cNvPr>
            <p:cNvSpPr/>
            <p:nvPr/>
          </p:nvSpPr>
          <p:spPr>
            <a:xfrm>
              <a:off x="8339371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06" name="Google Shape;3075;p78">
              <a:extLst>
                <a:ext uri="{FF2B5EF4-FFF2-40B4-BE49-F238E27FC236}">
                  <a16:creationId xmlns:a16="http://schemas.microsoft.com/office/drawing/2014/main" id="{D7B8EED8-8BB8-E580-8D77-9D662A21E13B}"/>
                </a:ext>
              </a:extLst>
            </p:cNvPr>
            <p:cNvSpPr/>
            <p:nvPr/>
          </p:nvSpPr>
          <p:spPr>
            <a:xfrm>
              <a:off x="8339371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07" name="Google Shape;3076;p78">
              <a:extLst>
                <a:ext uri="{FF2B5EF4-FFF2-40B4-BE49-F238E27FC236}">
                  <a16:creationId xmlns:a16="http://schemas.microsoft.com/office/drawing/2014/main" id="{2EEB625E-6938-B60E-8500-A53B6303363E}"/>
                </a:ext>
              </a:extLst>
            </p:cNvPr>
            <p:cNvSpPr/>
            <p:nvPr/>
          </p:nvSpPr>
          <p:spPr>
            <a:xfrm>
              <a:off x="8339371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08" name="Google Shape;3077;p78">
              <a:extLst>
                <a:ext uri="{FF2B5EF4-FFF2-40B4-BE49-F238E27FC236}">
                  <a16:creationId xmlns:a16="http://schemas.microsoft.com/office/drawing/2014/main" id="{9D4E0DFE-27BF-8F6D-772B-CD76977E0B8C}"/>
                </a:ext>
              </a:extLst>
            </p:cNvPr>
            <p:cNvSpPr/>
            <p:nvPr/>
          </p:nvSpPr>
          <p:spPr>
            <a:xfrm>
              <a:off x="8339371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09" name="Google Shape;3078;p78">
              <a:extLst>
                <a:ext uri="{FF2B5EF4-FFF2-40B4-BE49-F238E27FC236}">
                  <a16:creationId xmlns:a16="http://schemas.microsoft.com/office/drawing/2014/main" id="{21D474A5-F391-A829-CF1D-E923F1316664}"/>
                </a:ext>
              </a:extLst>
            </p:cNvPr>
            <p:cNvSpPr/>
            <p:nvPr/>
          </p:nvSpPr>
          <p:spPr>
            <a:xfrm>
              <a:off x="8339371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10" name="Google Shape;3079;p78">
              <a:extLst>
                <a:ext uri="{FF2B5EF4-FFF2-40B4-BE49-F238E27FC236}">
                  <a16:creationId xmlns:a16="http://schemas.microsoft.com/office/drawing/2014/main" id="{09E21B42-56F7-2AD2-06F1-C089B2B35EB6}"/>
                </a:ext>
              </a:extLst>
            </p:cNvPr>
            <p:cNvSpPr/>
            <p:nvPr/>
          </p:nvSpPr>
          <p:spPr>
            <a:xfrm>
              <a:off x="8339371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11" name="Google Shape;3080;p78">
              <a:extLst>
                <a:ext uri="{FF2B5EF4-FFF2-40B4-BE49-F238E27FC236}">
                  <a16:creationId xmlns:a16="http://schemas.microsoft.com/office/drawing/2014/main" id="{7B3C4150-8F95-CD17-AECE-ACE5167BFECF}"/>
                </a:ext>
              </a:extLst>
            </p:cNvPr>
            <p:cNvSpPr/>
            <p:nvPr/>
          </p:nvSpPr>
          <p:spPr>
            <a:xfrm>
              <a:off x="8339371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12" name="Google Shape;3081;p78">
              <a:extLst>
                <a:ext uri="{FF2B5EF4-FFF2-40B4-BE49-F238E27FC236}">
                  <a16:creationId xmlns:a16="http://schemas.microsoft.com/office/drawing/2014/main" id="{04376867-C7F3-BF85-70A6-2CE998C06F1E}"/>
                </a:ext>
              </a:extLst>
            </p:cNvPr>
            <p:cNvSpPr/>
            <p:nvPr/>
          </p:nvSpPr>
          <p:spPr>
            <a:xfrm>
              <a:off x="8339371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13" name="Google Shape;3082;p78">
              <a:extLst>
                <a:ext uri="{FF2B5EF4-FFF2-40B4-BE49-F238E27FC236}">
                  <a16:creationId xmlns:a16="http://schemas.microsoft.com/office/drawing/2014/main" id="{7EAC8623-090F-C06C-3E43-2248655BFC42}"/>
                </a:ext>
              </a:extLst>
            </p:cNvPr>
            <p:cNvSpPr/>
            <p:nvPr/>
          </p:nvSpPr>
          <p:spPr>
            <a:xfrm>
              <a:off x="8339371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14" name="Google Shape;3083;p78">
              <a:extLst>
                <a:ext uri="{FF2B5EF4-FFF2-40B4-BE49-F238E27FC236}">
                  <a16:creationId xmlns:a16="http://schemas.microsoft.com/office/drawing/2014/main" id="{3F4457CC-73DB-93BF-233A-2C85A37BE0D1}"/>
                </a:ext>
              </a:extLst>
            </p:cNvPr>
            <p:cNvSpPr/>
            <p:nvPr/>
          </p:nvSpPr>
          <p:spPr>
            <a:xfrm>
              <a:off x="8440659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15" name="Google Shape;3084;p78">
              <a:extLst>
                <a:ext uri="{FF2B5EF4-FFF2-40B4-BE49-F238E27FC236}">
                  <a16:creationId xmlns:a16="http://schemas.microsoft.com/office/drawing/2014/main" id="{0FA38678-32D4-3524-D4F4-C895726AD33D}"/>
                </a:ext>
              </a:extLst>
            </p:cNvPr>
            <p:cNvSpPr/>
            <p:nvPr/>
          </p:nvSpPr>
          <p:spPr>
            <a:xfrm>
              <a:off x="8440659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16" name="Google Shape;3085;p78">
              <a:extLst>
                <a:ext uri="{FF2B5EF4-FFF2-40B4-BE49-F238E27FC236}">
                  <a16:creationId xmlns:a16="http://schemas.microsoft.com/office/drawing/2014/main" id="{72A9178E-9B2B-1E7D-A4B9-C27779D30DA9}"/>
                </a:ext>
              </a:extLst>
            </p:cNvPr>
            <p:cNvSpPr/>
            <p:nvPr/>
          </p:nvSpPr>
          <p:spPr>
            <a:xfrm>
              <a:off x="8440659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6" y="1149"/>
                    <a:pt x="2012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17" name="Google Shape;3086;p78">
              <a:extLst>
                <a:ext uri="{FF2B5EF4-FFF2-40B4-BE49-F238E27FC236}">
                  <a16:creationId xmlns:a16="http://schemas.microsoft.com/office/drawing/2014/main" id="{BC901ABB-27D5-F3CA-152E-E7417D89CF7A}"/>
                </a:ext>
              </a:extLst>
            </p:cNvPr>
            <p:cNvSpPr/>
            <p:nvPr/>
          </p:nvSpPr>
          <p:spPr>
            <a:xfrm>
              <a:off x="8440659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18" name="Google Shape;3087;p78">
              <a:extLst>
                <a:ext uri="{FF2B5EF4-FFF2-40B4-BE49-F238E27FC236}">
                  <a16:creationId xmlns:a16="http://schemas.microsoft.com/office/drawing/2014/main" id="{D67E46B4-9085-E642-A961-EDF62E0D99C8}"/>
                </a:ext>
              </a:extLst>
            </p:cNvPr>
            <p:cNvSpPr/>
            <p:nvPr/>
          </p:nvSpPr>
          <p:spPr>
            <a:xfrm>
              <a:off x="8440659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19" name="Google Shape;3088;p78">
              <a:extLst>
                <a:ext uri="{FF2B5EF4-FFF2-40B4-BE49-F238E27FC236}">
                  <a16:creationId xmlns:a16="http://schemas.microsoft.com/office/drawing/2014/main" id="{D3E59D29-1890-5FE0-8C51-07A806FBAD8D}"/>
                </a:ext>
              </a:extLst>
            </p:cNvPr>
            <p:cNvSpPr/>
            <p:nvPr/>
          </p:nvSpPr>
          <p:spPr>
            <a:xfrm>
              <a:off x="8440659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20" name="Google Shape;3089;p78">
              <a:extLst>
                <a:ext uri="{FF2B5EF4-FFF2-40B4-BE49-F238E27FC236}">
                  <a16:creationId xmlns:a16="http://schemas.microsoft.com/office/drawing/2014/main" id="{5319F6E5-E2CA-A267-1AEE-4E008755747F}"/>
                </a:ext>
              </a:extLst>
            </p:cNvPr>
            <p:cNvSpPr/>
            <p:nvPr/>
          </p:nvSpPr>
          <p:spPr>
            <a:xfrm>
              <a:off x="8440659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21" name="Google Shape;3090;p78">
              <a:extLst>
                <a:ext uri="{FF2B5EF4-FFF2-40B4-BE49-F238E27FC236}">
                  <a16:creationId xmlns:a16="http://schemas.microsoft.com/office/drawing/2014/main" id="{36509F58-5F9F-2F89-5358-1EE39D6F97FB}"/>
                </a:ext>
              </a:extLst>
            </p:cNvPr>
            <p:cNvSpPr/>
            <p:nvPr/>
          </p:nvSpPr>
          <p:spPr>
            <a:xfrm>
              <a:off x="8440659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22" name="Google Shape;3091;p78">
              <a:extLst>
                <a:ext uri="{FF2B5EF4-FFF2-40B4-BE49-F238E27FC236}">
                  <a16:creationId xmlns:a16="http://schemas.microsoft.com/office/drawing/2014/main" id="{53043A5A-72E1-148F-EB1B-71CC2C536BDF}"/>
                </a:ext>
              </a:extLst>
            </p:cNvPr>
            <p:cNvSpPr/>
            <p:nvPr/>
          </p:nvSpPr>
          <p:spPr>
            <a:xfrm>
              <a:off x="8440659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23" name="Google Shape;3092;p78">
              <a:extLst>
                <a:ext uri="{FF2B5EF4-FFF2-40B4-BE49-F238E27FC236}">
                  <a16:creationId xmlns:a16="http://schemas.microsoft.com/office/drawing/2014/main" id="{A5C49397-58AA-24D7-D31D-E656F9601084}"/>
                </a:ext>
              </a:extLst>
            </p:cNvPr>
            <p:cNvSpPr/>
            <p:nvPr/>
          </p:nvSpPr>
          <p:spPr>
            <a:xfrm>
              <a:off x="8440659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24" name="Google Shape;3093;p78">
              <a:extLst>
                <a:ext uri="{FF2B5EF4-FFF2-40B4-BE49-F238E27FC236}">
                  <a16:creationId xmlns:a16="http://schemas.microsoft.com/office/drawing/2014/main" id="{96A10E41-8BC4-3D11-A392-381E23F459BC}"/>
                </a:ext>
              </a:extLst>
            </p:cNvPr>
            <p:cNvSpPr/>
            <p:nvPr/>
          </p:nvSpPr>
          <p:spPr>
            <a:xfrm>
              <a:off x="8440659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25" name="Google Shape;3094;p78">
              <a:extLst>
                <a:ext uri="{FF2B5EF4-FFF2-40B4-BE49-F238E27FC236}">
                  <a16:creationId xmlns:a16="http://schemas.microsoft.com/office/drawing/2014/main" id="{AE04B3EF-8540-2E4C-A35D-017C4C02D61F}"/>
                </a:ext>
              </a:extLst>
            </p:cNvPr>
            <p:cNvSpPr/>
            <p:nvPr/>
          </p:nvSpPr>
          <p:spPr>
            <a:xfrm>
              <a:off x="8440659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26" name="Google Shape;3095;p78">
              <a:extLst>
                <a:ext uri="{FF2B5EF4-FFF2-40B4-BE49-F238E27FC236}">
                  <a16:creationId xmlns:a16="http://schemas.microsoft.com/office/drawing/2014/main" id="{1A26CAEA-89D7-78C7-0234-B91C92140302}"/>
                </a:ext>
              </a:extLst>
            </p:cNvPr>
            <p:cNvSpPr/>
            <p:nvPr/>
          </p:nvSpPr>
          <p:spPr>
            <a:xfrm>
              <a:off x="8440659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27" name="Google Shape;3096;p78">
              <a:extLst>
                <a:ext uri="{FF2B5EF4-FFF2-40B4-BE49-F238E27FC236}">
                  <a16:creationId xmlns:a16="http://schemas.microsoft.com/office/drawing/2014/main" id="{CD0F84F1-B88A-E3EB-9056-6F3953273702}"/>
                </a:ext>
              </a:extLst>
            </p:cNvPr>
            <p:cNvSpPr/>
            <p:nvPr/>
          </p:nvSpPr>
          <p:spPr>
            <a:xfrm>
              <a:off x="8440394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28" name="Google Shape;3097;p78">
              <a:extLst>
                <a:ext uri="{FF2B5EF4-FFF2-40B4-BE49-F238E27FC236}">
                  <a16:creationId xmlns:a16="http://schemas.microsoft.com/office/drawing/2014/main" id="{208A4F7F-E67F-C4FA-881F-7A47C373A56B}"/>
                </a:ext>
              </a:extLst>
            </p:cNvPr>
            <p:cNvSpPr/>
            <p:nvPr/>
          </p:nvSpPr>
          <p:spPr>
            <a:xfrm>
              <a:off x="8440659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29" name="Google Shape;3098;p78">
              <a:extLst>
                <a:ext uri="{FF2B5EF4-FFF2-40B4-BE49-F238E27FC236}">
                  <a16:creationId xmlns:a16="http://schemas.microsoft.com/office/drawing/2014/main" id="{FE781AB0-BFF6-2BE1-8A49-6EED8FCFEB6C}"/>
                </a:ext>
              </a:extLst>
            </p:cNvPr>
            <p:cNvSpPr/>
            <p:nvPr/>
          </p:nvSpPr>
          <p:spPr>
            <a:xfrm>
              <a:off x="8440394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30" name="Google Shape;3099;p78">
              <a:extLst>
                <a:ext uri="{FF2B5EF4-FFF2-40B4-BE49-F238E27FC236}">
                  <a16:creationId xmlns:a16="http://schemas.microsoft.com/office/drawing/2014/main" id="{2D3604D1-D0C3-9618-EB2D-635B7496DA53}"/>
                </a:ext>
              </a:extLst>
            </p:cNvPr>
            <p:cNvSpPr/>
            <p:nvPr/>
          </p:nvSpPr>
          <p:spPr>
            <a:xfrm>
              <a:off x="854194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31" name="Google Shape;3100;p78">
              <a:extLst>
                <a:ext uri="{FF2B5EF4-FFF2-40B4-BE49-F238E27FC236}">
                  <a16:creationId xmlns:a16="http://schemas.microsoft.com/office/drawing/2014/main" id="{EF431477-D0D4-5444-0A4B-EC4E2DA140D0}"/>
                </a:ext>
              </a:extLst>
            </p:cNvPr>
            <p:cNvSpPr/>
            <p:nvPr/>
          </p:nvSpPr>
          <p:spPr>
            <a:xfrm>
              <a:off x="8541948" y="1765605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7"/>
                    <a:pt x="522" y="2130"/>
                    <a:pt x="1067" y="2130"/>
                  </a:cubicBezTo>
                  <a:cubicBezTo>
                    <a:pt x="1329" y="2130"/>
                    <a:pt x="1596" y="2032"/>
                    <a:pt x="1813" y="1813"/>
                  </a:cubicBezTo>
                  <a:cubicBezTo>
                    <a:pt x="2485" y="1149"/>
                    <a:pt x="2011" y="0"/>
                    <a:pt x="10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32" name="Google Shape;3101;p78">
              <a:extLst>
                <a:ext uri="{FF2B5EF4-FFF2-40B4-BE49-F238E27FC236}">
                  <a16:creationId xmlns:a16="http://schemas.microsoft.com/office/drawing/2014/main" id="{49BB825E-2A2F-C179-6732-CA3717F4D6DD}"/>
                </a:ext>
              </a:extLst>
            </p:cNvPr>
            <p:cNvSpPr/>
            <p:nvPr/>
          </p:nvSpPr>
          <p:spPr>
            <a:xfrm>
              <a:off x="8541948" y="1866860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1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33" name="Google Shape;3102;p78">
              <a:extLst>
                <a:ext uri="{FF2B5EF4-FFF2-40B4-BE49-F238E27FC236}">
                  <a16:creationId xmlns:a16="http://schemas.microsoft.com/office/drawing/2014/main" id="{F3C640B9-CCDC-A2CA-7191-31E76BCCD406}"/>
                </a:ext>
              </a:extLst>
            </p:cNvPr>
            <p:cNvSpPr/>
            <p:nvPr/>
          </p:nvSpPr>
          <p:spPr>
            <a:xfrm>
              <a:off x="854194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34" name="Google Shape;3103;p78">
              <a:extLst>
                <a:ext uri="{FF2B5EF4-FFF2-40B4-BE49-F238E27FC236}">
                  <a16:creationId xmlns:a16="http://schemas.microsoft.com/office/drawing/2014/main" id="{41B31114-6FE5-6370-23F8-A78D8218A936}"/>
                </a:ext>
              </a:extLst>
            </p:cNvPr>
            <p:cNvSpPr/>
            <p:nvPr/>
          </p:nvSpPr>
          <p:spPr>
            <a:xfrm>
              <a:off x="8541948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35" name="Google Shape;3104;p78">
              <a:extLst>
                <a:ext uri="{FF2B5EF4-FFF2-40B4-BE49-F238E27FC236}">
                  <a16:creationId xmlns:a16="http://schemas.microsoft.com/office/drawing/2014/main" id="{0436DC66-7499-5508-5C9D-C042FB849620}"/>
                </a:ext>
              </a:extLst>
            </p:cNvPr>
            <p:cNvSpPr/>
            <p:nvPr/>
          </p:nvSpPr>
          <p:spPr>
            <a:xfrm>
              <a:off x="8541948" y="2170393"/>
              <a:ext cx="82585" cy="70825"/>
            </a:xfrm>
            <a:custGeom>
              <a:avLst/>
              <a:gdLst/>
              <a:ahLst/>
              <a:cxnLst/>
              <a:rect l="l" t="t" r="r" b="b"/>
              <a:pathLst>
                <a:path w="2486" h="2132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1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5" y="1150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36" name="Google Shape;3105;p78">
              <a:extLst>
                <a:ext uri="{FF2B5EF4-FFF2-40B4-BE49-F238E27FC236}">
                  <a16:creationId xmlns:a16="http://schemas.microsoft.com/office/drawing/2014/main" id="{12E0DB6D-4904-C076-0642-0C27AA0042E6}"/>
                </a:ext>
              </a:extLst>
            </p:cNvPr>
            <p:cNvSpPr/>
            <p:nvPr/>
          </p:nvSpPr>
          <p:spPr>
            <a:xfrm>
              <a:off x="8541948" y="2271681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9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37" name="Google Shape;3106;p78">
              <a:extLst>
                <a:ext uri="{FF2B5EF4-FFF2-40B4-BE49-F238E27FC236}">
                  <a16:creationId xmlns:a16="http://schemas.microsoft.com/office/drawing/2014/main" id="{94580744-4F7C-34D8-0A90-E27C59ADA9D3}"/>
                </a:ext>
              </a:extLst>
            </p:cNvPr>
            <p:cNvSpPr/>
            <p:nvPr/>
          </p:nvSpPr>
          <p:spPr>
            <a:xfrm>
              <a:off x="8541948" y="2372671"/>
              <a:ext cx="82652" cy="71091"/>
            </a:xfrm>
            <a:custGeom>
              <a:avLst/>
              <a:gdLst/>
              <a:ahLst/>
              <a:cxnLst/>
              <a:rect l="l" t="t" r="r" b="b"/>
              <a:pathLst>
                <a:path w="2488" h="2140" extrusionOk="0">
                  <a:moveTo>
                    <a:pt x="1057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6"/>
                    <a:pt x="522" y="2139"/>
                    <a:pt x="1069" y="2139"/>
                  </a:cubicBezTo>
                  <a:cubicBezTo>
                    <a:pt x="1333" y="2139"/>
                    <a:pt x="1602" y="2041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38" name="Google Shape;3107;p78">
              <a:extLst>
                <a:ext uri="{FF2B5EF4-FFF2-40B4-BE49-F238E27FC236}">
                  <a16:creationId xmlns:a16="http://schemas.microsoft.com/office/drawing/2014/main" id="{6AE6A116-4ED1-8F53-6868-397DBE86477F}"/>
                </a:ext>
              </a:extLst>
            </p:cNvPr>
            <p:cNvSpPr/>
            <p:nvPr/>
          </p:nvSpPr>
          <p:spPr>
            <a:xfrm>
              <a:off x="8541948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39" name="Google Shape;3108;p78">
              <a:extLst>
                <a:ext uri="{FF2B5EF4-FFF2-40B4-BE49-F238E27FC236}">
                  <a16:creationId xmlns:a16="http://schemas.microsoft.com/office/drawing/2014/main" id="{89BA0DBB-B508-57FF-3F5E-F741D702EA71}"/>
                </a:ext>
              </a:extLst>
            </p:cNvPr>
            <p:cNvSpPr/>
            <p:nvPr/>
          </p:nvSpPr>
          <p:spPr>
            <a:xfrm>
              <a:off x="8642937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40" name="Google Shape;3109;p78">
              <a:extLst>
                <a:ext uri="{FF2B5EF4-FFF2-40B4-BE49-F238E27FC236}">
                  <a16:creationId xmlns:a16="http://schemas.microsoft.com/office/drawing/2014/main" id="{E2AA2CAB-3F00-15F6-E6E9-94A4CCDE6552}"/>
                </a:ext>
              </a:extLst>
            </p:cNvPr>
            <p:cNvSpPr/>
            <p:nvPr/>
          </p:nvSpPr>
          <p:spPr>
            <a:xfrm>
              <a:off x="8642937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41" name="Google Shape;3110;p78">
              <a:extLst>
                <a:ext uri="{FF2B5EF4-FFF2-40B4-BE49-F238E27FC236}">
                  <a16:creationId xmlns:a16="http://schemas.microsoft.com/office/drawing/2014/main" id="{288302AE-F01A-1587-B06D-81D6BBA4AB35}"/>
                </a:ext>
              </a:extLst>
            </p:cNvPr>
            <p:cNvSpPr/>
            <p:nvPr/>
          </p:nvSpPr>
          <p:spPr>
            <a:xfrm>
              <a:off x="8642937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42" name="Google Shape;3111;p78">
              <a:extLst>
                <a:ext uri="{FF2B5EF4-FFF2-40B4-BE49-F238E27FC236}">
                  <a16:creationId xmlns:a16="http://schemas.microsoft.com/office/drawing/2014/main" id="{7A043CC6-2D40-7784-B84A-C342A13FC393}"/>
                </a:ext>
              </a:extLst>
            </p:cNvPr>
            <p:cNvSpPr/>
            <p:nvPr/>
          </p:nvSpPr>
          <p:spPr>
            <a:xfrm>
              <a:off x="8642937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43" name="Google Shape;3112;p78">
              <a:extLst>
                <a:ext uri="{FF2B5EF4-FFF2-40B4-BE49-F238E27FC236}">
                  <a16:creationId xmlns:a16="http://schemas.microsoft.com/office/drawing/2014/main" id="{F5D8AD5A-AA80-AA3F-F62E-D5BE5F0AF457}"/>
                </a:ext>
              </a:extLst>
            </p:cNvPr>
            <p:cNvSpPr/>
            <p:nvPr/>
          </p:nvSpPr>
          <p:spPr>
            <a:xfrm>
              <a:off x="8642937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44" name="Google Shape;3113;p78">
              <a:extLst>
                <a:ext uri="{FF2B5EF4-FFF2-40B4-BE49-F238E27FC236}">
                  <a16:creationId xmlns:a16="http://schemas.microsoft.com/office/drawing/2014/main" id="{23DCB9FC-7685-03A5-D824-564A3F36C6CD}"/>
                </a:ext>
              </a:extLst>
            </p:cNvPr>
            <p:cNvSpPr/>
            <p:nvPr/>
          </p:nvSpPr>
          <p:spPr>
            <a:xfrm>
              <a:off x="8642937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45" name="Google Shape;3114;p78">
              <a:extLst>
                <a:ext uri="{FF2B5EF4-FFF2-40B4-BE49-F238E27FC236}">
                  <a16:creationId xmlns:a16="http://schemas.microsoft.com/office/drawing/2014/main" id="{F5B17E44-BF3A-8F36-85E0-4DD675C218CA}"/>
                </a:ext>
              </a:extLst>
            </p:cNvPr>
            <p:cNvSpPr/>
            <p:nvPr/>
          </p:nvSpPr>
          <p:spPr>
            <a:xfrm>
              <a:off x="8642937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46" name="Google Shape;3115;p78">
              <a:extLst>
                <a:ext uri="{FF2B5EF4-FFF2-40B4-BE49-F238E27FC236}">
                  <a16:creationId xmlns:a16="http://schemas.microsoft.com/office/drawing/2014/main" id="{772AB9FC-F617-37EC-A78C-4003B2416EC9}"/>
                </a:ext>
              </a:extLst>
            </p:cNvPr>
            <p:cNvSpPr/>
            <p:nvPr/>
          </p:nvSpPr>
          <p:spPr>
            <a:xfrm>
              <a:off x="8642937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47" name="Google Shape;3116;p78">
              <a:extLst>
                <a:ext uri="{FF2B5EF4-FFF2-40B4-BE49-F238E27FC236}">
                  <a16:creationId xmlns:a16="http://schemas.microsoft.com/office/drawing/2014/main" id="{1B04AF45-822A-F1E5-0C92-1EA8E7013E55}"/>
                </a:ext>
              </a:extLst>
            </p:cNvPr>
            <p:cNvSpPr/>
            <p:nvPr/>
          </p:nvSpPr>
          <p:spPr>
            <a:xfrm>
              <a:off x="8642937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48" name="Google Shape;3117;p78">
              <a:extLst>
                <a:ext uri="{FF2B5EF4-FFF2-40B4-BE49-F238E27FC236}">
                  <a16:creationId xmlns:a16="http://schemas.microsoft.com/office/drawing/2014/main" id="{CE304932-6356-DA40-EA51-60AC44C71C20}"/>
                </a:ext>
              </a:extLst>
            </p:cNvPr>
            <p:cNvSpPr/>
            <p:nvPr/>
          </p:nvSpPr>
          <p:spPr>
            <a:xfrm>
              <a:off x="8642937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49" name="Google Shape;3118;p78">
              <a:extLst>
                <a:ext uri="{FF2B5EF4-FFF2-40B4-BE49-F238E27FC236}">
                  <a16:creationId xmlns:a16="http://schemas.microsoft.com/office/drawing/2014/main" id="{6B82D6BA-219C-5FE9-0214-BB8FB0BE243E}"/>
                </a:ext>
              </a:extLst>
            </p:cNvPr>
            <p:cNvSpPr/>
            <p:nvPr/>
          </p:nvSpPr>
          <p:spPr>
            <a:xfrm>
              <a:off x="8541948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57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50" name="Google Shape;3119;p78">
              <a:extLst>
                <a:ext uri="{FF2B5EF4-FFF2-40B4-BE49-F238E27FC236}">
                  <a16:creationId xmlns:a16="http://schemas.microsoft.com/office/drawing/2014/main" id="{3E160ED8-297D-8EC4-67CA-9B5E7789178D}"/>
                </a:ext>
              </a:extLst>
            </p:cNvPr>
            <p:cNvSpPr/>
            <p:nvPr/>
          </p:nvSpPr>
          <p:spPr>
            <a:xfrm>
              <a:off x="8541948" y="2676502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9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51" name="Google Shape;3120;p78">
              <a:extLst>
                <a:ext uri="{FF2B5EF4-FFF2-40B4-BE49-F238E27FC236}">
                  <a16:creationId xmlns:a16="http://schemas.microsoft.com/office/drawing/2014/main" id="{34C18B1E-0E02-11ED-8584-D1D0EF020E82}"/>
                </a:ext>
              </a:extLst>
            </p:cNvPr>
            <p:cNvSpPr/>
            <p:nvPr/>
          </p:nvSpPr>
          <p:spPr>
            <a:xfrm>
              <a:off x="8541948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3" y="1149"/>
                    <a:pt x="2019" y="0"/>
                    <a:pt x="10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52" name="Google Shape;3121;p78">
              <a:extLst>
                <a:ext uri="{FF2B5EF4-FFF2-40B4-BE49-F238E27FC236}">
                  <a16:creationId xmlns:a16="http://schemas.microsoft.com/office/drawing/2014/main" id="{270962FA-B75C-0881-D45F-F7EBC2043165}"/>
                </a:ext>
              </a:extLst>
            </p:cNvPr>
            <p:cNvSpPr/>
            <p:nvPr/>
          </p:nvSpPr>
          <p:spPr>
            <a:xfrm>
              <a:off x="8541948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53" name="Google Shape;3122;p78">
              <a:extLst>
                <a:ext uri="{FF2B5EF4-FFF2-40B4-BE49-F238E27FC236}">
                  <a16:creationId xmlns:a16="http://schemas.microsoft.com/office/drawing/2014/main" id="{35A6C4AC-92E5-C74D-EBC2-E2C80C5DCD7A}"/>
                </a:ext>
              </a:extLst>
            </p:cNvPr>
            <p:cNvSpPr/>
            <p:nvPr/>
          </p:nvSpPr>
          <p:spPr>
            <a:xfrm>
              <a:off x="8541649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54" name="Google Shape;3123;p78">
              <a:extLst>
                <a:ext uri="{FF2B5EF4-FFF2-40B4-BE49-F238E27FC236}">
                  <a16:creationId xmlns:a16="http://schemas.microsoft.com/office/drawing/2014/main" id="{6C0A647F-0A3E-BCB0-E0A9-051BC0AA10A5}"/>
                </a:ext>
              </a:extLst>
            </p:cNvPr>
            <p:cNvSpPr/>
            <p:nvPr/>
          </p:nvSpPr>
          <p:spPr>
            <a:xfrm>
              <a:off x="8541948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57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0" y="2137"/>
                  </a:cubicBezTo>
                  <a:cubicBezTo>
                    <a:pt x="1331" y="2137"/>
                    <a:pt x="1597" y="2039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55" name="Google Shape;3124;p78">
              <a:extLst>
                <a:ext uri="{FF2B5EF4-FFF2-40B4-BE49-F238E27FC236}">
                  <a16:creationId xmlns:a16="http://schemas.microsoft.com/office/drawing/2014/main" id="{839872FE-12FC-FA2A-6A8A-1449BC41D586}"/>
                </a:ext>
              </a:extLst>
            </p:cNvPr>
            <p:cNvSpPr/>
            <p:nvPr/>
          </p:nvSpPr>
          <p:spPr>
            <a:xfrm>
              <a:off x="8541649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56" name="Google Shape;3125;p78">
              <a:extLst>
                <a:ext uri="{FF2B5EF4-FFF2-40B4-BE49-F238E27FC236}">
                  <a16:creationId xmlns:a16="http://schemas.microsoft.com/office/drawing/2014/main" id="{428C0360-A2AE-8071-7F18-AE235DC696CA}"/>
                </a:ext>
              </a:extLst>
            </p:cNvPr>
            <p:cNvSpPr/>
            <p:nvPr/>
          </p:nvSpPr>
          <p:spPr>
            <a:xfrm>
              <a:off x="8541948" y="2980334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5" y="1149"/>
                    <a:pt x="2011" y="0"/>
                    <a:pt x="10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57" name="Google Shape;3126;p78">
              <a:extLst>
                <a:ext uri="{FF2B5EF4-FFF2-40B4-BE49-F238E27FC236}">
                  <a16:creationId xmlns:a16="http://schemas.microsoft.com/office/drawing/2014/main" id="{5AB63AC3-0BEB-BFD9-1B89-58FBC7E6375F}"/>
                </a:ext>
              </a:extLst>
            </p:cNvPr>
            <p:cNvSpPr/>
            <p:nvPr/>
          </p:nvSpPr>
          <p:spPr>
            <a:xfrm>
              <a:off x="8440659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58" name="Google Shape;3127;p78">
              <a:extLst>
                <a:ext uri="{FF2B5EF4-FFF2-40B4-BE49-F238E27FC236}">
                  <a16:creationId xmlns:a16="http://schemas.microsoft.com/office/drawing/2014/main" id="{1B9EC371-B65A-AD5C-6798-6E5EF5DBE979}"/>
                </a:ext>
              </a:extLst>
            </p:cNvPr>
            <p:cNvSpPr/>
            <p:nvPr/>
          </p:nvSpPr>
          <p:spPr>
            <a:xfrm>
              <a:off x="8339371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59" name="Google Shape;3128;p78">
              <a:extLst>
                <a:ext uri="{FF2B5EF4-FFF2-40B4-BE49-F238E27FC236}">
                  <a16:creationId xmlns:a16="http://schemas.microsoft.com/office/drawing/2014/main" id="{D3AB0C1D-5FB5-E356-9E65-F38F4CA0FD33}"/>
                </a:ext>
              </a:extLst>
            </p:cNvPr>
            <p:cNvSpPr/>
            <p:nvPr/>
          </p:nvSpPr>
          <p:spPr>
            <a:xfrm>
              <a:off x="8238116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60" name="Google Shape;3129;p78">
              <a:extLst>
                <a:ext uri="{FF2B5EF4-FFF2-40B4-BE49-F238E27FC236}">
                  <a16:creationId xmlns:a16="http://schemas.microsoft.com/office/drawing/2014/main" id="{9C1BE963-9862-CA97-3937-CA9E86370C0D}"/>
                </a:ext>
              </a:extLst>
            </p:cNvPr>
            <p:cNvSpPr/>
            <p:nvPr/>
          </p:nvSpPr>
          <p:spPr>
            <a:xfrm>
              <a:off x="8136827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61" name="Google Shape;3130;p78">
              <a:extLst>
                <a:ext uri="{FF2B5EF4-FFF2-40B4-BE49-F238E27FC236}">
                  <a16:creationId xmlns:a16="http://schemas.microsoft.com/office/drawing/2014/main" id="{4B180A95-934C-9372-DDA5-47F1D686180E}"/>
                </a:ext>
              </a:extLst>
            </p:cNvPr>
            <p:cNvSpPr/>
            <p:nvPr/>
          </p:nvSpPr>
          <p:spPr>
            <a:xfrm>
              <a:off x="8035572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62" name="Google Shape;3131;p78">
              <a:extLst>
                <a:ext uri="{FF2B5EF4-FFF2-40B4-BE49-F238E27FC236}">
                  <a16:creationId xmlns:a16="http://schemas.microsoft.com/office/drawing/2014/main" id="{E2035325-AB35-ACAF-F9D5-74DA4442CE0C}"/>
                </a:ext>
              </a:extLst>
            </p:cNvPr>
            <p:cNvSpPr/>
            <p:nvPr/>
          </p:nvSpPr>
          <p:spPr>
            <a:xfrm>
              <a:off x="7934284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63" name="Google Shape;3132;p78">
              <a:extLst>
                <a:ext uri="{FF2B5EF4-FFF2-40B4-BE49-F238E27FC236}">
                  <a16:creationId xmlns:a16="http://schemas.microsoft.com/office/drawing/2014/main" id="{A3BF29D5-F422-3E04-4457-123313786FF7}"/>
                </a:ext>
              </a:extLst>
            </p:cNvPr>
            <p:cNvSpPr/>
            <p:nvPr/>
          </p:nvSpPr>
          <p:spPr>
            <a:xfrm>
              <a:off x="8845215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4"/>
                    <a:pt x="1078" y="2134"/>
                  </a:cubicBezTo>
                  <a:cubicBezTo>
                    <a:pt x="1340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64" name="Google Shape;3133;p78">
              <a:extLst>
                <a:ext uri="{FF2B5EF4-FFF2-40B4-BE49-F238E27FC236}">
                  <a16:creationId xmlns:a16="http://schemas.microsoft.com/office/drawing/2014/main" id="{638AE68D-5BF3-7CF9-2C72-A7585149E5DF}"/>
                </a:ext>
              </a:extLst>
            </p:cNvPr>
            <p:cNvSpPr/>
            <p:nvPr/>
          </p:nvSpPr>
          <p:spPr>
            <a:xfrm>
              <a:off x="8845215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54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65" name="Google Shape;3134;p78">
              <a:extLst>
                <a:ext uri="{FF2B5EF4-FFF2-40B4-BE49-F238E27FC236}">
                  <a16:creationId xmlns:a16="http://schemas.microsoft.com/office/drawing/2014/main" id="{E25DD7E5-53B3-13C8-D119-E34468A20DDC}"/>
                </a:ext>
              </a:extLst>
            </p:cNvPr>
            <p:cNvSpPr/>
            <p:nvPr/>
          </p:nvSpPr>
          <p:spPr>
            <a:xfrm>
              <a:off x="8946470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66" name="Google Shape;3135;p78">
              <a:extLst>
                <a:ext uri="{FF2B5EF4-FFF2-40B4-BE49-F238E27FC236}">
                  <a16:creationId xmlns:a16="http://schemas.microsoft.com/office/drawing/2014/main" id="{5EE1C6B8-3DF4-7732-FD95-C558B7197644}"/>
                </a:ext>
              </a:extLst>
            </p:cNvPr>
            <p:cNvSpPr/>
            <p:nvPr/>
          </p:nvSpPr>
          <p:spPr>
            <a:xfrm>
              <a:off x="8946470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67" name="Google Shape;3136;p78">
              <a:extLst>
                <a:ext uri="{FF2B5EF4-FFF2-40B4-BE49-F238E27FC236}">
                  <a16:creationId xmlns:a16="http://schemas.microsoft.com/office/drawing/2014/main" id="{CB2C2D0F-0BB0-523A-86F4-E97AC989D361}"/>
                </a:ext>
              </a:extLst>
            </p:cNvPr>
            <p:cNvSpPr/>
            <p:nvPr/>
          </p:nvSpPr>
          <p:spPr>
            <a:xfrm>
              <a:off x="8744192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68" name="Google Shape;3137;p78">
              <a:extLst>
                <a:ext uri="{FF2B5EF4-FFF2-40B4-BE49-F238E27FC236}">
                  <a16:creationId xmlns:a16="http://schemas.microsoft.com/office/drawing/2014/main" id="{5E546972-9E06-DA0C-A170-78E3508AC615}"/>
                </a:ext>
              </a:extLst>
            </p:cNvPr>
            <p:cNvSpPr/>
            <p:nvPr/>
          </p:nvSpPr>
          <p:spPr>
            <a:xfrm>
              <a:off x="8744192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69" name="Google Shape;3138;p78">
              <a:extLst>
                <a:ext uri="{FF2B5EF4-FFF2-40B4-BE49-F238E27FC236}">
                  <a16:creationId xmlns:a16="http://schemas.microsoft.com/office/drawing/2014/main" id="{426C64DB-7079-720D-BDAA-2BFD9F7A38EF}"/>
                </a:ext>
              </a:extLst>
            </p:cNvPr>
            <p:cNvSpPr/>
            <p:nvPr/>
          </p:nvSpPr>
          <p:spPr>
            <a:xfrm>
              <a:off x="8642937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70" name="Google Shape;3139;p78">
              <a:extLst>
                <a:ext uri="{FF2B5EF4-FFF2-40B4-BE49-F238E27FC236}">
                  <a16:creationId xmlns:a16="http://schemas.microsoft.com/office/drawing/2014/main" id="{CF315D8F-9FDA-2841-D2B8-CFF12C8445E1}"/>
                </a:ext>
              </a:extLst>
            </p:cNvPr>
            <p:cNvSpPr/>
            <p:nvPr/>
          </p:nvSpPr>
          <p:spPr>
            <a:xfrm>
              <a:off x="8642937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71" name="Google Shape;3140;p78">
              <a:extLst>
                <a:ext uri="{FF2B5EF4-FFF2-40B4-BE49-F238E27FC236}">
                  <a16:creationId xmlns:a16="http://schemas.microsoft.com/office/drawing/2014/main" id="{D397D041-EC3C-C6C6-EED7-1DB024EC56F6}"/>
                </a:ext>
              </a:extLst>
            </p:cNvPr>
            <p:cNvSpPr/>
            <p:nvPr/>
          </p:nvSpPr>
          <p:spPr>
            <a:xfrm>
              <a:off x="8642937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72" name="Google Shape;3141;p78">
              <a:extLst>
                <a:ext uri="{FF2B5EF4-FFF2-40B4-BE49-F238E27FC236}">
                  <a16:creationId xmlns:a16="http://schemas.microsoft.com/office/drawing/2014/main" id="{872013E9-E15F-01DA-15A2-7063E678BDDF}"/>
                </a:ext>
              </a:extLst>
            </p:cNvPr>
            <p:cNvSpPr/>
            <p:nvPr/>
          </p:nvSpPr>
          <p:spPr>
            <a:xfrm>
              <a:off x="8541748" y="4296053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63" y="1"/>
                  </a:moveTo>
                  <a:cubicBezTo>
                    <a:pt x="478" y="1"/>
                    <a:pt x="6" y="480"/>
                    <a:pt x="6" y="1066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40"/>
                    <a:pt x="1819" y="1822"/>
                  </a:cubicBezTo>
                  <a:cubicBezTo>
                    <a:pt x="2494" y="1147"/>
                    <a:pt x="2014" y="1"/>
                    <a:pt x="10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73" name="Google Shape;3142;p78">
              <a:extLst>
                <a:ext uri="{FF2B5EF4-FFF2-40B4-BE49-F238E27FC236}">
                  <a16:creationId xmlns:a16="http://schemas.microsoft.com/office/drawing/2014/main" id="{4B12753D-75C0-494D-A095-720E0356A617}"/>
                </a:ext>
              </a:extLst>
            </p:cNvPr>
            <p:cNvSpPr/>
            <p:nvPr/>
          </p:nvSpPr>
          <p:spPr>
            <a:xfrm>
              <a:off x="8541748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3" y="0"/>
                  </a:moveTo>
                  <a:cubicBezTo>
                    <a:pt x="478" y="8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46"/>
                    <a:pt x="2014" y="0"/>
                    <a:pt x="10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74" name="Google Shape;3143;p78">
              <a:extLst>
                <a:ext uri="{FF2B5EF4-FFF2-40B4-BE49-F238E27FC236}">
                  <a16:creationId xmlns:a16="http://schemas.microsoft.com/office/drawing/2014/main" id="{7A0FDFA4-2C79-2AAF-F479-24E918A01F65}"/>
                </a:ext>
              </a:extLst>
            </p:cNvPr>
            <p:cNvSpPr/>
            <p:nvPr/>
          </p:nvSpPr>
          <p:spPr>
            <a:xfrm>
              <a:off x="8845215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75" name="Google Shape;3144;p78">
              <a:extLst>
                <a:ext uri="{FF2B5EF4-FFF2-40B4-BE49-F238E27FC236}">
                  <a16:creationId xmlns:a16="http://schemas.microsoft.com/office/drawing/2014/main" id="{9A425C70-BBD9-11F5-149C-08FADFEBC3DC}"/>
                </a:ext>
              </a:extLst>
            </p:cNvPr>
            <p:cNvSpPr/>
            <p:nvPr/>
          </p:nvSpPr>
          <p:spPr>
            <a:xfrm>
              <a:off x="8744192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76" name="Google Shape;3145;p78">
              <a:extLst>
                <a:ext uri="{FF2B5EF4-FFF2-40B4-BE49-F238E27FC236}">
                  <a16:creationId xmlns:a16="http://schemas.microsoft.com/office/drawing/2014/main" id="{5DE2AFE6-A5C7-B06E-F7AA-C419FAE0F9DE}"/>
                </a:ext>
              </a:extLst>
            </p:cNvPr>
            <p:cNvSpPr/>
            <p:nvPr/>
          </p:nvSpPr>
          <p:spPr>
            <a:xfrm>
              <a:off x="8642937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77" name="Google Shape;3146;p78">
              <a:extLst>
                <a:ext uri="{FF2B5EF4-FFF2-40B4-BE49-F238E27FC236}">
                  <a16:creationId xmlns:a16="http://schemas.microsoft.com/office/drawing/2014/main" id="{82729AED-149A-488A-8C35-593A3847AB19}"/>
                </a:ext>
              </a:extLst>
            </p:cNvPr>
            <p:cNvSpPr/>
            <p:nvPr/>
          </p:nvSpPr>
          <p:spPr>
            <a:xfrm>
              <a:off x="8541649" y="4498597"/>
              <a:ext cx="82884" cy="70825"/>
            </a:xfrm>
            <a:custGeom>
              <a:avLst/>
              <a:gdLst/>
              <a:ahLst/>
              <a:cxnLst/>
              <a:rect l="l" t="t" r="r" b="b"/>
              <a:pathLst>
                <a:path w="2495" h="2132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80"/>
                    <a:pt x="9" y="1066"/>
                  </a:cubicBezTo>
                  <a:cubicBezTo>
                    <a:pt x="9" y="1708"/>
                    <a:pt x="531" y="2131"/>
                    <a:pt x="1078" y="2131"/>
                  </a:cubicBezTo>
                  <a:cubicBezTo>
                    <a:pt x="1342" y="2131"/>
                    <a:pt x="1611" y="2033"/>
                    <a:pt x="1830" y="1814"/>
                  </a:cubicBezTo>
                  <a:cubicBezTo>
                    <a:pt x="2494" y="1141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78" name="Google Shape;3147;p78">
              <a:extLst>
                <a:ext uri="{FF2B5EF4-FFF2-40B4-BE49-F238E27FC236}">
                  <a16:creationId xmlns:a16="http://schemas.microsoft.com/office/drawing/2014/main" id="{D3C73939-40A8-9EAE-9EF4-C6314AF4992E}"/>
                </a:ext>
              </a:extLst>
            </p:cNvPr>
            <p:cNvSpPr/>
            <p:nvPr/>
          </p:nvSpPr>
          <p:spPr>
            <a:xfrm>
              <a:off x="8440659" y="4498597"/>
              <a:ext cx="82585" cy="70825"/>
            </a:xfrm>
            <a:custGeom>
              <a:avLst/>
              <a:gdLst/>
              <a:ahLst/>
              <a:cxnLst/>
              <a:rect l="l" t="t" r="r" b="b"/>
              <a:pathLst>
                <a:path w="2486" h="2132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6" y="1141"/>
                    <a:pt x="2012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79" name="Google Shape;3148;p78">
              <a:extLst>
                <a:ext uri="{FF2B5EF4-FFF2-40B4-BE49-F238E27FC236}">
                  <a16:creationId xmlns:a16="http://schemas.microsoft.com/office/drawing/2014/main" id="{99EBD8C0-AF30-457A-917B-1E62DEC84E7A}"/>
                </a:ext>
              </a:extLst>
            </p:cNvPr>
            <p:cNvSpPr/>
            <p:nvPr/>
          </p:nvSpPr>
          <p:spPr>
            <a:xfrm>
              <a:off x="8440659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80" name="Google Shape;3149;p78">
              <a:extLst>
                <a:ext uri="{FF2B5EF4-FFF2-40B4-BE49-F238E27FC236}">
                  <a16:creationId xmlns:a16="http://schemas.microsoft.com/office/drawing/2014/main" id="{60B97C60-2163-8762-7C83-2B1DC48C1B2C}"/>
                </a:ext>
              </a:extLst>
            </p:cNvPr>
            <p:cNvSpPr/>
            <p:nvPr/>
          </p:nvSpPr>
          <p:spPr>
            <a:xfrm>
              <a:off x="8339371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81" name="Google Shape;3150;p78">
              <a:extLst>
                <a:ext uri="{FF2B5EF4-FFF2-40B4-BE49-F238E27FC236}">
                  <a16:creationId xmlns:a16="http://schemas.microsoft.com/office/drawing/2014/main" id="{94A1D255-E9AD-15C1-9378-C1172468F2D5}"/>
                </a:ext>
              </a:extLst>
            </p:cNvPr>
            <p:cNvSpPr/>
            <p:nvPr/>
          </p:nvSpPr>
          <p:spPr>
            <a:xfrm>
              <a:off x="8339205" y="4296053"/>
              <a:ext cx="82851" cy="70892"/>
            </a:xfrm>
            <a:custGeom>
              <a:avLst/>
              <a:gdLst/>
              <a:ahLst/>
              <a:cxnLst/>
              <a:rect l="l" t="t" r="r" b="b"/>
              <a:pathLst>
                <a:path w="2494" h="2134" extrusionOk="0">
                  <a:moveTo>
                    <a:pt x="1071" y="1"/>
                  </a:moveTo>
                  <a:cubicBezTo>
                    <a:pt x="477" y="1"/>
                    <a:pt x="6" y="480"/>
                    <a:pt x="6" y="1066"/>
                  </a:cubicBezTo>
                  <a:cubicBezTo>
                    <a:pt x="0" y="1709"/>
                    <a:pt x="528" y="2134"/>
                    <a:pt x="1076" y="2134"/>
                  </a:cubicBezTo>
                  <a:cubicBezTo>
                    <a:pt x="1337" y="2134"/>
                    <a:pt x="1603" y="2037"/>
                    <a:pt x="1819" y="1822"/>
                  </a:cubicBezTo>
                  <a:cubicBezTo>
                    <a:pt x="2494" y="1147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82" name="Google Shape;3151;p78">
              <a:extLst>
                <a:ext uri="{FF2B5EF4-FFF2-40B4-BE49-F238E27FC236}">
                  <a16:creationId xmlns:a16="http://schemas.microsoft.com/office/drawing/2014/main" id="{CFF83AED-876D-58E3-CCBB-7E8A8E72B030}"/>
                </a:ext>
              </a:extLst>
            </p:cNvPr>
            <p:cNvSpPr/>
            <p:nvPr/>
          </p:nvSpPr>
          <p:spPr>
            <a:xfrm>
              <a:off x="8237916" y="4296053"/>
              <a:ext cx="82851" cy="70892"/>
            </a:xfrm>
            <a:custGeom>
              <a:avLst/>
              <a:gdLst/>
              <a:ahLst/>
              <a:cxnLst/>
              <a:rect l="l" t="t" r="r" b="b"/>
              <a:pathLst>
                <a:path w="2494" h="2134" extrusionOk="0">
                  <a:moveTo>
                    <a:pt x="1071" y="1"/>
                  </a:moveTo>
                  <a:cubicBezTo>
                    <a:pt x="486" y="1"/>
                    <a:pt x="6" y="480"/>
                    <a:pt x="6" y="1066"/>
                  </a:cubicBezTo>
                  <a:cubicBezTo>
                    <a:pt x="1" y="1709"/>
                    <a:pt x="528" y="2134"/>
                    <a:pt x="1076" y="2134"/>
                  </a:cubicBezTo>
                  <a:cubicBezTo>
                    <a:pt x="1338" y="2134"/>
                    <a:pt x="1604" y="2037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83" name="Google Shape;3152;p78">
              <a:extLst>
                <a:ext uri="{FF2B5EF4-FFF2-40B4-BE49-F238E27FC236}">
                  <a16:creationId xmlns:a16="http://schemas.microsoft.com/office/drawing/2014/main" id="{A1F41CBF-2D3D-424B-3CF0-8217FA41D550}"/>
                </a:ext>
              </a:extLst>
            </p:cNvPr>
            <p:cNvSpPr/>
            <p:nvPr/>
          </p:nvSpPr>
          <p:spPr>
            <a:xfrm>
              <a:off x="8237916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84" name="Google Shape;3153;p78">
              <a:extLst>
                <a:ext uri="{FF2B5EF4-FFF2-40B4-BE49-F238E27FC236}">
                  <a16:creationId xmlns:a16="http://schemas.microsoft.com/office/drawing/2014/main" id="{7BFD1148-8660-6DA0-4208-526931E05B5F}"/>
                </a:ext>
              </a:extLst>
            </p:cNvPr>
            <p:cNvSpPr/>
            <p:nvPr/>
          </p:nvSpPr>
          <p:spPr>
            <a:xfrm>
              <a:off x="8136661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5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3" y="1154"/>
                    <a:pt x="2022" y="8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85" name="Google Shape;3154;p78">
              <a:extLst>
                <a:ext uri="{FF2B5EF4-FFF2-40B4-BE49-F238E27FC236}">
                  <a16:creationId xmlns:a16="http://schemas.microsoft.com/office/drawing/2014/main" id="{771B2666-69C7-ABD3-B750-C65C37F66983}"/>
                </a:ext>
              </a:extLst>
            </p:cNvPr>
            <p:cNvSpPr/>
            <p:nvPr/>
          </p:nvSpPr>
          <p:spPr>
            <a:xfrm>
              <a:off x="8136661" y="4093510"/>
              <a:ext cx="82851" cy="71091"/>
            </a:xfrm>
            <a:custGeom>
              <a:avLst/>
              <a:gdLst/>
              <a:ahLst/>
              <a:cxnLst/>
              <a:rect l="l" t="t" r="r" b="b"/>
              <a:pathLst>
                <a:path w="2494" h="2140" extrusionOk="0">
                  <a:moveTo>
                    <a:pt x="1071" y="1"/>
                  </a:moveTo>
                  <a:cubicBezTo>
                    <a:pt x="485" y="1"/>
                    <a:pt x="6" y="480"/>
                    <a:pt x="6" y="1066"/>
                  </a:cubicBezTo>
                  <a:cubicBezTo>
                    <a:pt x="0" y="1711"/>
                    <a:pt x="527" y="2140"/>
                    <a:pt x="1077" y="2140"/>
                  </a:cubicBezTo>
                  <a:cubicBezTo>
                    <a:pt x="1337" y="2140"/>
                    <a:pt x="1602" y="2044"/>
                    <a:pt x="1819" y="1830"/>
                  </a:cubicBezTo>
                  <a:cubicBezTo>
                    <a:pt x="2493" y="1155"/>
                    <a:pt x="2022" y="9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86" name="Google Shape;3155;p78">
              <a:extLst>
                <a:ext uri="{FF2B5EF4-FFF2-40B4-BE49-F238E27FC236}">
                  <a16:creationId xmlns:a16="http://schemas.microsoft.com/office/drawing/2014/main" id="{DB1CB851-8585-F105-2F11-6EFB292AC9DE}"/>
                </a:ext>
              </a:extLst>
            </p:cNvPr>
            <p:cNvSpPr/>
            <p:nvPr/>
          </p:nvSpPr>
          <p:spPr>
            <a:xfrm>
              <a:off x="8339205" y="4093510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87" name="Google Shape;3156;p78">
              <a:extLst>
                <a:ext uri="{FF2B5EF4-FFF2-40B4-BE49-F238E27FC236}">
                  <a16:creationId xmlns:a16="http://schemas.microsoft.com/office/drawing/2014/main" id="{8B4B2BBE-19B4-6815-28D9-835D84E126B9}"/>
                </a:ext>
              </a:extLst>
            </p:cNvPr>
            <p:cNvSpPr/>
            <p:nvPr/>
          </p:nvSpPr>
          <p:spPr>
            <a:xfrm>
              <a:off x="8238116" y="399252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88" name="Google Shape;3157;p78">
              <a:extLst>
                <a:ext uri="{FF2B5EF4-FFF2-40B4-BE49-F238E27FC236}">
                  <a16:creationId xmlns:a16="http://schemas.microsoft.com/office/drawing/2014/main" id="{BF999346-DBD1-E7FE-2BA4-0C6BDBCA37E3}"/>
                </a:ext>
              </a:extLst>
            </p:cNvPr>
            <p:cNvSpPr/>
            <p:nvPr/>
          </p:nvSpPr>
          <p:spPr>
            <a:xfrm>
              <a:off x="8136827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89" name="Google Shape;3158;p78">
              <a:extLst>
                <a:ext uri="{FF2B5EF4-FFF2-40B4-BE49-F238E27FC236}">
                  <a16:creationId xmlns:a16="http://schemas.microsoft.com/office/drawing/2014/main" id="{A6D021B9-991E-2CD0-BC9C-14AEAEB51154}"/>
                </a:ext>
              </a:extLst>
            </p:cNvPr>
            <p:cNvSpPr/>
            <p:nvPr/>
          </p:nvSpPr>
          <p:spPr>
            <a:xfrm>
              <a:off x="10566055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90" name="Google Shape;3159;p78">
              <a:extLst>
                <a:ext uri="{FF2B5EF4-FFF2-40B4-BE49-F238E27FC236}">
                  <a16:creationId xmlns:a16="http://schemas.microsoft.com/office/drawing/2014/main" id="{F9CC5A16-BF8A-DA09-BBE7-3573E3D287FB}"/>
                </a:ext>
              </a:extLst>
            </p:cNvPr>
            <p:cNvSpPr/>
            <p:nvPr/>
          </p:nvSpPr>
          <p:spPr>
            <a:xfrm>
              <a:off x="10465033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91" name="Google Shape;3160;p78">
              <a:extLst>
                <a:ext uri="{FF2B5EF4-FFF2-40B4-BE49-F238E27FC236}">
                  <a16:creationId xmlns:a16="http://schemas.microsoft.com/office/drawing/2014/main" id="{7C61AF0C-6FE6-67C6-D673-6AC3A842990C}"/>
                </a:ext>
              </a:extLst>
            </p:cNvPr>
            <p:cNvSpPr/>
            <p:nvPr/>
          </p:nvSpPr>
          <p:spPr>
            <a:xfrm>
              <a:off x="10465033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92" name="Google Shape;3161;p78">
              <a:extLst>
                <a:ext uri="{FF2B5EF4-FFF2-40B4-BE49-F238E27FC236}">
                  <a16:creationId xmlns:a16="http://schemas.microsoft.com/office/drawing/2014/main" id="{953308C1-AF82-4712-586D-F43B5F80AA31}"/>
                </a:ext>
              </a:extLst>
            </p:cNvPr>
            <p:cNvSpPr/>
            <p:nvPr/>
          </p:nvSpPr>
          <p:spPr>
            <a:xfrm>
              <a:off x="10363777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93" name="Google Shape;3162;p78">
              <a:extLst>
                <a:ext uri="{FF2B5EF4-FFF2-40B4-BE49-F238E27FC236}">
                  <a16:creationId xmlns:a16="http://schemas.microsoft.com/office/drawing/2014/main" id="{94788C9B-55C4-E6E8-C191-F3C3D7BA6883}"/>
                </a:ext>
              </a:extLst>
            </p:cNvPr>
            <p:cNvSpPr/>
            <p:nvPr/>
          </p:nvSpPr>
          <p:spPr>
            <a:xfrm>
              <a:off x="10363777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94" name="Google Shape;3163;p78">
              <a:extLst>
                <a:ext uri="{FF2B5EF4-FFF2-40B4-BE49-F238E27FC236}">
                  <a16:creationId xmlns:a16="http://schemas.microsoft.com/office/drawing/2014/main" id="{BF688912-0CF8-DEA5-5D75-609C6E1FD043}"/>
                </a:ext>
              </a:extLst>
            </p:cNvPr>
            <p:cNvSpPr/>
            <p:nvPr/>
          </p:nvSpPr>
          <p:spPr>
            <a:xfrm>
              <a:off x="10262489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95" name="Google Shape;3164;p78">
              <a:extLst>
                <a:ext uri="{FF2B5EF4-FFF2-40B4-BE49-F238E27FC236}">
                  <a16:creationId xmlns:a16="http://schemas.microsoft.com/office/drawing/2014/main" id="{434E182A-FB8E-2944-5133-D134B0942A9C}"/>
                </a:ext>
              </a:extLst>
            </p:cNvPr>
            <p:cNvSpPr/>
            <p:nvPr/>
          </p:nvSpPr>
          <p:spPr>
            <a:xfrm>
              <a:off x="10262489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96" name="Google Shape;3165;p78">
              <a:extLst>
                <a:ext uri="{FF2B5EF4-FFF2-40B4-BE49-F238E27FC236}">
                  <a16:creationId xmlns:a16="http://schemas.microsoft.com/office/drawing/2014/main" id="{04D0F9FC-B0AE-9456-D328-53E5FCDFF862}"/>
                </a:ext>
              </a:extLst>
            </p:cNvPr>
            <p:cNvSpPr/>
            <p:nvPr/>
          </p:nvSpPr>
          <p:spPr>
            <a:xfrm>
              <a:off x="10161234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8" y="2129"/>
                    <a:pt x="1076" y="2129"/>
                  </a:cubicBezTo>
                  <a:cubicBezTo>
                    <a:pt x="1339" y="2129"/>
                    <a:pt x="1605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97" name="Google Shape;3166;p78">
              <a:extLst>
                <a:ext uri="{FF2B5EF4-FFF2-40B4-BE49-F238E27FC236}">
                  <a16:creationId xmlns:a16="http://schemas.microsoft.com/office/drawing/2014/main" id="{2A2EC2A3-D6E5-523C-83F1-4F8F55119667}"/>
                </a:ext>
              </a:extLst>
            </p:cNvPr>
            <p:cNvSpPr/>
            <p:nvPr/>
          </p:nvSpPr>
          <p:spPr>
            <a:xfrm>
              <a:off x="10161234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98" name="Google Shape;3167;p78">
              <a:extLst>
                <a:ext uri="{FF2B5EF4-FFF2-40B4-BE49-F238E27FC236}">
                  <a16:creationId xmlns:a16="http://schemas.microsoft.com/office/drawing/2014/main" id="{C49E0C75-09A3-2F3D-E3A0-CDFC72903172}"/>
                </a:ext>
              </a:extLst>
            </p:cNvPr>
            <p:cNvSpPr/>
            <p:nvPr/>
          </p:nvSpPr>
          <p:spPr>
            <a:xfrm>
              <a:off x="1006021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99" name="Google Shape;3168;p78">
              <a:extLst>
                <a:ext uri="{FF2B5EF4-FFF2-40B4-BE49-F238E27FC236}">
                  <a16:creationId xmlns:a16="http://schemas.microsoft.com/office/drawing/2014/main" id="{6DB6EFF1-EC1E-914C-FF2C-9B37AC3110E6}"/>
                </a:ext>
              </a:extLst>
            </p:cNvPr>
            <p:cNvSpPr/>
            <p:nvPr/>
          </p:nvSpPr>
          <p:spPr>
            <a:xfrm>
              <a:off x="10060211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00" name="Google Shape;3169;p78">
              <a:extLst>
                <a:ext uri="{FF2B5EF4-FFF2-40B4-BE49-F238E27FC236}">
                  <a16:creationId xmlns:a16="http://schemas.microsoft.com/office/drawing/2014/main" id="{95D9067C-4EA8-371D-4999-1EA01D7F675D}"/>
                </a:ext>
              </a:extLst>
            </p:cNvPr>
            <p:cNvSpPr/>
            <p:nvPr/>
          </p:nvSpPr>
          <p:spPr>
            <a:xfrm>
              <a:off x="1006021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01" name="Google Shape;3170;p78">
              <a:extLst>
                <a:ext uri="{FF2B5EF4-FFF2-40B4-BE49-F238E27FC236}">
                  <a16:creationId xmlns:a16="http://schemas.microsoft.com/office/drawing/2014/main" id="{A98F88E2-0BB8-A9D7-5B67-EC9B3660DB6C}"/>
                </a:ext>
              </a:extLst>
            </p:cNvPr>
            <p:cNvSpPr/>
            <p:nvPr/>
          </p:nvSpPr>
          <p:spPr>
            <a:xfrm>
              <a:off x="10060211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02" name="Google Shape;3171;p78">
              <a:extLst>
                <a:ext uri="{FF2B5EF4-FFF2-40B4-BE49-F238E27FC236}">
                  <a16:creationId xmlns:a16="http://schemas.microsoft.com/office/drawing/2014/main" id="{795685E5-CCB6-B2D3-7211-FDE609CB74B9}"/>
                </a:ext>
              </a:extLst>
            </p:cNvPr>
            <p:cNvSpPr/>
            <p:nvPr/>
          </p:nvSpPr>
          <p:spPr>
            <a:xfrm>
              <a:off x="9958956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03" name="Google Shape;3172;p78">
              <a:extLst>
                <a:ext uri="{FF2B5EF4-FFF2-40B4-BE49-F238E27FC236}">
                  <a16:creationId xmlns:a16="http://schemas.microsoft.com/office/drawing/2014/main" id="{0C67FD3F-7D5F-8233-F5EE-28E0C4CA0DFC}"/>
                </a:ext>
              </a:extLst>
            </p:cNvPr>
            <p:cNvSpPr/>
            <p:nvPr/>
          </p:nvSpPr>
          <p:spPr>
            <a:xfrm>
              <a:off x="9958956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04" name="Google Shape;3173;p78">
              <a:extLst>
                <a:ext uri="{FF2B5EF4-FFF2-40B4-BE49-F238E27FC236}">
                  <a16:creationId xmlns:a16="http://schemas.microsoft.com/office/drawing/2014/main" id="{8F00F970-95D9-E3FA-5891-225CB995B418}"/>
                </a:ext>
              </a:extLst>
            </p:cNvPr>
            <p:cNvSpPr/>
            <p:nvPr/>
          </p:nvSpPr>
          <p:spPr>
            <a:xfrm>
              <a:off x="995895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05" name="Google Shape;3174;p78">
              <a:extLst>
                <a:ext uri="{FF2B5EF4-FFF2-40B4-BE49-F238E27FC236}">
                  <a16:creationId xmlns:a16="http://schemas.microsoft.com/office/drawing/2014/main" id="{0A82DDCA-51D3-5CD1-68D5-2784B23D41BB}"/>
                </a:ext>
              </a:extLst>
            </p:cNvPr>
            <p:cNvSpPr/>
            <p:nvPr/>
          </p:nvSpPr>
          <p:spPr>
            <a:xfrm>
              <a:off x="995895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06" name="Google Shape;3175;p78">
              <a:extLst>
                <a:ext uri="{FF2B5EF4-FFF2-40B4-BE49-F238E27FC236}">
                  <a16:creationId xmlns:a16="http://schemas.microsoft.com/office/drawing/2014/main" id="{35CE6B4A-4EA8-E4E2-E813-1C0AF8F09D90}"/>
                </a:ext>
              </a:extLst>
            </p:cNvPr>
            <p:cNvSpPr/>
            <p:nvPr/>
          </p:nvSpPr>
          <p:spPr>
            <a:xfrm>
              <a:off x="985740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07" name="Google Shape;3176;p78">
              <a:extLst>
                <a:ext uri="{FF2B5EF4-FFF2-40B4-BE49-F238E27FC236}">
                  <a16:creationId xmlns:a16="http://schemas.microsoft.com/office/drawing/2014/main" id="{AAF55F3C-D604-9C92-8336-4187C8B5FDC8}"/>
                </a:ext>
              </a:extLst>
            </p:cNvPr>
            <p:cNvSpPr/>
            <p:nvPr/>
          </p:nvSpPr>
          <p:spPr>
            <a:xfrm>
              <a:off x="9857402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08" name="Google Shape;3177;p78">
              <a:extLst>
                <a:ext uri="{FF2B5EF4-FFF2-40B4-BE49-F238E27FC236}">
                  <a16:creationId xmlns:a16="http://schemas.microsoft.com/office/drawing/2014/main" id="{FD472DEB-551D-9A2A-EB97-C39D6D1900CE}"/>
                </a:ext>
              </a:extLst>
            </p:cNvPr>
            <p:cNvSpPr/>
            <p:nvPr/>
          </p:nvSpPr>
          <p:spPr>
            <a:xfrm>
              <a:off x="985740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09" name="Google Shape;3178;p78">
              <a:extLst>
                <a:ext uri="{FF2B5EF4-FFF2-40B4-BE49-F238E27FC236}">
                  <a16:creationId xmlns:a16="http://schemas.microsoft.com/office/drawing/2014/main" id="{0F743550-7854-4493-B115-19E874E6C15B}"/>
                </a:ext>
              </a:extLst>
            </p:cNvPr>
            <p:cNvSpPr/>
            <p:nvPr/>
          </p:nvSpPr>
          <p:spPr>
            <a:xfrm>
              <a:off x="985740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55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10" name="Google Shape;3179;p78">
              <a:extLst>
                <a:ext uri="{FF2B5EF4-FFF2-40B4-BE49-F238E27FC236}">
                  <a16:creationId xmlns:a16="http://schemas.microsoft.com/office/drawing/2014/main" id="{9AEBBB7A-53C4-03DF-FF5E-4B5534398BB2}"/>
                </a:ext>
              </a:extLst>
            </p:cNvPr>
            <p:cNvSpPr/>
            <p:nvPr/>
          </p:nvSpPr>
          <p:spPr>
            <a:xfrm>
              <a:off x="9756412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11" name="Google Shape;3180;p78">
              <a:extLst>
                <a:ext uri="{FF2B5EF4-FFF2-40B4-BE49-F238E27FC236}">
                  <a16:creationId xmlns:a16="http://schemas.microsoft.com/office/drawing/2014/main" id="{55E51513-02C9-B77F-282F-F11491EA23CA}"/>
                </a:ext>
              </a:extLst>
            </p:cNvPr>
            <p:cNvSpPr/>
            <p:nvPr/>
          </p:nvSpPr>
          <p:spPr>
            <a:xfrm>
              <a:off x="9756412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12" name="Google Shape;3181;p78">
              <a:extLst>
                <a:ext uri="{FF2B5EF4-FFF2-40B4-BE49-F238E27FC236}">
                  <a16:creationId xmlns:a16="http://schemas.microsoft.com/office/drawing/2014/main" id="{35B88519-8317-5360-2C45-A1AE4E79D75A}"/>
                </a:ext>
              </a:extLst>
            </p:cNvPr>
            <p:cNvSpPr/>
            <p:nvPr/>
          </p:nvSpPr>
          <p:spPr>
            <a:xfrm>
              <a:off x="9756412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13" name="Google Shape;3182;p78">
              <a:extLst>
                <a:ext uri="{FF2B5EF4-FFF2-40B4-BE49-F238E27FC236}">
                  <a16:creationId xmlns:a16="http://schemas.microsoft.com/office/drawing/2014/main" id="{ECDDCAB3-7AF3-FC66-5C1C-EA434A313AC6}"/>
                </a:ext>
              </a:extLst>
            </p:cNvPr>
            <p:cNvSpPr/>
            <p:nvPr/>
          </p:nvSpPr>
          <p:spPr>
            <a:xfrm>
              <a:off x="9756412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14" name="Google Shape;3183;p78">
              <a:extLst>
                <a:ext uri="{FF2B5EF4-FFF2-40B4-BE49-F238E27FC236}">
                  <a16:creationId xmlns:a16="http://schemas.microsoft.com/office/drawing/2014/main" id="{6CDB3103-FB4A-55FD-D314-438ED4A1B623}"/>
                </a:ext>
              </a:extLst>
            </p:cNvPr>
            <p:cNvSpPr/>
            <p:nvPr/>
          </p:nvSpPr>
          <p:spPr>
            <a:xfrm>
              <a:off x="9756412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15" name="Google Shape;3184;p78">
              <a:extLst>
                <a:ext uri="{FF2B5EF4-FFF2-40B4-BE49-F238E27FC236}">
                  <a16:creationId xmlns:a16="http://schemas.microsoft.com/office/drawing/2014/main" id="{4E6312C3-7078-4347-2C5A-6E5F77F94332}"/>
                </a:ext>
              </a:extLst>
            </p:cNvPr>
            <p:cNvSpPr/>
            <p:nvPr/>
          </p:nvSpPr>
          <p:spPr>
            <a:xfrm>
              <a:off x="9655124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16" name="Google Shape;3185;p78">
              <a:extLst>
                <a:ext uri="{FF2B5EF4-FFF2-40B4-BE49-F238E27FC236}">
                  <a16:creationId xmlns:a16="http://schemas.microsoft.com/office/drawing/2014/main" id="{C37D9E97-DDCC-21B9-8641-B4B01B9C3327}"/>
                </a:ext>
              </a:extLst>
            </p:cNvPr>
            <p:cNvSpPr/>
            <p:nvPr/>
          </p:nvSpPr>
          <p:spPr>
            <a:xfrm>
              <a:off x="9655124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17" name="Google Shape;3186;p78">
              <a:extLst>
                <a:ext uri="{FF2B5EF4-FFF2-40B4-BE49-F238E27FC236}">
                  <a16:creationId xmlns:a16="http://schemas.microsoft.com/office/drawing/2014/main" id="{83610181-B215-75A4-831F-2CF744D227D7}"/>
                </a:ext>
              </a:extLst>
            </p:cNvPr>
            <p:cNvSpPr/>
            <p:nvPr/>
          </p:nvSpPr>
          <p:spPr>
            <a:xfrm>
              <a:off x="9553869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18" name="Google Shape;3187;p78">
              <a:extLst>
                <a:ext uri="{FF2B5EF4-FFF2-40B4-BE49-F238E27FC236}">
                  <a16:creationId xmlns:a16="http://schemas.microsoft.com/office/drawing/2014/main" id="{7B05880E-6B3D-54E1-FDA8-DCAF8D0FCE22}"/>
                </a:ext>
              </a:extLst>
            </p:cNvPr>
            <p:cNvSpPr/>
            <p:nvPr/>
          </p:nvSpPr>
          <p:spPr>
            <a:xfrm>
              <a:off x="9553869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19" name="Google Shape;3188;p78">
              <a:extLst>
                <a:ext uri="{FF2B5EF4-FFF2-40B4-BE49-F238E27FC236}">
                  <a16:creationId xmlns:a16="http://schemas.microsoft.com/office/drawing/2014/main" id="{74EBD344-7452-B45E-503A-2039FB97F6AD}"/>
                </a:ext>
              </a:extLst>
            </p:cNvPr>
            <p:cNvSpPr/>
            <p:nvPr/>
          </p:nvSpPr>
          <p:spPr>
            <a:xfrm>
              <a:off x="9553869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20" name="Google Shape;3189;p78">
              <a:extLst>
                <a:ext uri="{FF2B5EF4-FFF2-40B4-BE49-F238E27FC236}">
                  <a16:creationId xmlns:a16="http://schemas.microsoft.com/office/drawing/2014/main" id="{716642AE-E454-4FCD-672B-5556119281EC}"/>
                </a:ext>
              </a:extLst>
            </p:cNvPr>
            <p:cNvSpPr/>
            <p:nvPr/>
          </p:nvSpPr>
          <p:spPr>
            <a:xfrm>
              <a:off x="9452580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21" name="Google Shape;3190;p78">
              <a:extLst>
                <a:ext uri="{FF2B5EF4-FFF2-40B4-BE49-F238E27FC236}">
                  <a16:creationId xmlns:a16="http://schemas.microsoft.com/office/drawing/2014/main" id="{D894C768-FCFA-8614-8D12-19731F901E7F}"/>
                </a:ext>
              </a:extLst>
            </p:cNvPr>
            <p:cNvSpPr/>
            <p:nvPr/>
          </p:nvSpPr>
          <p:spPr>
            <a:xfrm>
              <a:off x="9452580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22" name="Google Shape;3191;p78">
              <a:extLst>
                <a:ext uri="{FF2B5EF4-FFF2-40B4-BE49-F238E27FC236}">
                  <a16:creationId xmlns:a16="http://schemas.microsoft.com/office/drawing/2014/main" id="{4C289499-7415-3677-24F1-001504E76326}"/>
                </a:ext>
              </a:extLst>
            </p:cNvPr>
            <p:cNvSpPr/>
            <p:nvPr/>
          </p:nvSpPr>
          <p:spPr>
            <a:xfrm>
              <a:off x="9351292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23" name="Google Shape;3192;p78">
              <a:extLst>
                <a:ext uri="{FF2B5EF4-FFF2-40B4-BE49-F238E27FC236}">
                  <a16:creationId xmlns:a16="http://schemas.microsoft.com/office/drawing/2014/main" id="{E548FD4D-66BE-DCEF-9AC4-AE7E5CF94AED}"/>
                </a:ext>
              </a:extLst>
            </p:cNvPr>
            <p:cNvSpPr/>
            <p:nvPr/>
          </p:nvSpPr>
          <p:spPr>
            <a:xfrm>
              <a:off x="9351292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24" name="Google Shape;3193;p78">
              <a:extLst>
                <a:ext uri="{FF2B5EF4-FFF2-40B4-BE49-F238E27FC236}">
                  <a16:creationId xmlns:a16="http://schemas.microsoft.com/office/drawing/2014/main" id="{A3379027-F82D-2C7F-9046-6A2E6BF7EF27}"/>
                </a:ext>
              </a:extLst>
            </p:cNvPr>
            <p:cNvSpPr/>
            <p:nvPr/>
          </p:nvSpPr>
          <p:spPr>
            <a:xfrm>
              <a:off x="9351292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25" name="Google Shape;3194;p78">
              <a:extLst>
                <a:ext uri="{FF2B5EF4-FFF2-40B4-BE49-F238E27FC236}">
                  <a16:creationId xmlns:a16="http://schemas.microsoft.com/office/drawing/2014/main" id="{4564491E-E964-D784-967D-06F0322B01B6}"/>
                </a:ext>
              </a:extLst>
            </p:cNvPr>
            <p:cNvSpPr/>
            <p:nvPr/>
          </p:nvSpPr>
          <p:spPr>
            <a:xfrm>
              <a:off x="935129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26" name="Google Shape;3195;p78">
              <a:extLst>
                <a:ext uri="{FF2B5EF4-FFF2-40B4-BE49-F238E27FC236}">
                  <a16:creationId xmlns:a16="http://schemas.microsoft.com/office/drawing/2014/main" id="{FE3568CD-D176-A8F6-EFF7-8B7A7DACBD34}"/>
                </a:ext>
              </a:extLst>
            </p:cNvPr>
            <p:cNvSpPr/>
            <p:nvPr/>
          </p:nvSpPr>
          <p:spPr>
            <a:xfrm>
              <a:off x="9351292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27" name="Google Shape;3196;p78">
              <a:extLst>
                <a:ext uri="{FF2B5EF4-FFF2-40B4-BE49-F238E27FC236}">
                  <a16:creationId xmlns:a16="http://schemas.microsoft.com/office/drawing/2014/main" id="{1193B366-C2F2-D9F9-05BB-A0DF42247E77}"/>
                </a:ext>
              </a:extLst>
            </p:cNvPr>
            <p:cNvSpPr/>
            <p:nvPr/>
          </p:nvSpPr>
          <p:spPr>
            <a:xfrm>
              <a:off x="935129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28" name="Google Shape;3197;p78">
              <a:extLst>
                <a:ext uri="{FF2B5EF4-FFF2-40B4-BE49-F238E27FC236}">
                  <a16:creationId xmlns:a16="http://schemas.microsoft.com/office/drawing/2014/main" id="{C3FD2156-B9B0-294D-D576-10668CC5C902}"/>
                </a:ext>
              </a:extLst>
            </p:cNvPr>
            <p:cNvSpPr/>
            <p:nvPr/>
          </p:nvSpPr>
          <p:spPr>
            <a:xfrm>
              <a:off x="9351292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29" name="Google Shape;3198;p78">
              <a:extLst>
                <a:ext uri="{FF2B5EF4-FFF2-40B4-BE49-F238E27FC236}">
                  <a16:creationId xmlns:a16="http://schemas.microsoft.com/office/drawing/2014/main" id="{CA00DCE9-1A18-3397-8FA9-AF1A3DF4F1E4}"/>
                </a:ext>
              </a:extLst>
            </p:cNvPr>
            <p:cNvSpPr/>
            <p:nvPr/>
          </p:nvSpPr>
          <p:spPr>
            <a:xfrm>
              <a:off x="9250302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30" name="Google Shape;3199;p78">
              <a:extLst>
                <a:ext uri="{FF2B5EF4-FFF2-40B4-BE49-F238E27FC236}">
                  <a16:creationId xmlns:a16="http://schemas.microsoft.com/office/drawing/2014/main" id="{15FEF75E-40BC-5329-415F-D933B1494C75}"/>
                </a:ext>
              </a:extLst>
            </p:cNvPr>
            <p:cNvSpPr/>
            <p:nvPr/>
          </p:nvSpPr>
          <p:spPr>
            <a:xfrm>
              <a:off x="9250302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31" name="Google Shape;3200;p78">
              <a:extLst>
                <a:ext uri="{FF2B5EF4-FFF2-40B4-BE49-F238E27FC236}">
                  <a16:creationId xmlns:a16="http://schemas.microsoft.com/office/drawing/2014/main" id="{6DD80AC7-964C-3FFE-7214-41083F8B8461}"/>
                </a:ext>
              </a:extLst>
            </p:cNvPr>
            <p:cNvSpPr/>
            <p:nvPr/>
          </p:nvSpPr>
          <p:spPr>
            <a:xfrm>
              <a:off x="925030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32" name="Google Shape;3201;p78">
              <a:extLst>
                <a:ext uri="{FF2B5EF4-FFF2-40B4-BE49-F238E27FC236}">
                  <a16:creationId xmlns:a16="http://schemas.microsoft.com/office/drawing/2014/main" id="{5B1D4AF7-9D99-C1E6-DDC5-821C3A8E466F}"/>
                </a:ext>
              </a:extLst>
            </p:cNvPr>
            <p:cNvSpPr/>
            <p:nvPr/>
          </p:nvSpPr>
          <p:spPr>
            <a:xfrm>
              <a:off x="9250302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33" name="Google Shape;3202;p78">
              <a:extLst>
                <a:ext uri="{FF2B5EF4-FFF2-40B4-BE49-F238E27FC236}">
                  <a16:creationId xmlns:a16="http://schemas.microsoft.com/office/drawing/2014/main" id="{32254F44-9792-4BC3-E5BF-044F8D50B47C}"/>
                </a:ext>
              </a:extLst>
            </p:cNvPr>
            <p:cNvSpPr/>
            <p:nvPr/>
          </p:nvSpPr>
          <p:spPr>
            <a:xfrm>
              <a:off x="925030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34" name="Google Shape;3203;p78">
              <a:extLst>
                <a:ext uri="{FF2B5EF4-FFF2-40B4-BE49-F238E27FC236}">
                  <a16:creationId xmlns:a16="http://schemas.microsoft.com/office/drawing/2014/main" id="{CE472A6B-5685-24C6-A734-EDCF47074802}"/>
                </a:ext>
              </a:extLst>
            </p:cNvPr>
            <p:cNvSpPr/>
            <p:nvPr/>
          </p:nvSpPr>
          <p:spPr>
            <a:xfrm>
              <a:off x="925030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35" name="Google Shape;3204;p78">
              <a:extLst>
                <a:ext uri="{FF2B5EF4-FFF2-40B4-BE49-F238E27FC236}">
                  <a16:creationId xmlns:a16="http://schemas.microsoft.com/office/drawing/2014/main" id="{7A8F78E0-C2D6-B8D6-F3B9-57D176F4D612}"/>
                </a:ext>
              </a:extLst>
            </p:cNvPr>
            <p:cNvSpPr/>
            <p:nvPr/>
          </p:nvSpPr>
          <p:spPr>
            <a:xfrm>
              <a:off x="9250302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36" name="Google Shape;3205;p78">
              <a:extLst>
                <a:ext uri="{FF2B5EF4-FFF2-40B4-BE49-F238E27FC236}">
                  <a16:creationId xmlns:a16="http://schemas.microsoft.com/office/drawing/2014/main" id="{50E3B063-6263-A0EE-6C39-509B8454E489}"/>
                </a:ext>
              </a:extLst>
            </p:cNvPr>
            <p:cNvSpPr/>
            <p:nvPr/>
          </p:nvSpPr>
          <p:spPr>
            <a:xfrm>
              <a:off x="9149047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37" name="Google Shape;3206;p78">
              <a:extLst>
                <a:ext uri="{FF2B5EF4-FFF2-40B4-BE49-F238E27FC236}">
                  <a16:creationId xmlns:a16="http://schemas.microsoft.com/office/drawing/2014/main" id="{996F1CB1-C342-70D8-EA3E-662C0A3E679F}"/>
                </a:ext>
              </a:extLst>
            </p:cNvPr>
            <p:cNvSpPr/>
            <p:nvPr/>
          </p:nvSpPr>
          <p:spPr>
            <a:xfrm>
              <a:off x="9149047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38" name="Google Shape;3207;p78">
              <a:extLst>
                <a:ext uri="{FF2B5EF4-FFF2-40B4-BE49-F238E27FC236}">
                  <a16:creationId xmlns:a16="http://schemas.microsoft.com/office/drawing/2014/main" id="{4E4E2E93-57B9-13DE-9B85-002F46D93241}"/>
                </a:ext>
              </a:extLst>
            </p:cNvPr>
            <p:cNvSpPr/>
            <p:nvPr/>
          </p:nvSpPr>
          <p:spPr>
            <a:xfrm>
              <a:off x="914904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39" name="Google Shape;3208;p78">
              <a:extLst>
                <a:ext uri="{FF2B5EF4-FFF2-40B4-BE49-F238E27FC236}">
                  <a16:creationId xmlns:a16="http://schemas.microsoft.com/office/drawing/2014/main" id="{DE206306-8DC6-1163-41EC-EE3EB84C5A66}"/>
                </a:ext>
              </a:extLst>
            </p:cNvPr>
            <p:cNvSpPr/>
            <p:nvPr/>
          </p:nvSpPr>
          <p:spPr>
            <a:xfrm>
              <a:off x="9149047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0" y="2138"/>
                  </a:cubicBezTo>
                  <a:cubicBezTo>
                    <a:pt x="1331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40" name="Google Shape;3209;p78">
              <a:extLst>
                <a:ext uri="{FF2B5EF4-FFF2-40B4-BE49-F238E27FC236}">
                  <a16:creationId xmlns:a16="http://schemas.microsoft.com/office/drawing/2014/main" id="{EE0DC9B7-EBB4-4869-CCD4-A94A33904A0D}"/>
                </a:ext>
              </a:extLst>
            </p:cNvPr>
            <p:cNvSpPr/>
            <p:nvPr/>
          </p:nvSpPr>
          <p:spPr>
            <a:xfrm>
              <a:off x="9149047" y="227168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41" name="Google Shape;3210;p78">
              <a:extLst>
                <a:ext uri="{FF2B5EF4-FFF2-40B4-BE49-F238E27FC236}">
                  <a16:creationId xmlns:a16="http://schemas.microsoft.com/office/drawing/2014/main" id="{F3BFBCF8-759A-F6FC-CC68-6C83D01FF18F}"/>
                </a:ext>
              </a:extLst>
            </p:cNvPr>
            <p:cNvSpPr/>
            <p:nvPr/>
          </p:nvSpPr>
          <p:spPr>
            <a:xfrm>
              <a:off x="9149047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42" name="Google Shape;3211;p78">
              <a:extLst>
                <a:ext uri="{FF2B5EF4-FFF2-40B4-BE49-F238E27FC236}">
                  <a16:creationId xmlns:a16="http://schemas.microsoft.com/office/drawing/2014/main" id="{0D7CB7FF-8CE2-3ED4-C71C-FE55B9AD64CE}"/>
                </a:ext>
              </a:extLst>
            </p:cNvPr>
            <p:cNvSpPr/>
            <p:nvPr/>
          </p:nvSpPr>
          <p:spPr>
            <a:xfrm>
              <a:off x="9149047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43" name="Google Shape;3212;p78">
              <a:extLst>
                <a:ext uri="{FF2B5EF4-FFF2-40B4-BE49-F238E27FC236}">
                  <a16:creationId xmlns:a16="http://schemas.microsoft.com/office/drawing/2014/main" id="{F0BACF95-9302-CBF7-792E-A386AF9B412D}"/>
                </a:ext>
              </a:extLst>
            </p:cNvPr>
            <p:cNvSpPr/>
            <p:nvPr/>
          </p:nvSpPr>
          <p:spPr>
            <a:xfrm>
              <a:off x="9149047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44" name="Google Shape;3213;p78">
              <a:extLst>
                <a:ext uri="{FF2B5EF4-FFF2-40B4-BE49-F238E27FC236}">
                  <a16:creationId xmlns:a16="http://schemas.microsoft.com/office/drawing/2014/main" id="{FDA93BC8-705C-743F-AD76-FAD9F49ADDF3}"/>
                </a:ext>
              </a:extLst>
            </p:cNvPr>
            <p:cNvSpPr/>
            <p:nvPr/>
          </p:nvSpPr>
          <p:spPr>
            <a:xfrm>
              <a:off x="9047759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45" name="Google Shape;3214;p78">
              <a:extLst>
                <a:ext uri="{FF2B5EF4-FFF2-40B4-BE49-F238E27FC236}">
                  <a16:creationId xmlns:a16="http://schemas.microsoft.com/office/drawing/2014/main" id="{A59744D9-F23B-96D9-0F88-0810F78526B9}"/>
                </a:ext>
              </a:extLst>
            </p:cNvPr>
            <p:cNvSpPr/>
            <p:nvPr/>
          </p:nvSpPr>
          <p:spPr>
            <a:xfrm>
              <a:off x="9047759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46" name="Google Shape;3215;p78">
              <a:extLst>
                <a:ext uri="{FF2B5EF4-FFF2-40B4-BE49-F238E27FC236}">
                  <a16:creationId xmlns:a16="http://schemas.microsoft.com/office/drawing/2014/main" id="{46E216FB-780C-2942-9C08-EDDF1D9AEAC2}"/>
                </a:ext>
              </a:extLst>
            </p:cNvPr>
            <p:cNvSpPr/>
            <p:nvPr/>
          </p:nvSpPr>
          <p:spPr>
            <a:xfrm>
              <a:off x="9047759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47" name="Google Shape;3216;p78">
              <a:extLst>
                <a:ext uri="{FF2B5EF4-FFF2-40B4-BE49-F238E27FC236}">
                  <a16:creationId xmlns:a16="http://schemas.microsoft.com/office/drawing/2014/main" id="{9232BE21-9C23-B600-71F0-B78BE62411F5}"/>
                </a:ext>
              </a:extLst>
            </p:cNvPr>
            <p:cNvSpPr/>
            <p:nvPr/>
          </p:nvSpPr>
          <p:spPr>
            <a:xfrm>
              <a:off x="9047759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48" name="Google Shape;3217;p78">
              <a:extLst>
                <a:ext uri="{FF2B5EF4-FFF2-40B4-BE49-F238E27FC236}">
                  <a16:creationId xmlns:a16="http://schemas.microsoft.com/office/drawing/2014/main" id="{56513780-C6ED-3FAB-910A-E1388B1FB777}"/>
                </a:ext>
              </a:extLst>
            </p:cNvPr>
            <p:cNvSpPr/>
            <p:nvPr/>
          </p:nvSpPr>
          <p:spPr>
            <a:xfrm>
              <a:off x="8946470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49" name="Google Shape;3218;p78">
              <a:extLst>
                <a:ext uri="{FF2B5EF4-FFF2-40B4-BE49-F238E27FC236}">
                  <a16:creationId xmlns:a16="http://schemas.microsoft.com/office/drawing/2014/main" id="{BD0A52A2-D5B6-5FD0-A065-052D179518A4}"/>
                </a:ext>
              </a:extLst>
            </p:cNvPr>
            <p:cNvSpPr/>
            <p:nvPr/>
          </p:nvSpPr>
          <p:spPr>
            <a:xfrm>
              <a:off x="8946470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50" name="Google Shape;3219;p78">
              <a:extLst>
                <a:ext uri="{FF2B5EF4-FFF2-40B4-BE49-F238E27FC236}">
                  <a16:creationId xmlns:a16="http://schemas.microsoft.com/office/drawing/2014/main" id="{74E57B77-C02C-C33F-65A4-3F69629A584A}"/>
                </a:ext>
              </a:extLst>
            </p:cNvPr>
            <p:cNvSpPr/>
            <p:nvPr/>
          </p:nvSpPr>
          <p:spPr>
            <a:xfrm>
              <a:off x="8946470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51" name="Google Shape;3220;p78">
              <a:extLst>
                <a:ext uri="{FF2B5EF4-FFF2-40B4-BE49-F238E27FC236}">
                  <a16:creationId xmlns:a16="http://schemas.microsoft.com/office/drawing/2014/main" id="{2DC46A8C-CD27-FBE9-7D8A-BD9EA11F1E0A}"/>
                </a:ext>
              </a:extLst>
            </p:cNvPr>
            <p:cNvSpPr/>
            <p:nvPr/>
          </p:nvSpPr>
          <p:spPr>
            <a:xfrm>
              <a:off x="8946470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52" name="Google Shape;3221;p78">
              <a:extLst>
                <a:ext uri="{FF2B5EF4-FFF2-40B4-BE49-F238E27FC236}">
                  <a16:creationId xmlns:a16="http://schemas.microsoft.com/office/drawing/2014/main" id="{5C0C2697-054D-E4C5-5CBB-A4AAB1EF49D6}"/>
                </a:ext>
              </a:extLst>
            </p:cNvPr>
            <p:cNvSpPr/>
            <p:nvPr/>
          </p:nvSpPr>
          <p:spPr>
            <a:xfrm>
              <a:off x="8946470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53" name="Google Shape;3222;p78">
              <a:extLst>
                <a:ext uri="{FF2B5EF4-FFF2-40B4-BE49-F238E27FC236}">
                  <a16:creationId xmlns:a16="http://schemas.microsoft.com/office/drawing/2014/main" id="{9BCBA321-18C1-03E8-F3A4-98516F593258}"/>
                </a:ext>
              </a:extLst>
            </p:cNvPr>
            <p:cNvSpPr/>
            <p:nvPr/>
          </p:nvSpPr>
          <p:spPr>
            <a:xfrm>
              <a:off x="8845215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54" name="Google Shape;3223;p78">
              <a:extLst>
                <a:ext uri="{FF2B5EF4-FFF2-40B4-BE49-F238E27FC236}">
                  <a16:creationId xmlns:a16="http://schemas.microsoft.com/office/drawing/2014/main" id="{EBCA6300-7935-5ACE-B424-ECACD7AB530E}"/>
                </a:ext>
              </a:extLst>
            </p:cNvPr>
            <p:cNvSpPr/>
            <p:nvPr/>
          </p:nvSpPr>
          <p:spPr>
            <a:xfrm>
              <a:off x="8845215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55" name="Google Shape;3224;p78">
              <a:extLst>
                <a:ext uri="{FF2B5EF4-FFF2-40B4-BE49-F238E27FC236}">
                  <a16:creationId xmlns:a16="http://schemas.microsoft.com/office/drawing/2014/main" id="{5A0091FA-E808-06FA-466A-58CB20D0A8F8}"/>
                </a:ext>
              </a:extLst>
            </p:cNvPr>
            <p:cNvSpPr/>
            <p:nvPr/>
          </p:nvSpPr>
          <p:spPr>
            <a:xfrm>
              <a:off x="8744192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56" name="Google Shape;3225;p78">
              <a:extLst>
                <a:ext uri="{FF2B5EF4-FFF2-40B4-BE49-F238E27FC236}">
                  <a16:creationId xmlns:a16="http://schemas.microsoft.com/office/drawing/2014/main" id="{C649DB06-A201-BCB1-8FAA-692AE939D7A9}"/>
                </a:ext>
              </a:extLst>
            </p:cNvPr>
            <p:cNvSpPr/>
            <p:nvPr/>
          </p:nvSpPr>
          <p:spPr>
            <a:xfrm>
              <a:off x="8744192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57" name="Google Shape;3226;p78">
              <a:extLst>
                <a:ext uri="{FF2B5EF4-FFF2-40B4-BE49-F238E27FC236}">
                  <a16:creationId xmlns:a16="http://schemas.microsoft.com/office/drawing/2014/main" id="{26624DEC-8AE8-ABE5-0B74-12CF9823B2C8}"/>
                </a:ext>
              </a:extLst>
            </p:cNvPr>
            <p:cNvSpPr/>
            <p:nvPr/>
          </p:nvSpPr>
          <p:spPr>
            <a:xfrm>
              <a:off x="8744192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58" name="Google Shape;3227;p78">
              <a:extLst>
                <a:ext uri="{FF2B5EF4-FFF2-40B4-BE49-F238E27FC236}">
                  <a16:creationId xmlns:a16="http://schemas.microsoft.com/office/drawing/2014/main" id="{2DABCC36-B33E-0EE1-4FC5-C8BCA87D18F2}"/>
                </a:ext>
              </a:extLst>
            </p:cNvPr>
            <p:cNvSpPr/>
            <p:nvPr/>
          </p:nvSpPr>
          <p:spPr>
            <a:xfrm>
              <a:off x="8744192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59" name="Google Shape;3228;p78">
              <a:extLst>
                <a:ext uri="{FF2B5EF4-FFF2-40B4-BE49-F238E27FC236}">
                  <a16:creationId xmlns:a16="http://schemas.microsoft.com/office/drawing/2014/main" id="{D53183A9-4614-DACA-C11E-48D9325FF780}"/>
                </a:ext>
              </a:extLst>
            </p:cNvPr>
            <p:cNvSpPr/>
            <p:nvPr/>
          </p:nvSpPr>
          <p:spPr>
            <a:xfrm>
              <a:off x="8744192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60" name="Google Shape;3229;p78">
              <a:extLst>
                <a:ext uri="{FF2B5EF4-FFF2-40B4-BE49-F238E27FC236}">
                  <a16:creationId xmlns:a16="http://schemas.microsoft.com/office/drawing/2014/main" id="{78BDB410-EFD5-C8A9-70D2-4EEF6C68E214}"/>
                </a:ext>
              </a:extLst>
            </p:cNvPr>
            <p:cNvSpPr/>
            <p:nvPr/>
          </p:nvSpPr>
          <p:spPr>
            <a:xfrm>
              <a:off x="864293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61" name="Google Shape;3230;p78">
              <a:extLst>
                <a:ext uri="{FF2B5EF4-FFF2-40B4-BE49-F238E27FC236}">
                  <a16:creationId xmlns:a16="http://schemas.microsoft.com/office/drawing/2014/main" id="{82771DB9-C662-B1E5-EA73-EA57F5F7AFEB}"/>
                </a:ext>
              </a:extLst>
            </p:cNvPr>
            <p:cNvSpPr/>
            <p:nvPr/>
          </p:nvSpPr>
          <p:spPr>
            <a:xfrm>
              <a:off x="8642937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62" name="Google Shape;3231;p78">
              <a:extLst>
                <a:ext uri="{FF2B5EF4-FFF2-40B4-BE49-F238E27FC236}">
                  <a16:creationId xmlns:a16="http://schemas.microsoft.com/office/drawing/2014/main" id="{3B6C6197-0FA0-76DD-FDCC-BBCD44E9004E}"/>
                </a:ext>
              </a:extLst>
            </p:cNvPr>
            <p:cNvSpPr/>
            <p:nvPr/>
          </p:nvSpPr>
          <p:spPr>
            <a:xfrm>
              <a:off x="8642937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63" name="Google Shape;3232;p78">
              <a:extLst>
                <a:ext uri="{FF2B5EF4-FFF2-40B4-BE49-F238E27FC236}">
                  <a16:creationId xmlns:a16="http://schemas.microsoft.com/office/drawing/2014/main" id="{0B13740C-1A8E-63A2-EEAD-000D45A78A18}"/>
                </a:ext>
              </a:extLst>
            </p:cNvPr>
            <p:cNvSpPr/>
            <p:nvPr/>
          </p:nvSpPr>
          <p:spPr>
            <a:xfrm>
              <a:off x="8642937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64" name="Google Shape;3233;p78">
              <a:extLst>
                <a:ext uri="{FF2B5EF4-FFF2-40B4-BE49-F238E27FC236}">
                  <a16:creationId xmlns:a16="http://schemas.microsoft.com/office/drawing/2014/main" id="{98D2BB35-C45F-66C1-E670-992A23E58667}"/>
                </a:ext>
              </a:extLst>
            </p:cNvPr>
            <p:cNvSpPr/>
            <p:nvPr/>
          </p:nvSpPr>
          <p:spPr>
            <a:xfrm>
              <a:off x="8642937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65" name="Google Shape;3234;p78">
              <a:extLst>
                <a:ext uri="{FF2B5EF4-FFF2-40B4-BE49-F238E27FC236}">
                  <a16:creationId xmlns:a16="http://schemas.microsoft.com/office/drawing/2014/main" id="{525BC8CC-7AAE-A777-DE80-4877EB6433DF}"/>
                </a:ext>
              </a:extLst>
            </p:cNvPr>
            <p:cNvSpPr/>
            <p:nvPr/>
          </p:nvSpPr>
          <p:spPr>
            <a:xfrm>
              <a:off x="8642937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66" name="Google Shape;3235;p78">
              <a:extLst>
                <a:ext uri="{FF2B5EF4-FFF2-40B4-BE49-F238E27FC236}">
                  <a16:creationId xmlns:a16="http://schemas.microsoft.com/office/drawing/2014/main" id="{5EB3929A-0BC9-48C3-BAB9-1DCD35FE372E}"/>
                </a:ext>
              </a:extLst>
            </p:cNvPr>
            <p:cNvSpPr/>
            <p:nvPr/>
          </p:nvSpPr>
          <p:spPr>
            <a:xfrm>
              <a:off x="8642937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67" name="Google Shape;3236;p78">
              <a:extLst>
                <a:ext uri="{FF2B5EF4-FFF2-40B4-BE49-F238E27FC236}">
                  <a16:creationId xmlns:a16="http://schemas.microsoft.com/office/drawing/2014/main" id="{16F55DDE-BE35-45CB-FFBB-92CE39C81D3F}"/>
                </a:ext>
              </a:extLst>
            </p:cNvPr>
            <p:cNvSpPr/>
            <p:nvPr/>
          </p:nvSpPr>
          <p:spPr>
            <a:xfrm>
              <a:off x="8541948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68" name="Google Shape;3237;p78">
              <a:extLst>
                <a:ext uri="{FF2B5EF4-FFF2-40B4-BE49-F238E27FC236}">
                  <a16:creationId xmlns:a16="http://schemas.microsoft.com/office/drawing/2014/main" id="{9D12395A-5668-1653-5A6F-176F07E2314F}"/>
                </a:ext>
              </a:extLst>
            </p:cNvPr>
            <p:cNvSpPr/>
            <p:nvPr/>
          </p:nvSpPr>
          <p:spPr>
            <a:xfrm>
              <a:off x="8541948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69" name="Google Shape;3238;p78">
              <a:extLst>
                <a:ext uri="{FF2B5EF4-FFF2-40B4-BE49-F238E27FC236}">
                  <a16:creationId xmlns:a16="http://schemas.microsoft.com/office/drawing/2014/main" id="{16D42BEE-0C94-3FBA-E645-E4DF8ACCED08}"/>
                </a:ext>
              </a:extLst>
            </p:cNvPr>
            <p:cNvSpPr/>
            <p:nvPr/>
          </p:nvSpPr>
          <p:spPr>
            <a:xfrm>
              <a:off x="8541748" y="1360784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3" y="0"/>
                  </a:moveTo>
                  <a:cubicBezTo>
                    <a:pt x="478" y="0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46"/>
                    <a:pt x="2014" y="0"/>
                    <a:pt x="10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70" name="Google Shape;3239;p78">
              <a:extLst>
                <a:ext uri="{FF2B5EF4-FFF2-40B4-BE49-F238E27FC236}">
                  <a16:creationId xmlns:a16="http://schemas.microsoft.com/office/drawing/2014/main" id="{3EC404EF-E73D-80BE-F1AE-7D8BC039BA4A}"/>
                </a:ext>
              </a:extLst>
            </p:cNvPr>
            <p:cNvSpPr/>
            <p:nvPr/>
          </p:nvSpPr>
          <p:spPr>
            <a:xfrm>
              <a:off x="8440659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71" name="Google Shape;3240;p78">
              <a:extLst>
                <a:ext uri="{FF2B5EF4-FFF2-40B4-BE49-F238E27FC236}">
                  <a16:creationId xmlns:a16="http://schemas.microsoft.com/office/drawing/2014/main" id="{CA549684-2E94-611B-DE46-57F0D5A30365}"/>
                </a:ext>
              </a:extLst>
            </p:cNvPr>
            <p:cNvSpPr/>
            <p:nvPr/>
          </p:nvSpPr>
          <p:spPr>
            <a:xfrm>
              <a:off x="8440659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72" name="Google Shape;3241;p78">
              <a:extLst>
                <a:ext uri="{FF2B5EF4-FFF2-40B4-BE49-F238E27FC236}">
                  <a16:creationId xmlns:a16="http://schemas.microsoft.com/office/drawing/2014/main" id="{9D544FEF-D2F2-8FCE-D3C3-A1CF7D57C184}"/>
                </a:ext>
              </a:extLst>
            </p:cNvPr>
            <p:cNvSpPr/>
            <p:nvPr/>
          </p:nvSpPr>
          <p:spPr>
            <a:xfrm>
              <a:off x="8440659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73" name="Google Shape;3242;p78">
              <a:extLst>
                <a:ext uri="{FF2B5EF4-FFF2-40B4-BE49-F238E27FC236}">
                  <a16:creationId xmlns:a16="http://schemas.microsoft.com/office/drawing/2014/main" id="{2B4FF969-E3D2-EE9F-69B1-3094B03480B7}"/>
                </a:ext>
              </a:extLst>
            </p:cNvPr>
            <p:cNvSpPr/>
            <p:nvPr/>
          </p:nvSpPr>
          <p:spPr>
            <a:xfrm>
              <a:off x="8440659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74" name="Google Shape;3243;p78">
              <a:extLst>
                <a:ext uri="{FF2B5EF4-FFF2-40B4-BE49-F238E27FC236}">
                  <a16:creationId xmlns:a16="http://schemas.microsoft.com/office/drawing/2014/main" id="{DE3F5F32-FE90-6ACB-CD38-2249554544FE}"/>
                </a:ext>
              </a:extLst>
            </p:cNvPr>
            <p:cNvSpPr/>
            <p:nvPr/>
          </p:nvSpPr>
          <p:spPr>
            <a:xfrm>
              <a:off x="8440659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75" name="Google Shape;3244;p78">
              <a:extLst>
                <a:ext uri="{FF2B5EF4-FFF2-40B4-BE49-F238E27FC236}">
                  <a16:creationId xmlns:a16="http://schemas.microsoft.com/office/drawing/2014/main" id="{B0954E2D-2CB9-48FA-6B0A-BB786C7619AF}"/>
                </a:ext>
              </a:extLst>
            </p:cNvPr>
            <p:cNvSpPr/>
            <p:nvPr/>
          </p:nvSpPr>
          <p:spPr>
            <a:xfrm>
              <a:off x="8440460" y="1360784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1" y="0"/>
                  </a:moveTo>
                  <a:cubicBezTo>
                    <a:pt x="478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46"/>
                    <a:pt x="2014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76" name="Google Shape;3245;p78">
              <a:extLst>
                <a:ext uri="{FF2B5EF4-FFF2-40B4-BE49-F238E27FC236}">
                  <a16:creationId xmlns:a16="http://schemas.microsoft.com/office/drawing/2014/main" id="{23FC36BF-B81D-039E-CC40-C27D77252720}"/>
                </a:ext>
              </a:extLst>
            </p:cNvPr>
            <p:cNvSpPr/>
            <p:nvPr/>
          </p:nvSpPr>
          <p:spPr>
            <a:xfrm>
              <a:off x="8339371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77" name="Google Shape;3246;p78">
              <a:extLst>
                <a:ext uri="{FF2B5EF4-FFF2-40B4-BE49-F238E27FC236}">
                  <a16:creationId xmlns:a16="http://schemas.microsoft.com/office/drawing/2014/main" id="{49F8C2EF-90CD-2F56-AEC5-5DEB2791913C}"/>
                </a:ext>
              </a:extLst>
            </p:cNvPr>
            <p:cNvSpPr/>
            <p:nvPr/>
          </p:nvSpPr>
          <p:spPr>
            <a:xfrm>
              <a:off x="8339371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2"/>
                    <a:pt x="1814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78" name="Google Shape;3247;p78">
              <a:extLst>
                <a:ext uri="{FF2B5EF4-FFF2-40B4-BE49-F238E27FC236}">
                  <a16:creationId xmlns:a16="http://schemas.microsoft.com/office/drawing/2014/main" id="{4A1FFFB9-E543-8BA8-0C51-695E34E886C8}"/>
                </a:ext>
              </a:extLst>
            </p:cNvPr>
            <p:cNvSpPr/>
            <p:nvPr/>
          </p:nvSpPr>
          <p:spPr>
            <a:xfrm>
              <a:off x="8339371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79" name="Google Shape;3248;p78">
              <a:extLst>
                <a:ext uri="{FF2B5EF4-FFF2-40B4-BE49-F238E27FC236}">
                  <a16:creationId xmlns:a16="http://schemas.microsoft.com/office/drawing/2014/main" id="{F99B0AF9-2811-5304-9EF1-A7CA3FBDA98A}"/>
                </a:ext>
              </a:extLst>
            </p:cNvPr>
            <p:cNvSpPr/>
            <p:nvPr/>
          </p:nvSpPr>
          <p:spPr>
            <a:xfrm>
              <a:off x="8339371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80" name="Google Shape;3249;p78">
              <a:extLst>
                <a:ext uri="{FF2B5EF4-FFF2-40B4-BE49-F238E27FC236}">
                  <a16:creationId xmlns:a16="http://schemas.microsoft.com/office/drawing/2014/main" id="{BDCA334E-1AFA-5FE2-859A-B1985BA2AC69}"/>
                </a:ext>
              </a:extLst>
            </p:cNvPr>
            <p:cNvSpPr/>
            <p:nvPr/>
          </p:nvSpPr>
          <p:spPr>
            <a:xfrm>
              <a:off x="8339371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81" name="Google Shape;3250;p78">
              <a:extLst>
                <a:ext uri="{FF2B5EF4-FFF2-40B4-BE49-F238E27FC236}">
                  <a16:creationId xmlns:a16="http://schemas.microsoft.com/office/drawing/2014/main" id="{16777ABA-285E-0082-B990-7E30501BC7C2}"/>
                </a:ext>
              </a:extLst>
            </p:cNvPr>
            <p:cNvSpPr/>
            <p:nvPr/>
          </p:nvSpPr>
          <p:spPr>
            <a:xfrm>
              <a:off x="8339205" y="1360784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82" name="Google Shape;3251;p78">
              <a:extLst>
                <a:ext uri="{FF2B5EF4-FFF2-40B4-BE49-F238E27FC236}">
                  <a16:creationId xmlns:a16="http://schemas.microsoft.com/office/drawing/2014/main" id="{10B84E21-2913-6CDB-B1FA-9A23B3770A22}"/>
                </a:ext>
              </a:extLst>
            </p:cNvPr>
            <p:cNvSpPr/>
            <p:nvPr/>
          </p:nvSpPr>
          <p:spPr>
            <a:xfrm>
              <a:off x="8238116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83" name="Google Shape;3252;p78">
              <a:extLst>
                <a:ext uri="{FF2B5EF4-FFF2-40B4-BE49-F238E27FC236}">
                  <a16:creationId xmlns:a16="http://schemas.microsoft.com/office/drawing/2014/main" id="{5D6985A6-B8B3-9DB7-AAE4-AF93C97095D8}"/>
                </a:ext>
              </a:extLst>
            </p:cNvPr>
            <p:cNvSpPr/>
            <p:nvPr/>
          </p:nvSpPr>
          <p:spPr>
            <a:xfrm>
              <a:off x="8238116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84" name="Google Shape;3253;p78">
              <a:extLst>
                <a:ext uri="{FF2B5EF4-FFF2-40B4-BE49-F238E27FC236}">
                  <a16:creationId xmlns:a16="http://schemas.microsoft.com/office/drawing/2014/main" id="{270B76BB-999A-0833-AEF7-0396E48DD484}"/>
                </a:ext>
              </a:extLst>
            </p:cNvPr>
            <p:cNvSpPr/>
            <p:nvPr/>
          </p:nvSpPr>
          <p:spPr>
            <a:xfrm>
              <a:off x="8237916" y="1360784"/>
              <a:ext cx="82851" cy="70859"/>
            </a:xfrm>
            <a:custGeom>
              <a:avLst/>
              <a:gdLst/>
              <a:ahLst/>
              <a:cxnLst/>
              <a:rect l="l" t="t" r="r" b="b"/>
              <a:pathLst>
                <a:path w="2494" h="2133" extrusionOk="0">
                  <a:moveTo>
                    <a:pt x="1071" y="0"/>
                  </a:moveTo>
                  <a:cubicBezTo>
                    <a:pt x="486" y="0"/>
                    <a:pt x="6" y="472"/>
                    <a:pt x="6" y="1065"/>
                  </a:cubicBezTo>
                  <a:cubicBezTo>
                    <a:pt x="1" y="1709"/>
                    <a:pt x="524" y="2133"/>
                    <a:pt x="1073" y="2133"/>
                  </a:cubicBezTo>
                  <a:cubicBezTo>
                    <a:pt x="1334" y="2133"/>
                    <a:pt x="1601" y="2036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85" name="Google Shape;3254;p78">
              <a:extLst>
                <a:ext uri="{FF2B5EF4-FFF2-40B4-BE49-F238E27FC236}">
                  <a16:creationId xmlns:a16="http://schemas.microsoft.com/office/drawing/2014/main" id="{00B165F8-BEFC-F412-1FA1-90E862B9334D}"/>
                </a:ext>
              </a:extLst>
            </p:cNvPr>
            <p:cNvSpPr/>
            <p:nvPr/>
          </p:nvSpPr>
          <p:spPr>
            <a:xfrm>
              <a:off x="8136827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86" name="Google Shape;3255;p78">
              <a:extLst>
                <a:ext uri="{FF2B5EF4-FFF2-40B4-BE49-F238E27FC236}">
                  <a16:creationId xmlns:a16="http://schemas.microsoft.com/office/drawing/2014/main" id="{AF1BC32E-7F8C-E005-8F04-0E42D5007D62}"/>
                </a:ext>
              </a:extLst>
            </p:cNvPr>
            <p:cNvSpPr/>
            <p:nvPr/>
          </p:nvSpPr>
          <p:spPr>
            <a:xfrm>
              <a:off x="8136827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87" name="Google Shape;3256;p78">
              <a:extLst>
                <a:ext uri="{FF2B5EF4-FFF2-40B4-BE49-F238E27FC236}">
                  <a16:creationId xmlns:a16="http://schemas.microsoft.com/office/drawing/2014/main" id="{D41ACBD8-EAD1-ED2B-1402-4861DF4A0DCB}"/>
                </a:ext>
              </a:extLst>
            </p:cNvPr>
            <p:cNvSpPr/>
            <p:nvPr/>
          </p:nvSpPr>
          <p:spPr>
            <a:xfrm>
              <a:off x="8136661" y="1360784"/>
              <a:ext cx="82851" cy="70859"/>
            </a:xfrm>
            <a:custGeom>
              <a:avLst/>
              <a:gdLst/>
              <a:ahLst/>
              <a:cxnLst/>
              <a:rect l="l" t="t" r="r" b="b"/>
              <a:pathLst>
                <a:path w="2494" h="2133" extrusionOk="0">
                  <a:moveTo>
                    <a:pt x="1071" y="0"/>
                  </a:moveTo>
                  <a:cubicBezTo>
                    <a:pt x="485" y="0"/>
                    <a:pt x="6" y="472"/>
                    <a:pt x="6" y="1065"/>
                  </a:cubicBezTo>
                  <a:cubicBezTo>
                    <a:pt x="0" y="1709"/>
                    <a:pt x="524" y="2133"/>
                    <a:pt x="1072" y="2133"/>
                  </a:cubicBezTo>
                  <a:cubicBezTo>
                    <a:pt x="1334" y="2133"/>
                    <a:pt x="1601" y="2036"/>
                    <a:pt x="1819" y="1821"/>
                  </a:cubicBezTo>
                  <a:cubicBezTo>
                    <a:pt x="2493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88" name="Google Shape;3257;p78">
              <a:extLst>
                <a:ext uri="{FF2B5EF4-FFF2-40B4-BE49-F238E27FC236}">
                  <a16:creationId xmlns:a16="http://schemas.microsoft.com/office/drawing/2014/main" id="{98B20B94-D748-5685-26A1-61A5709A7F67}"/>
                </a:ext>
              </a:extLst>
            </p:cNvPr>
            <p:cNvSpPr/>
            <p:nvPr/>
          </p:nvSpPr>
          <p:spPr>
            <a:xfrm>
              <a:off x="8035572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5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89" name="Google Shape;3258;p78">
              <a:extLst>
                <a:ext uri="{FF2B5EF4-FFF2-40B4-BE49-F238E27FC236}">
                  <a16:creationId xmlns:a16="http://schemas.microsoft.com/office/drawing/2014/main" id="{30F69FD4-EC87-FA7A-86BA-C8F78157812A}"/>
                </a:ext>
              </a:extLst>
            </p:cNvPr>
            <p:cNvSpPr/>
            <p:nvPr/>
          </p:nvSpPr>
          <p:spPr>
            <a:xfrm>
              <a:off x="8035572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90" name="Google Shape;3259;p78">
              <a:extLst>
                <a:ext uri="{FF2B5EF4-FFF2-40B4-BE49-F238E27FC236}">
                  <a16:creationId xmlns:a16="http://schemas.microsoft.com/office/drawing/2014/main" id="{0BF77A23-123E-4AF8-9EEB-2CEA12E6F772}"/>
                </a:ext>
              </a:extLst>
            </p:cNvPr>
            <p:cNvSpPr/>
            <p:nvPr/>
          </p:nvSpPr>
          <p:spPr>
            <a:xfrm>
              <a:off x="8035572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91" name="Google Shape;3260;p78">
              <a:extLst>
                <a:ext uri="{FF2B5EF4-FFF2-40B4-BE49-F238E27FC236}">
                  <a16:creationId xmlns:a16="http://schemas.microsoft.com/office/drawing/2014/main" id="{5BE98C06-B2D8-7A28-9E7B-A8406B178138}"/>
                </a:ext>
              </a:extLst>
            </p:cNvPr>
            <p:cNvSpPr/>
            <p:nvPr/>
          </p:nvSpPr>
          <p:spPr>
            <a:xfrm>
              <a:off x="8035572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92" name="Google Shape;3261;p78">
              <a:extLst>
                <a:ext uri="{FF2B5EF4-FFF2-40B4-BE49-F238E27FC236}">
                  <a16:creationId xmlns:a16="http://schemas.microsoft.com/office/drawing/2014/main" id="{778A8E38-A477-ACD2-3730-8B2FA04FBA7B}"/>
                </a:ext>
              </a:extLst>
            </p:cNvPr>
            <p:cNvSpPr/>
            <p:nvPr/>
          </p:nvSpPr>
          <p:spPr>
            <a:xfrm>
              <a:off x="7934284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93" name="Google Shape;3262;p78">
              <a:extLst>
                <a:ext uri="{FF2B5EF4-FFF2-40B4-BE49-F238E27FC236}">
                  <a16:creationId xmlns:a16="http://schemas.microsoft.com/office/drawing/2014/main" id="{F0D79A94-BBAF-0463-99A0-7CA9E11E291A}"/>
                </a:ext>
              </a:extLst>
            </p:cNvPr>
            <p:cNvSpPr/>
            <p:nvPr/>
          </p:nvSpPr>
          <p:spPr>
            <a:xfrm>
              <a:off x="7934284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94" name="Google Shape;3263;p78">
              <a:extLst>
                <a:ext uri="{FF2B5EF4-FFF2-40B4-BE49-F238E27FC236}">
                  <a16:creationId xmlns:a16="http://schemas.microsoft.com/office/drawing/2014/main" id="{F18B1D67-907E-1A5D-D34B-C0A9292A0757}"/>
                </a:ext>
              </a:extLst>
            </p:cNvPr>
            <p:cNvSpPr/>
            <p:nvPr/>
          </p:nvSpPr>
          <p:spPr>
            <a:xfrm>
              <a:off x="7833028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95" name="Google Shape;3264;p78">
              <a:extLst>
                <a:ext uri="{FF2B5EF4-FFF2-40B4-BE49-F238E27FC236}">
                  <a16:creationId xmlns:a16="http://schemas.microsoft.com/office/drawing/2014/main" id="{C98091FD-9516-3246-9DB0-C55D11C411BA}"/>
                </a:ext>
              </a:extLst>
            </p:cNvPr>
            <p:cNvSpPr/>
            <p:nvPr/>
          </p:nvSpPr>
          <p:spPr>
            <a:xfrm>
              <a:off x="7833028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5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96" name="Google Shape;3265;p78">
              <a:extLst>
                <a:ext uri="{FF2B5EF4-FFF2-40B4-BE49-F238E27FC236}">
                  <a16:creationId xmlns:a16="http://schemas.microsoft.com/office/drawing/2014/main" id="{C09E6DEB-048F-657B-B413-AF5CEAAC0AFE}"/>
                </a:ext>
              </a:extLst>
            </p:cNvPr>
            <p:cNvSpPr/>
            <p:nvPr/>
          </p:nvSpPr>
          <p:spPr>
            <a:xfrm>
              <a:off x="7833028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0"/>
                    <a:pt x="0" y="480"/>
                    <a:pt x="0" y="1074"/>
                  </a:cubicBezTo>
                  <a:cubicBezTo>
                    <a:pt x="0" y="1711"/>
                    <a:pt x="521" y="2137"/>
                    <a:pt x="1067" y="2137"/>
                  </a:cubicBezTo>
                  <a:cubicBezTo>
                    <a:pt x="1328" y="2137"/>
                    <a:pt x="1595" y="2040"/>
                    <a:pt x="1813" y="1821"/>
                  </a:cubicBezTo>
                  <a:cubicBezTo>
                    <a:pt x="2488" y="1155"/>
                    <a:pt x="2016" y="9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97" name="Google Shape;3266;p78">
              <a:extLst>
                <a:ext uri="{FF2B5EF4-FFF2-40B4-BE49-F238E27FC236}">
                  <a16:creationId xmlns:a16="http://schemas.microsoft.com/office/drawing/2014/main" id="{E32F9C20-A6DE-B4B2-2F76-F77C3E5D2E65}"/>
                </a:ext>
              </a:extLst>
            </p:cNvPr>
            <p:cNvSpPr/>
            <p:nvPr/>
          </p:nvSpPr>
          <p:spPr>
            <a:xfrm>
              <a:off x="7731740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98" name="Google Shape;3267;p78">
              <a:extLst>
                <a:ext uri="{FF2B5EF4-FFF2-40B4-BE49-F238E27FC236}">
                  <a16:creationId xmlns:a16="http://schemas.microsoft.com/office/drawing/2014/main" id="{7A89B811-2571-9E2C-83F6-A284E1B3EF8B}"/>
                </a:ext>
              </a:extLst>
            </p:cNvPr>
            <p:cNvSpPr/>
            <p:nvPr/>
          </p:nvSpPr>
          <p:spPr>
            <a:xfrm>
              <a:off x="7731740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99" name="Google Shape;3268;p78">
              <a:extLst>
                <a:ext uri="{FF2B5EF4-FFF2-40B4-BE49-F238E27FC236}">
                  <a16:creationId xmlns:a16="http://schemas.microsoft.com/office/drawing/2014/main" id="{9E209882-8375-1554-520D-2AAD29BA46A6}"/>
                </a:ext>
              </a:extLst>
            </p:cNvPr>
            <p:cNvSpPr/>
            <p:nvPr/>
          </p:nvSpPr>
          <p:spPr>
            <a:xfrm>
              <a:off x="7731740" y="156302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00" name="Google Shape;3269;p78">
              <a:extLst>
                <a:ext uri="{FF2B5EF4-FFF2-40B4-BE49-F238E27FC236}">
                  <a16:creationId xmlns:a16="http://schemas.microsoft.com/office/drawing/2014/main" id="{F780918E-03A3-DBFF-E6ED-FA0462707218}"/>
                </a:ext>
              </a:extLst>
            </p:cNvPr>
            <p:cNvSpPr/>
            <p:nvPr/>
          </p:nvSpPr>
          <p:spPr>
            <a:xfrm>
              <a:off x="7630485" y="389123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01" name="Google Shape;3270;p78">
              <a:extLst>
                <a:ext uri="{FF2B5EF4-FFF2-40B4-BE49-F238E27FC236}">
                  <a16:creationId xmlns:a16="http://schemas.microsoft.com/office/drawing/2014/main" id="{856AC75D-A8C3-EBF7-25D2-AAA1E8F375F8}"/>
                </a:ext>
              </a:extLst>
            </p:cNvPr>
            <p:cNvSpPr/>
            <p:nvPr/>
          </p:nvSpPr>
          <p:spPr>
            <a:xfrm>
              <a:off x="7630485" y="3789977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73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02" name="Google Shape;3271;p78">
              <a:extLst>
                <a:ext uri="{FF2B5EF4-FFF2-40B4-BE49-F238E27FC236}">
                  <a16:creationId xmlns:a16="http://schemas.microsoft.com/office/drawing/2014/main" id="{DD6B704F-D2AE-C596-8E4E-EA4C88FA2365}"/>
                </a:ext>
              </a:extLst>
            </p:cNvPr>
            <p:cNvSpPr/>
            <p:nvPr/>
          </p:nvSpPr>
          <p:spPr>
            <a:xfrm>
              <a:off x="7630485" y="368868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03" name="Google Shape;3272;p78">
              <a:extLst>
                <a:ext uri="{FF2B5EF4-FFF2-40B4-BE49-F238E27FC236}">
                  <a16:creationId xmlns:a16="http://schemas.microsoft.com/office/drawing/2014/main" id="{C02D5CB8-8A68-FFE9-7A78-299B6B6F0804}"/>
                </a:ext>
              </a:extLst>
            </p:cNvPr>
            <p:cNvSpPr/>
            <p:nvPr/>
          </p:nvSpPr>
          <p:spPr>
            <a:xfrm>
              <a:off x="7630485" y="3587699"/>
              <a:ext cx="82918" cy="70792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73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4" y="2032"/>
                    <a:pt x="1821" y="1813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04" name="Google Shape;3273;p78">
              <a:extLst>
                <a:ext uri="{FF2B5EF4-FFF2-40B4-BE49-F238E27FC236}">
                  <a16:creationId xmlns:a16="http://schemas.microsoft.com/office/drawing/2014/main" id="{06700FC1-E4B6-8663-BEC9-05B8146E88EF}"/>
                </a:ext>
              </a:extLst>
            </p:cNvPr>
            <p:cNvSpPr/>
            <p:nvPr/>
          </p:nvSpPr>
          <p:spPr>
            <a:xfrm>
              <a:off x="7630485" y="3486411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05" name="Google Shape;3274;p78">
              <a:extLst>
                <a:ext uri="{FF2B5EF4-FFF2-40B4-BE49-F238E27FC236}">
                  <a16:creationId xmlns:a16="http://schemas.microsoft.com/office/drawing/2014/main" id="{921854DA-69D9-C939-F3C7-AE776857E97D}"/>
                </a:ext>
              </a:extLst>
            </p:cNvPr>
            <p:cNvSpPr/>
            <p:nvPr/>
          </p:nvSpPr>
          <p:spPr>
            <a:xfrm>
              <a:off x="7630485" y="338515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06" name="Google Shape;3275;p78">
              <a:extLst>
                <a:ext uri="{FF2B5EF4-FFF2-40B4-BE49-F238E27FC236}">
                  <a16:creationId xmlns:a16="http://schemas.microsoft.com/office/drawing/2014/main" id="{5FFCCA65-5194-A8D9-1919-76931EA59ED7}"/>
                </a:ext>
              </a:extLst>
            </p:cNvPr>
            <p:cNvSpPr/>
            <p:nvPr/>
          </p:nvSpPr>
          <p:spPr>
            <a:xfrm>
              <a:off x="7630485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07" name="Google Shape;3276;p78">
              <a:extLst>
                <a:ext uri="{FF2B5EF4-FFF2-40B4-BE49-F238E27FC236}">
                  <a16:creationId xmlns:a16="http://schemas.microsoft.com/office/drawing/2014/main" id="{515CCB18-DA57-A913-787E-B9E4D253A334}"/>
                </a:ext>
              </a:extLst>
            </p:cNvPr>
            <p:cNvSpPr/>
            <p:nvPr/>
          </p:nvSpPr>
          <p:spPr>
            <a:xfrm>
              <a:off x="7630485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08" name="Google Shape;3277;p78">
              <a:extLst>
                <a:ext uri="{FF2B5EF4-FFF2-40B4-BE49-F238E27FC236}">
                  <a16:creationId xmlns:a16="http://schemas.microsoft.com/office/drawing/2014/main" id="{EA304B69-B5C9-5085-8B4E-2E0F07FC49B2}"/>
                </a:ext>
              </a:extLst>
            </p:cNvPr>
            <p:cNvSpPr/>
            <p:nvPr/>
          </p:nvSpPr>
          <p:spPr>
            <a:xfrm>
              <a:off x="7529462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09" name="Google Shape;3278;p78">
              <a:extLst>
                <a:ext uri="{FF2B5EF4-FFF2-40B4-BE49-F238E27FC236}">
                  <a16:creationId xmlns:a16="http://schemas.microsoft.com/office/drawing/2014/main" id="{0849B1C9-CF81-6532-2590-62153C3752E9}"/>
                </a:ext>
              </a:extLst>
            </p:cNvPr>
            <p:cNvSpPr/>
            <p:nvPr/>
          </p:nvSpPr>
          <p:spPr>
            <a:xfrm>
              <a:off x="7529462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10" name="Google Shape;3279;p78">
              <a:extLst>
                <a:ext uri="{FF2B5EF4-FFF2-40B4-BE49-F238E27FC236}">
                  <a16:creationId xmlns:a16="http://schemas.microsoft.com/office/drawing/2014/main" id="{B2506049-36B6-3469-5C24-7ED6A4211C17}"/>
                </a:ext>
              </a:extLst>
            </p:cNvPr>
            <p:cNvSpPr/>
            <p:nvPr/>
          </p:nvSpPr>
          <p:spPr>
            <a:xfrm>
              <a:off x="7529462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2"/>
                    <a:pt x="1814" y="1813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11" name="Google Shape;3280;p78">
              <a:extLst>
                <a:ext uri="{FF2B5EF4-FFF2-40B4-BE49-F238E27FC236}">
                  <a16:creationId xmlns:a16="http://schemas.microsoft.com/office/drawing/2014/main" id="{73AA9E5F-E4D8-432A-74C1-25C30C63501F}"/>
                </a:ext>
              </a:extLst>
            </p:cNvPr>
            <p:cNvSpPr/>
            <p:nvPr/>
          </p:nvSpPr>
          <p:spPr>
            <a:xfrm>
              <a:off x="7529462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12" name="Google Shape;3281;p78">
              <a:extLst>
                <a:ext uri="{FF2B5EF4-FFF2-40B4-BE49-F238E27FC236}">
                  <a16:creationId xmlns:a16="http://schemas.microsoft.com/office/drawing/2014/main" id="{055B5A90-F9AA-946C-127D-DDBD083FC06B}"/>
                </a:ext>
              </a:extLst>
            </p:cNvPr>
            <p:cNvSpPr/>
            <p:nvPr/>
          </p:nvSpPr>
          <p:spPr>
            <a:xfrm>
              <a:off x="7529462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13" name="Google Shape;3282;p78">
              <a:extLst>
                <a:ext uri="{FF2B5EF4-FFF2-40B4-BE49-F238E27FC236}">
                  <a16:creationId xmlns:a16="http://schemas.microsoft.com/office/drawing/2014/main" id="{D164C0C5-DEDE-18B5-6D77-DF56D8DF4773}"/>
                </a:ext>
              </a:extLst>
            </p:cNvPr>
            <p:cNvSpPr/>
            <p:nvPr/>
          </p:nvSpPr>
          <p:spPr>
            <a:xfrm>
              <a:off x="7529462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14" name="Google Shape;3283;p78">
              <a:extLst>
                <a:ext uri="{FF2B5EF4-FFF2-40B4-BE49-F238E27FC236}">
                  <a16:creationId xmlns:a16="http://schemas.microsoft.com/office/drawing/2014/main" id="{F65E9305-692A-11CB-2F22-F8D37803F7B8}"/>
                </a:ext>
              </a:extLst>
            </p:cNvPr>
            <p:cNvSpPr/>
            <p:nvPr/>
          </p:nvSpPr>
          <p:spPr>
            <a:xfrm>
              <a:off x="752946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15" name="Google Shape;3284;p78">
              <a:extLst>
                <a:ext uri="{FF2B5EF4-FFF2-40B4-BE49-F238E27FC236}">
                  <a16:creationId xmlns:a16="http://schemas.microsoft.com/office/drawing/2014/main" id="{3EC61336-E848-D138-E89A-8B3262F19471}"/>
                </a:ext>
              </a:extLst>
            </p:cNvPr>
            <p:cNvSpPr/>
            <p:nvPr/>
          </p:nvSpPr>
          <p:spPr>
            <a:xfrm>
              <a:off x="7428207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16" name="Google Shape;3285;p78">
              <a:extLst>
                <a:ext uri="{FF2B5EF4-FFF2-40B4-BE49-F238E27FC236}">
                  <a16:creationId xmlns:a16="http://schemas.microsoft.com/office/drawing/2014/main" id="{726BAD27-02E9-1D3F-8F28-21EA6CCB2C69}"/>
                </a:ext>
              </a:extLst>
            </p:cNvPr>
            <p:cNvSpPr/>
            <p:nvPr/>
          </p:nvSpPr>
          <p:spPr>
            <a:xfrm>
              <a:off x="7428207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17" name="Google Shape;3286;p78">
              <a:extLst>
                <a:ext uri="{FF2B5EF4-FFF2-40B4-BE49-F238E27FC236}">
                  <a16:creationId xmlns:a16="http://schemas.microsoft.com/office/drawing/2014/main" id="{3B711146-7F65-E07B-0DE3-469A6A0DDBB0}"/>
                </a:ext>
              </a:extLst>
            </p:cNvPr>
            <p:cNvSpPr/>
            <p:nvPr/>
          </p:nvSpPr>
          <p:spPr>
            <a:xfrm>
              <a:off x="7428207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18" name="Google Shape;3287;p78">
              <a:extLst>
                <a:ext uri="{FF2B5EF4-FFF2-40B4-BE49-F238E27FC236}">
                  <a16:creationId xmlns:a16="http://schemas.microsoft.com/office/drawing/2014/main" id="{D157BE85-3BC8-93FE-B67A-8ED872970A62}"/>
                </a:ext>
              </a:extLst>
            </p:cNvPr>
            <p:cNvSpPr/>
            <p:nvPr/>
          </p:nvSpPr>
          <p:spPr>
            <a:xfrm>
              <a:off x="7428207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19" name="Google Shape;3288;p78">
              <a:extLst>
                <a:ext uri="{FF2B5EF4-FFF2-40B4-BE49-F238E27FC236}">
                  <a16:creationId xmlns:a16="http://schemas.microsoft.com/office/drawing/2014/main" id="{93882F9A-094A-01A2-3A60-C681E2268929}"/>
                </a:ext>
              </a:extLst>
            </p:cNvPr>
            <p:cNvSpPr/>
            <p:nvPr/>
          </p:nvSpPr>
          <p:spPr>
            <a:xfrm>
              <a:off x="7428207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20" name="Google Shape;3289;p78">
              <a:extLst>
                <a:ext uri="{FF2B5EF4-FFF2-40B4-BE49-F238E27FC236}">
                  <a16:creationId xmlns:a16="http://schemas.microsoft.com/office/drawing/2014/main" id="{A564851E-F721-1A0E-9610-31537E840E46}"/>
                </a:ext>
              </a:extLst>
            </p:cNvPr>
            <p:cNvSpPr/>
            <p:nvPr/>
          </p:nvSpPr>
          <p:spPr>
            <a:xfrm>
              <a:off x="7428207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21" name="Google Shape;3290;p78">
              <a:extLst>
                <a:ext uri="{FF2B5EF4-FFF2-40B4-BE49-F238E27FC236}">
                  <a16:creationId xmlns:a16="http://schemas.microsoft.com/office/drawing/2014/main" id="{9A4EC359-CFAC-BA04-6634-A58BC6717B62}"/>
                </a:ext>
              </a:extLst>
            </p:cNvPr>
            <p:cNvSpPr/>
            <p:nvPr/>
          </p:nvSpPr>
          <p:spPr>
            <a:xfrm>
              <a:off x="7326918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22" name="Google Shape;3291;p78">
              <a:extLst>
                <a:ext uri="{FF2B5EF4-FFF2-40B4-BE49-F238E27FC236}">
                  <a16:creationId xmlns:a16="http://schemas.microsoft.com/office/drawing/2014/main" id="{093E62AB-5407-300B-C95C-C6EE33DC57EB}"/>
                </a:ext>
              </a:extLst>
            </p:cNvPr>
            <p:cNvSpPr/>
            <p:nvPr/>
          </p:nvSpPr>
          <p:spPr>
            <a:xfrm>
              <a:off x="7326918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23" name="Google Shape;3292;p78">
              <a:extLst>
                <a:ext uri="{FF2B5EF4-FFF2-40B4-BE49-F238E27FC236}">
                  <a16:creationId xmlns:a16="http://schemas.microsoft.com/office/drawing/2014/main" id="{A40CBE94-1DE0-AA1B-6E25-ED049D8D0C22}"/>
                </a:ext>
              </a:extLst>
            </p:cNvPr>
            <p:cNvSpPr/>
            <p:nvPr/>
          </p:nvSpPr>
          <p:spPr>
            <a:xfrm>
              <a:off x="7326918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24" name="Google Shape;3293;p78">
              <a:extLst>
                <a:ext uri="{FF2B5EF4-FFF2-40B4-BE49-F238E27FC236}">
                  <a16:creationId xmlns:a16="http://schemas.microsoft.com/office/drawing/2014/main" id="{36FCA028-AFE1-1103-93AE-E4FF71F35588}"/>
                </a:ext>
              </a:extLst>
            </p:cNvPr>
            <p:cNvSpPr/>
            <p:nvPr/>
          </p:nvSpPr>
          <p:spPr>
            <a:xfrm>
              <a:off x="7326918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25" name="Google Shape;3294;p78">
              <a:extLst>
                <a:ext uri="{FF2B5EF4-FFF2-40B4-BE49-F238E27FC236}">
                  <a16:creationId xmlns:a16="http://schemas.microsoft.com/office/drawing/2014/main" id="{99D7F23E-5944-9C88-B28F-8A12BBF79F88}"/>
                </a:ext>
              </a:extLst>
            </p:cNvPr>
            <p:cNvSpPr/>
            <p:nvPr/>
          </p:nvSpPr>
          <p:spPr>
            <a:xfrm>
              <a:off x="7225663" y="3283867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26" name="Google Shape;3295;p78">
              <a:extLst>
                <a:ext uri="{FF2B5EF4-FFF2-40B4-BE49-F238E27FC236}">
                  <a16:creationId xmlns:a16="http://schemas.microsoft.com/office/drawing/2014/main" id="{977DFDD1-1656-8405-6E39-E0E68FB3C494}"/>
                </a:ext>
              </a:extLst>
            </p:cNvPr>
            <p:cNvSpPr/>
            <p:nvPr/>
          </p:nvSpPr>
          <p:spPr>
            <a:xfrm>
              <a:off x="7225663" y="3182612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27" name="Google Shape;3296;p78">
              <a:extLst>
                <a:ext uri="{FF2B5EF4-FFF2-40B4-BE49-F238E27FC236}">
                  <a16:creationId xmlns:a16="http://schemas.microsoft.com/office/drawing/2014/main" id="{DE688C91-490D-5271-4138-E1A96F5924C5}"/>
                </a:ext>
              </a:extLst>
            </p:cNvPr>
            <p:cNvSpPr/>
            <p:nvPr/>
          </p:nvSpPr>
          <p:spPr>
            <a:xfrm>
              <a:off x="7225663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28" name="Google Shape;3297;p78">
              <a:extLst>
                <a:ext uri="{FF2B5EF4-FFF2-40B4-BE49-F238E27FC236}">
                  <a16:creationId xmlns:a16="http://schemas.microsoft.com/office/drawing/2014/main" id="{C63D8855-FAA3-92FD-A82F-34241244BC97}"/>
                </a:ext>
              </a:extLst>
            </p:cNvPr>
            <p:cNvSpPr/>
            <p:nvPr/>
          </p:nvSpPr>
          <p:spPr>
            <a:xfrm>
              <a:off x="7225663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29" name="Google Shape;3298;p78">
              <a:extLst>
                <a:ext uri="{FF2B5EF4-FFF2-40B4-BE49-F238E27FC236}">
                  <a16:creationId xmlns:a16="http://schemas.microsoft.com/office/drawing/2014/main" id="{85E46150-2960-203B-AFAA-8C2348D7C06E}"/>
                </a:ext>
              </a:extLst>
            </p:cNvPr>
            <p:cNvSpPr/>
            <p:nvPr/>
          </p:nvSpPr>
          <p:spPr>
            <a:xfrm>
              <a:off x="7225663" y="1360784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30" name="Google Shape;3299;p78">
              <a:extLst>
                <a:ext uri="{FF2B5EF4-FFF2-40B4-BE49-F238E27FC236}">
                  <a16:creationId xmlns:a16="http://schemas.microsoft.com/office/drawing/2014/main" id="{8B8351A2-933F-D48B-E5F9-7428F342E73E}"/>
                </a:ext>
              </a:extLst>
            </p:cNvPr>
            <p:cNvSpPr/>
            <p:nvPr/>
          </p:nvSpPr>
          <p:spPr>
            <a:xfrm>
              <a:off x="7225663" y="1158240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31" name="Google Shape;3300;p78">
              <a:extLst>
                <a:ext uri="{FF2B5EF4-FFF2-40B4-BE49-F238E27FC236}">
                  <a16:creationId xmlns:a16="http://schemas.microsoft.com/office/drawing/2014/main" id="{C410196F-3AF8-2084-5C94-09DB29FE6F97}"/>
                </a:ext>
              </a:extLst>
            </p:cNvPr>
            <p:cNvSpPr/>
            <p:nvPr/>
          </p:nvSpPr>
          <p:spPr>
            <a:xfrm>
              <a:off x="7124375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32" name="Google Shape;3301;p78">
              <a:extLst>
                <a:ext uri="{FF2B5EF4-FFF2-40B4-BE49-F238E27FC236}">
                  <a16:creationId xmlns:a16="http://schemas.microsoft.com/office/drawing/2014/main" id="{DED5C58E-0AA9-31E3-AD8F-D443C645EE71}"/>
                </a:ext>
              </a:extLst>
            </p:cNvPr>
            <p:cNvSpPr/>
            <p:nvPr/>
          </p:nvSpPr>
          <p:spPr>
            <a:xfrm>
              <a:off x="7124375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33" name="Google Shape;3302;p78">
              <a:extLst>
                <a:ext uri="{FF2B5EF4-FFF2-40B4-BE49-F238E27FC236}">
                  <a16:creationId xmlns:a16="http://schemas.microsoft.com/office/drawing/2014/main" id="{25C639A7-22CB-CAF8-81AC-0F365D39B0FA}"/>
                </a:ext>
              </a:extLst>
            </p:cNvPr>
            <p:cNvSpPr/>
            <p:nvPr/>
          </p:nvSpPr>
          <p:spPr>
            <a:xfrm>
              <a:off x="7124375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34" name="Google Shape;3303;p78">
              <a:extLst>
                <a:ext uri="{FF2B5EF4-FFF2-40B4-BE49-F238E27FC236}">
                  <a16:creationId xmlns:a16="http://schemas.microsoft.com/office/drawing/2014/main" id="{700522DB-676E-E6B3-E08F-18834BC1EFA6}"/>
                </a:ext>
              </a:extLst>
            </p:cNvPr>
            <p:cNvSpPr/>
            <p:nvPr/>
          </p:nvSpPr>
          <p:spPr>
            <a:xfrm>
              <a:off x="7124375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35" name="Google Shape;3304;p78">
              <a:extLst>
                <a:ext uri="{FF2B5EF4-FFF2-40B4-BE49-F238E27FC236}">
                  <a16:creationId xmlns:a16="http://schemas.microsoft.com/office/drawing/2014/main" id="{DCF881B6-5DAB-2253-04F2-54676759F1F7}"/>
                </a:ext>
              </a:extLst>
            </p:cNvPr>
            <p:cNvSpPr/>
            <p:nvPr/>
          </p:nvSpPr>
          <p:spPr>
            <a:xfrm>
              <a:off x="7124375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36" name="Google Shape;3305;p78">
              <a:extLst>
                <a:ext uri="{FF2B5EF4-FFF2-40B4-BE49-F238E27FC236}">
                  <a16:creationId xmlns:a16="http://schemas.microsoft.com/office/drawing/2014/main" id="{B9336365-25DA-9793-6611-0BCB8A373ADD}"/>
                </a:ext>
              </a:extLst>
            </p:cNvPr>
            <p:cNvSpPr/>
            <p:nvPr/>
          </p:nvSpPr>
          <p:spPr>
            <a:xfrm>
              <a:off x="7023385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37" name="Google Shape;3306;p78">
              <a:extLst>
                <a:ext uri="{FF2B5EF4-FFF2-40B4-BE49-F238E27FC236}">
                  <a16:creationId xmlns:a16="http://schemas.microsoft.com/office/drawing/2014/main" id="{D214372C-7650-94A2-638D-71C967D73955}"/>
                </a:ext>
              </a:extLst>
            </p:cNvPr>
            <p:cNvSpPr/>
            <p:nvPr/>
          </p:nvSpPr>
          <p:spPr>
            <a:xfrm>
              <a:off x="7023385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38" name="Google Shape;3307;p78">
              <a:extLst>
                <a:ext uri="{FF2B5EF4-FFF2-40B4-BE49-F238E27FC236}">
                  <a16:creationId xmlns:a16="http://schemas.microsoft.com/office/drawing/2014/main" id="{90E88917-70A0-760C-4006-79CEFB518C94}"/>
                </a:ext>
              </a:extLst>
            </p:cNvPr>
            <p:cNvSpPr/>
            <p:nvPr/>
          </p:nvSpPr>
          <p:spPr>
            <a:xfrm>
              <a:off x="7023385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39" name="Google Shape;3308;p78">
              <a:extLst>
                <a:ext uri="{FF2B5EF4-FFF2-40B4-BE49-F238E27FC236}">
                  <a16:creationId xmlns:a16="http://schemas.microsoft.com/office/drawing/2014/main" id="{A63C6359-7755-7EB8-C67F-81997FAFA764}"/>
                </a:ext>
              </a:extLst>
            </p:cNvPr>
            <p:cNvSpPr/>
            <p:nvPr/>
          </p:nvSpPr>
          <p:spPr>
            <a:xfrm>
              <a:off x="7023385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40" name="Google Shape;3309;p78">
              <a:extLst>
                <a:ext uri="{FF2B5EF4-FFF2-40B4-BE49-F238E27FC236}">
                  <a16:creationId xmlns:a16="http://schemas.microsoft.com/office/drawing/2014/main" id="{6BB40524-01DC-4D30-9683-F734BC2E3DCA}"/>
                </a:ext>
              </a:extLst>
            </p:cNvPr>
            <p:cNvSpPr/>
            <p:nvPr/>
          </p:nvSpPr>
          <p:spPr>
            <a:xfrm>
              <a:off x="7023385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41" name="Google Shape;3310;p78">
              <a:extLst>
                <a:ext uri="{FF2B5EF4-FFF2-40B4-BE49-F238E27FC236}">
                  <a16:creationId xmlns:a16="http://schemas.microsoft.com/office/drawing/2014/main" id="{85153E28-0A71-ED94-B1D1-D2EB5674B481}"/>
                </a:ext>
              </a:extLst>
            </p:cNvPr>
            <p:cNvSpPr/>
            <p:nvPr/>
          </p:nvSpPr>
          <p:spPr>
            <a:xfrm>
              <a:off x="7023385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42" name="Google Shape;3311;p78">
              <a:extLst>
                <a:ext uri="{FF2B5EF4-FFF2-40B4-BE49-F238E27FC236}">
                  <a16:creationId xmlns:a16="http://schemas.microsoft.com/office/drawing/2014/main" id="{EDCF8292-3EE3-D766-7ABC-4067C9E2DED1}"/>
                </a:ext>
              </a:extLst>
            </p:cNvPr>
            <p:cNvSpPr/>
            <p:nvPr/>
          </p:nvSpPr>
          <p:spPr>
            <a:xfrm>
              <a:off x="7023385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43" name="Google Shape;3312;p78">
              <a:extLst>
                <a:ext uri="{FF2B5EF4-FFF2-40B4-BE49-F238E27FC236}">
                  <a16:creationId xmlns:a16="http://schemas.microsoft.com/office/drawing/2014/main" id="{40A8DDA9-6902-1F1A-7FA0-4197E7484F0E}"/>
                </a:ext>
              </a:extLst>
            </p:cNvPr>
            <p:cNvSpPr/>
            <p:nvPr/>
          </p:nvSpPr>
          <p:spPr>
            <a:xfrm>
              <a:off x="7023385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44" name="Google Shape;3313;p78">
              <a:extLst>
                <a:ext uri="{FF2B5EF4-FFF2-40B4-BE49-F238E27FC236}">
                  <a16:creationId xmlns:a16="http://schemas.microsoft.com/office/drawing/2014/main" id="{8087455A-2753-BE8F-4F96-764B70CED24B}"/>
                </a:ext>
              </a:extLst>
            </p:cNvPr>
            <p:cNvSpPr/>
            <p:nvPr/>
          </p:nvSpPr>
          <p:spPr>
            <a:xfrm>
              <a:off x="6922097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45" name="Google Shape;3314;p78">
              <a:extLst>
                <a:ext uri="{FF2B5EF4-FFF2-40B4-BE49-F238E27FC236}">
                  <a16:creationId xmlns:a16="http://schemas.microsoft.com/office/drawing/2014/main" id="{20420F47-34B1-AB96-A26A-93CB57C0544A}"/>
                </a:ext>
              </a:extLst>
            </p:cNvPr>
            <p:cNvSpPr/>
            <p:nvPr/>
          </p:nvSpPr>
          <p:spPr>
            <a:xfrm>
              <a:off x="6922097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46" name="Google Shape;3315;p78">
              <a:extLst>
                <a:ext uri="{FF2B5EF4-FFF2-40B4-BE49-F238E27FC236}">
                  <a16:creationId xmlns:a16="http://schemas.microsoft.com/office/drawing/2014/main" id="{275D76CC-59AC-7513-A1A6-A6DFE39F6C8C}"/>
                </a:ext>
              </a:extLst>
            </p:cNvPr>
            <p:cNvSpPr/>
            <p:nvPr/>
          </p:nvSpPr>
          <p:spPr>
            <a:xfrm>
              <a:off x="692209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47" name="Google Shape;3316;p78">
              <a:extLst>
                <a:ext uri="{FF2B5EF4-FFF2-40B4-BE49-F238E27FC236}">
                  <a16:creationId xmlns:a16="http://schemas.microsoft.com/office/drawing/2014/main" id="{2E3B4275-0003-3985-7BEA-2CA4295631A9}"/>
                </a:ext>
              </a:extLst>
            </p:cNvPr>
            <p:cNvSpPr/>
            <p:nvPr/>
          </p:nvSpPr>
          <p:spPr>
            <a:xfrm>
              <a:off x="6922097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48" name="Google Shape;3317;p78">
              <a:extLst>
                <a:ext uri="{FF2B5EF4-FFF2-40B4-BE49-F238E27FC236}">
                  <a16:creationId xmlns:a16="http://schemas.microsoft.com/office/drawing/2014/main" id="{DA315543-A84E-F4C1-D234-0E7FB5DF7550}"/>
                </a:ext>
              </a:extLst>
            </p:cNvPr>
            <p:cNvSpPr/>
            <p:nvPr/>
          </p:nvSpPr>
          <p:spPr>
            <a:xfrm>
              <a:off x="6922097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49" name="Google Shape;3318;p78">
              <a:extLst>
                <a:ext uri="{FF2B5EF4-FFF2-40B4-BE49-F238E27FC236}">
                  <a16:creationId xmlns:a16="http://schemas.microsoft.com/office/drawing/2014/main" id="{94624D88-2EC1-37CD-7B2B-60CA0BCFCA7C}"/>
                </a:ext>
              </a:extLst>
            </p:cNvPr>
            <p:cNvSpPr/>
            <p:nvPr/>
          </p:nvSpPr>
          <p:spPr>
            <a:xfrm>
              <a:off x="6922097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50" name="Google Shape;3319;p78">
              <a:extLst>
                <a:ext uri="{FF2B5EF4-FFF2-40B4-BE49-F238E27FC236}">
                  <a16:creationId xmlns:a16="http://schemas.microsoft.com/office/drawing/2014/main" id="{8CB0531C-F342-B56E-02E4-E870C8D1315F}"/>
                </a:ext>
              </a:extLst>
            </p:cNvPr>
            <p:cNvSpPr/>
            <p:nvPr/>
          </p:nvSpPr>
          <p:spPr>
            <a:xfrm>
              <a:off x="6922097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51" name="Google Shape;3320;p78">
              <a:extLst>
                <a:ext uri="{FF2B5EF4-FFF2-40B4-BE49-F238E27FC236}">
                  <a16:creationId xmlns:a16="http://schemas.microsoft.com/office/drawing/2014/main" id="{130C3DD9-BF04-E375-99BF-77D4F98E3F0F}"/>
                </a:ext>
              </a:extLst>
            </p:cNvPr>
            <p:cNvSpPr/>
            <p:nvPr/>
          </p:nvSpPr>
          <p:spPr>
            <a:xfrm>
              <a:off x="6922097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52" name="Google Shape;3321;p78">
              <a:extLst>
                <a:ext uri="{FF2B5EF4-FFF2-40B4-BE49-F238E27FC236}">
                  <a16:creationId xmlns:a16="http://schemas.microsoft.com/office/drawing/2014/main" id="{C3060D47-D883-657A-3CC8-AB5C54EED1BE}"/>
                </a:ext>
              </a:extLst>
            </p:cNvPr>
            <p:cNvSpPr/>
            <p:nvPr/>
          </p:nvSpPr>
          <p:spPr>
            <a:xfrm>
              <a:off x="6820842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53" name="Google Shape;3322;p78">
              <a:extLst>
                <a:ext uri="{FF2B5EF4-FFF2-40B4-BE49-F238E27FC236}">
                  <a16:creationId xmlns:a16="http://schemas.microsoft.com/office/drawing/2014/main" id="{9E258E1D-4C09-282E-21D3-A4970AA84A51}"/>
                </a:ext>
              </a:extLst>
            </p:cNvPr>
            <p:cNvSpPr/>
            <p:nvPr/>
          </p:nvSpPr>
          <p:spPr>
            <a:xfrm>
              <a:off x="6820842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54" name="Google Shape;3323;p78">
              <a:extLst>
                <a:ext uri="{FF2B5EF4-FFF2-40B4-BE49-F238E27FC236}">
                  <a16:creationId xmlns:a16="http://schemas.microsoft.com/office/drawing/2014/main" id="{C20D4332-B2F1-3185-4BC3-4DF154EECCD8}"/>
                </a:ext>
              </a:extLst>
            </p:cNvPr>
            <p:cNvSpPr/>
            <p:nvPr/>
          </p:nvSpPr>
          <p:spPr>
            <a:xfrm>
              <a:off x="6820842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55" name="Google Shape;3324;p78">
              <a:extLst>
                <a:ext uri="{FF2B5EF4-FFF2-40B4-BE49-F238E27FC236}">
                  <a16:creationId xmlns:a16="http://schemas.microsoft.com/office/drawing/2014/main" id="{8C98412B-8395-2467-523C-8F964B33930B}"/>
                </a:ext>
              </a:extLst>
            </p:cNvPr>
            <p:cNvSpPr/>
            <p:nvPr/>
          </p:nvSpPr>
          <p:spPr>
            <a:xfrm>
              <a:off x="6820842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56" name="Google Shape;3325;p78">
              <a:extLst>
                <a:ext uri="{FF2B5EF4-FFF2-40B4-BE49-F238E27FC236}">
                  <a16:creationId xmlns:a16="http://schemas.microsoft.com/office/drawing/2014/main" id="{8D679F88-B0E4-DE87-2970-28C15AA726DB}"/>
                </a:ext>
              </a:extLst>
            </p:cNvPr>
            <p:cNvSpPr/>
            <p:nvPr/>
          </p:nvSpPr>
          <p:spPr>
            <a:xfrm>
              <a:off x="6820842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57" name="Google Shape;3326;p78">
              <a:extLst>
                <a:ext uri="{FF2B5EF4-FFF2-40B4-BE49-F238E27FC236}">
                  <a16:creationId xmlns:a16="http://schemas.microsoft.com/office/drawing/2014/main" id="{53268C50-FFE1-A2C0-143A-4FEBEA08C18C}"/>
                </a:ext>
              </a:extLst>
            </p:cNvPr>
            <p:cNvSpPr/>
            <p:nvPr/>
          </p:nvSpPr>
          <p:spPr>
            <a:xfrm>
              <a:off x="6820842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58" name="Google Shape;3327;p78">
              <a:extLst>
                <a:ext uri="{FF2B5EF4-FFF2-40B4-BE49-F238E27FC236}">
                  <a16:creationId xmlns:a16="http://schemas.microsoft.com/office/drawing/2014/main" id="{C0D0AC0D-6BE4-02FC-7770-8B4BF870A666}"/>
                </a:ext>
              </a:extLst>
            </p:cNvPr>
            <p:cNvSpPr/>
            <p:nvPr/>
          </p:nvSpPr>
          <p:spPr>
            <a:xfrm>
              <a:off x="6719553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59" name="Google Shape;3328;p78">
              <a:extLst>
                <a:ext uri="{FF2B5EF4-FFF2-40B4-BE49-F238E27FC236}">
                  <a16:creationId xmlns:a16="http://schemas.microsoft.com/office/drawing/2014/main" id="{F3781501-D9A9-DD49-75FD-EC656DF9A445}"/>
                </a:ext>
              </a:extLst>
            </p:cNvPr>
            <p:cNvSpPr/>
            <p:nvPr/>
          </p:nvSpPr>
          <p:spPr>
            <a:xfrm>
              <a:off x="671955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6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60" name="Google Shape;3329;p78">
              <a:extLst>
                <a:ext uri="{FF2B5EF4-FFF2-40B4-BE49-F238E27FC236}">
                  <a16:creationId xmlns:a16="http://schemas.microsoft.com/office/drawing/2014/main" id="{A9ECB0DA-FCBD-F2D9-EB56-9868D3152980}"/>
                </a:ext>
              </a:extLst>
            </p:cNvPr>
            <p:cNvSpPr/>
            <p:nvPr/>
          </p:nvSpPr>
          <p:spPr>
            <a:xfrm>
              <a:off x="6719553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61" name="Google Shape;3330;p78">
              <a:extLst>
                <a:ext uri="{FF2B5EF4-FFF2-40B4-BE49-F238E27FC236}">
                  <a16:creationId xmlns:a16="http://schemas.microsoft.com/office/drawing/2014/main" id="{EECEA55F-596B-366E-B493-ECC6108F287C}"/>
                </a:ext>
              </a:extLst>
            </p:cNvPr>
            <p:cNvSpPr/>
            <p:nvPr/>
          </p:nvSpPr>
          <p:spPr>
            <a:xfrm>
              <a:off x="6719553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62" name="Google Shape;3331;p78">
              <a:extLst>
                <a:ext uri="{FF2B5EF4-FFF2-40B4-BE49-F238E27FC236}">
                  <a16:creationId xmlns:a16="http://schemas.microsoft.com/office/drawing/2014/main" id="{946E12A4-DB8F-E6B4-9E7F-50AA85DDC60A}"/>
                </a:ext>
              </a:extLst>
            </p:cNvPr>
            <p:cNvSpPr/>
            <p:nvPr/>
          </p:nvSpPr>
          <p:spPr>
            <a:xfrm>
              <a:off x="6719553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63" name="Google Shape;3332;p78">
              <a:extLst>
                <a:ext uri="{FF2B5EF4-FFF2-40B4-BE49-F238E27FC236}">
                  <a16:creationId xmlns:a16="http://schemas.microsoft.com/office/drawing/2014/main" id="{86973A7F-1EFB-2249-EC1D-48875974C300}"/>
                </a:ext>
              </a:extLst>
            </p:cNvPr>
            <p:cNvSpPr/>
            <p:nvPr/>
          </p:nvSpPr>
          <p:spPr>
            <a:xfrm>
              <a:off x="6719553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64" name="Google Shape;3333;p78">
              <a:extLst>
                <a:ext uri="{FF2B5EF4-FFF2-40B4-BE49-F238E27FC236}">
                  <a16:creationId xmlns:a16="http://schemas.microsoft.com/office/drawing/2014/main" id="{A357EE7E-67E6-3C2A-23A3-29686C7809BB}"/>
                </a:ext>
              </a:extLst>
            </p:cNvPr>
            <p:cNvSpPr/>
            <p:nvPr/>
          </p:nvSpPr>
          <p:spPr>
            <a:xfrm>
              <a:off x="6618265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65" name="Google Shape;3334;p78">
              <a:extLst>
                <a:ext uri="{FF2B5EF4-FFF2-40B4-BE49-F238E27FC236}">
                  <a16:creationId xmlns:a16="http://schemas.microsoft.com/office/drawing/2014/main" id="{B88BA42D-D367-92B4-8645-7396553F0E43}"/>
                </a:ext>
              </a:extLst>
            </p:cNvPr>
            <p:cNvSpPr/>
            <p:nvPr/>
          </p:nvSpPr>
          <p:spPr>
            <a:xfrm>
              <a:off x="6618265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66" name="Google Shape;3335;p78">
              <a:extLst>
                <a:ext uri="{FF2B5EF4-FFF2-40B4-BE49-F238E27FC236}">
                  <a16:creationId xmlns:a16="http://schemas.microsoft.com/office/drawing/2014/main" id="{98D08733-D7D0-A5D6-9872-AFF8CBE9CE24}"/>
                </a:ext>
              </a:extLst>
            </p:cNvPr>
            <p:cNvSpPr/>
            <p:nvPr/>
          </p:nvSpPr>
          <p:spPr>
            <a:xfrm>
              <a:off x="6618265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67" name="Google Shape;3336;p78">
              <a:extLst>
                <a:ext uri="{FF2B5EF4-FFF2-40B4-BE49-F238E27FC236}">
                  <a16:creationId xmlns:a16="http://schemas.microsoft.com/office/drawing/2014/main" id="{0F10F978-F95E-2990-B48A-72A922A3DEEF}"/>
                </a:ext>
              </a:extLst>
            </p:cNvPr>
            <p:cNvSpPr/>
            <p:nvPr/>
          </p:nvSpPr>
          <p:spPr>
            <a:xfrm>
              <a:off x="6618265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68" name="Google Shape;3337;p78">
              <a:extLst>
                <a:ext uri="{FF2B5EF4-FFF2-40B4-BE49-F238E27FC236}">
                  <a16:creationId xmlns:a16="http://schemas.microsoft.com/office/drawing/2014/main" id="{D4E4E8EF-038D-72F7-EF80-F056CDAEC979}"/>
                </a:ext>
              </a:extLst>
            </p:cNvPr>
            <p:cNvSpPr/>
            <p:nvPr/>
          </p:nvSpPr>
          <p:spPr>
            <a:xfrm>
              <a:off x="6517275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69" name="Google Shape;3338;p78">
              <a:extLst>
                <a:ext uri="{FF2B5EF4-FFF2-40B4-BE49-F238E27FC236}">
                  <a16:creationId xmlns:a16="http://schemas.microsoft.com/office/drawing/2014/main" id="{432D79B8-0975-211F-6828-BE0E3BC8B41F}"/>
                </a:ext>
              </a:extLst>
            </p:cNvPr>
            <p:cNvSpPr/>
            <p:nvPr/>
          </p:nvSpPr>
          <p:spPr>
            <a:xfrm>
              <a:off x="6517275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70" name="Google Shape;3339;p78">
              <a:extLst>
                <a:ext uri="{FF2B5EF4-FFF2-40B4-BE49-F238E27FC236}">
                  <a16:creationId xmlns:a16="http://schemas.microsoft.com/office/drawing/2014/main" id="{11407B8A-0106-44C9-C4FF-741C911CB7E8}"/>
                </a:ext>
              </a:extLst>
            </p:cNvPr>
            <p:cNvSpPr/>
            <p:nvPr/>
          </p:nvSpPr>
          <p:spPr>
            <a:xfrm>
              <a:off x="6517275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71" name="Google Shape;3340;p78">
              <a:extLst>
                <a:ext uri="{FF2B5EF4-FFF2-40B4-BE49-F238E27FC236}">
                  <a16:creationId xmlns:a16="http://schemas.microsoft.com/office/drawing/2014/main" id="{52B38AA5-66A4-65BA-A8B2-F66E560F3BCA}"/>
                </a:ext>
              </a:extLst>
            </p:cNvPr>
            <p:cNvSpPr/>
            <p:nvPr/>
          </p:nvSpPr>
          <p:spPr>
            <a:xfrm>
              <a:off x="6517275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72" name="Google Shape;3341;p78">
              <a:extLst>
                <a:ext uri="{FF2B5EF4-FFF2-40B4-BE49-F238E27FC236}">
                  <a16:creationId xmlns:a16="http://schemas.microsoft.com/office/drawing/2014/main" id="{7B824F6A-3CAF-1383-1A6D-4340F995289A}"/>
                </a:ext>
              </a:extLst>
            </p:cNvPr>
            <p:cNvSpPr/>
            <p:nvPr/>
          </p:nvSpPr>
          <p:spPr>
            <a:xfrm>
              <a:off x="6517275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73" name="Google Shape;3342;p78">
              <a:extLst>
                <a:ext uri="{FF2B5EF4-FFF2-40B4-BE49-F238E27FC236}">
                  <a16:creationId xmlns:a16="http://schemas.microsoft.com/office/drawing/2014/main" id="{C34E1B33-0B46-B4C7-492F-5DE5C5B211D6}"/>
                </a:ext>
              </a:extLst>
            </p:cNvPr>
            <p:cNvSpPr/>
            <p:nvPr/>
          </p:nvSpPr>
          <p:spPr>
            <a:xfrm>
              <a:off x="651727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74" name="Google Shape;3343;p78">
              <a:extLst>
                <a:ext uri="{FF2B5EF4-FFF2-40B4-BE49-F238E27FC236}">
                  <a16:creationId xmlns:a16="http://schemas.microsoft.com/office/drawing/2014/main" id="{8C57CCCD-50E3-08F6-855A-D4AF1A7755F9}"/>
                </a:ext>
              </a:extLst>
            </p:cNvPr>
            <p:cNvSpPr/>
            <p:nvPr/>
          </p:nvSpPr>
          <p:spPr>
            <a:xfrm>
              <a:off x="6416020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75" name="Google Shape;3344;p78">
              <a:extLst>
                <a:ext uri="{FF2B5EF4-FFF2-40B4-BE49-F238E27FC236}">
                  <a16:creationId xmlns:a16="http://schemas.microsoft.com/office/drawing/2014/main" id="{73272052-90F4-4177-48B2-4E49A8A0FCAB}"/>
                </a:ext>
              </a:extLst>
            </p:cNvPr>
            <p:cNvSpPr/>
            <p:nvPr/>
          </p:nvSpPr>
          <p:spPr>
            <a:xfrm>
              <a:off x="6416020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76" name="Google Shape;3345;p78">
              <a:extLst>
                <a:ext uri="{FF2B5EF4-FFF2-40B4-BE49-F238E27FC236}">
                  <a16:creationId xmlns:a16="http://schemas.microsoft.com/office/drawing/2014/main" id="{D8B0B659-89C9-E9C7-13C9-AB2718F188AD}"/>
                </a:ext>
              </a:extLst>
            </p:cNvPr>
            <p:cNvSpPr/>
            <p:nvPr/>
          </p:nvSpPr>
          <p:spPr>
            <a:xfrm>
              <a:off x="6416020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493" y="1149"/>
                    <a:pt x="2019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77" name="Google Shape;3346;p78">
              <a:extLst>
                <a:ext uri="{FF2B5EF4-FFF2-40B4-BE49-F238E27FC236}">
                  <a16:creationId xmlns:a16="http://schemas.microsoft.com/office/drawing/2014/main" id="{6B59689B-2F2D-94D1-FCC1-0ED8ECC12835}"/>
                </a:ext>
              </a:extLst>
            </p:cNvPr>
            <p:cNvSpPr/>
            <p:nvPr/>
          </p:nvSpPr>
          <p:spPr>
            <a:xfrm>
              <a:off x="6314732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78" name="Google Shape;3347;p78">
              <a:extLst>
                <a:ext uri="{FF2B5EF4-FFF2-40B4-BE49-F238E27FC236}">
                  <a16:creationId xmlns:a16="http://schemas.microsoft.com/office/drawing/2014/main" id="{BE25E60F-E795-3449-D9B7-E92B57F81609}"/>
                </a:ext>
              </a:extLst>
            </p:cNvPr>
            <p:cNvSpPr/>
            <p:nvPr/>
          </p:nvSpPr>
          <p:spPr>
            <a:xfrm>
              <a:off x="6314732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4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</p:grpSp>
    </p:spTree>
    <p:extLst>
      <p:ext uri="{BB962C8B-B14F-4D97-AF65-F5344CB8AC3E}">
        <p14:creationId xmlns:p14="http://schemas.microsoft.com/office/powerpoint/2010/main" val="437136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1D00CCD-0C32-60C7-EC1D-11831B56D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  <a:t>2023/12/26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A744841-9979-A81D-02E5-F04D3B4FA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803A6EC-1BA9-FF8A-14C0-23D802C52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5298FF7-9862-C943-6DEB-E717D5C963CB}"/>
              </a:ext>
            </a:extLst>
          </p:cNvPr>
          <p:cNvGrpSpPr/>
          <p:nvPr userDrawn="1"/>
        </p:nvGrpSpPr>
        <p:grpSpPr>
          <a:xfrm>
            <a:off x="475054" y="923546"/>
            <a:ext cx="10967647" cy="5576241"/>
            <a:chOff x="1152244" y="1158240"/>
            <a:chExt cx="9496729" cy="4828389"/>
          </a:xfrm>
          <a:solidFill>
            <a:srgbClr val="1D42E1">
              <a:alpha val="5000"/>
            </a:srgbClr>
          </a:solidFill>
        </p:grpSpPr>
        <p:sp>
          <p:nvSpPr>
            <p:cNvPr id="7" name="Google Shape;1776;p78">
              <a:extLst>
                <a:ext uri="{FF2B5EF4-FFF2-40B4-BE49-F238E27FC236}">
                  <a16:creationId xmlns:a16="http://schemas.microsoft.com/office/drawing/2014/main" id="{A1F82489-1521-6171-AD75-FD1FC83004E6}"/>
                </a:ext>
              </a:extLst>
            </p:cNvPr>
            <p:cNvSpPr/>
            <p:nvPr/>
          </p:nvSpPr>
          <p:spPr>
            <a:xfrm>
              <a:off x="9149047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" name="Google Shape;1777;p78">
              <a:extLst>
                <a:ext uri="{FF2B5EF4-FFF2-40B4-BE49-F238E27FC236}">
                  <a16:creationId xmlns:a16="http://schemas.microsoft.com/office/drawing/2014/main" id="{C1A7CB33-4805-F1DF-00D1-84CD7885D174}"/>
                </a:ext>
              </a:extLst>
            </p:cNvPr>
            <p:cNvSpPr/>
            <p:nvPr/>
          </p:nvSpPr>
          <p:spPr>
            <a:xfrm>
              <a:off x="9149047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0" y="2129"/>
                  </a:cubicBezTo>
                  <a:cubicBezTo>
                    <a:pt x="1331" y="2129"/>
                    <a:pt x="1597" y="2032"/>
                    <a:pt x="1813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" name="Google Shape;1778;p78">
              <a:extLst>
                <a:ext uri="{FF2B5EF4-FFF2-40B4-BE49-F238E27FC236}">
                  <a16:creationId xmlns:a16="http://schemas.microsoft.com/office/drawing/2014/main" id="{0912D7E3-BB6A-CCBB-4BB2-8E846A57E3BD}"/>
                </a:ext>
              </a:extLst>
            </p:cNvPr>
            <p:cNvSpPr/>
            <p:nvPr/>
          </p:nvSpPr>
          <p:spPr>
            <a:xfrm>
              <a:off x="9149047" y="500470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39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" name="Google Shape;1779;p78">
              <a:extLst>
                <a:ext uri="{FF2B5EF4-FFF2-40B4-BE49-F238E27FC236}">
                  <a16:creationId xmlns:a16="http://schemas.microsoft.com/office/drawing/2014/main" id="{7B008D6F-15B2-FB4C-FECE-C3AD9C148444}"/>
                </a:ext>
              </a:extLst>
            </p:cNvPr>
            <p:cNvSpPr/>
            <p:nvPr/>
          </p:nvSpPr>
          <p:spPr>
            <a:xfrm>
              <a:off x="9250302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" name="Google Shape;1780;p78">
              <a:extLst>
                <a:ext uri="{FF2B5EF4-FFF2-40B4-BE49-F238E27FC236}">
                  <a16:creationId xmlns:a16="http://schemas.microsoft.com/office/drawing/2014/main" id="{BB665C23-EC6E-5194-1911-C78FFC5BC10B}"/>
                </a:ext>
              </a:extLst>
            </p:cNvPr>
            <p:cNvSpPr/>
            <p:nvPr/>
          </p:nvSpPr>
          <p:spPr>
            <a:xfrm>
              <a:off x="9250302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" name="Google Shape;1781;p78">
              <a:extLst>
                <a:ext uri="{FF2B5EF4-FFF2-40B4-BE49-F238E27FC236}">
                  <a16:creationId xmlns:a16="http://schemas.microsoft.com/office/drawing/2014/main" id="{A61AAA5D-E47E-8996-D858-A8056CD41AD6}"/>
                </a:ext>
              </a:extLst>
            </p:cNvPr>
            <p:cNvSpPr/>
            <p:nvPr/>
          </p:nvSpPr>
          <p:spPr>
            <a:xfrm>
              <a:off x="9351292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" name="Google Shape;1782;p78">
              <a:extLst>
                <a:ext uri="{FF2B5EF4-FFF2-40B4-BE49-F238E27FC236}">
                  <a16:creationId xmlns:a16="http://schemas.microsoft.com/office/drawing/2014/main" id="{D87F3E71-9AD5-00AE-F802-4B61144E5F22}"/>
                </a:ext>
              </a:extLst>
            </p:cNvPr>
            <p:cNvSpPr/>
            <p:nvPr/>
          </p:nvSpPr>
          <p:spPr>
            <a:xfrm>
              <a:off x="9351292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" name="Google Shape;1783;p78">
              <a:extLst>
                <a:ext uri="{FF2B5EF4-FFF2-40B4-BE49-F238E27FC236}">
                  <a16:creationId xmlns:a16="http://schemas.microsoft.com/office/drawing/2014/main" id="{E5A6A42D-29C3-8D46-2653-E0CBF4C58D3C}"/>
                </a:ext>
              </a:extLst>
            </p:cNvPr>
            <p:cNvSpPr/>
            <p:nvPr/>
          </p:nvSpPr>
          <p:spPr>
            <a:xfrm>
              <a:off x="9351292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" name="Google Shape;1784;p78">
              <a:extLst>
                <a:ext uri="{FF2B5EF4-FFF2-40B4-BE49-F238E27FC236}">
                  <a16:creationId xmlns:a16="http://schemas.microsoft.com/office/drawing/2014/main" id="{282033D7-5AC0-7473-67EE-D0EE4EB54C3A}"/>
                </a:ext>
              </a:extLst>
            </p:cNvPr>
            <p:cNvSpPr/>
            <p:nvPr/>
          </p:nvSpPr>
          <p:spPr>
            <a:xfrm>
              <a:off x="9452580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6" name="Google Shape;1785;p78">
              <a:extLst>
                <a:ext uri="{FF2B5EF4-FFF2-40B4-BE49-F238E27FC236}">
                  <a16:creationId xmlns:a16="http://schemas.microsoft.com/office/drawing/2014/main" id="{A8C9872C-6C20-DFDD-5DAE-F2F61AB5EA81}"/>
                </a:ext>
              </a:extLst>
            </p:cNvPr>
            <p:cNvSpPr/>
            <p:nvPr/>
          </p:nvSpPr>
          <p:spPr>
            <a:xfrm>
              <a:off x="9452580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7" name="Google Shape;1786;p78">
              <a:extLst>
                <a:ext uri="{FF2B5EF4-FFF2-40B4-BE49-F238E27FC236}">
                  <a16:creationId xmlns:a16="http://schemas.microsoft.com/office/drawing/2014/main" id="{15EDBDF7-DBA8-B208-8025-0A2B14A7BD26}"/>
                </a:ext>
              </a:extLst>
            </p:cNvPr>
            <p:cNvSpPr/>
            <p:nvPr/>
          </p:nvSpPr>
          <p:spPr>
            <a:xfrm>
              <a:off x="9452580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8" name="Google Shape;1787;p78">
              <a:extLst>
                <a:ext uri="{FF2B5EF4-FFF2-40B4-BE49-F238E27FC236}">
                  <a16:creationId xmlns:a16="http://schemas.microsoft.com/office/drawing/2014/main" id="{6511BCCE-36ED-F6F0-5DFE-F4FABF454046}"/>
                </a:ext>
              </a:extLst>
            </p:cNvPr>
            <p:cNvSpPr/>
            <p:nvPr/>
          </p:nvSpPr>
          <p:spPr>
            <a:xfrm>
              <a:off x="9452580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9" name="Google Shape;1788;p78">
              <a:extLst>
                <a:ext uri="{FF2B5EF4-FFF2-40B4-BE49-F238E27FC236}">
                  <a16:creationId xmlns:a16="http://schemas.microsoft.com/office/drawing/2014/main" id="{CFBFB709-CFA7-2CC1-0ADF-457A62A1039D}"/>
                </a:ext>
              </a:extLst>
            </p:cNvPr>
            <p:cNvSpPr/>
            <p:nvPr/>
          </p:nvSpPr>
          <p:spPr>
            <a:xfrm>
              <a:off x="9452580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0" name="Google Shape;1789;p78">
              <a:extLst>
                <a:ext uri="{FF2B5EF4-FFF2-40B4-BE49-F238E27FC236}">
                  <a16:creationId xmlns:a16="http://schemas.microsoft.com/office/drawing/2014/main" id="{3146555F-FF83-5BCE-B025-55398CDE68DA}"/>
                </a:ext>
              </a:extLst>
            </p:cNvPr>
            <p:cNvSpPr/>
            <p:nvPr/>
          </p:nvSpPr>
          <p:spPr>
            <a:xfrm>
              <a:off x="9657017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1" name="Google Shape;1790;p78">
              <a:extLst>
                <a:ext uri="{FF2B5EF4-FFF2-40B4-BE49-F238E27FC236}">
                  <a16:creationId xmlns:a16="http://schemas.microsoft.com/office/drawing/2014/main" id="{5817CA56-0339-BC2F-5298-55143FBE5B77}"/>
                </a:ext>
              </a:extLst>
            </p:cNvPr>
            <p:cNvSpPr/>
            <p:nvPr/>
          </p:nvSpPr>
          <p:spPr>
            <a:xfrm>
              <a:off x="9657017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2" name="Google Shape;1791;p78">
              <a:extLst>
                <a:ext uri="{FF2B5EF4-FFF2-40B4-BE49-F238E27FC236}">
                  <a16:creationId xmlns:a16="http://schemas.microsoft.com/office/drawing/2014/main" id="{06D71CB8-1676-7595-CA6C-666BFF775902}"/>
                </a:ext>
              </a:extLst>
            </p:cNvPr>
            <p:cNvSpPr/>
            <p:nvPr/>
          </p:nvSpPr>
          <p:spPr>
            <a:xfrm>
              <a:off x="9657017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3" name="Google Shape;1792;p78">
              <a:extLst>
                <a:ext uri="{FF2B5EF4-FFF2-40B4-BE49-F238E27FC236}">
                  <a16:creationId xmlns:a16="http://schemas.microsoft.com/office/drawing/2014/main" id="{55541691-2D55-CA9E-1A8A-FF8B2E1C3F40}"/>
                </a:ext>
              </a:extLst>
            </p:cNvPr>
            <p:cNvSpPr/>
            <p:nvPr/>
          </p:nvSpPr>
          <p:spPr>
            <a:xfrm>
              <a:off x="9657017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4" name="Google Shape;1793;p78">
              <a:extLst>
                <a:ext uri="{FF2B5EF4-FFF2-40B4-BE49-F238E27FC236}">
                  <a16:creationId xmlns:a16="http://schemas.microsoft.com/office/drawing/2014/main" id="{AC29E748-0AB0-F512-32EB-DEECE41001A8}"/>
                </a:ext>
              </a:extLst>
            </p:cNvPr>
            <p:cNvSpPr/>
            <p:nvPr/>
          </p:nvSpPr>
          <p:spPr>
            <a:xfrm>
              <a:off x="9657017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5" name="Google Shape;1794;p78">
              <a:extLst>
                <a:ext uri="{FF2B5EF4-FFF2-40B4-BE49-F238E27FC236}">
                  <a16:creationId xmlns:a16="http://schemas.microsoft.com/office/drawing/2014/main" id="{87019452-74D1-D7EB-B56B-0D94063B0D00}"/>
                </a:ext>
              </a:extLst>
            </p:cNvPr>
            <p:cNvSpPr/>
            <p:nvPr/>
          </p:nvSpPr>
          <p:spPr>
            <a:xfrm>
              <a:off x="9759369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6" name="Google Shape;1795;p78">
              <a:extLst>
                <a:ext uri="{FF2B5EF4-FFF2-40B4-BE49-F238E27FC236}">
                  <a16:creationId xmlns:a16="http://schemas.microsoft.com/office/drawing/2014/main" id="{ED18BF06-8E98-846E-BEE4-7A7173B228C2}"/>
                </a:ext>
              </a:extLst>
            </p:cNvPr>
            <p:cNvSpPr/>
            <p:nvPr/>
          </p:nvSpPr>
          <p:spPr>
            <a:xfrm>
              <a:off x="9759369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7" name="Google Shape;1796;p78">
              <a:extLst>
                <a:ext uri="{FF2B5EF4-FFF2-40B4-BE49-F238E27FC236}">
                  <a16:creationId xmlns:a16="http://schemas.microsoft.com/office/drawing/2014/main" id="{7511C090-B181-2DE3-7AEF-9067A04B326C}"/>
                </a:ext>
              </a:extLst>
            </p:cNvPr>
            <p:cNvSpPr/>
            <p:nvPr/>
          </p:nvSpPr>
          <p:spPr>
            <a:xfrm>
              <a:off x="9759369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8" name="Google Shape;1797;p78">
              <a:extLst>
                <a:ext uri="{FF2B5EF4-FFF2-40B4-BE49-F238E27FC236}">
                  <a16:creationId xmlns:a16="http://schemas.microsoft.com/office/drawing/2014/main" id="{EEB1D6FD-E147-B747-7DA2-140CEBAE5341}"/>
                </a:ext>
              </a:extLst>
            </p:cNvPr>
            <p:cNvSpPr/>
            <p:nvPr/>
          </p:nvSpPr>
          <p:spPr>
            <a:xfrm>
              <a:off x="9351292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9" name="Google Shape;1798;p78">
              <a:extLst>
                <a:ext uri="{FF2B5EF4-FFF2-40B4-BE49-F238E27FC236}">
                  <a16:creationId xmlns:a16="http://schemas.microsoft.com/office/drawing/2014/main" id="{BC19722E-6883-5BB0-C0F6-DB7CD1A9E44B}"/>
                </a:ext>
              </a:extLst>
            </p:cNvPr>
            <p:cNvSpPr/>
            <p:nvPr/>
          </p:nvSpPr>
          <p:spPr>
            <a:xfrm>
              <a:off x="9250302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0" name="Google Shape;1799;p78">
              <a:extLst>
                <a:ext uri="{FF2B5EF4-FFF2-40B4-BE49-F238E27FC236}">
                  <a16:creationId xmlns:a16="http://schemas.microsoft.com/office/drawing/2014/main" id="{37C3AFA9-053F-C9B5-2C77-7DD0EA4EA13E}"/>
                </a:ext>
              </a:extLst>
            </p:cNvPr>
            <p:cNvSpPr/>
            <p:nvPr/>
          </p:nvSpPr>
          <p:spPr>
            <a:xfrm>
              <a:off x="9149047" y="510596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1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1" name="Google Shape;1800;p78">
              <a:extLst>
                <a:ext uri="{FF2B5EF4-FFF2-40B4-BE49-F238E27FC236}">
                  <a16:creationId xmlns:a16="http://schemas.microsoft.com/office/drawing/2014/main" id="{A63D2599-AA5E-2ED0-1448-D71A9E413C44}"/>
                </a:ext>
              </a:extLst>
            </p:cNvPr>
            <p:cNvSpPr/>
            <p:nvPr/>
          </p:nvSpPr>
          <p:spPr>
            <a:xfrm>
              <a:off x="8744192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2" name="Google Shape;1801;p78">
              <a:extLst>
                <a:ext uri="{FF2B5EF4-FFF2-40B4-BE49-F238E27FC236}">
                  <a16:creationId xmlns:a16="http://schemas.microsoft.com/office/drawing/2014/main" id="{1E720485-EC3D-9463-A3BD-5305A1C2F3F5}"/>
                </a:ext>
              </a:extLst>
            </p:cNvPr>
            <p:cNvSpPr/>
            <p:nvPr/>
          </p:nvSpPr>
          <p:spPr>
            <a:xfrm>
              <a:off x="8744192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3" name="Google Shape;1802;p78">
              <a:extLst>
                <a:ext uri="{FF2B5EF4-FFF2-40B4-BE49-F238E27FC236}">
                  <a16:creationId xmlns:a16="http://schemas.microsoft.com/office/drawing/2014/main" id="{9DE5DB44-B09B-94BC-4607-68281C1F3514}"/>
                </a:ext>
              </a:extLst>
            </p:cNvPr>
            <p:cNvSpPr/>
            <p:nvPr/>
          </p:nvSpPr>
          <p:spPr>
            <a:xfrm>
              <a:off x="8845215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4" name="Google Shape;1803;p78">
              <a:extLst>
                <a:ext uri="{FF2B5EF4-FFF2-40B4-BE49-F238E27FC236}">
                  <a16:creationId xmlns:a16="http://schemas.microsoft.com/office/drawing/2014/main" id="{0883EE92-5295-B31B-BD2B-9F7CA5A3C2A8}"/>
                </a:ext>
              </a:extLst>
            </p:cNvPr>
            <p:cNvSpPr/>
            <p:nvPr/>
          </p:nvSpPr>
          <p:spPr>
            <a:xfrm>
              <a:off x="8845215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55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5" name="Google Shape;1804;p78">
              <a:extLst>
                <a:ext uri="{FF2B5EF4-FFF2-40B4-BE49-F238E27FC236}">
                  <a16:creationId xmlns:a16="http://schemas.microsoft.com/office/drawing/2014/main" id="{8BE4B761-0795-871E-325E-F789969A1AF7}"/>
                </a:ext>
              </a:extLst>
            </p:cNvPr>
            <p:cNvSpPr/>
            <p:nvPr/>
          </p:nvSpPr>
          <p:spPr>
            <a:xfrm>
              <a:off x="8845215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10"/>
                    <a:pt x="529" y="2134"/>
                    <a:pt x="1078" y="2134"/>
                  </a:cubicBezTo>
                  <a:cubicBezTo>
                    <a:pt x="1340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6" name="Google Shape;1805;p78">
              <a:extLst>
                <a:ext uri="{FF2B5EF4-FFF2-40B4-BE49-F238E27FC236}">
                  <a16:creationId xmlns:a16="http://schemas.microsoft.com/office/drawing/2014/main" id="{D3972F4E-00FA-9E6D-23B9-8800B8AD78C0}"/>
                </a:ext>
              </a:extLst>
            </p:cNvPr>
            <p:cNvSpPr/>
            <p:nvPr/>
          </p:nvSpPr>
          <p:spPr>
            <a:xfrm>
              <a:off x="8946470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2" y="2139"/>
                    <a:pt x="1611" y="2040"/>
                    <a:pt x="1830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7" name="Google Shape;1806;p78">
              <a:extLst>
                <a:ext uri="{FF2B5EF4-FFF2-40B4-BE49-F238E27FC236}">
                  <a16:creationId xmlns:a16="http://schemas.microsoft.com/office/drawing/2014/main" id="{D280ED12-8E1A-C109-C3E9-4BDD8DB3B4BE}"/>
                </a:ext>
              </a:extLst>
            </p:cNvPr>
            <p:cNvSpPr/>
            <p:nvPr/>
          </p:nvSpPr>
          <p:spPr>
            <a:xfrm>
              <a:off x="8946470" y="4903684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8" name="Google Shape;1807;p78">
              <a:extLst>
                <a:ext uri="{FF2B5EF4-FFF2-40B4-BE49-F238E27FC236}">
                  <a16:creationId xmlns:a16="http://schemas.microsoft.com/office/drawing/2014/main" id="{C8BFA592-1A22-BAC5-2CFB-1F4C32CF05BD}"/>
                </a:ext>
              </a:extLst>
            </p:cNvPr>
            <p:cNvSpPr/>
            <p:nvPr/>
          </p:nvSpPr>
          <p:spPr>
            <a:xfrm>
              <a:off x="8946470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9" name="Google Shape;1808;p78">
              <a:extLst>
                <a:ext uri="{FF2B5EF4-FFF2-40B4-BE49-F238E27FC236}">
                  <a16:creationId xmlns:a16="http://schemas.microsoft.com/office/drawing/2014/main" id="{4478442F-C825-5B9A-24A3-B64E179AABFC}"/>
                </a:ext>
              </a:extLst>
            </p:cNvPr>
            <p:cNvSpPr/>
            <p:nvPr/>
          </p:nvSpPr>
          <p:spPr>
            <a:xfrm>
              <a:off x="8946470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0" name="Google Shape;1809;p78">
              <a:extLst>
                <a:ext uri="{FF2B5EF4-FFF2-40B4-BE49-F238E27FC236}">
                  <a16:creationId xmlns:a16="http://schemas.microsoft.com/office/drawing/2014/main" id="{E159A4F4-A768-171B-AB94-754102667EFD}"/>
                </a:ext>
              </a:extLst>
            </p:cNvPr>
            <p:cNvSpPr/>
            <p:nvPr/>
          </p:nvSpPr>
          <p:spPr>
            <a:xfrm>
              <a:off x="9047759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1" name="Google Shape;1810;p78">
              <a:extLst>
                <a:ext uri="{FF2B5EF4-FFF2-40B4-BE49-F238E27FC236}">
                  <a16:creationId xmlns:a16="http://schemas.microsoft.com/office/drawing/2014/main" id="{37797CD7-57FC-6A47-59F6-D2D79B91A7C2}"/>
                </a:ext>
              </a:extLst>
            </p:cNvPr>
            <p:cNvSpPr/>
            <p:nvPr/>
          </p:nvSpPr>
          <p:spPr>
            <a:xfrm>
              <a:off x="9047759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2" name="Google Shape;1811;p78">
              <a:extLst>
                <a:ext uri="{FF2B5EF4-FFF2-40B4-BE49-F238E27FC236}">
                  <a16:creationId xmlns:a16="http://schemas.microsoft.com/office/drawing/2014/main" id="{762EFD7F-03BE-D223-7F82-51C2181F487B}"/>
                </a:ext>
              </a:extLst>
            </p:cNvPr>
            <p:cNvSpPr/>
            <p:nvPr/>
          </p:nvSpPr>
          <p:spPr>
            <a:xfrm>
              <a:off x="9047759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3" name="Google Shape;1812;p78">
              <a:extLst>
                <a:ext uri="{FF2B5EF4-FFF2-40B4-BE49-F238E27FC236}">
                  <a16:creationId xmlns:a16="http://schemas.microsoft.com/office/drawing/2014/main" id="{6093DCC8-F26C-F493-B50E-5D16F87E9555}"/>
                </a:ext>
              </a:extLst>
            </p:cNvPr>
            <p:cNvSpPr/>
            <p:nvPr/>
          </p:nvSpPr>
          <p:spPr>
            <a:xfrm>
              <a:off x="9047759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4" name="Google Shape;1813;p78">
              <a:extLst>
                <a:ext uri="{FF2B5EF4-FFF2-40B4-BE49-F238E27FC236}">
                  <a16:creationId xmlns:a16="http://schemas.microsoft.com/office/drawing/2014/main" id="{B9CE8B64-AE97-09BB-8213-F5A371B5DEF2}"/>
                </a:ext>
              </a:extLst>
            </p:cNvPr>
            <p:cNvSpPr/>
            <p:nvPr/>
          </p:nvSpPr>
          <p:spPr>
            <a:xfrm>
              <a:off x="9047759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5" name="Google Shape;1814;p78">
              <a:extLst>
                <a:ext uri="{FF2B5EF4-FFF2-40B4-BE49-F238E27FC236}">
                  <a16:creationId xmlns:a16="http://schemas.microsoft.com/office/drawing/2014/main" id="{1B87CEFE-CD16-535F-8672-9DD8E6A64DEA}"/>
                </a:ext>
              </a:extLst>
            </p:cNvPr>
            <p:cNvSpPr/>
            <p:nvPr/>
          </p:nvSpPr>
          <p:spPr>
            <a:xfrm>
              <a:off x="10363777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6" name="Google Shape;1815;p78">
              <a:extLst>
                <a:ext uri="{FF2B5EF4-FFF2-40B4-BE49-F238E27FC236}">
                  <a16:creationId xmlns:a16="http://schemas.microsoft.com/office/drawing/2014/main" id="{D632A671-BD61-56A8-4DFB-AA85FA934025}"/>
                </a:ext>
              </a:extLst>
            </p:cNvPr>
            <p:cNvSpPr/>
            <p:nvPr/>
          </p:nvSpPr>
          <p:spPr>
            <a:xfrm>
              <a:off x="9958956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7" name="Google Shape;1816;p78">
              <a:extLst>
                <a:ext uri="{FF2B5EF4-FFF2-40B4-BE49-F238E27FC236}">
                  <a16:creationId xmlns:a16="http://schemas.microsoft.com/office/drawing/2014/main" id="{41CD7133-CB38-E6D1-C77F-776EEA05E768}"/>
                </a:ext>
              </a:extLst>
            </p:cNvPr>
            <p:cNvSpPr/>
            <p:nvPr/>
          </p:nvSpPr>
          <p:spPr>
            <a:xfrm>
              <a:off x="9958956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8" name="Google Shape;1817;p78">
              <a:extLst>
                <a:ext uri="{FF2B5EF4-FFF2-40B4-BE49-F238E27FC236}">
                  <a16:creationId xmlns:a16="http://schemas.microsoft.com/office/drawing/2014/main" id="{5DE31DCF-E27A-75A5-BEC1-20111752DBED}"/>
                </a:ext>
              </a:extLst>
            </p:cNvPr>
            <p:cNvSpPr/>
            <p:nvPr/>
          </p:nvSpPr>
          <p:spPr>
            <a:xfrm>
              <a:off x="10060211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9" name="Google Shape;1818;p78">
              <a:extLst>
                <a:ext uri="{FF2B5EF4-FFF2-40B4-BE49-F238E27FC236}">
                  <a16:creationId xmlns:a16="http://schemas.microsoft.com/office/drawing/2014/main" id="{D7F4DA68-00FC-0AB0-694D-7E9F77A739B0}"/>
                </a:ext>
              </a:extLst>
            </p:cNvPr>
            <p:cNvSpPr/>
            <p:nvPr/>
          </p:nvSpPr>
          <p:spPr>
            <a:xfrm>
              <a:off x="9857402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6" y="1154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0" name="Google Shape;1819;p78">
              <a:extLst>
                <a:ext uri="{FF2B5EF4-FFF2-40B4-BE49-F238E27FC236}">
                  <a16:creationId xmlns:a16="http://schemas.microsoft.com/office/drawing/2014/main" id="{F1E7A17B-4817-300B-30BD-DE131E287593}"/>
                </a:ext>
              </a:extLst>
            </p:cNvPr>
            <p:cNvSpPr/>
            <p:nvPr/>
          </p:nvSpPr>
          <p:spPr>
            <a:xfrm>
              <a:off x="9655124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1" name="Google Shape;1820;p78">
              <a:extLst>
                <a:ext uri="{FF2B5EF4-FFF2-40B4-BE49-F238E27FC236}">
                  <a16:creationId xmlns:a16="http://schemas.microsoft.com/office/drawing/2014/main" id="{73F59FCB-CE82-60D3-8225-97B0DFDE59DF}"/>
                </a:ext>
              </a:extLst>
            </p:cNvPr>
            <p:cNvSpPr/>
            <p:nvPr/>
          </p:nvSpPr>
          <p:spPr>
            <a:xfrm>
              <a:off x="9149047" y="4296053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1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2" name="Google Shape;1821;p78">
              <a:extLst>
                <a:ext uri="{FF2B5EF4-FFF2-40B4-BE49-F238E27FC236}">
                  <a16:creationId xmlns:a16="http://schemas.microsoft.com/office/drawing/2014/main" id="{65B0C08F-1ED0-067E-F37F-BA166DFE64EA}"/>
                </a:ext>
              </a:extLst>
            </p:cNvPr>
            <p:cNvSpPr/>
            <p:nvPr/>
          </p:nvSpPr>
          <p:spPr>
            <a:xfrm>
              <a:off x="9452580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3" name="Google Shape;1822;p78">
              <a:extLst>
                <a:ext uri="{FF2B5EF4-FFF2-40B4-BE49-F238E27FC236}">
                  <a16:creationId xmlns:a16="http://schemas.microsoft.com/office/drawing/2014/main" id="{6F35F097-F714-0231-5276-C5589D1DAB42}"/>
                </a:ext>
              </a:extLst>
            </p:cNvPr>
            <p:cNvSpPr/>
            <p:nvPr/>
          </p:nvSpPr>
          <p:spPr>
            <a:xfrm>
              <a:off x="9452580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4" name="Google Shape;1823;p78">
              <a:extLst>
                <a:ext uri="{FF2B5EF4-FFF2-40B4-BE49-F238E27FC236}">
                  <a16:creationId xmlns:a16="http://schemas.microsoft.com/office/drawing/2014/main" id="{EC0F8684-B4C9-5693-4766-35B15DDB4534}"/>
                </a:ext>
              </a:extLst>
            </p:cNvPr>
            <p:cNvSpPr/>
            <p:nvPr/>
          </p:nvSpPr>
          <p:spPr>
            <a:xfrm>
              <a:off x="9351292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5" name="Google Shape;1824;p78">
              <a:extLst>
                <a:ext uri="{FF2B5EF4-FFF2-40B4-BE49-F238E27FC236}">
                  <a16:creationId xmlns:a16="http://schemas.microsoft.com/office/drawing/2014/main" id="{57F74597-2812-9468-933E-C6D672432298}"/>
                </a:ext>
              </a:extLst>
            </p:cNvPr>
            <p:cNvSpPr/>
            <p:nvPr/>
          </p:nvSpPr>
          <p:spPr>
            <a:xfrm>
              <a:off x="9351292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6" name="Google Shape;1825;p78">
              <a:extLst>
                <a:ext uri="{FF2B5EF4-FFF2-40B4-BE49-F238E27FC236}">
                  <a16:creationId xmlns:a16="http://schemas.microsoft.com/office/drawing/2014/main" id="{A2715A96-E800-D18B-8247-122578E44989}"/>
                </a:ext>
              </a:extLst>
            </p:cNvPr>
            <p:cNvSpPr/>
            <p:nvPr/>
          </p:nvSpPr>
          <p:spPr>
            <a:xfrm>
              <a:off x="9250302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7" name="Google Shape;1826;p78">
              <a:extLst>
                <a:ext uri="{FF2B5EF4-FFF2-40B4-BE49-F238E27FC236}">
                  <a16:creationId xmlns:a16="http://schemas.microsoft.com/office/drawing/2014/main" id="{E3CD782E-39E3-FEEF-077D-9E7C29B2EA9D}"/>
                </a:ext>
              </a:extLst>
            </p:cNvPr>
            <p:cNvSpPr/>
            <p:nvPr/>
          </p:nvSpPr>
          <p:spPr>
            <a:xfrm>
              <a:off x="9250302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8" name="Google Shape;1827;p78">
              <a:extLst>
                <a:ext uri="{FF2B5EF4-FFF2-40B4-BE49-F238E27FC236}">
                  <a16:creationId xmlns:a16="http://schemas.microsoft.com/office/drawing/2014/main" id="{DED99A7A-E48A-BE36-633F-71857A5F7F34}"/>
                </a:ext>
              </a:extLst>
            </p:cNvPr>
            <p:cNvSpPr/>
            <p:nvPr/>
          </p:nvSpPr>
          <p:spPr>
            <a:xfrm>
              <a:off x="10262489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9" name="Google Shape;1828;p78">
              <a:extLst>
                <a:ext uri="{FF2B5EF4-FFF2-40B4-BE49-F238E27FC236}">
                  <a16:creationId xmlns:a16="http://schemas.microsoft.com/office/drawing/2014/main" id="{50120952-C9BE-1143-4C7D-4783858709A2}"/>
                </a:ext>
              </a:extLst>
            </p:cNvPr>
            <p:cNvSpPr/>
            <p:nvPr/>
          </p:nvSpPr>
          <p:spPr>
            <a:xfrm>
              <a:off x="10161234" y="5612071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1"/>
                  </a:cubicBezTo>
                  <a:cubicBezTo>
                    <a:pt x="2496" y="1147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0" name="Google Shape;1829;p78">
              <a:extLst>
                <a:ext uri="{FF2B5EF4-FFF2-40B4-BE49-F238E27FC236}">
                  <a16:creationId xmlns:a16="http://schemas.microsoft.com/office/drawing/2014/main" id="{DCFDEA9E-29DE-A019-3525-0DB88D64B9F6}"/>
                </a:ext>
              </a:extLst>
            </p:cNvPr>
            <p:cNvSpPr/>
            <p:nvPr/>
          </p:nvSpPr>
          <p:spPr>
            <a:xfrm>
              <a:off x="10161234" y="5510783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1" name="Google Shape;1830;p78">
              <a:extLst>
                <a:ext uri="{FF2B5EF4-FFF2-40B4-BE49-F238E27FC236}">
                  <a16:creationId xmlns:a16="http://schemas.microsoft.com/office/drawing/2014/main" id="{BEA0F0F3-C130-8020-4AF3-5B9C3C2C4F63}"/>
                </a:ext>
              </a:extLst>
            </p:cNvPr>
            <p:cNvSpPr/>
            <p:nvPr/>
          </p:nvSpPr>
          <p:spPr>
            <a:xfrm>
              <a:off x="10060211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2" name="Google Shape;1831;p78">
              <a:extLst>
                <a:ext uri="{FF2B5EF4-FFF2-40B4-BE49-F238E27FC236}">
                  <a16:creationId xmlns:a16="http://schemas.microsoft.com/office/drawing/2014/main" id="{EB96A2D1-3162-89CA-E429-CFC16DBC4A6C}"/>
                </a:ext>
              </a:extLst>
            </p:cNvPr>
            <p:cNvSpPr/>
            <p:nvPr/>
          </p:nvSpPr>
          <p:spPr>
            <a:xfrm>
              <a:off x="9452580" y="561207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3" name="Google Shape;1832;p78">
              <a:extLst>
                <a:ext uri="{FF2B5EF4-FFF2-40B4-BE49-F238E27FC236}">
                  <a16:creationId xmlns:a16="http://schemas.microsoft.com/office/drawing/2014/main" id="{57755FBF-AA93-3744-C7B1-B2FB57DF1AF8}"/>
                </a:ext>
              </a:extLst>
            </p:cNvPr>
            <p:cNvSpPr/>
            <p:nvPr/>
          </p:nvSpPr>
          <p:spPr>
            <a:xfrm>
              <a:off x="9553869" y="5409528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4" name="Google Shape;1833;p78">
              <a:extLst>
                <a:ext uri="{FF2B5EF4-FFF2-40B4-BE49-F238E27FC236}">
                  <a16:creationId xmlns:a16="http://schemas.microsoft.com/office/drawing/2014/main" id="{D3AB84E9-F01A-DA2E-0507-CEC27397137A}"/>
                </a:ext>
              </a:extLst>
            </p:cNvPr>
            <p:cNvSpPr/>
            <p:nvPr/>
          </p:nvSpPr>
          <p:spPr>
            <a:xfrm>
              <a:off x="9553869" y="5308505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5" name="Google Shape;1834;p78">
              <a:extLst>
                <a:ext uri="{FF2B5EF4-FFF2-40B4-BE49-F238E27FC236}">
                  <a16:creationId xmlns:a16="http://schemas.microsoft.com/office/drawing/2014/main" id="{0D4FF82B-A21C-6517-ED1B-E4623D827A75}"/>
                </a:ext>
              </a:extLst>
            </p:cNvPr>
            <p:cNvSpPr/>
            <p:nvPr/>
          </p:nvSpPr>
          <p:spPr>
            <a:xfrm>
              <a:off x="9553869" y="520725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6" name="Google Shape;1835;p78">
              <a:extLst>
                <a:ext uri="{FF2B5EF4-FFF2-40B4-BE49-F238E27FC236}">
                  <a16:creationId xmlns:a16="http://schemas.microsoft.com/office/drawing/2014/main" id="{478FEB1B-C20C-02BD-36CA-2D0AD06FF271}"/>
                </a:ext>
              </a:extLst>
            </p:cNvPr>
            <p:cNvSpPr/>
            <p:nvPr/>
          </p:nvSpPr>
          <p:spPr>
            <a:xfrm>
              <a:off x="9553869" y="510596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7" name="Google Shape;1836;p78">
              <a:extLst>
                <a:ext uri="{FF2B5EF4-FFF2-40B4-BE49-F238E27FC236}">
                  <a16:creationId xmlns:a16="http://schemas.microsoft.com/office/drawing/2014/main" id="{C9A6E330-D2BF-4574-770B-003EF4F1F184}"/>
                </a:ext>
              </a:extLst>
            </p:cNvPr>
            <p:cNvSpPr/>
            <p:nvPr/>
          </p:nvSpPr>
          <p:spPr>
            <a:xfrm>
              <a:off x="9553869" y="500470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8" name="Google Shape;1837;p78">
              <a:extLst>
                <a:ext uri="{FF2B5EF4-FFF2-40B4-BE49-F238E27FC236}">
                  <a16:creationId xmlns:a16="http://schemas.microsoft.com/office/drawing/2014/main" id="{C004804E-BE7B-8D55-298D-198107D2BAF1}"/>
                </a:ext>
              </a:extLst>
            </p:cNvPr>
            <p:cNvSpPr/>
            <p:nvPr/>
          </p:nvSpPr>
          <p:spPr>
            <a:xfrm>
              <a:off x="9553869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9" name="Google Shape;1838;p78">
              <a:extLst>
                <a:ext uri="{FF2B5EF4-FFF2-40B4-BE49-F238E27FC236}">
                  <a16:creationId xmlns:a16="http://schemas.microsoft.com/office/drawing/2014/main" id="{674E28EB-E291-EB82-D0E5-7527728C3BE7}"/>
                </a:ext>
              </a:extLst>
            </p:cNvPr>
            <p:cNvSpPr/>
            <p:nvPr/>
          </p:nvSpPr>
          <p:spPr>
            <a:xfrm>
              <a:off x="9553869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0" name="Google Shape;1839;p78">
              <a:extLst>
                <a:ext uri="{FF2B5EF4-FFF2-40B4-BE49-F238E27FC236}">
                  <a16:creationId xmlns:a16="http://schemas.microsoft.com/office/drawing/2014/main" id="{02AAFB07-1BAD-0722-E288-D4ACA18F5B4A}"/>
                </a:ext>
              </a:extLst>
            </p:cNvPr>
            <p:cNvSpPr/>
            <p:nvPr/>
          </p:nvSpPr>
          <p:spPr>
            <a:xfrm>
              <a:off x="9452580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1" name="Google Shape;1840;p78">
              <a:extLst>
                <a:ext uri="{FF2B5EF4-FFF2-40B4-BE49-F238E27FC236}">
                  <a16:creationId xmlns:a16="http://schemas.microsoft.com/office/drawing/2014/main" id="{BF070B13-A01C-1912-0720-2D3953BAF938}"/>
                </a:ext>
              </a:extLst>
            </p:cNvPr>
            <p:cNvSpPr/>
            <p:nvPr/>
          </p:nvSpPr>
          <p:spPr>
            <a:xfrm>
              <a:off x="9452580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2" name="Google Shape;1841;p78">
              <a:extLst>
                <a:ext uri="{FF2B5EF4-FFF2-40B4-BE49-F238E27FC236}">
                  <a16:creationId xmlns:a16="http://schemas.microsoft.com/office/drawing/2014/main" id="{C850D15A-D27E-861F-49F6-F63473729174}"/>
                </a:ext>
              </a:extLst>
            </p:cNvPr>
            <p:cNvSpPr/>
            <p:nvPr/>
          </p:nvSpPr>
          <p:spPr>
            <a:xfrm>
              <a:off x="9452580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3" name="Google Shape;1842;p78">
              <a:extLst>
                <a:ext uri="{FF2B5EF4-FFF2-40B4-BE49-F238E27FC236}">
                  <a16:creationId xmlns:a16="http://schemas.microsoft.com/office/drawing/2014/main" id="{30C76902-232F-623D-987D-F1187D916B21}"/>
                </a:ext>
              </a:extLst>
            </p:cNvPr>
            <p:cNvSpPr/>
            <p:nvPr/>
          </p:nvSpPr>
          <p:spPr>
            <a:xfrm>
              <a:off x="9351292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4" name="Google Shape;1843;p78">
              <a:extLst>
                <a:ext uri="{FF2B5EF4-FFF2-40B4-BE49-F238E27FC236}">
                  <a16:creationId xmlns:a16="http://schemas.microsoft.com/office/drawing/2014/main" id="{2960C353-5743-6BC3-0EF0-5A62C0C1F6DA}"/>
                </a:ext>
              </a:extLst>
            </p:cNvPr>
            <p:cNvSpPr/>
            <p:nvPr/>
          </p:nvSpPr>
          <p:spPr>
            <a:xfrm>
              <a:off x="9351292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5" name="Google Shape;1844;p78">
              <a:extLst>
                <a:ext uri="{FF2B5EF4-FFF2-40B4-BE49-F238E27FC236}">
                  <a16:creationId xmlns:a16="http://schemas.microsoft.com/office/drawing/2014/main" id="{3D187545-6533-9059-DB0E-2EFF546A11EB}"/>
                </a:ext>
              </a:extLst>
            </p:cNvPr>
            <p:cNvSpPr/>
            <p:nvPr/>
          </p:nvSpPr>
          <p:spPr>
            <a:xfrm>
              <a:off x="935129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7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6" name="Google Shape;1845;p78">
              <a:extLst>
                <a:ext uri="{FF2B5EF4-FFF2-40B4-BE49-F238E27FC236}">
                  <a16:creationId xmlns:a16="http://schemas.microsoft.com/office/drawing/2014/main" id="{A16B5356-3F3C-3652-8965-102523BC1232}"/>
                </a:ext>
              </a:extLst>
            </p:cNvPr>
            <p:cNvSpPr/>
            <p:nvPr/>
          </p:nvSpPr>
          <p:spPr>
            <a:xfrm>
              <a:off x="9351292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7" name="Google Shape;1846;p78">
              <a:extLst>
                <a:ext uri="{FF2B5EF4-FFF2-40B4-BE49-F238E27FC236}">
                  <a16:creationId xmlns:a16="http://schemas.microsoft.com/office/drawing/2014/main" id="{C2E254DF-93EB-C744-F345-95F5C21F24BA}"/>
                </a:ext>
              </a:extLst>
            </p:cNvPr>
            <p:cNvSpPr/>
            <p:nvPr/>
          </p:nvSpPr>
          <p:spPr>
            <a:xfrm>
              <a:off x="9250302" y="5308505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8" name="Google Shape;1847;p78">
              <a:extLst>
                <a:ext uri="{FF2B5EF4-FFF2-40B4-BE49-F238E27FC236}">
                  <a16:creationId xmlns:a16="http://schemas.microsoft.com/office/drawing/2014/main" id="{4D3201E4-A246-70A8-5D19-8EBE7DC5101D}"/>
                </a:ext>
              </a:extLst>
            </p:cNvPr>
            <p:cNvSpPr/>
            <p:nvPr/>
          </p:nvSpPr>
          <p:spPr>
            <a:xfrm>
              <a:off x="9250302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9" name="Google Shape;1848;p78">
              <a:extLst>
                <a:ext uri="{FF2B5EF4-FFF2-40B4-BE49-F238E27FC236}">
                  <a16:creationId xmlns:a16="http://schemas.microsoft.com/office/drawing/2014/main" id="{36564CF5-195E-977F-4C38-E9E4AA86B7E4}"/>
                </a:ext>
              </a:extLst>
            </p:cNvPr>
            <p:cNvSpPr/>
            <p:nvPr/>
          </p:nvSpPr>
          <p:spPr>
            <a:xfrm>
              <a:off x="925030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0" name="Google Shape;1849;p78">
              <a:extLst>
                <a:ext uri="{FF2B5EF4-FFF2-40B4-BE49-F238E27FC236}">
                  <a16:creationId xmlns:a16="http://schemas.microsoft.com/office/drawing/2014/main" id="{4B3303F0-58E9-B9D4-52CF-08485E0E8D1B}"/>
                </a:ext>
              </a:extLst>
            </p:cNvPr>
            <p:cNvSpPr/>
            <p:nvPr/>
          </p:nvSpPr>
          <p:spPr>
            <a:xfrm>
              <a:off x="9250302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1" name="Google Shape;1850;p78">
              <a:extLst>
                <a:ext uri="{FF2B5EF4-FFF2-40B4-BE49-F238E27FC236}">
                  <a16:creationId xmlns:a16="http://schemas.microsoft.com/office/drawing/2014/main" id="{82880ABE-4ED7-9439-CA26-062467F02917}"/>
                </a:ext>
              </a:extLst>
            </p:cNvPr>
            <p:cNvSpPr/>
            <p:nvPr/>
          </p:nvSpPr>
          <p:spPr>
            <a:xfrm>
              <a:off x="9149047" y="520725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2" name="Google Shape;1851;p78">
              <a:extLst>
                <a:ext uri="{FF2B5EF4-FFF2-40B4-BE49-F238E27FC236}">
                  <a16:creationId xmlns:a16="http://schemas.microsoft.com/office/drawing/2014/main" id="{BDD35F87-319B-1858-F501-69172C4E8859}"/>
                </a:ext>
              </a:extLst>
            </p:cNvPr>
            <p:cNvSpPr/>
            <p:nvPr/>
          </p:nvSpPr>
          <p:spPr>
            <a:xfrm>
              <a:off x="9149047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3" name="Google Shape;1852;p78">
              <a:extLst>
                <a:ext uri="{FF2B5EF4-FFF2-40B4-BE49-F238E27FC236}">
                  <a16:creationId xmlns:a16="http://schemas.microsoft.com/office/drawing/2014/main" id="{E51AC53E-02B2-70BF-4D98-B87EF705692C}"/>
                </a:ext>
              </a:extLst>
            </p:cNvPr>
            <p:cNvSpPr/>
            <p:nvPr/>
          </p:nvSpPr>
          <p:spPr>
            <a:xfrm>
              <a:off x="9149047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0" y="2137"/>
                  </a:cubicBezTo>
                  <a:cubicBezTo>
                    <a:pt x="1331" y="2137"/>
                    <a:pt x="1597" y="2039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4" name="Google Shape;1853;p78">
              <a:extLst>
                <a:ext uri="{FF2B5EF4-FFF2-40B4-BE49-F238E27FC236}">
                  <a16:creationId xmlns:a16="http://schemas.microsoft.com/office/drawing/2014/main" id="{6A6E6E28-02F6-8810-0FEA-2F3C08FFCB41}"/>
                </a:ext>
              </a:extLst>
            </p:cNvPr>
            <p:cNvSpPr/>
            <p:nvPr/>
          </p:nvSpPr>
          <p:spPr>
            <a:xfrm>
              <a:off x="9047759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5" name="Google Shape;1854;p78">
              <a:extLst>
                <a:ext uri="{FF2B5EF4-FFF2-40B4-BE49-F238E27FC236}">
                  <a16:creationId xmlns:a16="http://schemas.microsoft.com/office/drawing/2014/main" id="{A6804816-8CDC-594F-C267-AE1645F0ED3D}"/>
                </a:ext>
              </a:extLst>
            </p:cNvPr>
            <p:cNvSpPr/>
            <p:nvPr/>
          </p:nvSpPr>
          <p:spPr>
            <a:xfrm>
              <a:off x="9047759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6" name="Google Shape;1855;p78">
              <a:extLst>
                <a:ext uri="{FF2B5EF4-FFF2-40B4-BE49-F238E27FC236}">
                  <a16:creationId xmlns:a16="http://schemas.microsoft.com/office/drawing/2014/main" id="{0B158033-F1EA-1A8E-80F0-3CD78BE05510}"/>
                </a:ext>
              </a:extLst>
            </p:cNvPr>
            <p:cNvSpPr/>
            <p:nvPr/>
          </p:nvSpPr>
          <p:spPr>
            <a:xfrm>
              <a:off x="8946470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7" name="Google Shape;1856;p78">
              <a:extLst>
                <a:ext uri="{FF2B5EF4-FFF2-40B4-BE49-F238E27FC236}">
                  <a16:creationId xmlns:a16="http://schemas.microsoft.com/office/drawing/2014/main" id="{6935809B-B351-DA36-0628-3FF256AF303E}"/>
                </a:ext>
              </a:extLst>
            </p:cNvPr>
            <p:cNvSpPr/>
            <p:nvPr/>
          </p:nvSpPr>
          <p:spPr>
            <a:xfrm>
              <a:off x="8946470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8" name="Google Shape;1857;p78">
              <a:extLst>
                <a:ext uri="{FF2B5EF4-FFF2-40B4-BE49-F238E27FC236}">
                  <a16:creationId xmlns:a16="http://schemas.microsoft.com/office/drawing/2014/main" id="{14183EA5-92C1-E4C6-E5D2-CBBAA0C9A3DA}"/>
                </a:ext>
              </a:extLst>
            </p:cNvPr>
            <p:cNvSpPr/>
            <p:nvPr/>
          </p:nvSpPr>
          <p:spPr>
            <a:xfrm>
              <a:off x="8845215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1"/>
                  </a:cubicBezTo>
                  <a:cubicBezTo>
                    <a:pt x="2496" y="1147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9" name="Google Shape;1858;p78">
              <a:extLst>
                <a:ext uri="{FF2B5EF4-FFF2-40B4-BE49-F238E27FC236}">
                  <a16:creationId xmlns:a16="http://schemas.microsoft.com/office/drawing/2014/main" id="{D8D438CE-493A-AB59-33A4-08BD325B1791}"/>
                </a:ext>
              </a:extLst>
            </p:cNvPr>
            <p:cNvSpPr/>
            <p:nvPr/>
          </p:nvSpPr>
          <p:spPr>
            <a:xfrm>
              <a:off x="8845215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30" y="1821"/>
                  </a:cubicBezTo>
                  <a:cubicBezTo>
                    <a:pt x="2496" y="1146"/>
                    <a:pt x="2025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0" name="Google Shape;1859;p78">
              <a:extLst>
                <a:ext uri="{FF2B5EF4-FFF2-40B4-BE49-F238E27FC236}">
                  <a16:creationId xmlns:a16="http://schemas.microsoft.com/office/drawing/2014/main" id="{5B1D7651-FC3E-EEC0-C9EF-1E48BD099450}"/>
                </a:ext>
              </a:extLst>
            </p:cNvPr>
            <p:cNvSpPr/>
            <p:nvPr/>
          </p:nvSpPr>
          <p:spPr>
            <a:xfrm>
              <a:off x="8845215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1" name="Google Shape;1860;p78">
              <a:extLst>
                <a:ext uri="{FF2B5EF4-FFF2-40B4-BE49-F238E27FC236}">
                  <a16:creationId xmlns:a16="http://schemas.microsoft.com/office/drawing/2014/main" id="{D4DB7AFB-3CBF-9AEC-ACC8-707016CDEDC0}"/>
                </a:ext>
              </a:extLst>
            </p:cNvPr>
            <p:cNvSpPr/>
            <p:nvPr/>
          </p:nvSpPr>
          <p:spPr>
            <a:xfrm>
              <a:off x="8744192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2" name="Google Shape;1861;p78">
              <a:extLst>
                <a:ext uri="{FF2B5EF4-FFF2-40B4-BE49-F238E27FC236}">
                  <a16:creationId xmlns:a16="http://schemas.microsoft.com/office/drawing/2014/main" id="{84A50713-F126-28CA-8F48-303E61889125}"/>
                </a:ext>
              </a:extLst>
            </p:cNvPr>
            <p:cNvSpPr/>
            <p:nvPr/>
          </p:nvSpPr>
          <p:spPr>
            <a:xfrm>
              <a:off x="8744192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3" name="Google Shape;1862;p78">
              <a:extLst>
                <a:ext uri="{FF2B5EF4-FFF2-40B4-BE49-F238E27FC236}">
                  <a16:creationId xmlns:a16="http://schemas.microsoft.com/office/drawing/2014/main" id="{20E3DBA1-AD40-DEEB-BC31-C10614F0DAF4}"/>
                </a:ext>
              </a:extLst>
            </p:cNvPr>
            <p:cNvSpPr/>
            <p:nvPr/>
          </p:nvSpPr>
          <p:spPr>
            <a:xfrm>
              <a:off x="874419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4" name="Google Shape;1863;p78">
              <a:extLst>
                <a:ext uri="{FF2B5EF4-FFF2-40B4-BE49-F238E27FC236}">
                  <a16:creationId xmlns:a16="http://schemas.microsoft.com/office/drawing/2014/main" id="{6B63AFD0-BF75-C25F-2EB4-0802790D503E}"/>
                </a:ext>
              </a:extLst>
            </p:cNvPr>
            <p:cNvSpPr/>
            <p:nvPr/>
          </p:nvSpPr>
          <p:spPr>
            <a:xfrm>
              <a:off x="8642937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5" name="Google Shape;1864;p78">
              <a:extLst>
                <a:ext uri="{FF2B5EF4-FFF2-40B4-BE49-F238E27FC236}">
                  <a16:creationId xmlns:a16="http://schemas.microsoft.com/office/drawing/2014/main" id="{A81254C7-E4E9-9FA3-678D-E355F4B04596}"/>
                </a:ext>
              </a:extLst>
            </p:cNvPr>
            <p:cNvSpPr/>
            <p:nvPr/>
          </p:nvSpPr>
          <p:spPr>
            <a:xfrm>
              <a:off x="8642937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6" name="Google Shape;1865;p78">
              <a:extLst>
                <a:ext uri="{FF2B5EF4-FFF2-40B4-BE49-F238E27FC236}">
                  <a16:creationId xmlns:a16="http://schemas.microsoft.com/office/drawing/2014/main" id="{999922A2-C2BD-02A4-5B19-44B6BA65F493}"/>
                </a:ext>
              </a:extLst>
            </p:cNvPr>
            <p:cNvSpPr/>
            <p:nvPr/>
          </p:nvSpPr>
          <p:spPr>
            <a:xfrm>
              <a:off x="8642937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7" name="Google Shape;1866;p78">
              <a:extLst>
                <a:ext uri="{FF2B5EF4-FFF2-40B4-BE49-F238E27FC236}">
                  <a16:creationId xmlns:a16="http://schemas.microsoft.com/office/drawing/2014/main" id="{7755EC4F-5380-C374-1CB5-8FFEA424AC97}"/>
                </a:ext>
              </a:extLst>
            </p:cNvPr>
            <p:cNvSpPr/>
            <p:nvPr/>
          </p:nvSpPr>
          <p:spPr>
            <a:xfrm>
              <a:off x="8642937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8" name="Google Shape;1867;p78">
              <a:extLst>
                <a:ext uri="{FF2B5EF4-FFF2-40B4-BE49-F238E27FC236}">
                  <a16:creationId xmlns:a16="http://schemas.microsoft.com/office/drawing/2014/main" id="{50666059-4D3B-6C49-4808-FCD566413B47}"/>
                </a:ext>
              </a:extLst>
            </p:cNvPr>
            <p:cNvSpPr/>
            <p:nvPr/>
          </p:nvSpPr>
          <p:spPr>
            <a:xfrm>
              <a:off x="6820842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9" name="Google Shape;1868;p78">
              <a:extLst>
                <a:ext uri="{FF2B5EF4-FFF2-40B4-BE49-F238E27FC236}">
                  <a16:creationId xmlns:a16="http://schemas.microsoft.com/office/drawing/2014/main" id="{A7E6F774-D9F0-1AB3-29C5-DEA05438F6DA}"/>
                </a:ext>
              </a:extLst>
            </p:cNvPr>
            <p:cNvSpPr/>
            <p:nvPr/>
          </p:nvSpPr>
          <p:spPr>
            <a:xfrm>
              <a:off x="6820842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0" name="Google Shape;1869;p78">
              <a:extLst>
                <a:ext uri="{FF2B5EF4-FFF2-40B4-BE49-F238E27FC236}">
                  <a16:creationId xmlns:a16="http://schemas.microsoft.com/office/drawing/2014/main" id="{40820283-33FC-0C23-46F0-72574BCA550F}"/>
                </a:ext>
              </a:extLst>
            </p:cNvPr>
            <p:cNvSpPr/>
            <p:nvPr/>
          </p:nvSpPr>
          <p:spPr>
            <a:xfrm>
              <a:off x="6820842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1" name="Google Shape;1870;p78">
              <a:extLst>
                <a:ext uri="{FF2B5EF4-FFF2-40B4-BE49-F238E27FC236}">
                  <a16:creationId xmlns:a16="http://schemas.microsoft.com/office/drawing/2014/main" id="{2872BFB0-1764-0BCE-282C-E27593FB645F}"/>
                </a:ext>
              </a:extLst>
            </p:cNvPr>
            <p:cNvSpPr/>
            <p:nvPr/>
          </p:nvSpPr>
          <p:spPr>
            <a:xfrm>
              <a:off x="6719553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2" name="Google Shape;1871;p78">
              <a:extLst>
                <a:ext uri="{FF2B5EF4-FFF2-40B4-BE49-F238E27FC236}">
                  <a16:creationId xmlns:a16="http://schemas.microsoft.com/office/drawing/2014/main" id="{6122ACA8-EBAC-2DE6-DB93-CCDFC3049C08}"/>
                </a:ext>
              </a:extLst>
            </p:cNvPr>
            <p:cNvSpPr/>
            <p:nvPr/>
          </p:nvSpPr>
          <p:spPr>
            <a:xfrm>
              <a:off x="6719553" y="4903684"/>
              <a:ext cx="82851" cy="70759"/>
            </a:xfrm>
            <a:custGeom>
              <a:avLst/>
              <a:gdLst/>
              <a:ahLst/>
              <a:cxnLst/>
              <a:rect l="l" t="t" r="r" b="b"/>
              <a:pathLst>
                <a:path w="2494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4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3" name="Google Shape;1872;p78">
              <a:extLst>
                <a:ext uri="{FF2B5EF4-FFF2-40B4-BE49-F238E27FC236}">
                  <a16:creationId xmlns:a16="http://schemas.microsoft.com/office/drawing/2014/main" id="{392C9377-CC09-6593-CF2A-9B7A6B06294D}"/>
                </a:ext>
              </a:extLst>
            </p:cNvPr>
            <p:cNvSpPr/>
            <p:nvPr/>
          </p:nvSpPr>
          <p:spPr>
            <a:xfrm>
              <a:off x="6719553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4" name="Google Shape;1873;p78">
              <a:extLst>
                <a:ext uri="{FF2B5EF4-FFF2-40B4-BE49-F238E27FC236}">
                  <a16:creationId xmlns:a16="http://schemas.microsoft.com/office/drawing/2014/main" id="{CC32136E-756E-5EC1-3421-AAC69915D33D}"/>
                </a:ext>
              </a:extLst>
            </p:cNvPr>
            <p:cNvSpPr/>
            <p:nvPr/>
          </p:nvSpPr>
          <p:spPr>
            <a:xfrm>
              <a:off x="6618265" y="399252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5" name="Google Shape;1874;p78">
              <a:extLst>
                <a:ext uri="{FF2B5EF4-FFF2-40B4-BE49-F238E27FC236}">
                  <a16:creationId xmlns:a16="http://schemas.microsoft.com/office/drawing/2014/main" id="{D4524398-D27A-CFDE-D9FA-49E02F204EDC}"/>
                </a:ext>
              </a:extLst>
            </p:cNvPr>
            <p:cNvSpPr/>
            <p:nvPr/>
          </p:nvSpPr>
          <p:spPr>
            <a:xfrm>
              <a:off x="6618265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6" name="Google Shape;1875;p78">
              <a:extLst>
                <a:ext uri="{FF2B5EF4-FFF2-40B4-BE49-F238E27FC236}">
                  <a16:creationId xmlns:a16="http://schemas.microsoft.com/office/drawing/2014/main" id="{1BE3B1D2-B200-145F-7658-C86644829C51}"/>
                </a:ext>
              </a:extLst>
            </p:cNvPr>
            <p:cNvSpPr/>
            <p:nvPr/>
          </p:nvSpPr>
          <p:spPr>
            <a:xfrm>
              <a:off x="6112454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7" name="Google Shape;1876;p78">
              <a:extLst>
                <a:ext uri="{FF2B5EF4-FFF2-40B4-BE49-F238E27FC236}">
                  <a16:creationId xmlns:a16="http://schemas.microsoft.com/office/drawing/2014/main" id="{960CA115-B639-5677-1550-A61938F2B519}"/>
                </a:ext>
              </a:extLst>
            </p:cNvPr>
            <p:cNvSpPr/>
            <p:nvPr/>
          </p:nvSpPr>
          <p:spPr>
            <a:xfrm>
              <a:off x="6112454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8" name="Google Shape;1877;p78">
              <a:extLst>
                <a:ext uri="{FF2B5EF4-FFF2-40B4-BE49-F238E27FC236}">
                  <a16:creationId xmlns:a16="http://schemas.microsoft.com/office/drawing/2014/main" id="{C734F946-D0F9-2A2C-5BF4-8E7B198E739B}"/>
                </a:ext>
              </a:extLst>
            </p:cNvPr>
            <p:cNvSpPr/>
            <p:nvPr/>
          </p:nvSpPr>
          <p:spPr>
            <a:xfrm>
              <a:off x="6112454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9" name="Google Shape;1878;p78">
              <a:extLst>
                <a:ext uri="{FF2B5EF4-FFF2-40B4-BE49-F238E27FC236}">
                  <a16:creationId xmlns:a16="http://schemas.microsoft.com/office/drawing/2014/main" id="{B9D94BEC-ACF4-F010-510B-6EB86EBA906A}"/>
                </a:ext>
              </a:extLst>
            </p:cNvPr>
            <p:cNvSpPr/>
            <p:nvPr/>
          </p:nvSpPr>
          <p:spPr>
            <a:xfrm>
              <a:off x="6112454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0" name="Google Shape;1879;p78">
              <a:extLst>
                <a:ext uri="{FF2B5EF4-FFF2-40B4-BE49-F238E27FC236}">
                  <a16:creationId xmlns:a16="http://schemas.microsoft.com/office/drawing/2014/main" id="{74D2907D-60B1-343F-1BCA-652F0FAFFA56}"/>
                </a:ext>
              </a:extLst>
            </p:cNvPr>
            <p:cNvSpPr/>
            <p:nvPr/>
          </p:nvSpPr>
          <p:spPr>
            <a:xfrm>
              <a:off x="6112454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1" name="Google Shape;1880;p78">
              <a:extLst>
                <a:ext uri="{FF2B5EF4-FFF2-40B4-BE49-F238E27FC236}">
                  <a16:creationId xmlns:a16="http://schemas.microsoft.com/office/drawing/2014/main" id="{764AF06E-B80B-F400-1236-65345987044B}"/>
                </a:ext>
              </a:extLst>
            </p:cNvPr>
            <p:cNvSpPr/>
            <p:nvPr/>
          </p:nvSpPr>
          <p:spPr>
            <a:xfrm>
              <a:off x="6112454" y="399252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2" name="Google Shape;1881;p78">
              <a:extLst>
                <a:ext uri="{FF2B5EF4-FFF2-40B4-BE49-F238E27FC236}">
                  <a16:creationId xmlns:a16="http://schemas.microsoft.com/office/drawing/2014/main" id="{A980B95A-1F11-3919-D2DF-6D117329C805}"/>
                </a:ext>
              </a:extLst>
            </p:cNvPr>
            <p:cNvSpPr/>
            <p:nvPr/>
          </p:nvSpPr>
          <p:spPr>
            <a:xfrm>
              <a:off x="6112454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3" name="Google Shape;1882;p78">
              <a:extLst>
                <a:ext uri="{FF2B5EF4-FFF2-40B4-BE49-F238E27FC236}">
                  <a16:creationId xmlns:a16="http://schemas.microsoft.com/office/drawing/2014/main" id="{148BDB11-3441-2C8A-24B1-AAA2C7B80920}"/>
                </a:ext>
              </a:extLst>
            </p:cNvPr>
            <p:cNvSpPr/>
            <p:nvPr/>
          </p:nvSpPr>
          <p:spPr>
            <a:xfrm>
              <a:off x="6112454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4" name="Google Shape;1883;p78">
              <a:extLst>
                <a:ext uri="{FF2B5EF4-FFF2-40B4-BE49-F238E27FC236}">
                  <a16:creationId xmlns:a16="http://schemas.microsoft.com/office/drawing/2014/main" id="{83F64BC6-5999-2E5A-8C75-355475647965}"/>
                </a:ext>
              </a:extLst>
            </p:cNvPr>
            <p:cNvSpPr/>
            <p:nvPr/>
          </p:nvSpPr>
          <p:spPr>
            <a:xfrm>
              <a:off x="6112454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5" name="Google Shape;1884;p78">
              <a:extLst>
                <a:ext uri="{FF2B5EF4-FFF2-40B4-BE49-F238E27FC236}">
                  <a16:creationId xmlns:a16="http://schemas.microsoft.com/office/drawing/2014/main" id="{33AD2C93-897D-7045-5768-ABEC5705B34E}"/>
                </a:ext>
              </a:extLst>
            </p:cNvPr>
            <p:cNvSpPr/>
            <p:nvPr/>
          </p:nvSpPr>
          <p:spPr>
            <a:xfrm>
              <a:off x="6112454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6" name="Google Shape;1885;p78">
              <a:extLst>
                <a:ext uri="{FF2B5EF4-FFF2-40B4-BE49-F238E27FC236}">
                  <a16:creationId xmlns:a16="http://schemas.microsoft.com/office/drawing/2014/main" id="{E26CC20A-AF5B-74D1-8098-C4EA59C44BB4}"/>
                </a:ext>
              </a:extLst>
            </p:cNvPr>
            <p:cNvSpPr/>
            <p:nvPr/>
          </p:nvSpPr>
          <p:spPr>
            <a:xfrm>
              <a:off x="6112454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7" name="Google Shape;1886;p78">
              <a:extLst>
                <a:ext uri="{FF2B5EF4-FFF2-40B4-BE49-F238E27FC236}">
                  <a16:creationId xmlns:a16="http://schemas.microsoft.com/office/drawing/2014/main" id="{910BFEEB-1547-E5D0-BCB8-85512684A6D0}"/>
                </a:ext>
              </a:extLst>
            </p:cNvPr>
            <p:cNvSpPr/>
            <p:nvPr/>
          </p:nvSpPr>
          <p:spPr>
            <a:xfrm>
              <a:off x="6112454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8" name="Google Shape;1887;p78">
              <a:extLst>
                <a:ext uri="{FF2B5EF4-FFF2-40B4-BE49-F238E27FC236}">
                  <a16:creationId xmlns:a16="http://schemas.microsoft.com/office/drawing/2014/main" id="{D25F0C74-5DC1-7B64-273E-D6EB2D1C248D}"/>
                </a:ext>
              </a:extLst>
            </p:cNvPr>
            <p:cNvSpPr/>
            <p:nvPr/>
          </p:nvSpPr>
          <p:spPr>
            <a:xfrm>
              <a:off x="6112454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9" name="Google Shape;1888;p78">
              <a:extLst>
                <a:ext uri="{FF2B5EF4-FFF2-40B4-BE49-F238E27FC236}">
                  <a16:creationId xmlns:a16="http://schemas.microsoft.com/office/drawing/2014/main" id="{A2BADDD3-5E69-319F-B86B-E1632A3C049E}"/>
                </a:ext>
              </a:extLst>
            </p:cNvPr>
            <p:cNvSpPr/>
            <p:nvPr/>
          </p:nvSpPr>
          <p:spPr>
            <a:xfrm>
              <a:off x="6112454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0" name="Google Shape;1889;p78">
              <a:extLst>
                <a:ext uri="{FF2B5EF4-FFF2-40B4-BE49-F238E27FC236}">
                  <a16:creationId xmlns:a16="http://schemas.microsoft.com/office/drawing/2014/main" id="{F01607A4-6783-DBF8-5E93-8CF3F076B4F6}"/>
                </a:ext>
              </a:extLst>
            </p:cNvPr>
            <p:cNvSpPr/>
            <p:nvPr/>
          </p:nvSpPr>
          <p:spPr>
            <a:xfrm>
              <a:off x="6112454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1" name="Google Shape;1890;p78">
              <a:extLst>
                <a:ext uri="{FF2B5EF4-FFF2-40B4-BE49-F238E27FC236}">
                  <a16:creationId xmlns:a16="http://schemas.microsoft.com/office/drawing/2014/main" id="{75EDB70B-8D93-45F4-B9E5-3278A78473AD}"/>
                </a:ext>
              </a:extLst>
            </p:cNvPr>
            <p:cNvSpPr/>
            <p:nvPr/>
          </p:nvSpPr>
          <p:spPr>
            <a:xfrm>
              <a:off x="6112454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2" name="Google Shape;1891;p78">
              <a:extLst>
                <a:ext uri="{FF2B5EF4-FFF2-40B4-BE49-F238E27FC236}">
                  <a16:creationId xmlns:a16="http://schemas.microsoft.com/office/drawing/2014/main" id="{4112061B-2936-96A0-9390-C7FD1C56902A}"/>
                </a:ext>
              </a:extLst>
            </p:cNvPr>
            <p:cNvSpPr/>
            <p:nvPr/>
          </p:nvSpPr>
          <p:spPr>
            <a:xfrm>
              <a:off x="6213443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3" name="Google Shape;1892;p78">
              <a:extLst>
                <a:ext uri="{FF2B5EF4-FFF2-40B4-BE49-F238E27FC236}">
                  <a16:creationId xmlns:a16="http://schemas.microsoft.com/office/drawing/2014/main" id="{BDCC5C84-1801-D0CB-B310-8D569115D89F}"/>
                </a:ext>
              </a:extLst>
            </p:cNvPr>
            <p:cNvSpPr/>
            <p:nvPr/>
          </p:nvSpPr>
          <p:spPr>
            <a:xfrm>
              <a:off x="621344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4" name="Google Shape;1893;p78">
              <a:extLst>
                <a:ext uri="{FF2B5EF4-FFF2-40B4-BE49-F238E27FC236}">
                  <a16:creationId xmlns:a16="http://schemas.microsoft.com/office/drawing/2014/main" id="{FEC0014A-D942-52A2-1B83-E11F1010CCEC}"/>
                </a:ext>
              </a:extLst>
            </p:cNvPr>
            <p:cNvSpPr/>
            <p:nvPr/>
          </p:nvSpPr>
          <p:spPr>
            <a:xfrm>
              <a:off x="6213443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5" name="Google Shape;1894;p78">
              <a:extLst>
                <a:ext uri="{FF2B5EF4-FFF2-40B4-BE49-F238E27FC236}">
                  <a16:creationId xmlns:a16="http://schemas.microsoft.com/office/drawing/2014/main" id="{106844A6-776D-A620-92D6-72493BF1B880}"/>
                </a:ext>
              </a:extLst>
            </p:cNvPr>
            <p:cNvSpPr/>
            <p:nvPr/>
          </p:nvSpPr>
          <p:spPr>
            <a:xfrm>
              <a:off x="6213443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6" name="Google Shape;1895;p78">
              <a:extLst>
                <a:ext uri="{FF2B5EF4-FFF2-40B4-BE49-F238E27FC236}">
                  <a16:creationId xmlns:a16="http://schemas.microsoft.com/office/drawing/2014/main" id="{BF12E836-1997-4229-6134-9AA44CADBF27}"/>
                </a:ext>
              </a:extLst>
            </p:cNvPr>
            <p:cNvSpPr/>
            <p:nvPr/>
          </p:nvSpPr>
          <p:spPr>
            <a:xfrm>
              <a:off x="6213443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7" name="Google Shape;1896;p78">
              <a:extLst>
                <a:ext uri="{FF2B5EF4-FFF2-40B4-BE49-F238E27FC236}">
                  <a16:creationId xmlns:a16="http://schemas.microsoft.com/office/drawing/2014/main" id="{76CF70EA-55E2-EB96-73D3-DE690AA30B7F}"/>
                </a:ext>
              </a:extLst>
            </p:cNvPr>
            <p:cNvSpPr/>
            <p:nvPr/>
          </p:nvSpPr>
          <p:spPr>
            <a:xfrm>
              <a:off x="621344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8" name="Google Shape;1897;p78">
              <a:extLst>
                <a:ext uri="{FF2B5EF4-FFF2-40B4-BE49-F238E27FC236}">
                  <a16:creationId xmlns:a16="http://schemas.microsoft.com/office/drawing/2014/main" id="{724E65EA-64E1-F82E-B4C6-50FF132415C3}"/>
                </a:ext>
              </a:extLst>
            </p:cNvPr>
            <p:cNvSpPr/>
            <p:nvPr/>
          </p:nvSpPr>
          <p:spPr>
            <a:xfrm>
              <a:off x="6213443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9" name="Google Shape;1898;p78">
              <a:extLst>
                <a:ext uri="{FF2B5EF4-FFF2-40B4-BE49-F238E27FC236}">
                  <a16:creationId xmlns:a16="http://schemas.microsoft.com/office/drawing/2014/main" id="{1EDE945D-7088-57E7-D339-B82ABE453289}"/>
                </a:ext>
              </a:extLst>
            </p:cNvPr>
            <p:cNvSpPr/>
            <p:nvPr/>
          </p:nvSpPr>
          <p:spPr>
            <a:xfrm>
              <a:off x="6213443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0" name="Google Shape;1899;p78">
              <a:extLst>
                <a:ext uri="{FF2B5EF4-FFF2-40B4-BE49-F238E27FC236}">
                  <a16:creationId xmlns:a16="http://schemas.microsoft.com/office/drawing/2014/main" id="{B1D86929-3CE3-FF3D-2605-4BD57186E9DC}"/>
                </a:ext>
              </a:extLst>
            </p:cNvPr>
            <p:cNvSpPr/>
            <p:nvPr/>
          </p:nvSpPr>
          <p:spPr>
            <a:xfrm>
              <a:off x="6213443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1" name="Google Shape;1900;p78">
              <a:extLst>
                <a:ext uri="{FF2B5EF4-FFF2-40B4-BE49-F238E27FC236}">
                  <a16:creationId xmlns:a16="http://schemas.microsoft.com/office/drawing/2014/main" id="{8330F3F4-9022-2503-3058-6D54482354E8}"/>
                </a:ext>
              </a:extLst>
            </p:cNvPr>
            <p:cNvSpPr/>
            <p:nvPr/>
          </p:nvSpPr>
          <p:spPr>
            <a:xfrm>
              <a:off x="6213443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2" name="Google Shape;1901;p78">
              <a:extLst>
                <a:ext uri="{FF2B5EF4-FFF2-40B4-BE49-F238E27FC236}">
                  <a16:creationId xmlns:a16="http://schemas.microsoft.com/office/drawing/2014/main" id="{90350902-CC32-4743-ED9A-1CB9E76F33D6}"/>
                </a:ext>
              </a:extLst>
            </p:cNvPr>
            <p:cNvSpPr/>
            <p:nvPr/>
          </p:nvSpPr>
          <p:spPr>
            <a:xfrm>
              <a:off x="6213443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3" name="Google Shape;1902;p78">
              <a:extLst>
                <a:ext uri="{FF2B5EF4-FFF2-40B4-BE49-F238E27FC236}">
                  <a16:creationId xmlns:a16="http://schemas.microsoft.com/office/drawing/2014/main" id="{024C68F6-64BF-BDE7-BC9C-15CFC5BA4113}"/>
                </a:ext>
              </a:extLst>
            </p:cNvPr>
            <p:cNvSpPr/>
            <p:nvPr/>
          </p:nvSpPr>
          <p:spPr>
            <a:xfrm>
              <a:off x="6213443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4" name="Google Shape;1903;p78">
              <a:extLst>
                <a:ext uri="{FF2B5EF4-FFF2-40B4-BE49-F238E27FC236}">
                  <a16:creationId xmlns:a16="http://schemas.microsoft.com/office/drawing/2014/main" id="{AC4D17B7-0C25-55DA-13BE-D08770500B38}"/>
                </a:ext>
              </a:extLst>
            </p:cNvPr>
            <p:cNvSpPr/>
            <p:nvPr/>
          </p:nvSpPr>
          <p:spPr>
            <a:xfrm>
              <a:off x="6213443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5" name="Google Shape;1904;p78">
              <a:extLst>
                <a:ext uri="{FF2B5EF4-FFF2-40B4-BE49-F238E27FC236}">
                  <a16:creationId xmlns:a16="http://schemas.microsoft.com/office/drawing/2014/main" id="{B5493BA3-11DB-12C5-A144-9B74B276D1D0}"/>
                </a:ext>
              </a:extLst>
            </p:cNvPr>
            <p:cNvSpPr/>
            <p:nvPr/>
          </p:nvSpPr>
          <p:spPr>
            <a:xfrm>
              <a:off x="6314732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6" name="Google Shape;1905;p78">
              <a:extLst>
                <a:ext uri="{FF2B5EF4-FFF2-40B4-BE49-F238E27FC236}">
                  <a16:creationId xmlns:a16="http://schemas.microsoft.com/office/drawing/2014/main" id="{20DDEEC4-526E-41E3-DD10-B49B85DE9F38}"/>
                </a:ext>
              </a:extLst>
            </p:cNvPr>
            <p:cNvSpPr/>
            <p:nvPr/>
          </p:nvSpPr>
          <p:spPr>
            <a:xfrm>
              <a:off x="6314732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7" name="Google Shape;1906;p78">
              <a:extLst>
                <a:ext uri="{FF2B5EF4-FFF2-40B4-BE49-F238E27FC236}">
                  <a16:creationId xmlns:a16="http://schemas.microsoft.com/office/drawing/2014/main" id="{547BDCB0-1B51-FE79-7516-87766CCF34C7}"/>
                </a:ext>
              </a:extLst>
            </p:cNvPr>
            <p:cNvSpPr/>
            <p:nvPr/>
          </p:nvSpPr>
          <p:spPr>
            <a:xfrm>
              <a:off x="6314732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8" name="Google Shape;1907;p78">
              <a:extLst>
                <a:ext uri="{FF2B5EF4-FFF2-40B4-BE49-F238E27FC236}">
                  <a16:creationId xmlns:a16="http://schemas.microsoft.com/office/drawing/2014/main" id="{13D9C95C-47B5-CF43-3A0F-AD18743C74C3}"/>
                </a:ext>
              </a:extLst>
            </p:cNvPr>
            <p:cNvSpPr/>
            <p:nvPr/>
          </p:nvSpPr>
          <p:spPr>
            <a:xfrm>
              <a:off x="6314732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9" name="Google Shape;1908;p78">
              <a:extLst>
                <a:ext uri="{FF2B5EF4-FFF2-40B4-BE49-F238E27FC236}">
                  <a16:creationId xmlns:a16="http://schemas.microsoft.com/office/drawing/2014/main" id="{281A83A3-D66B-E5F6-7DAD-3147959C43AA}"/>
                </a:ext>
              </a:extLst>
            </p:cNvPr>
            <p:cNvSpPr/>
            <p:nvPr/>
          </p:nvSpPr>
          <p:spPr>
            <a:xfrm>
              <a:off x="6314732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0" name="Google Shape;1909;p78">
              <a:extLst>
                <a:ext uri="{FF2B5EF4-FFF2-40B4-BE49-F238E27FC236}">
                  <a16:creationId xmlns:a16="http://schemas.microsoft.com/office/drawing/2014/main" id="{921128C3-31F7-78B3-9FB3-B4145357372D}"/>
                </a:ext>
              </a:extLst>
            </p:cNvPr>
            <p:cNvSpPr/>
            <p:nvPr/>
          </p:nvSpPr>
          <p:spPr>
            <a:xfrm>
              <a:off x="6314732" y="399252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1" name="Google Shape;1910;p78">
              <a:extLst>
                <a:ext uri="{FF2B5EF4-FFF2-40B4-BE49-F238E27FC236}">
                  <a16:creationId xmlns:a16="http://schemas.microsoft.com/office/drawing/2014/main" id="{AD379763-37DA-3FAA-170B-968DD7C99991}"/>
                </a:ext>
              </a:extLst>
            </p:cNvPr>
            <p:cNvSpPr/>
            <p:nvPr/>
          </p:nvSpPr>
          <p:spPr>
            <a:xfrm>
              <a:off x="6314732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2" name="Google Shape;1911;p78">
              <a:extLst>
                <a:ext uri="{FF2B5EF4-FFF2-40B4-BE49-F238E27FC236}">
                  <a16:creationId xmlns:a16="http://schemas.microsoft.com/office/drawing/2014/main" id="{4265C98B-D522-D287-A692-E7C857169E46}"/>
                </a:ext>
              </a:extLst>
            </p:cNvPr>
            <p:cNvSpPr/>
            <p:nvPr/>
          </p:nvSpPr>
          <p:spPr>
            <a:xfrm>
              <a:off x="6314732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3" name="Google Shape;1912;p78">
              <a:extLst>
                <a:ext uri="{FF2B5EF4-FFF2-40B4-BE49-F238E27FC236}">
                  <a16:creationId xmlns:a16="http://schemas.microsoft.com/office/drawing/2014/main" id="{6ADB2B09-E680-2802-E395-D6636D2AB0FF}"/>
                </a:ext>
              </a:extLst>
            </p:cNvPr>
            <p:cNvSpPr/>
            <p:nvPr/>
          </p:nvSpPr>
          <p:spPr>
            <a:xfrm>
              <a:off x="6314732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4" name="Google Shape;1913;p78">
              <a:extLst>
                <a:ext uri="{FF2B5EF4-FFF2-40B4-BE49-F238E27FC236}">
                  <a16:creationId xmlns:a16="http://schemas.microsoft.com/office/drawing/2014/main" id="{43CA9133-D2D2-DC34-6F81-2193E058700E}"/>
                </a:ext>
              </a:extLst>
            </p:cNvPr>
            <p:cNvSpPr/>
            <p:nvPr/>
          </p:nvSpPr>
          <p:spPr>
            <a:xfrm>
              <a:off x="6314732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5" name="Google Shape;1914;p78">
              <a:extLst>
                <a:ext uri="{FF2B5EF4-FFF2-40B4-BE49-F238E27FC236}">
                  <a16:creationId xmlns:a16="http://schemas.microsoft.com/office/drawing/2014/main" id="{9E0F39A1-6750-EF32-FD81-D77CDBF1B97E}"/>
                </a:ext>
              </a:extLst>
            </p:cNvPr>
            <p:cNvSpPr/>
            <p:nvPr/>
          </p:nvSpPr>
          <p:spPr>
            <a:xfrm>
              <a:off x="6314732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6" name="Google Shape;1915;p78">
              <a:extLst>
                <a:ext uri="{FF2B5EF4-FFF2-40B4-BE49-F238E27FC236}">
                  <a16:creationId xmlns:a16="http://schemas.microsoft.com/office/drawing/2014/main" id="{8A30AA74-38ED-E344-5D8E-5C1799048798}"/>
                </a:ext>
              </a:extLst>
            </p:cNvPr>
            <p:cNvSpPr/>
            <p:nvPr/>
          </p:nvSpPr>
          <p:spPr>
            <a:xfrm>
              <a:off x="6314732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7" name="Google Shape;1916;p78">
              <a:extLst>
                <a:ext uri="{FF2B5EF4-FFF2-40B4-BE49-F238E27FC236}">
                  <a16:creationId xmlns:a16="http://schemas.microsoft.com/office/drawing/2014/main" id="{2F70E515-CEF0-8446-4D94-61B8C2B00249}"/>
                </a:ext>
              </a:extLst>
            </p:cNvPr>
            <p:cNvSpPr/>
            <p:nvPr/>
          </p:nvSpPr>
          <p:spPr>
            <a:xfrm>
              <a:off x="6416020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8" name="Google Shape;1917;p78">
              <a:extLst>
                <a:ext uri="{FF2B5EF4-FFF2-40B4-BE49-F238E27FC236}">
                  <a16:creationId xmlns:a16="http://schemas.microsoft.com/office/drawing/2014/main" id="{B9B48863-3B73-14CA-B5C1-2A6C5D27814C}"/>
                </a:ext>
              </a:extLst>
            </p:cNvPr>
            <p:cNvSpPr/>
            <p:nvPr/>
          </p:nvSpPr>
          <p:spPr>
            <a:xfrm>
              <a:off x="6416020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9" name="Google Shape;1918;p78">
              <a:extLst>
                <a:ext uri="{FF2B5EF4-FFF2-40B4-BE49-F238E27FC236}">
                  <a16:creationId xmlns:a16="http://schemas.microsoft.com/office/drawing/2014/main" id="{9CD820AA-99D1-E565-3AEC-EBE57384AA1D}"/>
                </a:ext>
              </a:extLst>
            </p:cNvPr>
            <p:cNvSpPr/>
            <p:nvPr/>
          </p:nvSpPr>
          <p:spPr>
            <a:xfrm>
              <a:off x="6416020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0" name="Google Shape;1919;p78">
              <a:extLst>
                <a:ext uri="{FF2B5EF4-FFF2-40B4-BE49-F238E27FC236}">
                  <a16:creationId xmlns:a16="http://schemas.microsoft.com/office/drawing/2014/main" id="{97E72CE8-9A7A-7B5A-01CD-DBD6DB051933}"/>
                </a:ext>
              </a:extLst>
            </p:cNvPr>
            <p:cNvSpPr/>
            <p:nvPr/>
          </p:nvSpPr>
          <p:spPr>
            <a:xfrm>
              <a:off x="6416020" y="4093510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1" name="Google Shape;1920;p78">
              <a:extLst>
                <a:ext uri="{FF2B5EF4-FFF2-40B4-BE49-F238E27FC236}">
                  <a16:creationId xmlns:a16="http://schemas.microsoft.com/office/drawing/2014/main" id="{44E1F088-0781-CBCE-19E5-B8E487A7CB10}"/>
                </a:ext>
              </a:extLst>
            </p:cNvPr>
            <p:cNvSpPr/>
            <p:nvPr/>
          </p:nvSpPr>
          <p:spPr>
            <a:xfrm>
              <a:off x="6517275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2" name="Google Shape;1921;p78">
              <a:extLst>
                <a:ext uri="{FF2B5EF4-FFF2-40B4-BE49-F238E27FC236}">
                  <a16:creationId xmlns:a16="http://schemas.microsoft.com/office/drawing/2014/main" id="{F03CB822-1D4E-82B2-7FA7-60B329CB1850}"/>
                </a:ext>
              </a:extLst>
            </p:cNvPr>
            <p:cNvSpPr/>
            <p:nvPr/>
          </p:nvSpPr>
          <p:spPr>
            <a:xfrm>
              <a:off x="6517275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3" name="Google Shape;1922;p78">
              <a:extLst>
                <a:ext uri="{FF2B5EF4-FFF2-40B4-BE49-F238E27FC236}">
                  <a16:creationId xmlns:a16="http://schemas.microsoft.com/office/drawing/2014/main" id="{7A4FCAC5-4B7A-5CEB-831E-7B0C7DCEBA00}"/>
                </a:ext>
              </a:extLst>
            </p:cNvPr>
            <p:cNvSpPr/>
            <p:nvPr/>
          </p:nvSpPr>
          <p:spPr>
            <a:xfrm>
              <a:off x="6517275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4" name="Google Shape;1923;p78">
              <a:extLst>
                <a:ext uri="{FF2B5EF4-FFF2-40B4-BE49-F238E27FC236}">
                  <a16:creationId xmlns:a16="http://schemas.microsoft.com/office/drawing/2014/main" id="{2CA73193-04AD-5158-C739-F51DEF6F3BD6}"/>
                </a:ext>
              </a:extLst>
            </p:cNvPr>
            <p:cNvSpPr/>
            <p:nvPr/>
          </p:nvSpPr>
          <p:spPr>
            <a:xfrm>
              <a:off x="6517275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5" name="Google Shape;1924;p78">
              <a:extLst>
                <a:ext uri="{FF2B5EF4-FFF2-40B4-BE49-F238E27FC236}">
                  <a16:creationId xmlns:a16="http://schemas.microsoft.com/office/drawing/2014/main" id="{2A6BB7DF-8C93-A0AB-0A69-CD7A84BE9F02}"/>
                </a:ext>
              </a:extLst>
            </p:cNvPr>
            <p:cNvSpPr/>
            <p:nvPr/>
          </p:nvSpPr>
          <p:spPr>
            <a:xfrm>
              <a:off x="6517109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5" y="8"/>
                    <a:pt x="6" y="480"/>
                    <a:pt x="6" y="1065"/>
                  </a:cubicBezTo>
                  <a:cubicBezTo>
                    <a:pt x="0" y="1709"/>
                    <a:pt x="527" y="2137"/>
                    <a:pt x="1075" y="2137"/>
                  </a:cubicBezTo>
                  <a:cubicBezTo>
                    <a:pt x="1337" y="2137"/>
                    <a:pt x="1603" y="2039"/>
                    <a:pt x="1818" y="1821"/>
                  </a:cubicBezTo>
                  <a:cubicBezTo>
                    <a:pt x="2493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6" name="Google Shape;1925;p78">
              <a:extLst>
                <a:ext uri="{FF2B5EF4-FFF2-40B4-BE49-F238E27FC236}">
                  <a16:creationId xmlns:a16="http://schemas.microsoft.com/office/drawing/2014/main" id="{41564C2F-381E-898C-2320-17806F7CB0ED}"/>
                </a:ext>
              </a:extLst>
            </p:cNvPr>
            <p:cNvSpPr/>
            <p:nvPr/>
          </p:nvSpPr>
          <p:spPr>
            <a:xfrm>
              <a:off x="6416020" y="4194798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7" name="Google Shape;1926;p78">
              <a:extLst>
                <a:ext uri="{FF2B5EF4-FFF2-40B4-BE49-F238E27FC236}">
                  <a16:creationId xmlns:a16="http://schemas.microsoft.com/office/drawing/2014/main" id="{A77DF33C-27DE-F78B-0534-AFED536CA873}"/>
                </a:ext>
              </a:extLst>
            </p:cNvPr>
            <p:cNvSpPr/>
            <p:nvPr/>
          </p:nvSpPr>
          <p:spPr>
            <a:xfrm>
              <a:off x="6416020" y="4296053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8" name="Google Shape;1927;p78">
              <a:extLst>
                <a:ext uri="{FF2B5EF4-FFF2-40B4-BE49-F238E27FC236}">
                  <a16:creationId xmlns:a16="http://schemas.microsoft.com/office/drawing/2014/main" id="{0984E344-D6C3-371D-C96F-640F4B07947E}"/>
                </a:ext>
              </a:extLst>
            </p:cNvPr>
            <p:cNvSpPr/>
            <p:nvPr/>
          </p:nvSpPr>
          <p:spPr>
            <a:xfrm>
              <a:off x="6416020" y="439734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9" name="Google Shape;1928;p78">
              <a:extLst>
                <a:ext uri="{FF2B5EF4-FFF2-40B4-BE49-F238E27FC236}">
                  <a16:creationId xmlns:a16="http://schemas.microsoft.com/office/drawing/2014/main" id="{923BD1EB-EB9E-E7AD-D2DA-46A2AC1CE591}"/>
                </a:ext>
              </a:extLst>
            </p:cNvPr>
            <p:cNvSpPr/>
            <p:nvPr/>
          </p:nvSpPr>
          <p:spPr>
            <a:xfrm>
              <a:off x="6416020" y="4498597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60" name="Google Shape;1929;p78">
              <a:extLst>
                <a:ext uri="{FF2B5EF4-FFF2-40B4-BE49-F238E27FC236}">
                  <a16:creationId xmlns:a16="http://schemas.microsoft.com/office/drawing/2014/main" id="{7038F155-B4B7-CA2E-B1EE-2601BD389A52}"/>
                </a:ext>
              </a:extLst>
            </p:cNvPr>
            <p:cNvSpPr/>
            <p:nvPr/>
          </p:nvSpPr>
          <p:spPr>
            <a:xfrm>
              <a:off x="6416020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61" name="Google Shape;1930;p78">
              <a:extLst>
                <a:ext uri="{FF2B5EF4-FFF2-40B4-BE49-F238E27FC236}">
                  <a16:creationId xmlns:a16="http://schemas.microsoft.com/office/drawing/2014/main" id="{992D1CE1-0713-141F-DAED-567EC7E87BF4}"/>
                </a:ext>
              </a:extLst>
            </p:cNvPr>
            <p:cNvSpPr/>
            <p:nvPr/>
          </p:nvSpPr>
          <p:spPr>
            <a:xfrm>
              <a:off x="6416020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62" name="Google Shape;1931;p78">
              <a:extLst>
                <a:ext uri="{FF2B5EF4-FFF2-40B4-BE49-F238E27FC236}">
                  <a16:creationId xmlns:a16="http://schemas.microsoft.com/office/drawing/2014/main" id="{83B941D7-197E-07F3-304D-084C3E8029DD}"/>
                </a:ext>
              </a:extLst>
            </p:cNvPr>
            <p:cNvSpPr/>
            <p:nvPr/>
          </p:nvSpPr>
          <p:spPr>
            <a:xfrm>
              <a:off x="6314732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63" name="Google Shape;1932;p78">
              <a:extLst>
                <a:ext uri="{FF2B5EF4-FFF2-40B4-BE49-F238E27FC236}">
                  <a16:creationId xmlns:a16="http://schemas.microsoft.com/office/drawing/2014/main" id="{7B013515-57A2-C3B2-9E63-0452FB6D5DE2}"/>
                </a:ext>
              </a:extLst>
            </p:cNvPr>
            <p:cNvSpPr/>
            <p:nvPr/>
          </p:nvSpPr>
          <p:spPr>
            <a:xfrm>
              <a:off x="631473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64" name="Google Shape;1933;p78">
              <a:extLst>
                <a:ext uri="{FF2B5EF4-FFF2-40B4-BE49-F238E27FC236}">
                  <a16:creationId xmlns:a16="http://schemas.microsoft.com/office/drawing/2014/main" id="{F6668AB1-0EC3-F062-C915-5D2D8FAF5C56}"/>
                </a:ext>
              </a:extLst>
            </p:cNvPr>
            <p:cNvSpPr/>
            <p:nvPr/>
          </p:nvSpPr>
          <p:spPr>
            <a:xfrm>
              <a:off x="6213443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7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65" name="Google Shape;1934;p78">
              <a:extLst>
                <a:ext uri="{FF2B5EF4-FFF2-40B4-BE49-F238E27FC236}">
                  <a16:creationId xmlns:a16="http://schemas.microsoft.com/office/drawing/2014/main" id="{EA285684-F954-AA53-C20D-E9DBF6AFCBA6}"/>
                </a:ext>
              </a:extLst>
            </p:cNvPr>
            <p:cNvSpPr/>
            <p:nvPr/>
          </p:nvSpPr>
          <p:spPr>
            <a:xfrm>
              <a:off x="6213443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66" name="Google Shape;1935;p78">
              <a:extLst>
                <a:ext uri="{FF2B5EF4-FFF2-40B4-BE49-F238E27FC236}">
                  <a16:creationId xmlns:a16="http://schemas.microsoft.com/office/drawing/2014/main" id="{0D0DCE4F-BD70-CE3A-3DD3-4B8EF9F42ADB}"/>
                </a:ext>
              </a:extLst>
            </p:cNvPr>
            <p:cNvSpPr/>
            <p:nvPr/>
          </p:nvSpPr>
          <p:spPr>
            <a:xfrm>
              <a:off x="6213443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67" name="Google Shape;1936;p78">
              <a:extLst>
                <a:ext uri="{FF2B5EF4-FFF2-40B4-BE49-F238E27FC236}">
                  <a16:creationId xmlns:a16="http://schemas.microsoft.com/office/drawing/2014/main" id="{FB643B41-D77B-9CFB-39ED-6567CCFB961C}"/>
                </a:ext>
              </a:extLst>
            </p:cNvPr>
            <p:cNvSpPr/>
            <p:nvPr/>
          </p:nvSpPr>
          <p:spPr>
            <a:xfrm>
              <a:off x="6213443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68" name="Google Shape;1937;p78">
              <a:extLst>
                <a:ext uri="{FF2B5EF4-FFF2-40B4-BE49-F238E27FC236}">
                  <a16:creationId xmlns:a16="http://schemas.microsoft.com/office/drawing/2014/main" id="{94687D2F-53BE-8463-46A0-E3FEB2049432}"/>
                </a:ext>
              </a:extLst>
            </p:cNvPr>
            <p:cNvSpPr/>
            <p:nvPr/>
          </p:nvSpPr>
          <p:spPr>
            <a:xfrm>
              <a:off x="6112454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69" name="Google Shape;1938;p78">
              <a:extLst>
                <a:ext uri="{FF2B5EF4-FFF2-40B4-BE49-F238E27FC236}">
                  <a16:creationId xmlns:a16="http://schemas.microsoft.com/office/drawing/2014/main" id="{DEA1D753-2C5A-91F0-1B1E-12D4492CE965}"/>
                </a:ext>
              </a:extLst>
            </p:cNvPr>
            <p:cNvSpPr/>
            <p:nvPr/>
          </p:nvSpPr>
          <p:spPr>
            <a:xfrm>
              <a:off x="5606078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70" name="Google Shape;1939;p78">
              <a:extLst>
                <a:ext uri="{FF2B5EF4-FFF2-40B4-BE49-F238E27FC236}">
                  <a16:creationId xmlns:a16="http://schemas.microsoft.com/office/drawing/2014/main" id="{E18563FE-4384-1007-7200-CFE173FE188B}"/>
                </a:ext>
              </a:extLst>
            </p:cNvPr>
            <p:cNvSpPr/>
            <p:nvPr/>
          </p:nvSpPr>
          <p:spPr>
            <a:xfrm>
              <a:off x="5606078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71" name="Google Shape;1940;p78">
              <a:extLst>
                <a:ext uri="{FF2B5EF4-FFF2-40B4-BE49-F238E27FC236}">
                  <a16:creationId xmlns:a16="http://schemas.microsoft.com/office/drawing/2014/main" id="{DF6A3C76-0773-6B7D-5889-2A2FB42262DF}"/>
                </a:ext>
              </a:extLst>
            </p:cNvPr>
            <p:cNvSpPr/>
            <p:nvPr/>
          </p:nvSpPr>
          <p:spPr>
            <a:xfrm>
              <a:off x="5606078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72" name="Google Shape;1941;p78">
              <a:extLst>
                <a:ext uri="{FF2B5EF4-FFF2-40B4-BE49-F238E27FC236}">
                  <a16:creationId xmlns:a16="http://schemas.microsoft.com/office/drawing/2014/main" id="{C4C49BB7-094E-C3F2-313B-F10E8BEB2DF3}"/>
                </a:ext>
              </a:extLst>
            </p:cNvPr>
            <p:cNvSpPr/>
            <p:nvPr/>
          </p:nvSpPr>
          <p:spPr>
            <a:xfrm>
              <a:off x="5606078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73" name="Google Shape;1942;p78">
              <a:extLst>
                <a:ext uri="{FF2B5EF4-FFF2-40B4-BE49-F238E27FC236}">
                  <a16:creationId xmlns:a16="http://schemas.microsoft.com/office/drawing/2014/main" id="{BF51ED40-BCAE-E8E8-90D2-E79E4969C636}"/>
                </a:ext>
              </a:extLst>
            </p:cNvPr>
            <p:cNvSpPr/>
            <p:nvPr/>
          </p:nvSpPr>
          <p:spPr>
            <a:xfrm>
              <a:off x="5606078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74" name="Google Shape;1943;p78">
              <a:extLst>
                <a:ext uri="{FF2B5EF4-FFF2-40B4-BE49-F238E27FC236}">
                  <a16:creationId xmlns:a16="http://schemas.microsoft.com/office/drawing/2014/main" id="{7CBDA210-4D02-6CE2-B6AC-0C807A9F4F90}"/>
                </a:ext>
              </a:extLst>
            </p:cNvPr>
            <p:cNvSpPr/>
            <p:nvPr/>
          </p:nvSpPr>
          <p:spPr>
            <a:xfrm>
              <a:off x="5606078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75" name="Google Shape;1944;p78">
              <a:extLst>
                <a:ext uri="{FF2B5EF4-FFF2-40B4-BE49-F238E27FC236}">
                  <a16:creationId xmlns:a16="http://schemas.microsoft.com/office/drawing/2014/main" id="{9E7241CE-7412-FF4A-A9AC-633E2D906EBF}"/>
                </a:ext>
              </a:extLst>
            </p:cNvPr>
            <p:cNvSpPr/>
            <p:nvPr/>
          </p:nvSpPr>
          <p:spPr>
            <a:xfrm>
              <a:off x="5606078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76" name="Google Shape;1945;p78">
              <a:extLst>
                <a:ext uri="{FF2B5EF4-FFF2-40B4-BE49-F238E27FC236}">
                  <a16:creationId xmlns:a16="http://schemas.microsoft.com/office/drawing/2014/main" id="{2806624F-4258-2EA4-D247-DB2954B6A603}"/>
                </a:ext>
              </a:extLst>
            </p:cNvPr>
            <p:cNvSpPr/>
            <p:nvPr/>
          </p:nvSpPr>
          <p:spPr>
            <a:xfrm>
              <a:off x="5201257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77" name="Google Shape;1946;p78">
              <a:extLst>
                <a:ext uri="{FF2B5EF4-FFF2-40B4-BE49-F238E27FC236}">
                  <a16:creationId xmlns:a16="http://schemas.microsoft.com/office/drawing/2014/main" id="{7DBA4417-013D-31BA-3A6A-1BA64BB9C3B7}"/>
                </a:ext>
              </a:extLst>
            </p:cNvPr>
            <p:cNvSpPr/>
            <p:nvPr/>
          </p:nvSpPr>
          <p:spPr>
            <a:xfrm>
              <a:off x="5201257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78" name="Google Shape;1947;p78">
              <a:extLst>
                <a:ext uri="{FF2B5EF4-FFF2-40B4-BE49-F238E27FC236}">
                  <a16:creationId xmlns:a16="http://schemas.microsoft.com/office/drawing/2014/main" id="{E6E07B98-3524-F774-925A-97B56148B26A}"/>
                </a:ext>
              </a:extLst>
            </p:cNvPr>
            <p:cNvSpPr/>
            <p:nvPr/>
          </p:nvSpPr>
          <p:spPr>
            <a:xfrm>
              <a:off x="5201257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79" name="Google Shape;1948;p78">
              <a:extLst>
                <a:ext uri="{FF2B5EF4-FFF2-40B4-BE49-F238E27FC236}">
                  <a16:creationId xmlns:a16="http://schemas.microsoft.com/office/drawing/2014/main" id="{A9D58ACF-37BC-83FF-C44A-922217A8894A}"/>
                </a:ext>
              </a:extLst>
            </p:cNvPr>
            <p:cNvSpPr/>
            <p:nvPr/>
          </p:nvSpPr>
          <p:spPr>
            <a:xfrm>
              <a:off x="5302545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80" name="Google Shape;1949;p78">
              <a:extLst>
                <a:ext uri="{FF2B5EF4-FFF2-40B4-BE49-F238E27FC236}">
                  <a16:creationId xmlns:a16="http://schemas.microsoft.com/office/drawing/2014/main" id="{339CF77C-D1F3-94CE-7C5D-B62A36F36E7B}"/>
                </a:ext>
              </a:extLst>
            </p:cNvPr>
            <p:cNvSpPr/>
            <p:nvPr/>
          </p:nvSpPr>
          <p:spPr>
            <a:xfrm>
              <a:off x="5302545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81" name="Google Shape;1950;p78">
              <a:extLst>
                <a:ext uri="{FF2B5EF4-FFF2-40B4-BE49-F238E27FC236}">
                  <a16:creationId xmlns:a16="http://schemas.microsoft.com/office/drawing/2014/main" id="{8D7F2A6F-4BC4-A928-32CF-8D4360331CB6}"/>
                </a:ext>
              </a:extLst>
            </p:cNvPr>
            <p:cNvSpPr/>
            <p:nvPr/>
          </p:nvSpPr>
          <p:spPr>
            <a:xfrm>
              <a:off x="5302545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82" name="Google Shape;1951;p78">
              <a:extLst>
                <a:ext uri="{FF2B5EF4-FFF2-40B4-BE49-F238E27FC236}">
                  <a16:creationId xmlns:a16="http://schemas.microsoft.com/office/drawing/2014/main" id="{9B52D2BF-D319-A3F0-D422-1D6F102D1D9F}"/>
                </a:ext>
              </a:extLst>
            </p:cNvPr>
            <p:cNvSpPr/>
            <p:nvPr/>
          </p:nvSpPr>
          <p:spPr>
            <a:xfrm>
              <a:off x="5302545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83" name="Google Shape;1952;p78">
              <a:extLst>
                <a:ext uri="{FF2B5EF4-FFF2-40B4-BE49-F238E27FC236}">
                  <a16:creationId xmlns:a16="http://schemas.microsoft.com/office/drawing/2014/main" id="{2DF1AF5A-382A-2F15-FD69-843C95D76632}"/>
                </a:ext>
              </a:extLst>
            </p:cNvPr>
            <p:cNvSpPr/>
            <p:nvPr/>
          </p:nvSpPr>
          <p:spPr>
            <a:xfrm>
              <a:off x="5302545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84" name="Google Shape;1953;p78">
              <a:extLst>
                <a:ext uri="{FF2B5EF4-FFF2-40B4-BE49-F238E27FC236}">
                  <a16:creationId xmlns:a16="http://schemas.microsoft.com/office/drawing/2014/main" id="{F985A926-D6F6-47E6-16AA-CC92FBC11203}"/>
                </a:ext>
              </a:extLst>
            </p:cNvPr>
            <p:cNvSpPr/>
            <p:nvPr/>
          </p:nvSpPr>
          <p:spPr>
            <a:xfrm>
              <a:off x="5403534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85" name="Google Shape;1954;p78">
              <a:extLst>
                <a:ext uri="{FF2B5EF4-FFF2-40B4-BE49-F238E27FC236}">
                  <a16:creationId xmlns:a16="http://schemas.microsoft.com/office/drawing/2014/main" id="{2857FC2A-4A41-F4E9-E7FB-09E61170410A}"/>
                </a:ext>
              </a:extLst>
            </p:cNvPr>
            <p:cNvSpPr/>
            <p:nvPr/>
          </p:nvSpPr>
          <p:spPr>
            <a:xfrm>
              <a:off x="5403534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86" name="Google Shape;1955;p78">
              <a:extLst>
                <a:ext uri="{FF2B5EF4-FFF2-40B4-BE49-F238E27FC236}">
                  <a16:creationId xmlns:a16="http://schemas.microsoft.com/office/drawing/2014/main" id="{E151250A-8ADA-5FA5-3853-CC9722527703}"/>
                </a:ext>
              </a:extLst>
            </p:cNvPr>
            <p:cNvSpPr/>
            <p:nvPr/>
          </p:nvSpPr>
          <p:spPr>
            <a:xfrm>
              <a:off x="5403534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87" name="Google Shape;1956;p78">
              <a:extLst>
                <a:ext uri="{FF2B5EF4-FFF2-40B4-BE49-F238E27FC236}">
                  <a16:creationId xmlns:a16="http://schemas.microsoft.com/office/drawing/2014/main" id="{AE14CE31-70D5-C9CF-E333-B1E9E4585406}"/>
                </a:ext>
              </a:extLst>
            </p:cNvPr>
            <p:cNvSpPr/>
            <p:nvPr/>
          </p:nvSpPr>
          <p:spPr>
            <a:xfrm>
              <a:off x="5403534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88" name="Google Shape;1957;p78">
              <a:extLst>
                <a:ext uri="{FF2B5EF4-FFF2-40B4-BE49-F238E27FC236}">
                  <a16:creationId xmlns:a16="http://schemas.microsoft.com/office/drawing/2014/main" id="{DB66DECD-9738-83DB-21EA-8B6C0FFDB467}"/>
                </a:ext>
              </a:extLst>
            </p:cNvPr>
            <p:cNvSpPr/>
            <p:nvPr/>
          </p:nvSpPr>
          <p:spPr>
            <a:xfrm>
              <a:off x="5403534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89" name="Google Shape;1958;p78">
              <a:extLst>
                <a:ext uri="{FF2B5EF4-FFF2-40B4-BE49-F238E27FC236}">
                  <a16:creationId xmlns:a16="http://schemas.microsoft.com/office/drawing/2014/main" id="{BFA6D032-DC46-1ED7-FA6E-35D0083349C6}"/>
                </a:ext>
              </a:extLst>
            </p:cNvPr>
            <p:cNvSpPr/>
            <p:nvPr/>
          </p:nvSpPr>
          <p:spPr>
            <a:xfrm>
              <a:off x="5403534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90" name="Google Shape;1959;p78">
              <a:extLst>
                <a:ext uri="{FF2B5EF4-FFF2-40B4-BE49-F238E27FC236}">
                  <a16:creationId xmlns:a16="http://schemas.microsoft.com/office/drawing/2014/main" id="{140F009D-C735-522C-2414-5F8494527B25}"/>
                </a:ext>
              </a:extLst>
            </p:cNvPr>
            <p:cNvSpPr/>
            <p:nvPr/>
          </p:nvSpPr>
          <p:spPr>
            <a:xfrm>
              <a:off x="5403534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91" name="Google Shape;1960;p78">
              <a:extLst>
                <a:ext uri="{FF2B5EF4-FFF2-40B4-BE49-F238E27FC236}">
                  <a16:creationId xmlns:a16="http://schemas.microsoft.com/office/drawing/2014/main" id="{B3ADDA28-51D3-46D5-9E89-8F2CE798CFD5}"/>
                </a:ext>
              </a:extLst>
            </p:cNvPr>
            <p:cNvSpPr/>
            <p:nvPr/>
          </p:nvSpPr>
          <p:spPr>
            <a:xfrm>
              <a:off x="550482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92" name="Google Shape;1961;p78">
              <a:extLst>
                <a:ext uri="{FF2B5EF4-FFF2-40B4-BE49-F238E27FC236}">
                  <a16:creationId xmlns:a16="http://schemas.microsoft.com/office/drawing/2014/main" id="{C0B319CE-722A-BE8D-23AB-82C36D46DFF4}"/>
                </a:ext>
              </a:extLst>
            </p:cNvPr>
            <p:cNvSpPr/>
            <p:nvPr/>
          </p:nvSpPr>
          <p:spPr>
            <a:xfrm>
              <a:off x="550482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93" name="Google Shape;1962;p78">
              <a:extLst>
                <a:ext uri="{FF2B5EF4-FFF2-40B4-BE49-F238E27FC236}">
                  <a16:creationId xmlns:a16="http://schemas.microsoft.com/office/drawing/2014/main" id="{A4CCA7C1-5D43-543F-F8FD-F0EC1A63A8B5}"/>
                </a:ext>
              </a:extLst>
            </p:cNvPr>
            <p:cNvSpPr/>
            <p:nvPr/>
          </p:nvSpPr>
          <p:spPr>
            <a:xfrm>
              <a:off x="5504823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94" name="Google Shape;1963;p78">
              <a:extLst>
                <a:ext uri="{FF2B5EF4-FFF2-40B4-BE49-F238E27FC236}">
                  <a16:creationId xmlns:a16="http://schemas.microsoft.com/office/drawing/2014/main" id="{63BE64F8-8425-7C8E-027F-BADAEC919BA5}"/>
                </a:ext>
              </a:extLst>
            </p:cNvPr>
            <p:cNvSpPr/>
            <p:nvPr/>
          </p:nvSpPr>
          <p:spPr>
            <a:xfrm>
              <a:off x="550482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95" name="Google Shape;1964;p78">
              <a:extLst>
                <a:ext uri="{FF2B5EF4-FFF2-40B4-BE49-F238E27FC236}">
                  <a16:creationId xmlns:a16="http://schemas.microsoft.com/office/drawing/2014/main" id="{D3A88841-013F-AF84-1F37-EB80B0FE0F9E}"/>
                </a:ext>
              </a:extLst>
            </p:cNvPr>
            <p:cNvSpPr/>
            <p:nvPr/>
          </p:nvSpPr>
          <p:spPr>
            <a:xfrm>
              <a:off x="5504823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96" name="Google Shape;1965;p78">
              <a:extLst>
                <a:ext uri="{FF2B5EF4-FFF2-40B4-BE49-F238E27FC236}">
                  <a16:creationId xmlns:a16="http://schemas.microsoft.com/office/drawing/2014/main" id="{A76B9493-4678-C6A6-3E09-252382D0198F}"/>
                </a:ext>
              </a:extLst>
            </p:cNvPr>
            <p:cNvSpPr/>
            <p:nvPr/>
          </p:nvSpPr>
          <p:spPr>
            <a:xfrm>
              <a:off x="5504823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97" name="Google Shape;1966;p78">
              <a:extLst>
                <a:ext uri="{FF2B5EF4-FFF2-40B4-BE49-F238E27FC236}">
                  <a16:creationId xmlns:a16="http://schemas.microsoft.com/office/drawing/2014/main" id="{6504CAFA-FFE8-8667-D714-3F2024F73C65}"/>
                </a:ext>
              </a:extLst>
            </p:cNvPr>
            <p:cNvSpPr/>
            <p:nvPr/>
          </p:nvSpPr>
          <p:spPr>
            <a:xfrm>
              <a:off x="5504823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98" name="Google Shape;1967;p78">
              <a:extLst>
                <a:ext uri="{FF2B5EF4-FFF2-40B4-BE49-F238E27FC236}">
                  <a16:creationId xmlns:a16="http://schemas.microsoft.com/office/drawing/2014/main" id="{266B2374-825A-1441-ED70-E534CC9A7EC7}"/>
                </a:ext>
              </a:extLst>
            </p:cNvPr>
            <p:cNvSpPr/>
            <p:nvPr/>
          </p:nvSpPr>
          <p:spPr>
            <a:xfrm>
              <a:off x="550482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99" name="Google Shape;1968;p78">
              <a:extLst>
                <a:ext uri="{FF2B5EF4-FFF2-40B4-BE49-F238E27FC236}">
                  <a16:creationId xmlns:a16="http://schemas.microsoft.com/office/drawing/2014/main" id="{E1B00E4B-6727-EBAE-8B5A-116E34AE8117}"/>
                </a:ext>
              </a:extLst>
            </p:cNvPr>
            <p:cNvSpPr/>
            <p:nvPr/>
          </p:nvSpPr>
          <p:spPr>
            <a:xfrm>
              <a:off x="5606078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00" name="Google Shape;1969;p78">
              <a:extLst>
                <a:ext uri="{FF2B5EF4-FFF2-40B4-BE49-F238E27FC236}">
                  <a16:creationId xmlns:a16="http://schemas.microsoft.com/office/drawing/2014/main" id="{A100F968-3CCC-13D9-55E7-9FA6D62A08E2}"/>
                </a:ext>
              </a:extLst>
            </p:cNvPr>
            <p:cNvSpPr/>
            <p:nvPr/>
          </p:nvSpPr>
          <p:spPr>
            <a:xfrm>
              <a:off x="5707367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01" name="Google Shape;1970;p78">
              <a:extLst>
                <a:ext uri="{FF2B5EF4-FFF2-40B4-BE49-F238E27FC236}">
                  <a16:creationId xmlns:a16="http://schemas.microsoft.com/office/drawing/2014/main" id="{1A30A03B-7DB5-C7D5-F71D-C57CF3817849}"/>
                </a:ext>
              </a:extLst>
            </p:cNvPr>
            <p:cNvSpPr/>
            <p:nvPr/>
          </p:nvSpPr>
          <p:spPr>
            <a:xfrm>
              <a:off x="5707367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02" name="Google Shape;1971;p78">
              <a:extLst>
                <a:ext uri="{FF2B5EF4-FFF2-40B4-BE49-F238E27FC236}">
                  <a16:creationId xmlns:a16="http://schemas.microsoft.com/office/drawing/2014/main" id="{238643E1-5311-6683-E378-8D18E98177A0}"/>
                </a:ext>
              </a:extLst>
            </p:cNvPr>
            <p:cNvSpPr/>
            <p:nvPr/>
          </p:nvSpPr>
          <p:spPr>
            <a:xfrm>
              <a:off x="5707367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03" name="Google Shape;1972;p78">
              <a:extLst>
                <a:ext uri="{FF2B5EF4-FFF2-40B4-BE49-F238E27FC236}">
                  <a16:creationId xmlns:a16="http://schemas.microsoft.com/office/drawing/2014/main" id="{363D7298-20E6-8517-56B7-991E7439EF67}"/>
                </a:ext>
              </a:extLst>
            </p:cNvPr>
            <p:cNvSpPr/>
            <p:nvPr/>
          </p:nvSpPr>
          <p:spPr>
            <a:xfrm>
              <a:off x="5707367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04" name="Google Shape;1973;p78">
              <a:extLst>
                <a:ext uri="{FF2B5EF4-FFF2-40B4-BE49-F238E27FC236}">
                  <a16:creationId xmlns:a16="http://schemas.microsoft.com/office/drawing/2014/main" id="{611931C5-F27E-10C9-5ADA-D33A0A5CFC64}"/>
                </a:ext>
              </a:extLst>
            </p:cNvPr>
            <p:cNvSpPr/>
            <p:nvPr/>
          </p:nvSpPr>
          <p:spPr>
            <a:xfrm>
              <a:off x="5707367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05" name="Google Shape;1974;p78">
              <a:extLst>
                <a:ext uri="{FF2B5EF4-FFF2-40B4-BE49-F238E27FC236}">
                  <a16:creationId xmlns:a16="http://schemas.microsoft.com/office/drawing/2014/main" id="{2797E12F-487A-1400-D1C3-8453C3FBED80}"/>
                </a:ext>
              </a:extLst>
            </p:cNvPr>
            <p:cNvSpPr/>
            <p:nvPr/>
          </p:nvSpPr>
          <p:spPr>
            <a:xfrm>
              <a:off x="5707367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06" name="Google Shape;1975;p78">
              <a:extLst>
                <a:ext uri="{FF2B5EF4-FFF2-40B4-BE49-F238E27FC236}">
                  <a16:creationId xmlns:a16="http://schemas.microsoft.com/office/drawing/2014/main" id="{273333A0-91AF-2BE8-004A-DA3D64AE5636}"/>
                </a:ext>
              </a:extLst>
            </p:cNvPr>
            <p:cNvSpPr/>
            <p:nvPr/>
          </p:nvSpPr>
          <p:spPr>
            <a:xfrm>
              <a:off x="5707367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07" name="Google Shape;1976;p78">
              <a:extLst>
                <a:ext uri="{FF2B5EF4-FFF2-40B4-BE49-F238E27FC236}">
                  <a16:creationId xmlns:a16="http://schemas.microsoft.com/office/drawing/2014/main" id="{AD39FB4B-90E8-7563-66A3-010751E22A33}"/>
                </a:ext>
              </a:extLst>
            </p:cNvPr>
            <p:cNvSpPr/>
            <p:nvPr/>
          </p:nvSpPr>
          <p:spPr>
            <a:xfrm>
              <a:off x="5808622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08" name="Google Shape;1977;p78">
              <a:extLst>
                <a:ext uri="{FF2B5EF4-FFF2-40B4-BE49-F238E27FC236}">
                  <a16:creationId xmlns:a16="http://schemas.microsoft.com/office/drawing/2014/main" id="{066B1E76-532D-E35B-DC16-563B910890B9}"/>
                </a:ext>
              </a:extLst>
            </p:cNvPr>
            <p:cNvSpPr/>
            <p:nvPr/>
          </p:nvSpPr>
          <p:spPr>
            <a:xfrm>
              <a:off x="5808622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09" name="Google Shape;1978;p78">
              <a:extLst>
                <a:ext uri="{FF2B5EF4-FFF2-40B4-BE49-F238E27FC236}">
                  <a16:creationId xmlns:a16="http://schemas.microsoft.com/office/drawing/2014/main" id="{2F299022-79AF-DC1A-C8B0-401B04D0BA94}"/>
                </a:ext>
              </a:extLst>
            </p:cNvPr>
            <p:cNvSpPr/>
            <p:nvPr/>
          </p:nvSpPr>
          <p:spPr>
            <a:xfrm>
              <a:off x="5808622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10" name="Google Shape;1979;p78">
              <a:extLst>
                <a:ext uri="{FF2B5EF4-FFF2-40B4-BE49-F238E27FC236}">
                  <a16:creationId xmlns:a16="http://schemas.microsoft.com/office/drawing/2014/main" id="{8C029667-4F4B-7DCD-AE87-0B5ADAB775A0}"/>
                </a:ext>
              </a:extLst>
            </p:cNvPr>
            <p:cNvSpPr/>
            <p:nvPr/>
          </p:nvSpPr>
          <p:spPr>
            <a:xfrm>
              <a:off x="5808622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11" name="Google Shape;1980;p78">
              <a:extLst>
                <a:ext uri="{FF2B5EF4-FFF2-40B4-BE49-F238E27FC236}">
                  <a16:creationId xmlns:a16="http://schemas.microsoft.com/office/drawing/2014/main" id="{1DB6D2AD-2D2E-611F-A997-A0C0E41B23E6}"/>
                </a:ext>
              </a:extLst>
            </p:cNvPr>
            <p:cNvSpPr/>
            <p:nvPr/>
          </p:nvSpPr>
          <p:spPr>
            <a:xfrm>
              <a:off x="5808622" y="3789977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12" name="Google Shape;1981;p78">
              <a:extLst>
                <a:ext uri="{FF2B5EF4-FFF2-40B4-BE49-F238E27FC236}">
                  <a16:creationId xmlns:a16="http://schemas.microsoft.com/office/drawing/2014/main" id="{6BB89B5A-4779-1E4E-30B8-CEDE0CE84F17}"/>
                </a:ext>
              </a:extLst>
            </p:cNvPr>
            <p:cNvSpPr/>
            <p:nvPr/>
          </p:nvSpPr>
          <p:spPr>
            <a:xfrm>
              <a:off x="5808622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13" name="Google Shape;1982;p78">
              <a:extLst>
                <a:ext uri="{FF2B5EF4-FFF2-40B4-BE49-F238E27FC236}">
                  <a16:creationId xmlns:a16="http://schemas.microsoft.com/office/drawing/2014/main" id="{7397EB2E-79C1-B499-FDD6-6AD3C6CC8B1D}"/>
                </a:ext>
              </a:extLst>
            </p:cNvPr>
            <p:cNvSpPr/>
            <p:nvPr/>
          </p:nvSpPr>
          <p:spPr>
            <a:xfrm>
              <a:off x="5808622" y="399252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5"/>
                    <a:pt x="528" y="2131"/>
                    <a:pt x="1076" y="2131"/>
                  </a:cubicBezTo>
                  <a:cubicBezTo>
                    <a:pt x="1335" y="2131"/>
                    <a:pt x="1599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14" name="Google Shape;1983;p78">
              <a:extLst>
                <a:ext uri="{FF2B5EF4-FFF2-40B4-BE49-F238E27FC236}">
                  <a16:creationId xmlns:a16="http://schemas.microsoft.com/office/drawing/2014/main" id="{03E07F3B-955D-E5EB-D190-FBB6904984D6}"/>
                </a:ext>
              </a:extLst>
            </p:cNvPr>
            <p:cNvSpPr/>
            <p:nvPr/>
          </p:nvSpPr>
          <p:spPr>
            <a:xfrm>
              <a:off x="5808622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15" name="Google Shape;1984;p78">
              <a:extLst>
                <a:ext uri="{FF2B5EF4-FFF2-40B4-BE49-F238E27FC236}">
                  <a16:creationId xmlns:a16="http://schemas.microsoft.com/office/drawing/2014/main" id="{EB77A019-0167-85D7-748F-BD5529B325E0}"/>
                </a:ext>
              </a:extLst>
            </p:cNvPr>
            <p:cNvSpPr/>
            <p:nvPr/>
          </p:nvSpPr>
          <p:spPr>
            <a:xfrm>
              <a:off x="5909910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16" name="Google Shape;1985;p78">
              <a:extLst>
                <a:ext uri="{FF2B5EF4-FFF2-40B4-BE49-F238E27FC236}">
                  <a16:creationId xmlns:a16="http://schemas.microsoft.com/office/drawing/2014/main" id="{8C81D509-5154-98F8-1A2F-BF35F21358DE}"/>
                </a:ext>
              </a:extLst>
            </p:cNvPr>
            <p:cNvSpPr/>
            <p:nvPr/>
          </p:nvSpPr>
          <p:spPr>
            <a:xfrm>
              <a:off x="5909910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17" name="Google Shape;1986;p78">
              <a:extLst>
                <a:ext uri="{FF2B5EF4-FFF2-40B4-BE49-F238E27FC236}">
                  <a16:creationId xmlns:a16="http://schemas.microsoft.com/office/drawing/2014/main" id="{67C92C2E-00E5-82B6-F29C-0218537DE652}"/>
                </a:ext>
              </a:extLst>
            </p:cNvPr>
            <p:cNvSpPr/>
            <p:nvPr/>
          </p:nvSpPr>
          <p:spPr>
            <a:xfrm>
              <a:off x="5909910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18" name="Google Shape;1987;p78">
              <a:extLst>
                <a:ext uri="{FF2B5EF4-FFF2-40B4-BE49-F238E27FC236}">
                  <a16:creationId xmlns:a16="http://schemas.microsoft.com/office/drawing/2014/main" id="{AAEF3AD0-224B-6921-14B4-076F92F5B2CD}"/>
                </a:ext>
              </a:extLst>
            </p:cNvPr>
            <p:cNvSpPr/>
            <p:nvPr/>
          </p:nvSpPr>
          <p:spPr>
            <a:xfrm>
              <a:off x="5909910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19" name="Google Shape;1988;p78">
              <a:extLst>
                <a:ext uri="{FF2B5EF4-FFF2-40B4-BE49-F238E27FC236}">
                  <a16:creationId xmlns:a16="http://schemas.microsoft.com/office/drawing/2014/main" id="{BD6A20AC-DEBF-CDF4-32D2-901F06B819FF}"/>
                </a:ext>
              </a:extLst>
            </p:cNvPr>
            <p:cNvSpPr/>
            <p:nvPr/>
          </p:nvSpPr>
          <p:spPr>
            <a:xfrm>
              <a:off x="5909910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20" name="Google Shape;1989;p78">
              <a:extLst>
                <a:ext uri="{FF2B5EF4-FFF2-40B4-BE49-F238E27FC236}">
                  <a16:creationId xmlns:a16="http://schemas.microsoft.com/office/drawing/2014/main" id="{A1FC06EA-1086-BEBF-9836-0895EEDAE14B}"/>
                </a:ext>
              </a:extLst>
            </p:cNvPr>
            <p:cNvSpPr/>
            <p:nvPr/>
          </p:nvSpPr>
          <p:spPr>
            <a:xfrm>
              <a:off x="5909910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21" name="Google Shape;1990;p78">
              <a:extLst>
                <a:ext uri="{FF2B5EF4-FFF2-40B4-BE49-F238E27FC236}">
                  <a16:creationId xmlns:a16="http://schemas.microsoft.com/office/drawing/2014/main" id="{C3161F22-B221-B3F6-5194-3B1EBF534044}"/>
                </a:ext>
              </a:extLst>
            </p:cNvPr>
            <p:cNvSpPr/>
            <p:nvPr/>
          </p:nvSpPr>
          <p:spPr>
            <a:xfrm>
              <a:off x="5909910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22" name="Google Shape;1991;p78">
              <a:extLst>
                <a:ext uri="{FF2B5EF4-FFF2-40B4-BE49-F238E27FC236}">
                  <a16:creationId xmlns:a16="http://schemas.microsoft.com/office/drawing/2014/main" id="{FD43858A-053A-9422-63A3-B6AEA8ABC29B}"/>
                </a:ext>
              </a:extLst>
            </p:cNvPr>
            <p:cNvSpPr/>
            <p:nvPr/>
          </p:nvSpPr>
          <p:spPr>
            <a:xfrm>
              <a:off x="5909910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23" name="Google Shape;1992;p78">
              <a:extLst>
                <a:ext uri="{FF2B5EF4-FFF2-40B4-BE49-F238E27FC236}">
                  <a16:creationId xmlns:a16="http://schemas.microsoft.com/office/drawing/2014/main" id="{4C4CF04D-CFC2-5C77-0CFF-ED14668A0704}"/>
                </a:ext>
              </a:extLst>
            </p:cNvPr>
            <p:cNvSpPr/>
            <p:nvPr/>
          </p:nvSpPr>
          <p:spPr>
            <a:xfrm>
              <a:off x="5909910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24" name="Google Shape;1993;p78">
              <a:extLst>
                <a:ext uri="{FF2B5EF4-FFF2-40B4-BE49-F238E27FC236}">
                  <a16:creationId xmlns:a16="http://schemas.microsoft.com/office/drawing/2014/main" id="{9C039E8F-731A-9C91-EB83-8F167FED5AC2}"/>
                </a:ext>
              </a:extLst>
            </p:cNvPr>
            <p:cNvSpPr/>
            <p:nvPr/>
          </p:nvSpPr>
          <p:spPr>
            <a:xfrm>
              <a:off x="5909910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25" name="Google Shape;1994;p78">
              <a:extLst>
                <a:ext uri="{FF2B5EF4-FFF2-40B4-BE49-F238E27FC236}">
                  <a16:creationId xmlns:a16="http://schemas.microsoft.com/office/drawing/2014/main" id="{28304457-96A6-CBE8-5A84-7FF5A516A075}"/>
                </a:ext>
              </a:extLst>
            </p:cNvPr>
            <p:cNvSpPr/>
            <p:nvPr/>
          </p:nvSpPr>
          <p:spPr>
            <a:xfrm>
              <a:off x="6011165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26" name="Google Shape;1995;p78">
              <a:extLst>
                <a:ext uri="{FF2B5EF4-FFF2-40B4-BE49-F238E27FC236}">
                  <a16:creationId xmlns:a16="http://schemas.microsoft.com/office/drawing/2014/main" id="{C03B7653-7B85-F4FB-A10B-292B383BAB1B}"/>
                </a:ext>
              </a:extLst>
            </p:cNvPr>
            <p:cNvSpPr/>
            <p:nvPr/>
          </p:nvSpPr>
          <p:spPr>
            <a:xfrm>
              <a:off x="6011165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27" name="Google Shape;1996;p78">
              <a:extLst>
                <a:ext uri="{FF2B5EF4-FFF2-40B4-BE49-F238E27FC236}">
                  <a16:creationId xmlns:a16="http://schemas.microsoft.com/office/drawing/2014/main" id="{24267B67-BB89-3FDC-7005-8031667CE965}"/>
                </a:ext>
              </a:extLst>
            </p:cNvPr>
            <p:cNvSpPr/>
            <p:nvPr/>
          </p:nvSpPr>
          <p:spPr>
            <a:xfrm>
              <a:off x="6011165" y="4903684"/>
              <a:ext cx="82619" cy="70759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28" name="Google Shape;1997;p78">
              <a:extLst>
                <a:ext uri="{FF2B5EF4-FFF2-40B4-BE49-F238E27FC236}">
                  <a16:creationId xmlns:a16="http://schemas.microsoft.com/office/drawing/2014/main" id="{F9E98D95-41B2-B988-AC4A-EC236A8DD241}"/>
                </a:ext>
              </a:extLst>
            </p:cNvPr>
            <p:cNvSpPr/>
            <p:nvPr/>
          </p:nvSpPr>
          <p:spPr>
            <a:xfrm>
              <a:off x="6011165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29" name="Google Shape;1998;p78">
              <a:extLst>
                <a:ext uri="{FF2B5EF4-FFF2-40B4-BE49-F238E27FC236}">
                  <a16:creationId xmlns:a16="http://schemas.microsoft.com/office/drawing/2014/main" id="{C06EF60B-FE70-4B74-3CAB-1F9B7DB4FBF1}"/>
                </a:ext>
              </a:extLst>
            </p:cNvPr>
            <p:cNvSpPr/>
            <p:nvPr/>
          </p:nvSpPr>
          <p:spPr>
            <a:xfrm>
              <a:off x="6011165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30" name="Google Shape;1999;p78">
              <a:extLst>
                <a:ext uri="{FF2B5EF4-FFF2-40B4-BE49-F238E27FC236}">
                  <a16:creationId xmlns:a16="http://schemas.microsoft.com/office/drawing/2014/main" id="{FFDC8368-2ED4-277F-7A5A-722C80BC170A}"/>
                </a:ext>
              </a:extLst>
            </p:cNvPr>
            <p:cNvSpPr/>
            <p:nvPr/>
          </p:nvSpPr>
          <p:spPr>
            <a:xfrm>
              <a:off x="6011165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31" name="Google Shape;2000;p78">
              <a:extLst>
                <a:ext uri="{FF2B5EF4-FFF2-40B4-BE49-F238E27FC236}">
                  <a16:creationId xmlns:a16="http://schemas.microsoft.com/office/drawing/2014/main" id="{713ED2A6-AEDF-6C69-ECD5-7818210F2161}"/>
                </a:ext>
              </a:extLst>
            </p:cNvPr>
            <p:cNvSpPr/>
            <p:nvPr/>
          </p:nvSpPr>
          <p:spPr>
            <a:xfrm>
              <a:off x="6011165" y="4498597"/>
              <a:ext cx="82619" cy="70759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32" name="Google Shape;2001;p78">
              <a:extLst>
                <a:ext uri="{FF2B5EF4-FFF2-40B4-BE49-F238E27FC236}">
                  <a16:creationId xmlns:a16="http://schemas.microsoft.com/office/drawing/2014/main" id="{61309662-9724-48D8-AC24-5EA1E703DC0A}"/>
                </a:ext>
              </a:extLst>
            </p:cNvPr>
            <p:cNvSpPr/>
            <p:nvPr/>
          </p:nvSpPr>
          <p:spPr>
            <a:xfrm>
              <a:off x="6011165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33" name="Google Shape;2002;p78">
              <a:extLst>
                <a:ext uri="{FF2B5EF4-FFF2-40B4-BE49-F238E27FC236}">
                  <a16:creationId xmlns:a16="http://schemas.microsoft.com/office/drawing/2014/main" id="{BE0383BF-D156-E4E6-697F-E499DF83F43C}"/>
                </a:ext>
              </a:extLst>
            </p:cNvPr>
            <p:cNvSpPr/>
            <p:nvPr/>
          </p:nvSpPr>
          <p:spPr>
            <a:xfrm>
              <a:off x="6011165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34" name="Google Shape;2003;p78">
              <a:extLst>
                <a:ext uri="{FF2B5EF4-FFF2-40B4-BE49-F238E27FC236}">
                  <a16:creationId xmlns:a16="http://schemas.microsoft.com/office/drawing/2014/main" id="{390EE15E-52B0-C01F-0DE3-819E4714CC1A}"/>
                </a:ext>
              </a:extLst>
            </p:cNvPr>
            <p:cNvSpPr/>
            <p:nvPr/>
          </p:nvSpPr>
          <p:spPr>
            <a:xfrm>
              <a:off x="6010999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0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35" name="Google Shape;2004;p78">
              <a:extLst>
                <a:ext uri="{FF2B5EF4-FFF2-40B4-BE49-F238E27FC236}">
                  <a16:creationId xmlns:a16="http://schemas.microsoft.com/office/drawing/2014/main" id="{FBFF7FB7-01A1-70D1-733A-0B113E28D738}"/>
                </a:ext>
              </a:extLst>
            </p:cNvPr>
            <p:cNvSpPr/>
            <p:nvPr/>
          </p:nvSpPr>
          <p:spPr>
            <a:xfrm>
              <a:off x="6011165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36" name="Google Shape;2005;p78">
              <a:extLst>
                <a:ext uri="{FF2B5EF4-FFF2-40B4-BE49-F238E27FC236}">
                  <a16:creationId xmlns:a16="http://schemas.microsoft.com/office/drawing/2014/main" id="{E47C38C6-F57D-EC7C-D902-9639D23FB2E3}"/>
                </a:ext>
              </a:extLst>
            </p:cNvPr>
            <p:cNvSpPr/>
            <p:nvPr/>
          </p:nvSpPr>
          <p:spPr>
            <a:xfrm>
              <a:off x="6011165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37" name="Google Shape;2006;p78">
              <a:extLst>
                <a:ext uri="{FF2B5EF4-FFF2-40B4-BE49-F238E27FC236}">
                  <a16:creationId xmlns:a16="http://schemas.microsoft.com/office/drawing/2014/main" id="{91D7D8C9-AC83-F992-D3F2-F8B1FE6028B7}"/>
                </a:ext>
              </a:extLst>
            </p:cNvPr>
            <p:cNvSpPr/>
            <p:nvPr/>
          </p:nvSpPr>
          <p:spPr>
            <a:xfrm>
              <a:off x="6011165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38" name="Google Shape;2007;p78">
              <a:extLst>
                <a:ext uri="{FF2B5EF4-FFF2-40B4-BE49-F238E27FC236}">
                  <a16:creationId xmlns:a16="http://schemas.microsoft.com/office/drawing/2014/main" id="{F67152BE-3167-584E-4793-F08BA10830F9}"/>
                </a:ext>
              </a:extLst>
            </p:cNvPr>
            <p:cNvSpPr/>
            <p:nvPr/>
          </p:nvSpPr>
          <p:spPr>
            <a:xfrm>
              <a:off x="6011165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39" name="Google Shape;2008;p78">
              <a:extLst>
                <a:ext uri="{FF2B5EF4-FFF2-40B4-BE49-F238E27FC236}">
                  <a16:creationId xmlns:a16="http://schemas.microsoft.com/office/drawing/2014/main" id="{5655EAC0-55CB-C4FF-C46B-6E59E196CF6F}"/>
                </a:ext>
              </a:extLst>
            </p:cNvPr>
            <p:cNvSpPr/>
            <p:nvPr/>
          </p:nvSpPr>
          <p:spPr>
            <a:xfrm>
              <a:off x="601116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40" name="Google Shape;2009;p78">
              <a:extLst>
                <a:ext uri="{FF2B5EF4-FFF2-40B4-BE49-F238E27FC236}">
                  <a16:creationId xmlns:a16="http://schemas.microsoft.com/office/drawing/2014/main" id="{19A0F819-59E9-7427-E352-0F2DCD4AA492}"/>
                </a:ext>
              </a:extLst>
            </p:cNvPr>
            <p:cNvSpPr/>
            <p:nvPr/>
          </p:nvSpPr>
          <p:spPr>
            <a:xfrm>
              <a:off x="6011165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41" name="Google Shape;2010;p78">
              <a:extLst>
                <a:ext uri="{FF2B5EF4-FFF2-40B4-BE49-F238E27FC236}">
                  <a16:creationId xmlns:a16="http://schemas.microsoft.com/office/drawing/2014/main" id="{41F55B15-2470-CB4F-8738-2C9E46DFB9EE}"/>
                </a:ext>
              </a:extLst>
            </p:cNvPr>
            <p:cNvSpPr/>
            <p:nvPr/>
          </p:nvSpPr>
          <p:spPr>
            <a:xfrm>
              <a:off x="5909910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42" name="Google Shape;2011;p78">
              <a:extLst>
                <a:ext uri="{FF2B5EF4-FFF2-40B4-BE49-F238E27FC236}">
                  <a16:creationId xmlns:a16="http://schemas.microsoft.com/office/drawing/2014/main" id="{D45BDA93-4DC6-9E09-7FDE-85ED0AA8CFC5}"/>
                </a:ext>
              </a:extLst>
            </p:cNvPr>
            <p:cNvSpPr/>
            <p:nvPr/>
          </p:nvSpPr>
          <p:spPr>
            <a:xfrm>
              <a:off x="5808622" y="3587699"/>
              <a:ext cx="82685" cy="70726"/>
            </a:xfrm>
            <a:custGeom>
              <a:avLst/>
              <a:gdLst/>
              <a:ahLst/>
              <a:cxnLst/>
              <a:rect l="l" t="t" r="r" b="b"/>
              <a:pathLst>
                <a:path w="2489" h="2129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1"/>
                    <a:pt x="1814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43" name="Google Shape;2012;p78">
              <a:extLst>
                <a:ext uri="{FF2B5EF4-FFF2-40B4-BE49-F238E27FC236}">
                  <a16:creationId xmlns:a16="http://schemas.microsoft.com/office/drawing/2014/main" id="{EAE8F7A9-897F-2F60-A9C2-323FD2AE703F}"/>
                </a:ext>
              </a:extLst>
            </p:cNvPr>
            <p:cNvSpPr/>
            <p:nvPr/>
          </p:nvSpPr>
          <p:spPr>
            <a:xfrm>
              <a:off x="5707367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44" name="Google Shape;2013;p78">
              <a:extLst>
                <a:ext uri="{FF2B5EF4-FFF2-40B4-BE49-F238E27FC236}">
                  <a16:creationId xmlns:a16="http://schemas.microsoft.com/office/drawing/2014/main" id="{3D9641B0-A58C-D99D-AD51-F907E90D2E2B}"/>
                </a:ext>
              </a:extLst>
            </p:cNvPr>
            <p:cNvSpPr/>
            <p:nvPr/>
          </p:nvSpPr>
          <p:spPr>
            <a:xfrm>
              <a:off x="6820842" y="4093510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45" name="Google Shape;2014;p78">
              <a:extLst>
                <a:ext uri="{FF2B5EF4-FFF2-40B4-BE49-F238E27FC236}">
                  <a16:creationId xmlns:a16="http://schemas.microsoft.com/office/drawing/2014/main" id="{BF328A49-3EEA-792B-0BB8-538015D954B6}"/>
                </a:ext>
              </a:extLst>
            </p:cNvPr>
            <p:cNvSpPr/>
            <p:nvPr/>
          </p:nvSpPr>
          <p:spPr>
            <a:xfrm>
              <a:off x="6820842" y="399252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46" name="Google Shape;2015;p78">
              <a:extLst>
                <a:ext uri="{FF2B5EF4-FFF2-40B4-BE49-F238E27FC236}">
                  <a16:creationId xmlns:a16="http://schemas.microsoft.com/office/drawing/2014/main" id="{82DBCC8D-79D0-2D42-2B68-E935C14FE6E3}"/>
                </a:ext>
              </a:extLst>
            </p:cNvPr>
            <p:cNvSpPr/>
            <p:nvPr/>
          </p:nvSpPr>
          <p:spPr>
            <a:xfrm>
              <a:off x="6820842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47" name="Google Shape;2016;p78">
              <a:extLst>
                <a:ext uri="{FF2B5EF4-FFF2-40B4-BE49-F238E27FC236}">
                  <a16:creationId xmlns:a16="http://schemas.microsoft.com/office/drawing/2014/main" id="{D9FDCC8C-26EC-1310-A61E-D68112E52E9E}"/>
                </a:ext>
              </a:extLst>
            </p:cNvPr>
            <p:cNvSpPr/>
            <p:nvPr/>
          </p:nvSpPr>
          <p:spPr>
            <a:xfrm>
              <a:off x="6719553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48" name="Google Shape;2017;p78">
              <a:extLst>
                <a:ext uri="{FF2B5EF4-FFF2-40B4-BE49-F238E27FC236}">
                  <a16:creationId xmlns:a16="http://schemas.microsoft.com/office/drawing/2014/main" id="{0A47558A-1B49-E4A3-EC6D-7F620DAE08A9}"/>
                </a:ext>
              </a:extLst>
            </p:cNvPr>
            <p:cNvSpPr/>
            <p:nvPr/>
          </p:nvSpPr>
          <p:spPr>
            <a:xfrm>
              <a:off x="6719553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49" name="Google Shape;2018;p78">
              <a:extLst>
                <a:ext uri="{FF2B5EF4-FFF2-40B4-BE49-F238E27FC236}">
                  <a16:creationId xmlns:a16="http://schemas.microsoft.com/office/drawing/2014/main" id="{A99ADEDE-AD87-C7B4-5142-7E054D7632F7}"/>
                </a:ext>
              </a:extLst>
            </p:cNvPr>
            <p:cNvSpPr/>
            <p:nvPr/>
          </p:nvSpPr>
          <p:spPr>
            <a:xfrm>
              <a:off x="671955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50" name="Google Shape;2019;p78">
              <a:extLst>
                <a:ext uri="{FF2B5EF4-FFF2-40B4-BE49-F238E27FC236}">
                  <a16:creationId xmlns:a16="http://schemas.microsoft.com/office/drawing/2014/main" id="{4D4B3B11-E56C-FCF9-C85B-7F02AF2709C0}"/>
                </a:ext>
              </a:extLst>
            </p:cNvPr>
            <p:cNvSpPr/>
            <p:nvPr/>
          </p:nvSpPr>
          <p:spPr>
            <a:xfrm>
              <a:off x="6719553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51" name="Google Shape;2020;p78">
              <a:extLst>
                <a:ext uri="{FF2B5EF4-FFF2-40B4-BE49-F238E27FC236}">
                  <a16:creationId xmlns:a16="http://schemas.microsoft.com/office/drawing/2014/main" id="{3F5B15D7-F6E4-B1D3-4CE0-2656DED14647}"/>
                </a:ext>
              </a:extLst>
            </p:cNvPr>
            <p:cNvSpPr/>
            <p:nvPr/>
          </p:nvSpPr>
          <p:spPr>
            <a:xfrm>
              <a:off x="6719553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52" name="Google Shape;2021;p78">
              <a:extLst>
                <a:ext uri="{FF2B5EF4-FFF2-40B4-BE49-F238E27FC236}">
                  <a16:creationId xmlns:a16="http://schemas.microsoft.com/office/drawing/2014/main" id="{CC79BF77-8D8D-678C-0C4E-95332032F801}"/>
                </a:ext>
              </a:extLst>
            </p:cNvPr>
            <p:cNvSpPr/>
            <p:nvPr/>
          </p:nvSpPr>
          <p:spPr>
            <a:xfrm>
              <a:off x="6618265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53" name="Google Shape;2022;p78">
              <a:extLst>
                <a:ext uri="{FF2B5EF4-FFF2-40B4-BE49-F238E27FC236}">
                  <a16:creationId xmlns:a16="http://schemas.microsoft.com/office/drawing/2014/main" id="{1B396A3A-420D-93B1-601A-6F19659E49F0}"/>
                </a:ext>
              </a:extLst>
            </p:cNvPr>
            <p:cNvSpPr/>
            <p:nvPr/>
          </p:nvSpPr>
          <p:spPr>
            <a:xfrm>
              <a:off x="6618265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54" name="Google Shape;2023;p78">
              <a:extLst>
                <a:ext uri="{FF2B5EF4-FFF2-40B4-BE49-F238E27FC236}">
                  <a16:creationId xmlns:a16="http://schemas.microsoft.com/office/drawing/2014/main" id="{0A83942B-2BD3-3F2A-141A-306CD5966D62}"/>
                </a:ext>
              </a:extLst>
            </p:cNvPr>
            <p:cNvSpPr/>
            <p:nvPr/>
          </p:nvSpPr>
          <p:spPr>
            <a:xfrm>
              <a:off x="6618265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55" name="Google Shape;2024;p78">
              <a:extLst>
                <a:ext uri="{FF2B5EF4-FFF2-40B4-BE49-F238E27FC236}">
                  <a16:creationId xmlns:a16="http://schemas.microsoft.com/office/drawing/2014/main" id="{271C0E61-5482-3C1C-0111-380895F277EC}"/>
                </a:ext>
              </a:extLst>
            </p:cNvPr>
            <p:cNvSpPr/>
            <p:nvPr/>
          </p:nvSpPr>
          <p:spPr>
            <a:xfrm>
              <a:off x="6618265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56" name="Google Shape;2025;p78">
              <a:extLst>
                <a:ext uri="{FF2B5EF4-FFF2-40B4-BE49-F238E27FC236}">
                  <a16:creationId xmlns:a16="http://schemas.microsoft.com/office/drawing/2014/main" id="{3552C17D-4E51-00FF-E193-D0D055EC767B}"/>
                </a:ext>
              </a:extLst>
            </p:cNvPr>
            <p:cNvSpPr/>
            <p:nvPr/>
          </p:nvSpPr>
          <p:spPr>
            <a:xfrm>
              <a:off x="6618265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57" name="Google Shape;2026;p78">
              <a:extLst>
                <a:ext uri="{FF2B5EF4-FFF2-40B4-BE49-F238E27FC236}">
                  <a16:creationId xmlns:a16="http://schemas.microsoft.com/office/drawing/2014/main" id="{1347CDE5-8323-A782-2A1E-EAEE1B79DC7D}"/>
                </a:ext>
              </a:extLst>
            </p:cNvPr>
            <p:cNvSpPr/>
            <p:nvPr/>
          </p:nvSpPr>
          <p:spPr>
            <a:xfrm>
              <a:off x="6517275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58" name="Google Shape;2027;p78">
              <a:extLst>
                <a:ext uri="{FF2B5EF4-FFF2-40B4-BE49-F238E27FC236}">
                  <a16:creationId xmlns:a16="http://schemas.microsoft.com/office/drawing/2014/main" id="{0BB3E16C-1103-17CD-2531-00E7187EFF07}"/>
                </a:ext>
              </a:extLst>
            </p:cNvPr>
            <p:cNvSpPr/>
            <p:nvPr/>
          </p:nvSpPr>
          <p:spPr>
            <a:xfrm>
              <a:off x="6517275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59" name="Google Shape;2028;p78">
              <a:extLst>
                <a:ext uri="{FF2B5EF4-FFF2-40B4-BE49-F238E27FC236}">
                  <a16:creationId xmlns:a16="http://schemas.microsoft.com/office/drawing/2014/main" id="{452B3B75-2370-81A6-8101-0B0F4DE9B41B}"/>
                </a:ext>
              </a:extLst>
            </p:cNvPr>
            <p:cNvSpPr/>
            <p:nvPr/>
          </p:nvSpPr>
          <p:spPr>
            <a:xfrm>
              <a:off x="6517275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60" name="Google Shape;2029;p78">
              <a:extLst>
                <a:ext uri="{FF2B5EF4-FFF2-40B4-BE49-F238E27FC236}">
                  <a16:creationId xmlns:a16="http://schemas.microsoft.com/office/drawing/2014/main" id="{E2A64CE8-FF67-4A63-8F8E-EE4E4A30617F}"/>
                </a:ext>
              </a:extLst>
            </p:cNvPr>
            <p:cNvSpPr/>
            <p:nvPr/>
          </p:nvSpPr>
          <p:spPr>
            <a:xfrm>
              <a:off x="6517275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61" name="Google Shape;2030;p78">
              <a:extLst>
                <a:ext uri="{FF2B5EF4-FFF2-40B4-BE49-F238E27FC236}">
                  <a16:creationId xmlns:a16="http://schemas.microsoft.com/office/drawing/2014/main" id="{59884DA2-A526-9696-CA9A-73C06F45EBBE}"/>
                </a:ext>
              </a:extLst>
            </p:cNvPr>
            <p:cNvSpPr/>
            <p:nvPr/>
          </p:nvSpPr>
          <p:spPr>
            <a:xfrm>
              <a:off x="6517275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62" name="Google Shape;2031;p78">
              <a:extLst>
                <a:ext uri="{FF2B5EF4-FFF2-40B4-BE49-F238E27FC236}">
                  <a16:creationId xmlns:a16="http://schemas.microsoft.com/office/drawing/2014/main" id="{606990A1-18F2-2C47-C419-8CB4087F3C7D}"/>
                </a:ext>
              </a:extLst>
            </p:cNvPr>
            <p:cNvSpPr/>
            <p:nvPr/>
          </p:nvSpPr>
          <p:spPr>
            <a:xfrm>
              <a:off x="6517275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63" name="Google Shape;2032;p78">
              <a:extLst>
                <a:ext uri="{FF2B5EF4-FFF2-40B4-BE49-F238E27FC236}">
                  <a16:creationId xmlns:a16="http://schemas.microsoft.com/office/drawing/2014/main" id="{07585D12-AC1A-AF77-0893-936511B96F9D}"/>
                </a:ext>
              </a:extLst>
            </p:cNvPr>
            <p:cNvSpPr/>
            <p:nvPr/>
          </p:nvSpPr>
          <p:spPr>
            <a:xfrm>
              <a:off x="651727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64" name="Google Shape;2033;p78">
              <a:extLst>
                <a:ext uri="{FF2B5EF4-FFF2-40B4-BE49-F238E27FC236}">
                  <a16:creationId xmlns:a16="http://schemas.microsoft.com/office/drawing/2014/main" id="{27CA426C-0A5D-0B66-7CE4-39176B7A0CF4}"/>
                </a:ext>
              </a:extLst>
            </p:cNvPr>
            <p:cNvSpPr/>
            <p:nvPr/>
          </p:nvSpPr>
          <p:spPr>
            <a:xfrm>
              <a:off x="6517275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65" name="Google Shape;2034;p78">
              <a:extLst>
                <a:ext uri="{FF2B5EF4-FFF2-40B4-BE49-F238E27FC236}">
                  <a16:creationId xmlns:a16="http://schemas.microsoft.com/office/drawing/2014/main" id="{C65A18FA-F8DC-268B-D9B5-C1F5BD3BB176}"/>
                </a:ext>
              </a:extLst>
            </p:cNvPr>
            <p:cNvSpPr/>
            <p:nvPr/>
          </p:nvSpPr>
          <p:spPr>
            <a:xfrm>
              <a:off x="6416020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66" name="Google Shape;2035;p78">
              <a:extLst>
                <a:ext uri="{FF2B5EF4-FFF2-40B4-BE49-F238E27FC236}">
                  <a16:creationId xmlns:a16="http://schemas.microsoft.com/office/drawing/2014/main" id="{FE1657C5-FF53-7475-DB37-0DAE6AEE36E7}"/>
                </a:ext>
              </a:extLst>
            </p:cNvPr>
            <p:cNvSpPr/>
            <p:nvPr/>
          </p:nvSpPr>
          <p:spPr>
            <a:xfrm>
              <a:off x="6416020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67" name="Google Shape;2036;p78">
              <a:extLst>
                <a:ext uri="{FF2B5EF4-FFF2-40B4-BE49-F238E27FC236}">
                  <a16:creationId xmlns:a16="http://schemas.microsoft.com/office/drawing/2014/main" id="{D0489DF2-BFB4-C96E-B615-B8D99DE2EEDD}"/>
                </a:ext>
              </a:extLst>
            </p:cNvPr>
            <p:cNvSpPr/>
            <p:nvPr/>
          </p:nvSpPr>
          <p:spPr>
            <a:xfrm>
              <a:off x="6416020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68" name="Google Shape;2037;p78">
              <a:extLst>
                <a:ext uri="{FF2B5EF4-FFF2-40B4-BE49-F238E27FC236}">
                  <a16:creationId xmlns:a16="http://schemas.microsoft.com/office/drawing/2014/main" id="{EB954206-B68D-5D18-1601-E19F787646EC}"/>
                </a:ext>
              </a:extLst>
            </p:cNvPr>
            <p:cNvSpPr/>
            <p:nvPr/>
          </p:nvSpPr>
          <p:spPr>
            <a:xfrm>
              <a:off x="6416020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69" name="Google Shape;2038;p78">
              <a:extLst>
                <a:ext uri="{FF2B5EF4-FFF2-40B4-BE49-F238E27FC236}">
                  <a16:creationId xmlns:a16="http://schemas.microsoft.com/office/drawing/2014/main" id="{465CC326-64A1-093C-1D6B-FE415F3C40CB}"/>
                </a:ext>
              </a:extLst>
            </p:cNvPr>
            <p:cNvSpPr/>
            <p:nvPr/>
          </p:nvSpPr>
          <p:spPr>
            <a:xfrm>
              <a:off x="6314732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70" name="Google Shape;2039;p78">
              <a:extLst>
                <a:ext uri="{FF2B5EF4-FFF2-40B4-BE49-F238E27FC236}">
                  <a16:creationId xmlns:a16="http://schemas.microsoft.com/office/drawing/2014/main" id="{12D5C5E4-783D-FD36-70A5-496706B42D6C}"/>
                </a:ext>
              </a:extLst>
            </p:cNvPr>
            <p:cNvSpPr/>
            <p:nvPr/>
          </p:nvSpPr>
          <p:spPr>
            <a:xfrm>
              <a:off x="6314732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71" name="Google Shape;2040;p78">
              <a:extLst>
                <a:ext uri="{FF2B5EF4-FFF2-40B4-BE49-F238E27FC236}">
                  <a16:creationId xmlns:a16="http://schemas.microsoft.com/office/drawing/2014/main" id="{39382A66-F126-46F1-251D-AA26C54DC759}"/>
                </a:ext>
              </a:extLst>
            </p:cNvPr>
            <p:cNvSpPr/>
            <p:nvPr/>
          </p:nvSpPr>
          <p:spPr>
            <a:xfrm>
              <a:off x="6314732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72" name="Google Shape;2041;p78">
              <a:extLst>
                <a:ext uri="{FF2B5EF4-FFF2-40B4-BE49-F238E27FC236}">
                  <a16:creationId xmlns:a16="http://schemas.microsoft.com/office/drawing/2014/main" id="{C4DDED46-69CD-A02C-9C8A-5B80B58033FC}"/>
                </a:ext>
              </a:extLst>
            </p:cNvPr>
            <p:cNvSpPr/>
            <p:nvPr/>
          </p:nvSpPr>
          <p:spPr>
            <a:xfrm>
              <a:off x="6314732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73" name="Google Shape;2042;p78">
              <a:extLst>
                <a:ext uri="{FF2B5EF4-FFF2-40B4-BE49-F238E27FC236}">
                  <a16:creationId xmlns:a16="http://schemas.microsoft.com/office/drawing/2014/main" id="{084018F0-B1D9-B4FA-2B2D-753BB29281BE}"/>
                </a:ext>
              </a:extLst>
            </p:cNvPr>
            <p:cNvSpPr/>
            <p:nvPr/>
          </p:nvSpPr>
          <p:spPr>
            <a:xfrm>
              <a:off x="6314732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74" name="Google Shape;2043;p78">
              <a:extLst>
                <a:ext uri="{FF2B5EF4-FFF2-40B4-BE49-F238E27FC236}">
                  <a16:creationId xmlns:a16="http://schemas.microsoft.com/office/drawing/2014/main" id="{3F67D3BA-3F38-F385-B279-AD28F7D02B15}"/>
                </a:ext>
              </a:extLst>
            </p:cNvPr>
            <p:cNvSpPr/>
            <p:nvPr/>
          </p:nvSpPr>
          <p:spPr>
            <a:xfrm>
              <a:off x="6213443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75" name="Google Shape;2044;p78">
              <a:extLst>
                <a:ext uri="{FF2B5EF4-FFF2-40B4-BE49-F238E27FC236}">
                  <a16:creationId xmlns:a16="http://schemas.microsoft.com/office/drawing/2014/main" id="{66D602DB-8A57-106B-380B-D3866E2C2760}"/>
                </a:ext>
              </a:extLst>
            </p:cNvPr>
            <p:cNvSpPr/>
            <p:nvPr/>
          </p:nvSpPr>
          <p:spPr>
            <a:xfrm>
              <a:off x="621344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76" name="Google Shape;2045;p78">
              <a:extLst>
                <a:ext uri="{FF2B5EF4-FFF2-40B4-BE49-F238E27FC236}">
                  <a16:creationId xmlns:a16="http://schemas.microsoft.com/office/drawing/2014/main" id="{07DB5B8E-6E1B-F596-0307-BBA8F1983571}"/>
                </a:ext>
              </a:extLst>
            </p:cNvPr>
            <p:cNvSpPr/>
            <p:nvPr/>
          </p:nvSpPr>
          <p:spPr>
            <a:xfrm>
              <a:off x="621344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77" name="Google Shape;2046;p78">
              <a:extLst>
                <a:ext uri="{FF2B5EF4-FFF2-40B4-BE49-F238E27FC236}">
                  <a16:creationId xmlns:a16="http://schemas.microsoft.com/office/drawing/2014/main" id="{FC920D08-AEE0-FA9D-C113-C2F0255DBE7D}"/>
                </a:ext>
              </a:extLst>
            </p:cNvPr>
            <p:cNvSpPr/>
            <p:nvPr/>
          </p:nvSpPr>
          <p:spPr>
            <a:xfrm>
              <a:off x="6112454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78" name="Google Shape;2047;p78">
              <a:extLst>
                <a:ext uri="{FF2B5EF4-FFF2-40B4-BE49-F238E27FC236}">
                  <a16:creationId xmlns:a16="http://schemas.microsoft.com/office/drawing/2014/main" id="{2E55F024-6A52-31A3-5D6E-F8C3117E9036}"/>
                </a:ext>
              </a:extLst>
            </p:cNvPr>
            <p:cNvSpPr/>
            <p:nvPr/>
          </p:nvSpPr>
          <p:spPr>
            <a:xfrm>
              <a:off x="6112454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79" name="Google Shape;2048;p78">
              <a:extLst>
                <a:ext uri="{FF2B5EF4-FFF2-40B4-BE49-F238E27FC236}">
                  <a16:creationId xmlns:a16="http://schemas.microsoft.com/office/drawing/2014/main" id="{134196A0-2CEE-03CC-8A78-C882C6AE8E17}"/>
                </a:ext>
              </a:extLst>
            </p:cNvPr>
            <p:cNvSpPr/>
            <p:nvPr/>
          </p:nvSpPr>
          <p:spPr>
            <a:xfrm>
              <a:off x="6112454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80" name="Google Shape;2049;p78">
              <a:extLst>
                <a:ext uri="{FF2B5EF4-FFF2-40B4-BE49-F238E27FC236}">
                  <a16:creationId xmlns:a16="http://schemas.microsoft.com/office/drawing/2014/main" id="{42A22B6D-33C8-BFC9-0565-AD16552C1FBC}"/>
                </a:ext>
              </a:extLst>
            </p:cNvPr>
            <p:cNvSpPr/>
            <p:nvPr/>
          </p:nvSpPr>
          <p:spPr>
            <a:xfrm>
              <a:off x="6011165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81" name="Google Shape;2050;p78">
              <a:extLst>
                <a:ext uri="{FF2B5EF4-FFF2-40B4-BE49-F238E27FC236}">
                  <a16:creationId xmlns:a16="http://schemas.microsoft.com/office/drawing/2014/main" id="{18B692E5-F4E6-9E25-FB65-6B9804BCAD37}"/>
                </a:ext>
              </a:extLst>
            </p:cNvPr>
            <p:cNvSpPr/>
            <p:nvPr/>
          </p:nvSpPr>
          <p:spPr>
            <a:xfrm>
              <a:off x="6011165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82" name="Google Shape;2051;p78">
              <a:extLst>
                <a:ext uri="{FF2B5EF4-FFF2-40B4-BE49-F238E27FC236}">
                  <a16:creationId xmlns:a16="http://schemas.microsoft.com/office/drawing/2014/main" id="{94E6B520-B4CA-AAD8-C3A8-2218352E60F2}"/>
                </a:ext>
              </a:extLst>
            </p:cNvPr>
            <p:cNvSpPr/>
            <p:nvPr/>
          </p:nvSpPr>
          <p:spPr>
            <a:xfrm>
              <a:off x="6011165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83" name="Google Shape;2052;p78">
              <a:extLst>
                <a:ext uri="{FF2B5EF4-FFF2-40B4-BE49-F238E27FC236}">
                  <a16:creationId xmlns:a16="http://schemas.microsoft.com/office/drawing/2014/main" id="{8D48D2B5-1538-A0AF-C6BC-D0A5AB9B10E5}"/>
                </a:ext>
              </a:extLst>
            </p:cNvPr>
            <p:cNvSpPr/>
            <p:nvPr/>
          </p:nvSpPr>
          <p:spPr>
            <a:xfrm>
              <a:off x="6011165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84" name="Google Shape;2053;p78">
              <a:extLst>
                <a:ext uri="{FF2B5EF4-FFF2-40B4-BE49-F238E27FC236}">
                  <a16:creationId xmlns:a16="http://schemas.microsoft.com/office/drawing/2014/main" id="{F044FCC4-AA5C-4C4D-1118-2EEF1B42168F}"/>
                </a:ext>
              </a:extLst>
            </p:cNvPr>
            <p:cNvSpPr/>
            <p:nvPr/>
          </p:nvSpPr>
          <p:spPr>
            <a:xfrm>
              <a:off x="5909910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85" name="Google Shape;2054;p78">
              <a:extLst>
                <a:ext uri="{FF2B5EF4-FFF2-40B4-BE49-F238E27FC236}">
                  <a16:creationId xmlns:a16="http://schemas.microsoft.com/office/drawing/2014/main" id="{B93AC936-0D25-FA08-3002-B91CCA2D1D01}"/>
                </a:ext>
              </a:extLst>
            </p:cNvPr>
            <p:cNvSpPr/>
            <p:nvPr/>
          </p:nvSpPr>
          <p:spPr>
            <a:xfrm>
              <a:off x="5909910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86" name="Google Shape;2055;p78">
              <a:extLst>
                <a:ext uri="{FF2B5EF4-FFF2-40B4-BE49-F238E27FC236}">
                  <a16:creationId xmlns:a16="http://schemas.microsoft.com/office/drawing/2014/main" id="{BC528D0F-79B0-1747-AC7A-74E3AB484F0F}"/>
                </a:ext>
              </a:extLst>
            </p:cNvPr>
            <p:cNvSpPr/>
            <p:nvPr/>
          </p:nvSpPr>
          <p:spPr>
            <a:xfrm>
              <a:off x="5909910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87" name="Google Shape;2056;p78">
              <a:extLst>
                <a:ext uri="{FF2B5EF4-FFF2-40B4-BE49-F238E27FC236}">
                  <a16:creationId xmlns:a16="http://schemas.microsoft.com/office/drawing/2014/main" id="{7243AC99-3299-7A4E-BBE3-CB1FC3744017}"/>
                </a:ext>
              </a:extLst>
            </p:cNvPr>
            <p:cNvSpPr/>
            <p:nvPr/>
          </p:nvSpPr>
          <p:spPr>
            <a:xfrm>
              <a:off x="5909910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88" name="Google Shape;2057;p78">
              <a:extLst>
                <a:ext uri="{FF2B5EF4-FFF2-40B4-BE49-F238E27FC236}">
                  <a16:creationId xmlns:a16="http://schemas.microsoft.com/office/drawing/2014/main" id="{082D78E0-E187-D37F-CA34-C74E8E4DFD4F}"/>
                </a:ext>
              </a:extLst>
            </p:cNvPr>
            <p:cNvSpPr/>
            <p:nvPr/>
          </p:nvSpPr>
          <p:spPr>
            <a:xfrm>
              <a:off x="5909910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89" name="Google Shape;2058;p78">
              <a:extLst>
                <a:ext uri="{FF2B5EF4-FFF2-40B4-BE49-F238E27FC236}">
                  <a16:creationId xmlns:a16="http://schemas.microsoft.com/office/drawing/2014/main" id="{D8C0E7D0-73E0-51F6-67F0-5281F5CC5C52}"/>
                </a:ext>
              </a:extLst>
            </p:cNvPr>
            <p:cNvSpPr/>
            <p:nvPr/>
          </p:nvSpPr>
          <p:spPr>
            <a:xfrm>
              <a:off x="5909910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90" name="Google Shape;2059;p78">
              <a:extLst>
                <a:ext uri="{FF2B5EF4-FFF2-40B4-BE49-F238E27FC236}">
                  <a16:creationId xmlns:a16="http://schemas.microsoft.com/office/drawing/2014/main" id="{3648D92A-1236-F910-2007-96BC3D0A5A5C}"/>
                </a:ext>
              </a:extLst>
            </p:cNvPr>
            <p:cNvSpPr/>
            <p:nvPr/>
          </p:nvSpPr>
          <p:spPr>
            <a:xfrm>
              <a:off x="5909910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91" name="Google Shape;2060;p78">
              <a:extLst>
                <a:ext uri="{FF2B5EF4-FFF2-40B4-BE49-F238E27FC236}">
                  <a16:creationId xmlns:a16="http://schemas.microsoft.com/office/drawing/2014/main" id="{0297F26C-9D61-B50C-3F4D-A8203867138C}"/>
                </a:ext>
              </a:extLst>
            </p:cNvPr>
            <p:cNvSpPr/>
            <p:nvPr/>
          </p:nvSpPr>
          <p:spPr>
            <a:xfrm>
              <a:off x="5909910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92" name="Google Shape;2061;p78">
              <a:extLst>
                <a:ext uri="{FF2B5EF4-FFF2-40B4-BE49-F238E27FC236}">
                  <a16:creationId xmlns:a16="http://schemas.microsoft.com/office/drawing/2014/main" id="{54F2C158-2D40-5492-52E9-AEE27B14D0A0}"/>
                </a:ext>
              </a:extLst>
            </p:cNvPr>
            <p:cNvSpPr/>
            <p:nvPr/>
          </p:nvSpPr>
          <p:spPr>
            <a:xfrm>
              <a:off x="5808622" y="4802163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93" name="Google Shape;2062;p78">
              <a:extLst>
                <a:ext uri="{FF2B5EF4-FFF2-40B4-BE49-F238E27FC236}">
                  <a16:creationId xmlns:a16="http://schemas.microsoft.com/office/drawing/2014/main" id="{5F2D0A36-7EE7-7905-A6DE-DA88D575E58A}"/>
                </a:ext>
              </a:extLst>
            </p:cNvPr>
            <p:cNvSpPr/>
            <p:nvPr/>
          </p:nvSpPr>
          <p:spPr>
            <a:xfrm>
              <a:off x="5808622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94" name="Google Shape;2063;p78">
              <a:extLst>
                <a:ext uri="{FF2B5EF4-FFF2-40B4-BE49-F238E27FC236}">
                  <a16:creationId xmlns:a16="http://schemas.microsoft.com/office/drawing/2014/main" id="{359E25E3-43DE-A1ED-A21A-BA23A081B1A0}"/>
                </a:ext>
              </a:extLst>
            </p:cNvPr>
            <p:cNvSpPr/>
            <p:nvPr/>
          </p:nvSpPr>
          <p:spPr>
            <a:xfrm>
              <a:off x="5808622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95" name="Google Shape;2064;p78">
              <a:extLst>
                <a:ext uri="{FF2B5EF4-FFF2-40B4-BE49-F238E27FC236}">
                  <a16:creationId xmlns:a16="http://schemas.microsoft.com/office/drawing/2014/main" id="{7B4B0DA5-AD60-AC7E-8D36-0DA1C695E185}"/>
                </a:ext>
              </a:extLst>
            </p:cNvPr>
            <p:cNvSpPr/>
            <p:nvPr/>
          </p:nvSpPr>
          <p:spPr>
            <a:xfrm>
              <a:off x="5808622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96" name="Google Shape;2065;p78">
              <a:extLst>
                <a:ext uri="{FF2B5EF4-FFF2-40B4-BE49-F238E27FC236}">
                  <a16:creationId xmlns:a16="http://schemas.microsoft.com/office/drawing/2014/main" id="{310CC03F-5D73-4491-15D5-4C660EE5C31B}"/>
                </a:ext>
              </a:extLst>
            </p:cNvPr>
            <p:cNvSpPr/>
            <p:nvPr/>
          </p:nvSpPr>
          <p:spPr>
            <a:xfrm>
              <a:off x="5808456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97" name="Google Shape;2066;p78">
              <a:extLst>
                <a:ext uri="{FF2B5EF4-FFF2-40B4-BE49-F238E27FC236}">
                  <a16:creationId xmlns:a16="http://schemas.microsoft.com/office/drawing/2014/main" id="{80DF7DB1-2F70-C5B2-9867-A51246E57170}"/>
                </a:ext>
              </a:extLst>
            </p:cNvPr>
            <p:cNvSpPr/>
            <p:nvPr/>
          </p:nvSpPr>
          <p:spPr>
            <a:xfrm>
              <a:off x="5808622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98" name="Google Shape;2067;p78">
              <a:extLst>
                <a:ext uri="{FF2B5EF4-FFF2-40B4-BE49-F238E27FC236}">
                  <a16:creationId xmlns:a16="http://schemas.microsoft.com/office/drawing/2014/main" id="{16E79403-57E3-B798-9340-A186A42B74F3}"/>
                </a:ext>
              </a:extLst>
            </p:cNvPr>
            <p:cNvSpPr/>
            <p:nvPr/>
          </p:nvSpPr>
          <p:spPr>
            <a:xfrm>
              <a:off x="5707167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299" name="Google Shape;2068;p78">
              <a:extLst>
                <a:ext uri="{FF2B5EF4-FFF2-40B4-BE49-F238E27FC236}">
                  <a16:creationId xmlns:a16="http://schemas.microsoft.com/office/drawing/2014/main" id="{4AB98B08-DF4A-2CD8-D6B1-46E1DC895E1B}"/>
                </a:ext>
              </a:extLst>
            </p:cNvPr>
            <p:cNvSpPr/>
            <p:nvPr/>
          </p:nvSpPr>
          <p:spPr>
            <a:xfrm>
              <a:off x="5707367" y="4093510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00" name="Google Shape;2069;p78">
              <a:extLst>
                <a:ext uri="{FF2B5EF4-FFF2-40B4-BE49-F238E27FC236}">
                  <a16:creationId xmlns:a16="http://schemas.microsoft.com/office/drawing/2014/main" id="{B0ECD635-673B-1E8E-1289-8C917BE335F6}"/>
                </a:ext>
              </a:extLst>
            </p:cNvPr>
            <p:cNvSpPr/>
            <p:nvPr/>
          </p:nvSpPr>
          <p:spPr>
            <a:xfrm>
              <a:off x="5707367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01" name="Google Shape;2070;p78">
              <a:extLst>
                <a:ext uri="{FF2B5EF4-FFF2-40B4-BE49-F238E27FC236}">
                  <a16:creationId xmlns:a16="http://schemas.microsoft.com/office/drawing/2014/main" id="{0358B7F5-C86A-5C0C-2FC8-1539F9A1EF25}"/>
                </a:ext>
              </a:extLst>
            </p:cNvPr>
            <p:cNvSpPr/>
            <p:nvPr/>
          </p:nvSpPr>
          <p:spPr>
            <a:xfrm>
              <a:off x="5606078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02" name="Google Shape;2071;p78">
              <a:extLst>
                <a:ext uri="{FF2B5EF4-FFF2-40B4-BE49-F238E27FC236}">
                  <a16:creationId xmlns:a16="http://schemas.microsoft.com/office/drawing/2014/main" id="{4D0831E4-0642-5E42-2A1E-059CF8BDB937}"/>
                </a:ext>
              </a:extLst>
            </p:cNvPr>
            <p:cNvSpPr/>
            <p:nvPr/>
          </p:nvSpPr>
          <p:spPr>
            <a:xfrm>
              <a:off x="5606078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03" name="Google Shape;2072;p78">
              <a:extLst>
                <a:ext uri="{FF2B5EF4-FFF2-40B4-BE49-F238E27FC236}">
                  <a16:creationId xmlns:a16="http://schemas.microsoft.com/office/drawing/2014/main" id="{21C313E4-0F82-AEE2-91D5-CFC73C9E998D}"/>
                </a:ext>
              </a:extLst>
            </p:cNvPr>
            <p:cNvSpPr/>
            <p:nvPr/>
          </p:nvSpPr>
          <p:spPr>
            <a:xfrm>
              <a:off x="5606078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04" name="Google Shape;2073;p78">
              <a:extLst>
                <a:ext uri="{FF2B5EF4-FFF2-40B4-BE49-F238E27FC236}">
                  <a16:creationId xmlns:a16="http://schemas.microsoft.com/office/drawing/2014/main" id="{0A524AE4-CBEF-8A7E-04B4-2EF9AF457CF1}"/>
                </a:ext>
              </a:extLst>
            </p:cNvPr>
            <p:cNvSpPr/>
            <p:nvPr/>
          </p:nvSpPr>
          <p:spPr>
            <a:xfrm>
              <a:off x="5504823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05" name="Google Shape;2074;p78">
              <a:extLst>
                <a:ext uri="{FF2B5EF4-FFF2-40B4-BE49-F238E27FC236}">
                  <a16:creationId xmlns:a16="http://schemas.microsoft.com/office/drawing/2014/main" id="{8B9531F4-B2B9-C3FD-12DC-547736226016}"/>
                </a:ext>
              </a:extLst>
            </p:cNvPr>
            <p:cNvSpPr/>
            <p:nvPr/>
          </p:nvSpPr>
          <p:spPr>
            <a:xfrm>
              <a:off x="5504823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06" name="Google Shape;2075;p78">
              <a:extLst>
                <a:ext uri="{FF2B5EF4-FFF2-40B4-BE49-F238E27FC236}">
                  <a16:creationId xmlns:a16="http://schemas.microsoft.com/office/drawing/2014/main" id="{51FB1A13-DC6F-86A5-2B8E-5A41146C9EC5}"/>
                </a:ext>
              </a:extLst>
            </p:cNvPr>
            <p:cNvSpPr/>
            <p:nvPr/>
          </p:nvSpPr>
          <p:spPr>
            <a:xfrm>
              <a:off x="5504823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07" name="Google Shape;2076;p78">
              <a:extLst>
                <a:ext uri="{FF2B5EF4-FFF2-40B4-BE49-F238E27FC236}">
                  <a16:creationId xmlns:a16="http://schemas.microsoft.com/office/drawing/2014/main" id="{480F25BD-132A-22CD-0869-15A5A0DC25CF}"/>
                </a:ext>
              </a:extLst>
            </p:cNvPr>
            <p:cNvSpPr/>
            <p:nvPr/>
          </p:nvSpPr>
          <p:spPr>
            <a:xfrm>
              <a:off x="5403534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08" name="Google Shape;2077;p78">
              <a:extLst>
                <a:ext uri="{FF2B5EF4-FFF2-40B4-BE49-F238E27FC236}">
                  <a16:creationId xmlns:a16="http://schemas.microsoft.com/office/drawing/2014/main" id="{51206D87-F90D-05D2-56B8-50ECFA19BF15}"/>
                </a:ext>
              </a:extLst>
            </p:cNvPr>
            <p:cNvSpPr/>
            <p:nvPr/>
          </p:nvSpPr>
          <p:spPr>
            <a:xfrm>
              <a:off x="5403534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09" name="Google Shape;2078;p78">
              <a:extLst>
                <a:ext uri="{FF2B5EF4-FFF2-40B4-BE49-F238E27FC236}">
                  <a16:creationId xmlns:a16="http://schemas.microsoft.com/office/drawing/2014/main" id="{952F5716-182C-0265-C8E1-2D3D5FD09CF0}"/>
                </a:ext>
              </a:extLst>
            </p:cNvPr>
            <p:cNvSpPr/>
            <p:nvPr/>
          </p:nvSpPr>
          <p:spPr>
            <a:xfrm>
              <a:off x="5403534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6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10" name="Google Shape;2079;p78">
              <a:extLst>
                <a:ext uri="{FF2B5EF4-FFF2-40B4-BE49-F238E27FC236}">
                  <a16:creationId xmlns:a16="http://schemas.microsoft.com/office/drawing/2014/main" id="{F26D8A1B-864B-5837-5E92-A21119B2BEEF}"/>
                </a:ext>
              </a:extLst>
            </p:cNvPr>
            <p:cNvSpPr/>
            <p:nvPr/>
          </p:nvSpPr>
          <p:spPr>
            <a:xfrm>
              <a:off x="5403534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11" name="Google Shape;2080;p78">
              <a:extLst>
                <a:ext uri="{FF2B5EF4-FFF2-40B4-BE49-F238E27FC236}">
                  <a16:creationId xmlns:a16="http://schemas.microsoft.com/office/drawing/2014/main" id="{6E4CA442-F10B-0EDA-E870-F8298C2012CA}"/>
                </a:ext>
              </a:extLst>
            </p:cNvPr>
            <p:cNvSpPr/>
            <p:nvPr/>
          </p:nvSpPr>
          <p:spPr>
            <a:xfrm>
              <a:off x="5302545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12" name="Google Shape;2081;p78">
              <a:extLst>
                <a:ext uri="{FF2B5EF4-FFF2-40B4-BE49-F238E27FC236}">
                  <a16:creationId xmlns:a16="http://schemas.microsoft.com/office/drawing/2014/main" id="{2681F9A7-121F-4787-2AA5-9090A4F225CA}"/>
                </a:ext>
              </a:extLst>
            </p:cNvPr>
            <p:cNvSpPr/>
            <p:nvPr/>
          </p:nvSpPr>
          <p:spPr>
            <a:xfrm>
              <a:off x="5302545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13" name="Google Shape;2082;p78">
              <a:extLst>
                <a:ext uri="{FF2B5EF4-FFF2-40B4-BE49-F238E27FC236}">
                  <a16:creationId xmlns:a16="http://schemas.microsoft.com/office/drawing/2014/main" id="{EBE118A2-0AFC-E7D8-0CED-C52A0CB9C5DE}"/>
                </a:ext>
              </a:extLst>
            </p:cNvPr>
            <p:cNvSpPr/>
            <p:nvPr/>
          </p:nvSpPr>
          <p:spPr>
            <a:xfrm>
              <a:off x="5302545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14" name="Google Shape;2083;p78">
              <a:extLst>
                <a:ext uri="{FF2B5EF4-FFF2-40B4-BE49-F238E27FC236}">
                  <a16:creationId xmlns:a16="http://schemas.microsoft.com/office/drawing/2014/main" id="{5A7E0A93-2B92-72E3-39BB-D18183A035E0}"/>
                </a:ext>
              </a:extLst>
            </p:cNvPr>
            <p:cNvSpPr/>
            <p:nvPr/>
          </p:nvSpPr>
          <p:spPr>
            <a:xfrm>
              <a:off x="5302545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2" y="2137"/>
                    <a:pt x="1597" y="2039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15" name="Google Shape;2084;p78">
              <a:extLst>
                <a:ext uri="{FF2B5EF4-FFF2-40B4-BE49-F238E27FC236}">
                  <a16:creationId xmlns:a16="http://schemas.microsoft.com/office/drawing/2014/main" id="{16DF5CB7-1223-DA96-D4E3-58B29F77D8B0}"/>
                </a:ext>
              </a:extLst>
            </p:cNvPr>
            <p:cNvSpPr/>
            <p:nvPr/>
          </p:nvSpPr>
          <p:spPr>
            <a:xfrm>
              <a:off x="5201257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16" name="Google Shape;2085;p78">
              <a:extLst>
                <a:ext uri="{FF2B5EF4-FFF2-40B4-BE49-F238E27FC236}">
                  <a16:creationId xmlns:a16="http://schemas.microsoft.com/office/drawing/2014/main" id="{915668C5-BA2C-0DD6-40EE-B176AB494450}"/>
                </a:ext>
              </a:extLst>
            </p:cNvPr>
            <p:cNvSpPr/>
            <p:nvPr/>
          </p:nvSpPr>
          <p:spPr>
            <a:xfrm>
              <a:off x="5201257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17" name="Google Shape;2086;p78">
              <a:extLst>
                <a:ext uri="{FF2B5EF4-FFF2-40B4-BE49-F238E27FC236}">
                  <a16:creationId xmlns:a16="http://schemas.microsoft.com/office/drawing/2014/main" id="{2C3C5326-3AEA-7C1D-DFE7-AF06B3CEECA3}"/>
                </a:ext>
              </a:extLst>
            </p:cNvPr>
            <p:cNvSpPr/>
            <p:nvPr/>
          </p:nvSpPr>
          <p:spPr>
            <a:xfrm>
              <a:off x="5201257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18" name="Google Shape;2087;p78">
              <a:extLst>
                <a:ext uri="{FF2B5EF4-FFF2-40B4-BE49-F238E27FC236}">
                  <a16:creationId xmlns:a16="http://schemas.microsoft.com/office/drawing/2014/main" id="{A5CA9B98-F7DC-BAAC-1049-5A5718533A93}"/>
                </a:ext>
              </a:extLst>
            </p:cNvPr>
            <p:cNvSpPr/>
            <p:nvPr/>
          </p:nvSpPr>
          <p:spPr>
            <a:xfrm>
              <a:off x="520125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19" name="Google Shape;2088;p78">
              <a:extLst>
                <a:ext uri="{FF2B5EF4-FFF2-40B4-BE49-F238E27FC236}">
                  <a16:creationId xmlns:a16="http://schemas.microsoft.com/office/drawing/2014/main" id="{987B3AB0-2D3D-0667-7DE5-DCBE2390CBF4}"/>
                </a:ext>
              </a:extLst>
            </p:cNvPr>
            <p:cNvSpPr/>
            <p:nvPr/>
          </p:nvSpPr>
          <p:spPr>
            <a:xfrm>
              <a:off x="5100001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20" name="Google Shape;2089;p78">
              <a:extLst>
                <a:ext uri="{FF2B5EF4-FFF2-40B4-BE49-F238E27FC236}">
                  <a16:creationId xmlns:a16="http://schemas.microsoft.com/office/drawing/2014/main" id="{16C7B818-6EF3-CF84-A121-7014E82D850F}"/>
                </a:ext>
              </a:extLst>
            </p:cNvPr>
            <p:cNvSpPr/>
            <p:nvPr/>
          </p:nvSpPr>
          <p:spPr>
            <a:xfrm>
              <a:off x="5100001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21" name="Google Shape;2090;p78">
              <a:extLst>
                <a:ext uri="{FF2B5EF4-FFF2-40B4-BE49-F238E27FC236}">
                  <a16:creationId xmlns:a16="http://schemas.microsoft.com/office/drawing/2014/main" id="{BB747953-E41A-7072-80EA-7437F1D9E77B}"/>
                </a:ext>
              </a:extLst>
            </p:cNvPr>
            <p:cNvSpPr/>
            <p:nvPr/>
          </p:nvSpPr>
          <p:spPr>
            <a:xfrm>
              <a:off x="5100001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22" name="Google Shape;2091;p78">
              <a:extLst>
                <a:ext uri="{FF2B5EF4-FFF2-40B4-BE49-F238E27FC236}">
                  <a16:creationId xmlns:a16="http://schemas.microsoft.com/office/drawing/2014/main" id="{E687B7AF-ACFA-2AF3-4083-745A1113CEF2}"/>
                </a:ext>
              </a:extLst>
            </p:cNvPr>
            <p:cNvSpPr/>
            <p:nvPr/>
          </p:nvSpPr>
          <p:spPr>
            <a:xfrm>
              <a:off x="5100001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23" name="Google Shape;2092;p78">
              <a:extLst>
                <a:ext uri="{FF2B5EF4-FFF2-40B4-BE49-F238E27FC236}">
                  <a16:creationId xmlns:a16="http://schemas.microsoft.com/office/drawing/2014/main" id="{ED962A30-9BDA-23EE-B612-36CD542DCADF}"/>
                </a:ext>
              </a:extLst>
            </p:cNvPr>
            <p:cNvSpPr/>
            <p:nvPr/>
          </p:nvSpPr>
          <p:spPr>
            <a:xfrm>
              <a:off x="5100001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24" name="Google Shape;2093;p78">
              <a:extLst>
                <a:ext uri="{FF2B5EF4-FFF2-40B4-BE49-F238E27FC236}">
                  <a16:creationId xmlns:a16="http://schemas.microsoft.com/office/drawing/2014/main" id="{E894F12B-1496-5639-63DB-00E8BE327DCF}"/>
                </a:ext>
              </a:extLst>
            </p:cNvPr>
            <p:cNvSpPr/>
            <p:nvPr/>
          </p:nvSpPr>
          <p:spPr>
            <a:xfrm>
              <a:off x="6416020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25" name="Google Shape;2094;p78">
              <a:extLst>
                <a:ext uri="{FF2B5EF4-FFF2-40B4-BE49-F238E27FC236}">
                  <a16:creationId xmlns:a16="http://schemas.microsoft.com/office/drawing/2014/main" id="{9C99F617-B751-E3B5-3E6E-2A8492A908EE}"/>
                </a:ext>
              </a:extLst>
            </p:cNvPr>
            <p:cNvSpPr/>
            <p:nvPr/>
          </p:nvSpPr>
          <p:spPr>
            <a:xfrm>
              <a:off x="4998713" y="1259495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26" name="Google Shape;2095;p78">
              <a:extLst>
                <a:ext uri="{FF2B5EF4-FFF2-40B4-BE49-F238E27FC236}">
                  <a16:creationId xmlns:a16="http://schemas.microsoft.com/office/drawing/2014/main" id="{B73F4385-D5DB-B61A-64F1-4FEE1F114CB4}"/>
                </a:ext>
              </a:extLst>
            </p:cNvPr>
            <p:cNvSpPr/>
            <p:nvPr/>
          </p:nvSpPr>
          <p:spPr>
            <a:xfrm>
              <a:off x="4897723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27" name="Google Shape;2096;p78">
              <a:extLst>
                <a:ext uri="{FF2B5EF4-FFF2-40B4-BE49-F238E27FC236}">
                  <a16:creationId xmlns:a16="http://schemas.microsoft.com/office/drawing/2014/main" id="{970EC1DC-1F42-1198-227F-0906A2A5EC1A}"/>
                </a:ext>
              </a:extLst>
            </p:cNvPr>
            <p:cNvSpPr/>
            <p:nvPr/>
          </p:nvSpPr>
          <p:spPr>
            <a:xfrm>
              <a:off x="6618265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28" name="Google Shape;2097;p78">
              <a:extLst>
                <a:ext uri="{FF2B5EF4-FFF2-40B4-BE49-F238E27FC236}">
                  <a16:creationId xmlns:a16="http://schemas.microsoft.com/office/drawing/2014/main" id="{65127123-397F-0C8E-FF53-34B158A03408}"/>
                </a:ext>
              </a:extLst>
            </p:cNvPr>
            <p:cNvSpPr/>
            <p:nvPr/>
          </p:nvSpPr>
          <p:spPr>
            <a:xfrm>
              <a:off x="6618265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29" name="Google Shape;2098;p78">
              <a:extLst>
                <a:ext uri="{FF2B5EF4-FFF2-40B4-BE49-F238E27FC236}">
                  <a16:creationId xmlns:a16="http://schemas.microsoft.com/office/drawing/2014/main" id="{3B5C01F9-9383-2911-3631-2C9160C94CDF}"/>
                </a:ext>
              </a:extLst>
            </p:cNvPr>
            <p:cNvSpPr/>
            <p:nvPr/>
          </p:nvSpPr>
          <p:spPr>
            <a:xfrm>
              <a:off x="6618265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30" name="Google Shape;2099;p78">
              <a:extLst>
                <a:ext uri="{FF2B5EF4-FFF2-40B4-BE49-F238E27FC236}">
                  <a16:creationId xmlns:a16="http://schemas.microsoft.com/office/drawing/2014/main" id="{94D705FB-A8DA-A17B-8279-91C1EF166402}"/>
                </a:ext>
              </a:extLst>
            </p:cNvPr>
            <p:cNvSpPr/>
            <p:nvPr/>
          </p:nvSpPr>
          <p:spPr>
            <a:xfrm>
              <a:off x="6618265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31" name="Google Shape;2100;p78">
              <a:extLst>
                <a:ext uri="{FF2B5EF4-FFF2-40B4-BE49-F238E27FC236}">
                  <a16:creationId xmlns:a16="http://schemas.microsoft.com/office/drawing/2014/main" id="{3D1D587E-1EB3-2065-83DF-E16AEB7DD9B8}"/>
                </a:ext>
              </a:extLst>
            </p:cNvPr>
            <p:cNvSpPr/>
            <p:nvPr/>
          </p:nvSpPr>
          <p:spPr>
            <a:xfrm>
              <a:off x="6618265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32" name="Google Shape;2101;p78">
              <a:extLst>
                <a:ext uri="{FF2B5EF4-FFF2-40B4-BE49-F238E27FC236}">
                  <a16:creationId xmlns:a16="http://schemas.microsoft.com/office/drawing/2014/main" id="{057A1FD5-1F11-7DC2-1CE9-F0C934CE1631}"/>
                </a:ext>
              </a:extLst>
            </p:cNvPr>
            <p:cNvSpPr/>
            <p:nvPr/>
          </p:nvSpPr>
          <p:spPr>
            <a:xfrm>
              <a:off x="6618265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33" name="Google Shape;2102;p78">
              <a:extLst>
                <a:ext uri="{FF2B5EF4-FFF2-40B4-BE49-F238E27FC236}">
                  <a16:creationId xmlns:a16="http://schemas.microsoft.com/office/drawing/2014/main" id="{1B9C909B-7F84-9D7A-4C21-F7CCA2DEED7B}"/>
                </a:ext>
              </a:extLst>
            </p:cNvPr>
            <p:cNvSpPr/>
            <p:nvPr/>
          </p:nvSpPr>
          <p:spPr>
            <a:xfrm>
              <a:off x="6618265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34" name="Google Shape;2103;p78">
              <a:extLst>
                <a:ext uri="{FF2B5EF4-FFF2-40B4-BE49-F238E27FC236}">
                  <a16:creationId xmlns:a16="http://schemas.microsoft.com/office/drawing/2014/main" id="{7E99CA5C-DD12-BAE5-0B9A-796EE07A84CC}"/>
                </a:ext>
              </a:extLst>
            </p:cNvPr>
            <p:cNvSpPr/>
            <p:nvPr/>
          </p:nvSpPr>
          <p:spPr>
            <a:xfrm>
              <a:off x="6112454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35" name="Google Shape;2104;p78">
              <a:extLst>
                <a:ext uri="{FF2B5EF4-FFF2-40B4-BE49-F238E27FC236}">
                  <a16:creationId xmlns:a16="http://schemas.microsoft.com/office/drawing/2014/main" id="{31E1CC37-D83C-1F68-2895-775B42BCD0E3}"/>
                </a:ext>
              </a:extLst>
            </p:cNvPr>
            <p:cNvSpPr/>
            <p:nvPr/>
          </p:nvSpPr>
          <p:spPr>
            <a:xfrm>
              <a:off x="6112454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36" name="Google Shape;2105;p78">
              <a:extLst>
                <a:ext uri="{FF2B5EF4-FFF2-40B4-BE49-F238E27FC236}">
                  <a16:creationId xmlns:a16="http://schemas.microsoft.com/office/drawing/2014/main" id="{83BD6D9E-A9C9-11EF-B32E-D01B617C936D}"/>
                </a:ext>
              </a:extLst>
            </p:cNvPr>
            <p:cNvSpPr/>
            <p:nvPr/>
          </p:nvSpPr>
          <p:spPr>
            <a:xfrm>
              <a:off x="5707367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37" name="Google Shape;2106;p78">
              <a:extLst>
                <a:ext uri="{FF2B5EF4-FFF2-40B4-BE49-F238E27FC236}">
                  <a16:creationId xmlns:a16="http://schemas.microsoft.com/office/drawing/2014/main" id="{914A9605-F943-CBE9-CD7C-BBD29587AACB}"/>
                </a:ext>
              </a:extLst>
            </p:cNvPr>
            <p:cNvSpPr/>
            <p:nvPr/>
          </p:nvSpPr>
          <p:spPr>
            <a:xfrm>
              <a:off x="5808622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38" name="Google Shape;2107;p78">
              <a:extLst>
                <a:ext uri="{FF2B5EF4-FFF2-40B4-BE49-F238E27FC236}">
                  <a16:creationId xmlns:a16="http://schemas.microsoft.com/office/drawing/2014/main" id="{0CA86D2F-74C3-A616-9BCB-6729A0606AC5}"/>
                </a:ext>
              </a:extLst>
            </p:cNvPr>
            <p:cNvSpPr/>
            <p:nvPr/>
          </p:nvSpPr>
          <p:spPr>
            <a:xfrm>
              <a:off x="580862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39" name="Google Shape;2108;p78">
              <a:extLst>
                <a:ext uri="{FF2B5EF4-FFF2-40B4-BE49-F238E27FC236}">
                  <a16:creationId xmlns:a16="http://schemas.microsoft.com/office/drawing/2014/main" id="{656AA5CA-1AF5-94C9-2635-378E35D4D3FC}"/>
                </a:ext>
              </a:extLst>
            </p:cNvPr>
            <p:cNvSpPr/>
            <p:nvPr/>
          </p:nvSpPr>
          <p:spPr>
            <a:xfrm>
              <a:off x="5909910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40" name="Google Shape;2109;p78">
              <a:extLst>
                <a:ext uri="{FF2B5EF4-FFF2-40B4-BE49-F238E27FC236}">
                  <a16:creationId xmlns:a16="http://schemas.microsoft.com/office/drawing/2014/main" id="{5974E2EF-5E72-59A4-4EFD-578323614965}"/>
                </a:ext>
              </a:extLst>
            </p:cNvPr>
            <p:cNvSpPr/>
            <p:nvPr/>
          </p:nvSpPr>
          <p:spPr>
            <a:xfrm>
              <a:off x="6011165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41" name="Google Shape;2110;p78">
              <a:extLst>
                <a:ext uri="{FF2B5EF4-FFF2-40B4-BE49-F238E27FC236}">
                  <a16:creationId xmlns:a16="http://schemas.microsoft.com/office/drawing/2014/main" id="{AEB24235-6C8D-3A23-D69D-34A853C1F9C3}"/>
                </a:ext>
              </a:extLst>
            </p:cNvPr>
            <p:cNvSpPr/>
            <p:nvPr/>
          </p:nvSpPr>
          <p:spPr>
            <a:xfrm>
              <a:off x="601116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42" name="Google Shape;2111;p78">
              <a:extLst>
                <a:ext uri="{FF2B5EF4-FFF2-40B4-BE49-F238E27FC236}">
                  <a16:creationId xmlns:a16="http://schemas.microsoft.com/office/drawing/2014/main" id="{74E672F5-BBB4-1B03-ABA4-64799E3525DE}"/>
                </a:ext>
              </a:extLst>
            </p:cNvPr>
            <p:cNvSpPr/>
            <p:nvPr/>
          </p:nvSpPr>
          <p:spPr>
            <a:xfrm>
              <a:off x="6112454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43" name="Google Shape;2112;p78">
              <a:extLst>
                <a:ext uri="{FF2B5EF4-FFF2-40B4-BE49-F238E27FC236}">
                  <a16:creationId xmlns:a16="http://schemas.microsoft.com/office/drawing/2014/main" id="{2AC75B13-80D4-3F57-625A-80946CA9B566}"/>
                </a:ext>
              </a:extLst>
            </p:cNvPr>
            <p:cNvSpPr/>
            <p:nvPr/>
          </p:nvSpPr>
          <p:spPr>
            <a:xfrm>
              <a:off x="6112454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44" name="Google Shape;2113;p78">
              <a:extLst>
                <a:ext uri="{FF2B5EF4-FFF2-40B4-BE49-F238E27FC236}">
                  <a16:creationId xmlns:a16="http://schemas.microsoft.com/office/drawing/2014/main" id="{9559876E-F39A-84BF-4BB4-7AF8277C4CB2}"/>
                </a:ext>
              </a:extLst>
            </p:cNvPr>
            <p:cNvSpPr/>
            <p:nvPr/>
          </p:nvSpPr>
          <p:spPr>
            <a:xfrm>
              <a:off x="6213443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45" name="Google Shape;2114;p78">
              <a:extLst>
                <a:ext uri="{FF2B5EF4-FFF2-40B4-BE49-F238E27FC236}">
                  <a16:creationId xmlns:a16="http://schemas.microsoft.com/office/drawing/2014/main" id="{02DFF341-57F0-32C1-72F2-27FAF3DE2CEB}"/>
                </a:ext>
              </a:extLst>
            </p:cNvPr>
            <p:cNvSpPr/>
            <p:nvPr/>
          </p:nvSpPr>
          <p:spPr>
            <a:xfrm>
              <a:off x="621344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46" name="Google Shape;2115;p78">
              <a:extLst>
                <a:ext uri="{FF2B5EF4-FFF2-40B4-BE49-F238E27FC236}">
                  <a16:creationId xmlns:a16="http://schemas.microsoft.com/office/drawing/2014/main" id="{7B1B378B-78C4-69B9-463A-F1C395BBAF38}"/>
                </a:ext>
              </a:extLst>
            </p:cNvPr>
            <p:cNvSpPr/>
            <p:nvPr/>
          </p:nvSpPr>
          <p:spPr>
            <a:xfrm>
              <a:off x="621344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47" name="Google Shape;2116;p78">
              <a:extLst>
                <a:ext uri="{FF2B5EF4-FFF2-40B4-BE49-F238E27FC236}">
                  <a16:creationId xmlns:a16="http://schemas.microsoft.com/office/drawing/2014/main" id="{6B043ED6-4092-F74F-0EA6-F3406DF8C4E1}"/>
                </a:ext>
              </a:extLst>
            </p:cNvPr>
            <p:cNvSpPr/>
            <p:nvPr/>
          </p:nvSpPr>
          <p:spPr>
            <a:xfrm>
              <a:off x="621344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48" name="Google Shape;2117;p78">
              <a:extLst>
                <a:ext uri="{FF2B5EF4-FFF2-40B4-BE49-F238E27FC236}">
                  <a16:creationId xmlns:a16="http://schemas.microsoft.com/office/drawing/2014/main" id="{F0458FD6-81F9-9E2A-2CE8-53CC2C0241E9}"/>
                </a:ext>
              </a:extLst>
            </p:cNvPr>
            <p:cNvSpPr/>
            <p:nvPr/>
          </p:nvSpPr>
          <p:spPr>
            <a:xfrm>
              <a:off x="6314732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49" name="Google Shape;2118;p78">
              <a:extLst>
                <a:ext uri="{FF2B5EF4-FFF2-40B4-BE49-F238E27FC236}">
                  <a16:creationId xmlns:a16="http://schemas.microsoft.com/office/drawing/2014/main" id="{8EA5CE93-7E49-1EE7-42C5-748724086004}"/>
                </a:ext>
              </a:extLst>
            </p:cNvPr>
            <p:cNvSpPr/>
            <p:nvPr/>
          </p:nvSpPr>
          <p:spPr>
            <a:xfrm>
              <a:off x="631473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50" name="Google Shape;2119;p78">
              <a:extLst>
                <a:ext uri="{FF2B5EF4-FFF2-40B4-BE49-F238E27FC236}">
                  <a16:creationId xmlns:a16="http://schemas.microsoft.com/office/drawing/2014/main" id="{07BE2509-8716-E44D-FA74-5810CB49910F}"/>
                </a:ext>
              </a:extLst>
            </p:cNvPr>
            <p:cNvSpPr/>
            <p:nvPr/>
          </p:nvSpPr>
          <p:spPr>
            <a:xfrm>
              <a:off x="6314732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51" name="Google Shape;2120;p78">
              <a:extLst>
                <a:ext uri="{FF2B5EF4-FFF2-40B4-BE49-F238E27FC236}">
                  <a16:creationId xmlns:a16="http://schemas.microsoft.com/office/drawing/2014/main" id="{9C9C56DA-874A-4B3E-48A4-59CC0BA33DAD}"/>
                </a:ext>
              </a:extLst>
            </p:cNvPr>
            <p:cNvSpPr/>
            <p:nvPr/>
          </p:nvSpPr>
          <p:spPr>
            <a:xfrm>
              <a:off x="6314732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52" name="Google Shape;2121;p78">
              <a:extLst>
                <a:ext uri="{FF2B5EF4-FFF2-40B4-BE49-F238E27FC236}">
                  <a16:creationId xmlns:a16="http://schemas.microsoft.com/office/drawing/2014/main" id="{01B79766-F37A-DDD9-62AB-41102FAD6967}"/>
                </a:ext>
              </a:extLst>
            </p:cNvPr>
            <p:cNvSpPr/>
            <p:nvPr/>
          </p:nvSpPr>
          <p:spPr>
            <a:xfrm>
              <a:off x="6314732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53" name="Google Shape;2122;p78">
              <a:extLst>
                <a:ext uri="{FF2B5EF4-FFF2-40B4-BE49-F238E27FC236}">
                  <a16:creationId xmlns:a16="http://schemas.microsoft.com/office/drawing/2014/main" id="{4A6DD34B-16C3-241B-2E1D-6E710324553B}"/>
                </a:ext>
              </a:extLst>
            </p:cNvPr>
            <p:cNvSpPr/>
            <p:nvPr/>
          </p:nvSpPr>
          <p:spPr>
            <a:xfrm>
              <a:off x="6314732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54" name="Google Shape;2123;p78">
              <a:extLst>
                <a:ext uri="{FF2B5EF4-FFF2-40B4-BE49-F238E27FC236}">
                  <a16:creationId xmlns:a16="http://schemas.microsoft.com/office/drawing/2014/main" id="{2A45B8B7-A498-BDF5-8D4E-2ACCA68FD5AB}"/>
                </a:ext>
              </a:extLst>
            </p:cNvPr>
            <p:cNvSpPr/>
            <p:nvPr/>
          </p:nvSpPr>
          <p:spPr>
            <a:xfrm>
              <a:off x="6416020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55" name="Google Shape;2124;p78">
              <a:extLst>
                <a:ext uri="{FF2B5EF4-FFF2-40B4-BE49-F238E27FC236}">
                  <a16:creationId xmlns:a16="http://schemas.microsoft.com/office/drawing/2014/main" id="{B3D59D9F-2742-3ED8-6F38-12575B6ACF78}"/>
                </a:ext>
              </a:extLst>
            </p:cNvPr>
            <p:cNvSpPr/>
            <p:nvPr/>
          </p:nvSpPr>
          <p:spPr>
            <a:xfrm>
              <a:off x="6416020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56" name="Google Shape;2125;p78">
              <a:extLst>
                <a:ext uri="{FF2B5EF4-FFF2-40B4-BE49-F238E27FC236}">
                  <a16:creationId xmlns:a16="http://schemas.microsoft.com/office/drawing/2014/main" id="{329A1FFC-27FC-F2EF-A9FD-E31DBC5F16D1}"/>
                </a:ext>
              </a:extLst>
            </p:cNvPr>
            <p:cNvSpPr/>
            <p:nvPr/>
          </p:nvSpPr>
          <p:spPr>
            <a:xfrm>
              <a:off x="6416020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57" name="Google Shape;2126;p78">
              <a:extLst>
                <a:ext uri="{FF2B5EF4-FFF2-40B4-BE49-F238E27FC236}">
                  <a16:creationId xmlns:a16="http://schemas.microsoft.com/office/drawing/2014/main" id="{3453E515-6757-2F3B-03BE-1EF5F8B5EB0D}"/>
                </a:ext>
              </a:extLst>
            </p:cNvPr>
            <p:cNvSpPr/>
            <p:nvPr/>
          </p:nvSpPr>
          <p:spPr>
            <a:xfrm>
              <a:off x="6416020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58" name="Google Shape;2127;p78">
              <a:extLst>
                <a:ext uri="{FF2B5EF4-FFF2-40B4-BE49-F238E27FC236}">
                  <a16:creationId xmlns:a16="http://schemas.microsoft.com/office/drawing/2014/main" id="{0B278ECC-E439-48E9-91DD-C83F8A429B9A}"/>
                </a:ext>
              </a:extLst>
            </p:cNvPr>
            <p:cNvSpPr/>
            <p:nvPr/>
          </p:nvSpPr>
          <p:spPr>
            <a:xfrm>
              <a:off x="6416020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59" name="Google Shape;2128;p78">
              <a:extLst>
                <a:ext uri="{FF2B5EF4-FFF2-40B4-BE49-F238E27FC236}">
                  <a16:creationId xmlns:a16="http://schemas.microsoft.com/office/drawing/2014/main" id="{F4EAE5CB-9C99-BD35-2F38-C7B53E14B4E1}"/>
                </a:ext>
              </a:extLst>
            </p:cNvPr>
            <p:cNvSpPr/>
            <p:nvPr/>
          </p:nvSpPr>
          <p:spPr>
            <a:xfrm>
              <a:off x="6416020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60" name="Google Shape;2129;p78">
              <a:extLst>
                <a:ext uri="{FF2B5EF4-FFF2-40B4-BE49-F238E27FC236}">
                  <a16:creationId xmlns:a16="http://schemas.microsoft.com/office/drawing/2014/main" id="{FA172695-EFE6-52F9-4214-341602395BDE}"/>
                </a:ext>
              </a:extLst>
            </p:cNvPr>
            <p:cNvSpPr/>
            <p:nvPr/>
          </p:nvSpPr>
          <p:spPr>
            <a:xfrm>
              <a:off x="6416020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61" name="Google Shape;2130;p78">
              <a:extLst>
                <a:ext uri="{FF2B5EF4-FFF2-40B4-BE49-F238E27FC236}">
                  <a16:creationId xmlns:a16="http://schemas.microsoft.com/office/drawing/2014/main" id="{D101CCFF-76D8-773B-7602-F6A586D0DA4E}"/>
                </a:ext>
              </a:extLst>
            </p:cNvPr>
            <p:cNvSpPr/>
            <p:nvPr/>
          </p:nvSpPr>
          <p:spPr>
            <a:xfrm>
              <a:off x="651727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62" name="Google Shape;2131;p78">
              <a:extLst>
                <a:ext uri="{FF2B5EF4-FFF2-40B4-BE49-F238E27FC236}">
                  <a16:creationId xmlns:a16="http://schemas.microsoft.com/office/drawing/2014/main" id="{6F2972EE-DDF6-598E-23F8-6793E3EC87E4}"/>
                </a:ext>
              </a:extLst>
            </p:cNvPr>
            <p:cNvSpPr/>
            <p:nvPr/>
          </p:nvSpPr>
          <p:spPr>
            <a:xfrm>
              <a:off x="6517275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63" name="Google Shape;2132;p78">
              <a:extLst>
                <a:ext uri="{FF2B5EF4-FFF2-40B4-BE49-F238E27FC236}">
                  <a16:creationId xmlns:a16="http://schemas.microsoft.com/office/drawing/2014/main" id="{5896CA17-87C9-A4A8-52A2-25C6B3D40977}"/>
                </a:ext>
              </a:extLst>
            </p:cNvPr>
            <p:cNvSpPr/>
            <p:nvPr/>
          </p:nvSpPr>
          <p:spPr>
            <a:xfrm>
              <a:off x="6517275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64" name="Google Shape;2133;p78">
              <a:extLst>
                <a:ext uri="{FF2B5EF4-FFF2-40B4-BE49-F238E27FC236}">
                  <a16:creationId xmlns:a16="http://schemas.microsoft.com/office/drawing/2014/main" id="{FFF5C392-A0CD-26B8-E683-695646972BCA}"/>
                </a:ext>
              </a:extLst>
            </p:cNvPr>
            <p:cNvSpPr/>
            <p:nvPr/>
          </p:nvSpPr>
          <p:spPr>
            <a:xfrm>
              <a:off x="651727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65" name="Google Shape;2134;p78">
              <a:extLst>
                <a:ext uri="{FF2B5EF4-FFF2-40B4-BE49-F238E27FC236}">
                  <a16:creationId xmlns:a16="http://schemas.microsoft.com/office/drawing/2014/main" id="{561C47B8-8AA2-6EE9-91AA-45AE1870BD4A}"/>
                </a:ext>
              </a:extLst>
            </p:cNvPr>
            <p:cNvSpPr/>
            <p:nvPr/>
          </p:nvSpPr>
          <p:spPr>
            <a:xfrm>
              <a:off x="6517275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66" name="Google Shape;2135;p78">
              <a:extLst>
                <a:ext uri="{FF2B5EF4-FFF2-40B4-BE49-F238E27FC236}">
                  <a16:creationId xmlns:a16="http://schemas.microsoft.com/office/drawing/2014/main" id="{49D48714-F485-5FC0-F2BD-F87BFEB59428}"/>
                </a:ext>
              </a:extLst>
            </p:cNvPr>
            <p:cNvSpPr/>
            <p:nvPr/>
          </p:nvSpPr>
          <p:spPr>
            <a:xfrm>
              <a:off x="651727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67" name="Google Shape;2136;p78">
              <a:extLst>
                <a:ext uri="{FF2B5EF4-FFF2-40B4-BE49-F238E27FC236}">
                  <a16:creationId xmlns:a16="http://schemas.microsoft.com/office/drawing/2014/main" id="{1AD82E4A-A888-6E97-77EF-93ECF25CE78E}"/>
                </a:ext>
              </a:extLst>
            </p:cNvPr>
            <p:cNvSpPr/>
            <p:nvPr/>
          </p:nvSpPr>
          <p:spPr>
            <a:xfrm>
              <a:off x="651727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68" name="Google Shape;2137;p78">
              <a:extLst>
                <a:ext uri="{FF2B5EF4-FFF2-40B4-BE49-F238E27FC236}">
                  <a16:creationId xmlns:a16="http://schemas.microsoft.com/office/drawing/2014/main" id="{54D17643-53B1-EC35-12FD-0FC1BBE296B5}"/>
                </a:ext>
              </a:extLst>
            </p:cNvPr>
            <p:cNvSpPr/>
            <p:nvPr/>
          </p:nvSpPr>
          <p:spPr>
            <a:xfrm>
              <a:off x="6517275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69" name="Google Shape;2138;p78">
              <a:extLst>
                <a:ext uri="{FF2B5EF4-FFF2-40B4-BE49-F238E27FC236}">
                  <a16:creationId xmlns:a16="http://schemas.microsoft.com/office/drawing/2014/main" id="{4EB3FBE1-E194-67ED-C6C6-29B0FF89947E}"/>
                </a:ext>
              </a:extLst>
            </p:cNvPr>
            <p:cNvSpPr/>
            <p:nvPr/>
          </p:nvSpPr>
          <p:spPr>
            <a:xfrm>
              <a:off x="6618265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70" name="Google Shape;2139;p78">
              <a:extLst>
                <a:ext uri="{FF2B5EF4-FFF2-40B4-BE49-F238E27FC236}">
                  <a16:creationId xmlns:a16="http://schemas.microsoft.com/office/drawing/2014/main" id="{618E8DCA-E193-3D01-1FC2-347FDB784AA6}"/>
                </a:ext>
              </a:extLst>
            </p:cNvPr>
            <p:cNvSpPr/>
            <p:nvPr/>
          </p:nvSpPr>
          <p:spPr>
            <a:xfrm>
              <a:off x="671955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71" name="Google Shape;2140;p78">
              <a:extLst>
                <a:ext uri="{FF2B5EF4-FFF2-40B4-BE49-F238E27FC236}">
                  <a16:creationId xmlns:a16="http://schemas.microsoft.com/office/drawing/2014/main" id="{85AA9829-F14B-7FC2-7159-422C086AC6AA}"/>
                </a:ext>
              </a:extLst>
            </p:cNvPr>
            <p:cNvSpPr/>
            <p:nvPr/>
          </p:nvSpPr>
          <p:spPr>
            <a:xfrm>
              <a:off x="6719553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72" name="Google Shape;2141;p78">
              <a:extLst>
                <a:ext uri="{FF2B5EF4-FFF2-40B4-BE49-F238E27FC236}">
                  <a16:creationId xmlns:a16="http://schemas.microsoft.com/office/drawing/2014/main" id="{2E98EF27-5ACE-6C3B-360E-0717F2B0C56A}"/>
                </a:ext>
              </a:extLst>
            </p:cNvPr>
            <p:cNvSpPr/>
            <p:nvPr/>
          </p:nvSpPr>
          <p:spPr>
            <a:xfrm>
              <a:off x="6719553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73" name="Google Shape;2142;p78">
              <a:extLst>
                <a:ext uri="{FF2B5EF4-FFF2-40B4-BE49-F238E27FC236}">
                  <a16:creationId xmlns:a16="http://schemas.microsoft.com/office/drawing/2014/main" id="{61C785D3-0AE8-6274-F272-1AEFE4C8878C}"/>
                </a:ext>
              </a:extLst>
            </p:cNvPr>
            <p:cNvSpPr/>
            <p:nvPr/>
          </p:nvSpPr>
          <p:spPr>
            <a:xfrm>
              <a:off x="6719553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74" name="Google Shape;2143;p78">
              <a:extLst>
                <a:ext uri="{FF2B5EF4-FFF2-40B4-BE49-F238E27FC236}">
                  <a16:creationId xmlns:a16="http://schemas.microsoft.com/office/drawing/2014/main" id="{13906556-5573-2833-5690-E3390BA6B796}"/>
                </a:ext>
              </a:extLst>
            </p:cNvPr>
            <p:cNvSpPr/>
            <p:nvPr/>
          </p:nvSpPr>
          <p:spPr>
            <a:xfrm>
              <a:off x="671955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75" name="Google Shape;2144;p78">
              <a:extLst>
                <a:ext uri="{FF2B5EF4-FFF2-40B4-BE49-F238E27FC236}">
                  <a16:creationId xmlns:a16="http://schemas.microsoft.com/office/drawing/2014/main" id="{4A03E0AF-7B3C-05E4-7162-60D5A70FE4FD}"/>
                </a:ext>
              </a:extLst>
            </p:cNvPr>
            <p:cNvSpPr/>
            <p:nvPr/>
          </p:nvSpPr>
          <p:spPr>
            <a:xfrm>
              <a:off x="671955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76" name="Google Shape;2145;p78">
              <a:extLst>
                <a:ext uri="{FF2B5EF4-FFF2-40B4-BE49-F238E27FC236}">
                  <a16:creationId xmlns:a16="http://schemas.microsoft.com/office/drawing/2014/main" id="{02AE1DD2-0CBB-9A9B-8924-8AA25BC240CF}"/>
                </a:ext>
              </a:extLst>
            </p:cNvPr>
            <p:cNvSpPr/>
            <p:nvPr/>
          </p:nvSpPr>
          <p:spPr>
            <a:xfrm>
              <a:off x="671955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77" name="Google Shape;2146;p78">
              <a:extLst>
                <a:ext uri="{FF2B5EF4-FFF2-40B4-BE49-F238E27FC236}">
                  <a16:creationId xmlns:a16="http://schemas.microsoft.com/office/drawing/2014/main" id="{164AD7AD-2567-1152-136F-971781817D06}"/>
                </a:ext>
              </a:extLst>
            </p:cNvPr>
            <p:cNvSpPr/>
            <p:nvPr/>
          </p:nvSpPr>
          <p:spPr>
            <a:xfrm>
              <a:off x="671955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78" name="Google Shape;2147;p78">
              <a:extLst>
                <a:ext uri="{FF2B5EF4-FFF2-40B4-BE49-F238E27FC236}">
                  <a16:creationId xmlns:a16="http://schemas.microsoft.com/office/drawing/2014/main" id="{2C3FB9B6-DBFD-6CF3-0D9F-38C23A613116}"/>
                </a:ext>
              </a:extLst>
            </p:cNvPr>
            <p:cNvSpPr/>
            <p:nvPr/>
          </p:nvSpPr>
          <p:spPr>
            <a:xfrm>
              <a:off x="6719553" y="1866860"/>
              <a:ext cx="82851" cy="70759"/>
            </a:xfrm>
            <a:custGeom>
              <a:avLst/>
              <a:gdLst/>
              <a:ahLst/>
              <a:cxnLst/>
              <a:rect l="l" t="t" r="r" b="b"/>
              <a:pathLst>
                <a:path w="2494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4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79" name="Google Shape;2148;p78">
              <a:extLst>
                <a:ext uri="{FF2B5EF4-FFF2-40B4-BE49-F238E27FC236}">
                  <a16:creationId xmlns:a16="http://schemas.microsoft.com/office/drawing/2014/main" id="{AD95E629-D5E4-4A35-A54C-6FEACBB427A2}"/>
                </a:ext>
              </a:extLst>
            </p:cNvPr>
            <p:cNvSpPr/>
            <p:nvPr/>
          </p:nvSpPr>
          <p:spPr>
            <a:xfrm>
              <a:off x="6618265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80" name="Google Shape;2149;p78">
              <a:extLst>
                <a:ext uri="{FF2B5EF4-FFF2-40B4-BE49-F238E27FC236}">
                  <a16:creationId xmlns:a16="http://schemas.microsoft.com/office/drawing/2014/main" id="{C5C239DA-DF61-3533-B5F4-1677AC27BBE9}"/>
                </a:ext>
              </a:extLst>
            </p:cNvPr>
            <p:cNvSpPr/>
            <p:nvPr/>
          </p:nvSpPr>
          <p:spPr>
            <a:xfrm>
              <a:off x="6517275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81" name="Google Shape;2150;p78">
              <a:extLst>
                <a:ext uri="{FF2B5EF4-FFF2-40B4-BE49-F238E27FC236}">
                  <a16:creationId xmlns:a16="http://schemas.microsoft.com/office/drawing/2014/main" id="{7D49F86C-90A0-2EA5-286E-2E2EA0D509EF}"/>
                </a:ext>
              </a:extLst>
            </p:cNvPr>
            <p:cNvSpPr/>
            <p:nvPr/>
          </p:nvSpPr>
          <p:spPr>
            <a:xfrm>
              <a:off x="6517275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82" name="Google Shape;2151;p78">
              <a:extLst>
                <a:ext uri="{FF2B5EF4-FFF2-40B4-BE49-F238E27FC236}">
                  <a16:creationId xmlns:a16="http://schemas.microsoft.com/office/drawing/2014/main" id="{6E5CBC8E-53C2-287A-787A-2449D36549C5}"/>
                </a:ext>
              </a:extLst>
            </p:cNvPr>
            <p:cNvSpPr/>
            <p:nvPr/>
          </p:nvSpPr>
          <p:spPr>
            <a:xfrm>
              <a:off x="6416020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83" name="Google Shape;2152;p78">
              <a:extLst>
                <a:ext uri="{FF2B5EF4-FFF2-40B4-BE49-F238E27FC236}">
                  <a16:creationId xmlns:a16="http://schemas.microsoft.com/office/drawing/2014/main" id="{966449CD-94C1-5BEA-2ED4-8DC18C2838D0}"/>
                </a:ext>
              </a:extLst>
            </p:cNvPr>
            <p:cNvSpPr/>
            <p:nvPr/>
          </p:nvSpPr>
          <p:spPr>
            <a:xfrm>
              <a:off x="6416020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84" name="Google Shape;2153;p78">
              <a:extLst>
                <a:ext uri="{FF2B5EF4-FFF2-40B4-BE49-F238E27FC236}">
                  <a16:creationId xmlns:a16="http://schemas.microsoft.com/office/drawing/2014/main" id="{C80D2541-4BD0-D17D-F619-DB8454D065B5}"/>
                </a:ext>
              </a:extLst>
            </p:cNvPr>
            <p:cNvSpPr/>
            <p:nvPr/>
          </p:nvSpPr>
          <p:spPr>
            <a:xfrm>
              <a:off x="6416020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85" name="Google Shape;2154;p78">
              <a:extLst>
                <a:ext uri="{FF2B5EF4-FFF2-40B4-BE49-F238E27FC236}">
                  <a16:creationId xmlns:a16="http://schemas.microsoft.com/office/drawing/2014/main" id="{F2F99CD3-2A24-D285-6FF4-0E1E3DF82B21}"/>
                </a:ext>
              </a:extLst>
            </p:cNvPr>
            <p:cNvSpPr/>
            <p:nvPr/>
          </p:nvSpPr>
          <p:spPr>
            <a:xfrm>
              <a:off x="6416020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86" name="Google Shape;2155;p78">
              <a:extLst>
                <a:ext uri="{FF2B5EF4-FFF2-40B4-BE49-F238E27FC236}">
                  <a16:creationId xmlns:a16="http://schemas.microsoft.com/office/drawing/2014/main" id="{07B67433-EFF9-83BB-8B36-C57C553BAC6B}"/>
                </a:ext>
              </a:extLst>
            </p:cNvPr>
            <p:cNvSpPr/>
            <p:nvPr/>
          </p:nvSpPr>
          <p:spPr>
            <a:xfrm>
              <a:off x="6314732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87" name="Google Shape;2156;p78">
              <a:extLst>
                <a:ext uri="{FF2B5EF4-FFF2-40B4-BE49-F238E27FC236}">
                  <a16:creationId xmlns:a16="http://schemas.microsoft.com/office/drawing/2014/main" id="{E19BBC53-8DC6-FF29-A732-914C7AA2F113}"/>
                </a:ext>
              </a:extLst>
            </p:cNvPr>
            <p:cNvSpPr/>
            <p:nvPr/>
          </p:nvSpPr>
          <p:spPr>
            <a:xfrm>
              <a:off x="6314732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88" name="Google Shape;2157;p78">
              <a:extLst>
                <a:ext uri="{FF2B5EF4-FFF2-40B4-BE49-F238E27FC236}">
                  <a16:creationId xmlns:a16="http://schemas.microsoft.com/office/drawing/2014/main" id="{493E600E-31F9-C61B-339F-F1ED377A7DAD}"/>
                </a:ext>
              </a:extLst>
            </p:cNvPr>
            <p:cNvSpPr/>
            <p:nvPr/>
          </p:nvSpPr>
          <p:spPr>
            <a:xfrm>
              <a:off x="631473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89" name="Google Shape;2158;p78">
              <a:extLst>
                <a:ext uri="{FF2B5EF4-FFF2-40B4-BE49-F238E27FC236}">
                  <a16:creationId xmlns:a16="http://schemas.microsoft.com/office/drawing/2014/main" id="{8CD2750D-D3BF-61DE-7795-9240AEEA1BE2}"/>
                </a:ext>
              </a:extLst>
            </p:cNvPr>
            <p:cNvSpPr/>
            <p:nvPr/>
          </p:nvSpPr>
          <p:spPr>
            <a:xfrm>
              <a:off x="631473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90" name="Google Shape;2159;p78">
              <a:extLst>
                <a:ext uri="{FF2B5EF4-FFF2-40B4-BE49-F238E27FC236}">
                  <a16:creationId xmlns:a16="http://schemas.microsoft.com/office/drawing/2014/main" id="{651B0F7E-C7B6-8CD3-08C2-A0EC1AF7C29B}"/>
                </a:ext>
              </a:extLst>
            </p:cNvPr>
            <p:cNvSpPr/>
            <p:nvPr/>
          </p:nvSpPr>
          <p:spPr>
            <a:xfrm>
              <a:off x="631473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91" name="Google Shape;2160;p78">
              <a:extLst>
                <a:ext uri="{FF2B5EF4-FFF2-40B4-BE49-F238E27FC236}">
                  <a16:creationId xmlns:a16="http://schemas.microsoft.com/office/drawing/2014/main" id="{48AFC908-263C-0405-62AA-23CFB6C53148}"/>
                </a:ext>
              </a:extLst>
            </p:cNvPr>
            <p:cNvSpPr/>
            <p:nvPr/>
          </p:nvSpPr>
          <p:spPr>
            <a:xfrm>
              <a:off x="631473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92" name="Google Shape;2161;p78">
              <a:extLst>
                <a:ext uri="{FF2B5EF4-FFF2-40B4-BE49-F238E27FC236}">
                  <a16:creationId xmlns:a16="http://schemas.microsoft.com/office/drawing/2014/main" id="{200E89C7-606F-B3C1-80C5-479F4CCB7317}"/>
                </a:ext>
              </a:extLst>
            </p:cNvPr>
            <p:cNvSpPr/>
            <p:nvPr/>
          </p:nvSpPr>
          <p:spPr>
            <a:xfrm>
              <a:off x="621344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93" name="Google Shape;2162;p78">
              <a:extLst>
                <a:ext uri="{FF2B5EF4-FFF2-40B4-BE49-F238E27FC236}">
                  <a16:creationId xmlns:a16="http://schemas.microsoft.com/office/drawing/2014/main" id="{2A2E1D26-BBF9-E3CF-04AA-2F87A932245D}"/>
                </a:ext>
              </a:extLst>
            </p:cNvPr>
            <p:cNvSpPr/>
            <p:nvPr/>
          </p:nvSpPr>
          <p:spPr>
            <a:xfrm>
              <a:off x="6213443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94" name="Google Shape;2163;p78">
              <a:extLst>
                <a:ext uri="{FF2B5EF4-FFF2-40B4-BE49-F238E27FC236}">
                  <a16:creationId xmlns:a16="http://schemas.microsoft.com/office/drawing/2014/main" id="{C28947FB-98B8-60DE-ACF4-139C6A36BC9F}"/>
                </a:ext>
              </a:extLst>
            </p:cNvPr>
            <p:cNvSpPr/>
            <p:nvPr/>
          </p:nvSpPr>
          <p:spPr>
            <a:xfrm>
              <a:off x="6213443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95" name="Google Shape;2164;p78">
              <a:extLst>
                <a:ext uri="{FF2B5EF4-FFF2-40B4-BE49-F238E27FC236}">
                  <a16:creationId xmlns:a16="http://schemas.microsoft.com/office/drawing/2014/main" id="{864A2C09-9A6A-CD83-472E-6803CF6FBC81}"/>
                </a:ext>
              </a:extLst>
            </p:cNvPr>
            <p:cNvSpPr/>
            <p:nvPr/>
          </p:nvSpPr>
          <p:spPr>
            <a:xfrm>
              <a:off x="621344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96" name="Google Shape;2165;p78">
              <a:extLst>
                <a:ext uri="{FF2B5EF4-FFF2-40B4-BE49-F238E27FC236}">
                  <a16:creationId xmlns:a16="http://schemas.microsoft.com/office/drawing/2014/main" id="{697E1710-A2C9-DD8F-0124-4947C1B2292E}"/>
                </a:ext>
              </a:extLst>
            </p:cNvPr>
            <p:cNvSpPr/>
            <p:nvPr/>
          </p:nvSpPr>
          <p:spPr>
            <a:xfrm>
              <a:off x="6213443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97" name="Google Shape;2166;p78">
              <a:extLst>
                <a:ext uri="{FF2B5EF4-FFF2-40B4-BE49-F238E27FC236}">
                  <a16:creationId xmlns:a16="http://schemas.microsoft.com/office/drawing/2014/main" id="{319A66D1-05BE-763E-F2C1-0A42A7ECD7A4}"/>
                </a:ext>
              </a:extLst>
            </p:cNvPr>
            <p:cNvSpPr/>
            <p:nvPr/>
          </p:nvSpPr>
          <p:spPr>
            <a:xfrm>
              <a:off x="6213443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98" name="Google Shape;2167;p78">
              <a:extLst>
                <a:ext uri="{FF2B5EF4-FFF2-40B4-BE49-F238E27FC236}">
                  <a16:creationId xmlns:a16="http://schemas.microsoft.com/office/drawing/2014/main" id="{6009E49D-4159-534D-CCEC-50D82A5EC9FD}"/>
                </a:ext>
              </a:extLst>
            </p:cNvPr>
            <p:cNvSpPr/>
            <p:nvPr/>
          </p:nvSpPr>
          <p:spPr>
            <a:xfrm>
              <a:off x="6213443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399" name="Google Shape;2168;p78">
              <a:extLst>
                <a:ext uri="{FF2B5EF4-FFF2-40B4-BE49-F238E27FC236}">
                  <a16:creationId xmlns:a16="http://schemas.microsoft.com/office/drawing/2014/main" id="{268FACA2-4FA4-39CF-EF29-D6D89E36554D}"/>
                </a:ext>
              </a:extLst>
            </p:cNvPr>
            <p:cNvSpPr/>
            <p:nvPr/>
          </p:nvSpPr>
          <p:spPr>
            <a:xfrm>
              <a:off x="6213443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00" name="Google Shape;2169;p78">
              <a:extLst>
                <a:ext uri="{FF2B5EF4-FFF2-40B4-BE49-F238E27FC236}">
                  <a16:creationId xmlns:a16="http://schemas.microsoft.com/office/drawing/2014/main" id="{19BFBE9E-CA25-564B-0E58-D3D107F685E5}"/>
                </a:ext>
              </a:extLst>
            </p:cNvPr>
            <p:cNvSpPr/>
            <p:nvPr/>
          </p:nvSpPr>
          <p:spPr>
            <a:xfrm>
              <a:off x="6112454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01" name="Google Shape;2170;p78">
              <a:extLst>
                <a:ext uri="{FF2B5EF4-FFF2-40B4-BE49-F238E27FC236}">
                  <a16:creationId xmlns:a16="http://schemas.microsoft.com/office/drawing/2014/main" id="{4C5A2A02-1311-3EA4-AC58-2D22F19E1099}"/>
                </a:ext>
              </a:extLst>
            </p:cNvPr>
            <p:cNvSpPr/>
            <p:nvPr/>
          </p:nvSpPr>
          <p:spPr>
            <a:xfrm>
              <a:off x="6112454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02" name="Google Shape;2171;p78">
              <a:extLst>
                <a:ext uri="{FF2B5EF4-FFF2-40B4-BE49-F238E27FC236}">
                  <a16:creationId xmlns:a16="http://schemas.microsoft.com/office/drawing/2014/main" id="{5976C4E3-E9D1-9755-DA85-824BD0EF6F0D}"/>
                </a:ext>
              </a:extLst>
            </p:cNvPr>
            <p:cNvSpPr/>
            <p:nvPr/>
          </p:nvSpPr>
          <p:spPr>
            <a:xfrm>
              <a:off x="6112454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03" name="Google Shape;2172;p78">
              <a:extLst>
                <a:ext uri="{FF2B5EF4-FFF2-40B4-BE49-F238E27FC236}">
                  <a16:creationId xmlns:a16="http://schemas.microsoft.com/office/drawing/2014/main" id="{5926BCCB-9F06-DD8D-A635-25899B7A7383}"/>
                </a:ext>
              </a:extLst>
            </p:cNvPr>
            <p:cNvSpPr/>
            <p:nvPr/>
          </p:nvSpPr>
          <p:spPr>
            <a:xfrm>
              <a:off x="6112454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04" name="Google Shape;2173;p78">
              <a:extLst>
                <a:ext uri="{FF2B5EF4-FFF2-40B4-BE49-F238E27FC236}">
                  <a16:creationId xmlns:a16="http://schemas.microsoft.com/office/drawing/2014/main" id="{8ADA8E0B-1117-48D7-B017-27D311FCCC6E}"/>
                </a:ext>
              </a:extLst>
            </p:cNvPr>
            <p:cNvSpPr/>
            <p:nvPr/>
          </p:nvSpPr>
          <p:spPr>
            <a:xfrm>
              <a:off x="6112454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05" name="Google Shape;2174;p78">
              <a:extLst>
                <a:ext uri="{FF2B5EF4-FFF2-40B4-BE49-F238E27FC236}">
                  <a16:creationId xmlns:a16="http://schemas.microsoft.com/office/drawing/2014/main" id="{53296F86-8C52-9A0A-8B19-3B6793B24240}"/>
                </a:ext>
              </a:extLst>
            </p:cNvPr>
            <p:cNvSpPr/>
            <p:nvPr/>
          </p:nvSpPr>
          <p:spPr>
            <a:xfrm>
              <a:off x="6112454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06" name="Google Shape;2175;p78">
              <a:extLst>
                <a:ext uri="{FF2B5EF4-FFF2-40B4-BE49-F238E27FC236}">
                  <a16:creationId xmlns:a16="http://schemas.microsoft.com/office/drawing/2014/main" id="{22457EED-039B-BF97-49DF-913BBCF4DCE5}"/>
                </a:ext>
              </a:extLst>
            </p:cNvPr>
            <p:cNvSpPr/>
            <p:nvPr/>
          </p:nvSpPr>
          <p:spPr>
            <a:xfrm>
              <a:off x="6112454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07" name="Google Shape;2176;p78">
              <a:extLst>
                <a:ext uri="{FF2B5EF4-FFF2-40B4-BE49-F238E27FC236}">
                  <a16:creationId xmlns:a16="http://schemas.microsoft.com/office/drawing/2014/main" id="{3C506AD5-32A8-B475-CA28-5774E55DE119}"/>
                </a:ext>
              </a:extLst>
            </p:cNvPr>
            <p:cNvSpPr/>
            <p:nvPr/>
          </p:nvSpPr>
          <p:spPr>
            <a:xfrm>
              <a:off x="6112454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08" name="Google Shape;2177;p78">
              <a:extLst>
                <a:ext uri="{FF2B5EF4-FFF2-40B4-BE49-F238E27FC236}">
                  <a16:creationId xmlns:a16="http://schemas.microsoft.com/office/drawing/2014/main" id="{03E6147E-BB32-A650-5D6A-604E8D8289C8}"/>
                </a:ext>
              </a:extLst>
            </p:cNvPr>
            <p:cNvSpPr/>
            <p:nvPr/>
          </p:nvSpPr>
          <p:spPr>
            <a:xfrm>
              <a:off x="6112454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09" name="Google Shape;2178;p78">
              <a:extLst>
                <a:ext uri="{FF2B5EF4-FFF2-40B4-BE49-F238E27FC236}">
                  <a16:creationId xmlns:a16="http://schemas.microsoft.com/office/drawing/2014/main" id="{BF8CC5E2-73E5-B3B4-BD7F-72FA632A3673}"/>
                </a:ext>
              </a:extLst>
            </p:cNvPr>
            <p:cNvSpPr/>
            <p:nvPr/>
          </p:nvSpPr>
          <p:spPr>
            <a:xfrm>
              <a:off x="601116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10" name="Google Shape;2179;p78">
              <a:extLst>
                <a:ext uri="{FF2B5EF4-FFF2-40B4-BE49-F238E27FC236}">
                  <a16:creationId xmlns:a16="http://schemas.microsoft.com/office/drawing/2014/main" id="{19911DBB-7257-1A2F-A5B9-D0E6D16B4AF5}"/>
                </a:ext>
              </a:extLst>
            </p:cNvPr>
            <p:cNvSpPr/>
            <p:nvPr/>
          </p:nvSpPr>
          <p:spPr>
            <a:xfrm>
              <a:off x="601116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3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11" name="Google Shape;2180;p78">
              <a:extLst>
                <a:ext uri="{FF2B5EF4-FFF2-40B4-BE49-F238E27FC236}">
                  <a16:creationId xmlns:a16="http://schemas.microsoft.com/office/drawing/2014/main" id="{BE6E4BA2-6DF6-44E2-3824-A04B7A7C8071}"/>
                </a:ext>
              </a:extLst>
            </p:cNvPr>
            <p:cNvSpPr/>
            <p:nvPr/>
          </p:nvSpPr>
          <p:spPr>
            <a:xfrm>
              <a:off x="6011165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12" name="Google Shape;2181;p78">
              <a:extLst>
                <a:ext uri="{FF2B5EF4-FFF2-40B4-BE49-F238E27FC236}">
                  <a16:creationId xmlns:a16="http://schemas.microsoft.com/office/drawing/2014/main" id="{9E8C09C8-77FD-A26E-E7A5-57B361EA47EA}"/>
                </a:ext>
              </a:extLst>
            </p:cNvPr>
            <p:cNvSpPr/>
            <p:nvPr/>
          </p:nvSpPr>
          <p:spPr>
            <a:xfrm>
              <a:off x="6011165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13" name="Google Shape;2182;p78">
              <a:extLst>
                <a:ext uri="{FF2B5EF4-FFF2-40B4-BE49-F238E27FC236}">
                  <a16:creationId xmlns:a16="http://schemas.microsoft.com/office/drawing/2014/main" id="{32A46E10-0CF8-72C8-9D01-AA283F19303A}"/>
                </a:ext>
              </a:extLst>
            </p:cNvPr>
            <p:cNvSpPr/>
            <p:nvPr/>
          </p:nvSpPr>
          <p:spPr>
            <a:xfrm>
              <a:off x="601116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14" name="Google Shape;2183;p78">
              <a:extLst>
                <a:ext uri="{FF2B5EF4-FFF2-40B4-BE49-F238E27FC236}">
                  <a16:creationId xmlns:a16="http://schemas.microsoft.com/office/drawing/2014/main" id="{D25B0579-6D06-028B-7986-B35754B0414E}"/>
                </a:ext>
              </a:extLst>
            </p:cNvPr>
            <p:cNvSpPr/>
            <p:nvPr/>
          </p:nvSpPr>
          <p:spPr>
            <a:xfrm>
              <a:off x="6011165" y="1866860"/>
              <a:ext cx="82619" cy="70759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15" name="Google Shape;2184;p78">
              <a:extLst>
                <a:ext uri="{FF2B5EF4-FFF2-40B4-BE49-F238E27FC236}">
                  <a16:creationId xmlns:a16="http://schemas.microsoft.com/office/drawing/2014/main" id="{9DAAEA6E-D7B3-1FAF-8AFF-3E93407AA9FA}"/>
                </a:ext>
              </a:extLst>
            </p:cNvPr>
            <p:cNvSpPr/>
            <p:nvPr/>
          </p:nvSpPr>
          <p:spPr>
            <a:xfrm>
              <a:off x="6011165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16" name="Google Shape;2185;p78">
              <a:extLst>
                <a:ext uri="{FF2B5EF4-FFF2-40B4-BE49-F238E27FC236}">
                  <a16:creationId xmlns:a16="http://schemas.microsoft.com/office/drawing/2014/main" id="{BE5AC35C-CD15-18B3-5226-BEC4B0CBC020}"/>
                </a:ext>
              </a:extLst>
            </p:cNvPr>
            <p:cNvSpPr/>
            <p:nvPr/>
          </p:nvSpPr>
          <p:spPr>
            <a:xfrm>
              <a:off x="6011165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17" name="Google Shape;2186;p78">
              <a:extLst>
                <a:ext uri="{FF2B5EF4-FFF2-40B4-BE49-F238E27FC236}">
                  <a16:creationId xmlns:a16="http://schemas.microsoft.com/office/drawing/2014/main" id="{832AAEC0-D8DE-F02E-3A94-0E76C72DAA41}"/>
                </a:ext>
              </a:extLst>
            </p:cNvPr>
            <p:cNvSpPr/>
            <p:nvPr/>
          </p:nvSpPr>
          <p:spPr>
            <a:xfrm>
              <a:off x="6011165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18" name="Google Shape;2187;p78">
              <a:extLst>
                <a:ext uri="{FF2B5EF4-FFF2-40B4-BE49-F238E27FC236}">
                  <a16:creationId xmlns:a16="http://schemas.microsoft.com/office/drawing/2014/main" id="{D340A053-6F55-0F5C-4C30-93863CC2F747}"/>
                </a:ext>
              </a:extLst>
            </p:cNvPr>
            <p:cNvSpPr/>
            <p:nvPr/>
          </p:nvSpPr>
          <p:spPr>
            <a:xfrm>
              <a:off x="601116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19" name="Google Shape;2188;p78">
              <a:extLst>
                <a:ext uri="{FF2B5EF4-FFF2-40B4-BE49-F238E27FC236}">
                  <a16:creationId xmlns:a16="http://schemas.microsoft.com/office/drawing/2014/main" id="{C3409CD0-0009-3CA5-05F4-B6B40D794FB4}"/>
                </a:ext>
              </a:extLst>
            </p:cNvPr>
            <p:cNvSpPr/>
            <p:nvPr/>
          </p:nvSpPr>
          <p:spPr>
            <a:xfrm>
              <a:off x="5909910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20" name="Google Shape;2189;p78">
              <a:extLst>
                <a:ext uri="{FF2B5EF4-FFF2-40B4-BE49-F238E27FC236}">
                  <a16:creationId xmlns:a16="http://schemas.microsoft.com/office/drawing/2014/main" id="{E849EE7E-938F-8540-B1F0-66AE4C32C17B}"/>
                </a:ext>
              </a:extLst>
            </p:cNvPr>
            <p:cNvSpPr/>
            <p:nvPr/>
          </p:nvSpPr>
          <p:spPr>
            <a:xfrm>
              <a:off x="5909910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21" name="Google Shape;2190;p78">
              <a:extLst>
                <a:ext uri="{FF2B5EF4-FFF2-40B4-BE49-F238E27FC236}">
                  <a16:creationId xmlns:a16="http://schemas.microsoft.com/office/drawing/2014/main" id="{D8C0D0A6-AF7C-3F09-D959-F51E7D66409F}"/>
                </a:ext>
              </a:extLst>
            </p:cNvPr>
            <p:cNvSpPr/>
            <p:nvPr/>
          </p:nvSpPr>
          <p:spPr>
            <a:xfrm>
              <a:off x="5909910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22" name="Google Shape;2191;p78">
              <a:extLst>
                <a:ext uri="{FF2B5EF4-FFF2-40B4-BE49-F238E27FC236}">
                  <a16:creationId xmlns:a16="http://schemas.microsoft.com/office/drawing/2014/main" id="{F138BF0A-B1D8-514F-6F57-2BB3944D23C8}"/>
                </a:ext>
              </a:extLst>
            </p:cNvPr>
            <p:cNvSpPr/>
            <p:nvPr/>
          </p:nvSpPr>
          <p:spPr>
            <a:xfrm>
              <a:off x="5909910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23" name="Google Shape;2192;p78">
              <a:extLst>
                <a:ext uri="{FF2B5EF4-FFF2-40B4-BE49-F238E27FC236}">
                  <a16:creationId xmlns:a16="http://schemas.microsoft.com/office/drawing/2014/main" id="{07B71552-F80C-6655-EA05-1290525F827F}"/>
                </a:ext>
              </a:extLst>
            </p:cNvPr>
            <p:cNvSpPr/>
            <p:nvPr/>
          </p:nvSpPr>
          <p:spPr>
            <a:xfrm>
              <a:off x="590991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24" name="Google Shape;2193;p78">
              <a:extLst>
                <a:ext uri="{FF2B5EF4-FFF2-40B4-BE49-F238E27FC236}">
                  <a16:creationId xmlns:a16="http://schemas.microsoft.com/office/drawing/2014/main" id="{0A4E0BE5-8C11-3529-4EF9-F3F50802D244}"/>
                </a:ext>
              </a:extLst>
            </p:cNvPr>
            <p:cNvSpPr/>
            <p:nvPr/>
          </p:nvSpPr>
          <p:spPr>
            <a:xfrm>
              <a:off x="590991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25" name="Google Shape;2194;p78">
              <a:extLst>
                <a:ext uri="{FF2B5EF4-FFF2-40B4-BE49-F238E27FC236}">
                  <a16:creationId xmlns:a16="http://schemas.microsoft.com/office/drawing/2014/main" id="{42B91BA1-6916-FF13-719C-925445B48271}"/>
                </a:ext>
              </a:extLst>
            </p:cNvPr>
            <p:cNvSpPr/>
            <p:nvPr/>
          </p:nvSpPr>
          <p:spPr>
            <a:xfrm>
              <a:off x="5909910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26" name="Google Shape;2195;p78">
              <a:extLst>
                <a:ext uri="{FF2B5EF4-FFF2-40B4-BE49-F238E27FC236}">
                  <a16:creationId xmlns:a16="http://schemas.microsoft.com/office/drawing/2014/main" id="{CA04EBDA-E413-FC75-132C-50A55F8521D0}"/>
                </a:ext>
              </a:extLst>
            </p:cNvPr>
            <p:cNvSpPr/>
            <p:nvPr/>
          </p:nvSpPr>
          <p:spPr>
            <a:xfrm>
              <a:off x="590991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27" name="Google Shape;2196;p78">
              <a:extLst>
                <a:ext uri="{FF2B5EF4-FFF2-40B4-BE49-F238E27FC236}">
                  <a16:creationId xmlns:a16="http://schemas.microsoft.com/office/drawing/2014/main" id="{35155066-E933-0CE1-AF15-3DA2AE2D6259}"/>
                </a:ext>
              </a:extLst>
            </p:cNvPr>
            <p:cNvSpPr/>
            <p:nvPr/>
          </p:nvSpPr>
          <p:spPr>
            <a:xfrm>
              <a:off x="5909910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28" name="Google Shape;2197;p78">
              <a:extLst>
                <a:ext uri="{FF2B5EF4-FFF2-40B4-BE49-F238E27FC236}">
                  <a16:creationId xmlns:a16="http://schemas.microsoft.com/office/drawing/2014/main" id="{57602C77-09A8-ED6F-10E1-2C6EBF121AEC}"/>
                </a:ext>
              </a:extLst>
            </p:cNvPr>
            <p:cNvSpPr/>
            <p:nvPr/>
          </p:nvSpPr>
          <p:spPr>
            <a:xfrm>
              <a:off x="5909910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29" name="Google Shape;2198;p78">
              <a:extLst>
                <a:ext uri="{FF2B5EF4-FFF2-40B4-BE49-F238E27FC236}">
                  <a16:creationId xmlns:a16="http://schemas.microsoft.com/office/drawing/2014/main" id="{FE738452-2830-F601-376E-D3FF0411B1E7}"/>
                </a:ext>
              </a:extLst>
            </p:cNvPr>
            <p:cNvSpPr/>
            <p:nvPr/>
          </p:nvSpPr>
          <p:spPr>
            <a:xfrm>
              <a:off x="5909910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30" name="Google Shape;2199;p78">
              <a:extLst>
                <a:ext uri="{FF2B5EF4-FFF2-40B4-BE49-F238E27FC236}">
                  <a16:creationId xmlns:a16="http://schemas.microsoft.com/office/drawing/2014/main" id="{B3C936D2-C599-DFA2-DD16-2EDCD6F4A56D}"/>
                </a:ext>
              </a:extLst>
            </p:cNvPr>
            <p:cNvSpPr/>
            <p:nvPr/>
          </p:nvSpPr>
          <p:spPr>
            <a:xfrm>
              <a:off x="5808622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31" name="Google Shape;2200;p78">
              <a:extLst>
                <a:ext uri="{FF2B5EF4-FFF2-40B4-BE49-F238E27FC236}">
                  <a16:creationId xmlns:a16="http://schemas.microsoft.com/office/drawing/2014/main" id="{24ADCA57-FF0A-1793-848B-B6222C1E4C89}"/>
                </a:ext>
              </a:extLst>
            </p:cNvPr>
            <p:cNvSpPr/>
            <p:nvPr/>
          </p:nvSpPr>
          <p:spPr>
            <a:xfrm>
              <a:off x="5808622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32" name="Google Shape;2201;p78">
              <a:extLst>
                <a:ext uri="{FF2B5EF4-FFF2-40B4-BE49-F238E27FC236}">
                  <a16:creationId xmlns:a16="http://schemas.microsoft.com/office/drawing/2014/main" id="{6BF5FB14-11D4-D22F-5BF8-4BD76913B423}"/>
                </a:ext>
              </a:extLst>
            </p:cNvPr>
            <p:cNvSpPr/>
            <p:nvPr/>
          </p:nvSpPr>
          <p:spPr>
            <a:xfrm>
              <a:off x="5808622" y="2271681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5"/>
                    <a:pt x="528" y="2132"/>
                    <a:pt x="1076" y="2132"/>
                  </a:cubicBezTo>
                  <a:cubicBezTo>
                    <a:pt x="1335" y="2132"/>
                    <a:pt x="1599" y="2036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33" name="Google Shape;2202;p78">
              <a:extLst>
                <a:ext uri="{FF2B5EF4-FFF2-40B4-BE49-F238E27FC236}">
                  <a16:creationId xmlns:a16="http://schemas.microsoft.com/office/drawing/2014/main" id="{FED215B6-846B-C154-7E3C-37E535894CB2}"/>
                </a:ext>
              </a:extLst>
            </p:cNvPr>
            <p:cNvSpPr/>
            <p:nvPr/>
          </p:nvSpPr>
          <p:spPr>
            <a:xfrm>
              <a:off x="5808622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34" name="Google Shape;2203;p78">
              <a:extLst>
                <a:ext uri="{FF2B5EF4-FFF2-40B4-BE49-F238E27FC236}">
                  <a16:creationId xmlns:a16="http://schemas.microsoft.com/office/drawing/2014/main" id="{933ABB44-DD54-8590-F679-F38FF21C632E}"/>
                </a:ext>
              </a:extLst>
            </p:cNvPr>
            <p:cNvSpPr/>
            <p:nvPr/>
          </p:nvSpPr>
          <p:spPr>
            <a:xfrm>
              <a:off x="580862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35" name="Google Shape;2204;p78">
              <a:extLst>
                <a:ext uri="{FF2B5EF4-FFF2-40B4-BE49-F238E27FC236}">
                  <a16:creationId xmlns:a16="http://schemas.microsoft.com/office/drawing/2014/main" id="{134058D1-CB62-C089-950E-F75A1D5B1A47}"/>
                </a:ext>
              </a:extLst>
            </p:cNvPr>
            <p:cNvSpPr/>
            <p:nvPr/>
          </p:nvSpPr>
          <p:spPr>
            <a:xfrm>
              <a:off x="580862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36" name="Google Shape;2205;p78">
              <a:extLst>
                <a:ext uri="{FF2B5EF4-FFF2-40B4-BE49-F238E27FC236}">
                  <a16:creationId xmlns:a16="http://schemas.microsoft.com/office/drawing/2014/main" id="{01C37451-01E0-C575-4D63-385A04F66550}"/>
                </a:ext>
              </a:extLst>
            </p:cNvPr>
            <p:cNvSpPr/>
            <p:nvPr/>
          </p:nvSpPr>
          <p:spPr>
            <a:xfrm>
              <a:off x="580862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37" name="Google Shape;2206;p78">
              <a:extLst>
                <a:ext uri="{FF2B5EF4-FFF2-40B4-BE49-F238E27FC236}">
                  <a16:creationId xmlns:a16="http://schemas.microsoft.com/office/drawing/2014/main" id="{E4A5071E-BB43-F2E7-0378-8842A2E1AE01}"/>
                </a:ext>
              </a:extLst>
            </p:cNvPr>
            <p:cNvSpPr/>
            <p:nvPr/>
          </p:nvSpPr>
          <p:spPr>
            <a:xfrm>
              <a:off x="580862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38" name="Google Shape;2207;p78">
              <a:extLst>
                <a:ext uri="{FF2B5EF4-FFF2-40B4-BE49-F238E27FC236}">
                  <a16:creationId xmlns:a16="http://schemas.microsoft.com/office/drawing/2014/main" id="{08B0F66F-AB72-66A3-D73B-00B442C1602C}"/>
                </a:ext>
              </a:extLst>
            </p:cNvPr>
            <p:cNvSpPr/>
            <p:nvPr/>
          </p:nvSpPr>
          <p:spPr>
            <a:xfrm>
              <a:off x="5808622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39" name="Google Shape;2208;p78">
              <a:extLst>
                <a:ext uri="{FF2B5EF4-FFF2-40B4-BE49-F238E27FC236}">
                  <a16:creationId xmlns:a16="http://schemas.microsoft.com/office/drawing/2014/main" id="{39787A8B-F727-321C-1F18-03CEF53F7F5E}"/>
                </a:ext>
              </a:extLst>
            </p:cNvPr>
            <p:cNvSpPr/>
            <p:nvPr/>
          </p:nvSpPr>
          <p:spPr>
            <a:xfrm>
              <a:off x="5707367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40" name="Google Shape;2209;p78">
              <a:extLst>
                <a:ext uri="{FF2B5EF4-FFF2-40B4-BE49-F238E27FC236}">
                  <a16:creationId xmlns:a16="http://schemas.microsoft.com/office/drawing/2014/main" id="{1B1B485D-5E43-9555-26A3-190D56105D83}"/>
                </a:ext>
              </a:extLst>
            </p:cNvPr>
            <p:cNvSpPr/>
            <p:nvPr/>
          </p:nvSpPr>
          <p:spPr>
            <a:xfrm>
              <a:off x="570736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41" name="Google Shape;2210;p78">
              <a:extLst>
                <a:ext uri="{FF2B5EF4-FFF2-40B4-BE49-F238E27FC236}">
                  <a16:creationId xmlns:a16="http://schemas.microsoft.com/office/drawing/2014/main" id="{D6F2F77C-F7CB-B35C-4C9D-023CBF8E84D6}"/>
                </a:ext>
              </a:extLst>
            </p:cNvPr>
            <p:cNvSpPr/>
            <p:nvPr/>
          </p:nvSpPr>
          <p:spPr>
            <a:xfrm>
              <a:off x="5707367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42" name="Google Shape;2211;p78">
              <a:extLst>
                <a:ext uri="{FF2B5EF4-FFF2-40B4-BE49-F238E27FC236}">
                  <a16:creationId xmlns:a16="http://schemas.microsoft.com/office/drawing/2014/main" id="{26290935-353D-F96B-830E-F1827F307ECF}"/>
                </a:ext>
              </a:extLst>
            </p:cNvPr>
            <p:cNvSpPr/>
            <p:nvPr/>
          </p:nvSpPr>
          <p:spPr>
            <a:xfrm>
              <a:off x="5707367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43" name="Google Shape;2212;p78">
              <a:extLst>
                <a:ext uri="{FF2B5EF4-FFF2-40B4-BE49-F238E27FC236}">
                  <a16:creationId xmlns:a16="http://schemas.microsoft.com/office/drawing/2014/main" id="{AF30935D-7ECF-3275-3B65-0338F33B8613}"/>
                </a:ext>
              </a:extLst>
            </p:cNvPr>
            <p:cNvSpPr/>
            <p:nvPr/>
          </p:nvSpPr>
          <p:spPr>
            <a:xfrm>
              <a:off x="5707367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6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44" name="Google Shape;2213;p78">
              <a:extLst>
                <a:ext uri="{FF2B5EF4-FFF2-40B4-BE49-F238E27FC236}">
                  <a16:creationId xmlns:a16="http://schemas.microsoft.com/office/drawing/2014/main" id="{1BC6C1BE-5E09-3158-3BD5-B746E3E6DC42}"/>
                </a:ext>
              </a:extLst>
            </p:cNvPr>
            <p:cNvSpPr/>
            <p:nvPr/>
          </p:nvSpPr>
          <p:spPr>
            <a:xfrm>
              <a:off x="5606078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45" name="Google Shape;2214;p78">
              <a:extLst>
                <a:ext uri="{FF2B5EF4-FFF2-40B4-BE49-F238E27FC236}">
                  <a16:creationId xmlns:a16="http://schemas.microsoft.com/office/drawing/2014/main" id="{940CBAA7-C72D-A28B-153D-64BB55ABDF40}"/>
                </a:ext>
              </a:extLst>
            </p:cNvPr>
            <p:cNvSpPr/>
            <p:nvPr/>
          </p:nvSpPr>
          <p:spPr>
            <a:xfrm>
              <a:off x="5606078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46" name="Google Shape;2215;p78">
              <a:extLst>
                <a:ext uri="{FF2B5EF4-FFF2-40B4-BE49-F238E27FC236}">
                  <a16:creationId xmlns:a16="http://schemas.microsoft.com/office/drawing/2014/main" id="{2AA249A9-9EFB-60FC-FC8A-7FF7E272ACE9}"/>
                </a:ext>
              </a:extLst>
            </p:cNvPr>
            <p:cNvSpPr/>
            <p:nvPr/>
          </p:nvSpPr>
          <p:spPr>
            <a:xfrm>
              <a:off x="5606078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47" name="Google Shape;2216;p78">
              <a:extLst>
                <a:ext uri="{FF2B5EF4-FFF2-40B4-BE49-F238E27FC236}">
                  <a16:creationId xmlns:a16="http://schemas.microsoft.com/office/drawing/2014/main" id="{AD4A75F0-031D-2053-C08F-03E67DB72EFC}"/>
                </a:ext>
              </a:extLst>
            </p:cNvPr>
            <p:cNvSpPr/>
            <p:nvPr/>
          </p:nvSpPr>
          <p:spPr>
            <a:xfrm>
              <a:off x="5606078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48" name="Google Shape;2217;p78">
              <a:extLst>
                <a:ext uri="{FF2B5EF4-FFF2-40B4-BE49-F238E27FC236}">
                  <a16:creationId xmlns:a16="http://schemas.microsoft.com/office/drawing/2014/main" id="{089322A0-6A4A-F071-EA2F-711D9CE866DF}"/>
                </a:ext>
              </a:extLst>
            </p:cNvPr>
            <p:cNvSpPr/>
            <p:nvPr/>
          </p:nvSpPr>
          <p:spPr>
            <a:xfrm>
              <a:off x="5606078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49" name="Google Shape;2218;p78">
              <a:extLst>
                <a:ext uri="{FF2B5EF4-FFF2-40B4-BE49-F238E27FC236}">
                  <a16:creationId xmlns:a16="http://schemas.microsoft.com/office/drawing/2014/main" id="{B879C334-1B96-377A-A02E-8EDCFF9DC748}"/>
                </a:ext>
              </a:extLst>
            </p:cNvPr>
            <p:cNvSpPr/>
            <p:nvPr/>
          </p:nvSpPr>
          <p:spPr>
            <a:xfrm>
              <a:off x="5504823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50" name="Google Shape;2219;p78">
              <a:extLst>
                <a:ext uri="{FF2B5EF4-FFF2-40B4-BE49-F238E27FC236}">
                  <a16:creationId xmlns:a16="http://schemas.microsoft.com/office/drawing/2014/main" id="{F2576321-DFDF-06DB-9D72-370C7F2365D6}"/>
                </a:ext>
              </a:extLst>
            </p:cNvPr>
            <p:cNvSpPr/>
            <p:nvPr/>
          </p:nvSpPr>
          <p:spPr>
            <a:xfrm>
              <a:off x="550482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51" name="Google Shape;2220;p78">
              <a:extLst>
                <a:ext uri="{FF2B5EF4-FFF2-40B4-BE49-F238E27FC236}">
                  <a16:creationId xmlns:a16="http://schemas.microsoft.com/office/drawing/2014/main" id="{1DCB64BB-9E1E-A5AD-DECE-55BA34FF9293}"/>
                </a:ext>
              </a:extLst>
            </p:cNvPr>
            <p:cNvSpPr/>
            <p:nvPr/>
          </p:nvSpPr>
          <p:spPr>
            <a:xfrm>
              <a:off x="550482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52" name="Google Shape;2221;p78">
              <a:extLst>
                <a:ext uri="{FF2B5EF4-FFF2-40B4-BE49-F238E27FC236}">
                  <a16:creationId xmlns:a16="http://schemas.microsoft.com/office/drawing/2014/main" id="{88185325-178E-182D-8508-60261CE237DF}"/>
                </a:ext>
              </a:extLst>
            </p:cNvPr>
            <p:cNvSpPr/>
            <p:nvPr/>
          </p:nvSpPr>
          <p:spPr>
            <a:xfrm>
              <a:off x="550482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53" name="Google Shape;2222;p78">
              <a:extLst>
                <a:ext uri="{FF2B5EF4-FFF2-40B4-BE49-F238E27FC236}">
                  <a16:creationId xmlns:a16="http://schemas.microsoft.com/office/drawing/2014/main" id="{61B3F4F0-15A2-F1F9-E1E0-2E0DD7CFD1DA}"/>
                </a:ext>
              </a:extLst>
            </p:cNvPr>
            <p:cNvSpPr/>
            <p:nvPr/>
          </p:nvSpPr>
          <p:spPr>
            <a:xfrm>
              <a:off x="550482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54" name="Google Shape;2223;p78">
              <a:extLst>
                <a:ext uri="{FF2B5EF4-FFF2-40B4-BE49-F238E27FC236}">
                  <a16:creationId xmlns:a16="http://schemas.microsoft.com/office/drawing/2014/main" id="{D1628660-9EE8-785E-6C56-B0429E1333B8}"/>
                </a:ext>
              </a:extLst>
            </p:cNvPr>
            <p:cNvSpPr/>
            <p:nvPr/>
          </p:nvSpPr>
          <p:spPr>
            <a:xfrm>
              <a:off x="5504823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55" name="Google Shape;2224;p78">
              <a:extLst>
                <a:ext uri="{FF2B5EF4-FFF2-40B4-BE49-F238E27FC236}">
                  <a16:creationId xmlns:a16="http://schemas.microsoft.com/office/drawing/2014/main" id="{0EF62927-0714-59B0-7BF2-2AB3F8DC5EC6}"/>
                </a:ext>
              </a:extLst>
            </p:cNvPr>
            <p:cNvSpPr/>
            <p:nvPr/>
          </p:nvSpPr>
          <p:spPr>
            <a:xfrm>
              <a:off x="5504823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56" name="Google Shape;2225;p78">
              <a:extLst>
                <a:ext uri="{FF2B5EF4-FFF2-40B4-BE49-F238E27FC236}">
                  <a16:creationId xmlns:a16="http://schemas.microsoft.com/office/drawing/2014/main" id="{81048A89-240F-3186-6C2F-7F1DA99734B5}"/>
                </a:ext>
              </a:extLst>
            </p:cNvPr>
            <p:cNvSpPr/>
            <p:nvPr/>
          </p:nvSpPr>
          <p:spPr>
            <a:xfrm>
              <a:off x="5403534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57" name="Google Shape;2226;p78">
              <a:extLst>
                <a:ext uri="{FF2B5EF4-FFF2-40B4-BE49-F238E27FC236}">
                  <a16:creationId xmlns:a16="http://schemas.microsoft.com/office/drawing/2014/main" id="{E80F0631-0DAF-19CE-646B-1F6D0F640F5A}"/>
                </a:ext>
              </a:extLst>
            </p:cNvPr>
            <p:cNvSpPr/>
            <p:nvPr/>
          </p:nvSpPr>
          <p:spPr>
            <a:xfrm>
              <a:off x="5403534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58" name="Google Shape;2227;p78">
              <a:extLst>
                <a:ext uri="{FF2B5EF4-FFF2-40B4-BE49-F238E27FC236}">
                  <a16:creationId xmlns:a16="http://schemas.microsoft.com/office/drawing/2014/main" id="{D85DACB8-5CDD-1669-6AFA-FBB4676188DA}"/>
                </a:ext>
              </a:extLst>
            </p:cNvPr>
            <p:cNvSpPr/>
            <p:nvPr/>
          </p:nvSpPr>
          <p:spPr>
            <a:xfrm>
              <a:off x="5403534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59" name="Google Shape;2228;p78">
              <a:extLst>
                <a:ext uri="{FF2B5EF4-FFF2-40B4-BE49-F238E27FC236}">
                  <a16:creationId xmlns:a16="http://schemas.microsoft.com/office/drawing/2014/main" id="{EFF6DB27-EE04-AB9E-BB02-C46FE1CF823C}"/>
                </a:ext>
              </a:extLst>
            </p:cNvPr>
            <p:cNvSpPr/>
            <p:nvPr/>
          </p:nvSpPr>
          <p:spPr>
            <a:xfrm>
              <a:off x="5403534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60" name="Google Shape;2229;p78">
              <a:extLst>
                <a:ext uri="{FF2B5EF4-FFF2-40B4-BE49-F238E27FC236}">
                  <a16:creationId xmlns:a16="http://schemas.microsoft.com/office/drawing/2014/main" id="{7D17DC11-E89A-F336-3202-84A2A5574097}"/>
                </a:ext>
              </a:extLst>
            </p:cNvPr>
            <p:cNvSpPr/>
            <p:nvPr/>
          </p:nvSpPr>
          <p:spPr>
            <a:xfrm>
              <a:off x="5403534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61" name="Google Shape;2230;p78">
              <a:extLst>
                <a:ext uri="{FF2B5EF4-FFF2-40B4-BE49-F238E27FC236}">
                  <a16:creationId xmlns:a16="http://schemas.microsoft.com/office/drawing/2014/main" id="{ADE4BB98-DF38-F3FE-26DE-0A64605CDD85}"/>
                </a:ext>
              </a:extLst>
            </p:cNvPr>
            <p:cNvSpPr/>
            <p:nvPr/>
          </p:nvSpPr>
          <p:spPr>
            <a:xfrm>
              <a:off x="540353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62" name="Google Shape;2231;p78">
              <a:extLst>
                <a:ext uri="{FF2B5EF4-FFF2-40B4-BE49-F238E27FC236}">
                  <a16:creationId xmlns:a16="http://schemas.microsoft.com/office/drawing/2014/main" id="{46AA3DAE-ACEB-A475-9BBD-AE90308840C9}"/>
                </a:ext>
              </a:extLst>
            </p:cNvPr>
            <p:cNvSpPr/>
            <p:nvPr/>
          </p:nvSpPr>
          <p:spPr>
            <a:xfrm>
              <a:off x="5403534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63" name="Google Shape;2232;p78">
              <a:extLst>
                <a:ext uri="{FF2B5EF4-FFF2-40B4-BE49-F238E27FC236}">
                  <a16:creationId xmlns:a16="http://schemas.microsoft.com/office/drawing/2014/main" id="{7F8F802C-EF46-63F0-5A85-34D0BCEF6FF4}"/>
                </a:ext>
              </a:extLst>
            </p:cNvPr>
            <p:cNvSpPr/>
            <p:nvPr/>
          </p:nvSpPr>
          <p:spPr>
            <a:xfrm>
              <a:off x="5302545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64" name="Google Shape;2233;p78">
              <a:extLst>
                <a:ext uri="{FF2B5EF4-FFF2-40B4-BE49-F238E27FC236}">
                  <a16:creationId xmlns:a16="http://schemas.microsoft.com/office/drawing/2014/main" id="{084AD4D3-16C7-FF3C-4D45-6D76E7EDA846}"/>
                </a:ext>
              </a:extLst>
            </p:cNvPr>
            <p:cNvSpPr/>
            <p:nvPr/>
          </p:nvSpPr>
          <p:spPr>
            <a:xfrm>
              <a:off x="530254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65" name="Google Shape;2234;p78">
              <a:extLst>
                <a:ext uri="{FF2B5EF4-FFF2-40B4-BE49-F238E27FC236}">
                  <a16:creationId xmlns:a16="http://schemas.microsoft.com/office/drawing/2014/main" id="{53DD182F-D95E-E376-4F25-C879D2BF2E3C}"/>
                </a:ext>
              </a:extLst>
            </p:cNvPr>
            <p:cNvSpPr/>
            <p:nvPr/>
          </p:nvSpPr>
          <p:spPr>
            <a:xfrm>
              <a:off x="5302545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66" name="Google Shape;2235;p78">
              <a:extLst>
                <a:ext uri="{FF2B5EF4-FFF2-40B4-BE49-F238E27FC236}">
                  <a16:creationId xmlns:a16="http://schemas.microsoft.com/office/drawing/2014/main" id="{AAD1240E-698F-812E-65F1-18C29596F669}"/>
                </a:ext>
              </a:extLst>
            </p:cNvPr>
            <p:cNvSpPr/>
            <p:nvPr/>
          </p:nvSpPr>
          <p:spPr>
            <a:xfrm>
              <a:off x="5302545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67" name="Google Shape;2236;p78">
              <a:extLst>
                <a:ext uri="{FF2B5EF4-FFF2-40B4-BE49-F238E27FC236}">
                  <a16:creationId xmlns:a16="http://schemas.microsoft.com/office/drawing/2014/main" id="{BFC9E409-F642-AD3D-9E17-ADFA2B26C233}"/>
                </a:ext>
              </a:extLst>
            </p:cNvPr>
            <p:cNvSpPr/>
            <p:nvPr/>
          </p:nvSpPr>
          <p:spPr>
            <a:xfrm>
              <a:off x="5201257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68" name="Google Shape;2237;p78">
              <a:extLst>
                <a:ext uri="{FF2B5EF4-FFF2-40B4-BE49-F238E27FC236}">
                  <a16:creationId xmlns:a16="http://schemas.microsoft.com/office/drawing/2014/main" id="{3E197358-C134-2D60-2EE0-8CDCD9E44E7E}"/>
                </a:ext>
              </a:extLst>
            </p:cNvPr>
            <p:cNvSpPr/>
            <p:nvPr/>
          </p:nvSpPr>
          <p:spPr>
            <a:xfrm>
              <a:off x="499871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69" name="Google Shape;2238;p78">
              <a:extLst>
                <a:ext uri="{FF2B5EF4-FFF2-40B4-BE49-F238E27FC236}">
                  <a16:creationId xmlns:a16="http://schemas.microsoft.com/office/drawing/2014/main" id="{55AC62FC-327D-3FCE-795B-9D9961B82744}"/>
                </a:ext>
              </a:extLst>
            </p:cNvPr>
            <p:cNvSpPr/>
            <p:nvPr/>
          </p:nvSpPr>
          <p:spPr>
            <a:xfrm>
              <a:off x="4897723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70" name="Google Shape;2239;p78">
              <a:extLst>
                <a:ext uri="{FF2B5EF4-FFF2-40B4-BE49-F238E27FC236}">
                  <a16:creationId xmlns:a16="http://schemas.microsoft.com/office/drawing/2014/main" id="{F0126966-DD5F-A56C-39D1-A56C09EEC0C3}"/>
                </a:ext>
              </a:extLst>
            </p:cNvPr>
            <p:cNvSpPr/>
            <p:nvPr/>
          </p:nvSpPr>
          <p:spPr>
            <a:xfrm>
              <a:off x="4897723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71" name="Google Shape;2240;p78">
              <a:extLst>
                <a:ext uri="{FF2B5EF4-FFF2-40B4-BE49-F238E27FC236}">
                  <a16:creationId xmlns:a16="http://schemas.microsoft.com/office/drawing/2014/main" id="{F822A73B-5023-C449-1854-D74AECA68DFB}"/>
                </a:ext>
              </a:extLst>
            </p:cNvPr>
            <p:cNvSpPr/>
            <p:nvPr/>
          </p:nvSpPr>
          <p:spPr>
            <a:xfrm>
              <a:off x="4796435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72" name="Google Shape;2241;p78">
              <a:extLst>
                <a:ext uri="{FF2B5EF4-FFF2-40B4-BE49-F238E27FC236}">
                  <a16:creationId xmlns:a16="http://schemas.microsoft.com/office/drawing/2014/main" id="{D771A2BD-F399-96B8-4D1A-F6218218A4A0}"/>
                </a:ext>
              </a:extLst>
            </p:cNvPr>
            <p:cNvSpPr/>
            <p:nvPr/>
          </p:nvSpPr>
          <p:spPr>
            <a:xfrm>
              <a:off x="479643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73" name="Google Shape;2242;p78">
              <a:extLst>
                <a:ext uri="{FF2B5EF4-FFF2-40B4-BE49-F238E27FC236}">
                  <a16:creationId xmlns:a16="http://schemas.microsoft.com/office/drawing/2014/main" id="{3DEF4E91-EA56-9A9D-88D6-4EE29D078B46}"/>
                </a:ext>
              </a:extLst>
            </p:cNvPr>
            <p:cNvSpPr/>
            <p:nvPr/>
          </p:nvSpPr>
          <p:spPr>
            <a:xfrm>
              <a:off x="4796435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74" name="Google Shape;2243;p78">
              <a:extLst>
                <a:ext uri="{FF2B5EF4-FFF2-40B4-BE49-F238E27FC236}">
                  <a16:creationId xmlns:a16="http://schemas.microsoft.com/office/drawing/2014/main" id="{A6BB3FC7-60A2-5167-E84D-696F4D870870}"/>
                </a:ext>
              </a:extLst>
            </p:cNvPr>
            <p:cNvSpPr/>
            <p:nvPr/>
          </p:nvSpPr>
          <p:spPr>
            <a:xfrm>
              <a:off x="4796435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75" name="Google Shape;2244;p78">
              <a:extLst>
                <a:ext uri="{FF2B5EF4-FFF2-40B4-BE49-F238E27FC236}">
                  <a16:creationId xmlns:a16="http://schemas.microsoft.com/office/drawing/2014/main" id="{DD41C7B0-CEB3-258E-0221-85D69F0406B8}"/>
                </a:ext>
              </a:extLst>
            </p:cNvPr>
            <p:cNvSpPr/>
            <p:nvPr/>
          </p:nvSpPr>
          <p:spPr>
            <a:xfrm>
              <a:off x="4796435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76" name="Google Shape;2245;p78">
              <a:extLst>
                <a:ext uri="{FF2B5EF4-FFF2-40B4-BE49-F238E27FC236}">
                  <a16:creationId xmlns:a16="http://schemas.microsoft.com/office/drawing/2014/main" id="{FAAB7326-210C-583A-6C96-6B65FB05959B}"/>
                </a:ext>
              </a:extLst>
            </p:cNvPr>
            <p:cNvSpPr/>
            <p:nvPr/>
          </p:nvSpPr>
          <p:spPr>
            <a:xfrm>
              <a:off x="479643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77" name="Google Shape;2246;p78">
              <a:extLst>
                <a:ext uri="{FF2B5EF4-FFF2-40B4-BE49-F238E27FC236}">
                  <a16:creationId xmlns:a16="http://schemas.microsoft.com/office/drawing/2014/main" id="{08BB7E2D-1496-2BFD-30DB-1D0F5DEE9CD4}"/>
                </a:ext>
              </a:extLst>
            </p:cNvPr>
            <p:cNvSpPr/>
            <p:nvPr/>
          </p:nvSpPr>
          <p:spPr>
            <a:xfrm>
              <a:off x="4695180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78" name="Google Shape;2247;p78">
              <a:extLst>
                <a:ext uri="{FF2B5EF4-FFF2-40B4-BE49-F238E27FC236}">
                  <a16:creationId xmlns:a16="http://schemas.microsoft.com/office/drawing/2014/main" id="{00DCF967-9E2F-0570-F732-9B1BEE41DB06}"/>
                </a:ext>
              </a:extLst>
            </p:cNvPr>
            <p:cNvSpPr/>
            <p:nvPr/>
          </p:nvSpPr>
          <p:spPr>
            <a:xfrm>
              <a:off x="4695180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79" name="Google Shape;2248;p78">
              <a:extLst>
                <a:ext uri="{FF2B5EF4-FFF2-40B4-BE49-F238E27FC236}">
                  <a16:creationId xmlns:a16="http://schemas.microsoft.com/office/drawing/2014/main" id="{C919B7D4-2D0E-5481-541A-2E9E1F39AEFE}"/>
                </a:ext>
              </a:extLst>
            </p:cNvPr>
            <p:cNvSpPr/>
            <p:nvPr/>
          </p:nvSpPr>
          <p:spPr>
            <a:xfrm>
              <a:off x="4695180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80" name="Google Shape;2249;p78">
              <a:extLst>
                <a:ext uri="{FF2B5EF4-FFF2-40B4-BE49-F238E27FC236}">
                  <a16:creationId xmlns:a16="http://schemas.microsoft.com/office/drawing/2014/main" id="{7BE4574D-ECE4-8BB2-1BFF-0A21EE396E25}"/>
                </a:ext>
              </a:extLst>
            </p:cNvPr>
            <p:cNvSpPr/>
            <p:nvPr/>
          </p:nvSpPr>
          <p:spPr>
            <a:xfrm>
              <a:off x="4695180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81" name="Google Shape;2250;p78">
              <a:extLst>
                <a:ext uri="{FF2B5EF4-FFF2-40B4-BE49-F238E27FC236}">
                  <a16:creationId xmlns:a16="http://schemas.microsoft.com/office/drawing/2014/main" id="{89F1635F-593F-03F2-8CC5-38F4989D0BB6}"/>
                </a:ext>
              </a:extLst>
            </p:cNvPr>
            <p:cNvSpPr/>
            <p:nvPr/>
          </p:nvSpPr>
          <p:spPr>
            <a:xfrm>
              <a:off x="4695180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82" name="Google Shape;2251;p78">
              <a:extLst>
                <a:ext uri="{FF2B5EF4-FFF2-40B4-BE49-F238E27FC236}">
                  <a16:creationId xmlns:a16="http://schemas.microsoft.com/office/drawing/2014/main" id="{0A0BDF81-30C7-C19B-0F8D-70CDE5502478}"/>
                </a:ext>
              </a:extLst>
            </p:cNvPr>
            <p:cNvSpPr/>
            <p:nvPr/>
          </p:nvSpPr>
          <p:spPr>
            <a:xfrm>
              <a:off x="4695180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83" name="Google Shape;2252;p78">
              <a:extLst>
                <a:ext uri="{FF2B5EF4-FFF2-40B4-BE49-F238E27FC236}">
                  <a16:creationId xmlns:a16="http://schemas.microsoft.com/office/drawing/2014/main" id="{836C0FB9-8D46-8BEB-FC23-A45FEB801C19}"/>
                </a:ext>
              </a:extLst>
            </p:cNvPr>
            <p:cNvSpPr/>
            <p:nvPr/>
          </p:nvSpPr>
          <p:spPr>
            <a:xfrm>
              <a:off x="4695180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84" name="Google Shape;2253;p78">
              <a:extLst>
                <a:ext uri="{FF2B5EF4-FFF2-40B4-BE49-F238E27FC236}">
                  <a16:creationId xmlns:a16="http://schemas.microsoft.com/office/drawing/2014/main" id="{050B7597-78D2-4B5E-1C59-29DA679A9E77}"/>
                </a:ext>
              </a:extLst>
            </p:cNvPr>
            <p:cNvSpPr/>
            <p:nvPr/>
          </p:nvSpPr>
          <p:spPr>
            <a:xfrm>
              <a:off x="4593891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6" y="1"/>
                  </a:moveTo>
                  <a:cubicBezTo>
                    <a:pt x="1072" y="1"/>
                    <a:pt x="1069" y="1"/>
                    <a:pt x="1066" y="1"/>
                  </a:cubicBez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85" name="Google Shape;2254;p78">
              <a:extLst>
                <a:ext uri="{FF2B5EF4-FFF2-40B4-BE49-F238E27FC236}">
                  <a16:creationId xmlns:a16="http://schemas.microsoft.com/office/drawing/2014/main" id="{FC7ED2E3-E2B1-84D9-98F7-AACB1E541202}"/>
                </a:ext>
              </a:extLst>
            </p:cNvPr>
            <p:cNvSpPr/>
            <p:nvPr/>
          </p:nvSpPr>
          <p:spPr>
            <a:xfrm>
              <a:off x="4593891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86" name="Google Shape;2255;p78">
              <a:extLst>
                <a:ext uri="{FF2B5EF4-FFF2-40B4-BE49-F238E27FC236}">
                  <a16:creationId xmlns:a16="http://schemas.microsoft.com/office/drawing/2014/main" id="{51D68182-EF53-996E-BE4C-28137F69ACE1}"/>
                </a:ext>
              </a:extLst>
            </p:cNvPr>
            <p:cNvSpPr/>
            <p:nvPr/>
          </p:nvSpPr>
          <p:spPr>
            <a:xfrm>
              <a:off x="459389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87" name="Google Shape;2256;p78">
              <a:extLst>
                <a:ext uri="{FF2B5EF4-FFF2-40B4-BE49-F238E27FC236}">
                  <a16:creationId xmlns:a16="http://schemas.microsoft.com/office/drawing/2014/main" id="{BC1A9BD0-219A-E02C-04EE-2C6ADEC5D4D8}"/>
                </a:ext>
              </a:extLst>
            </p:cNvPr>
            <p:cNvSpPr/>
            <p:nvPr/>
          </p:nvSpPr>
          <p:spPr>
            <a:xfrm>
              <a:off x="4593891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88" name="Google Shape;2257;p78">
              <a:extLst>
                <a:ext uri="{FF2B5EF4-FFF2-40B4-BE49-F238E27FC236}">
                  <a16:creationId xmlns:a16="http://schemas.microsoft.com/office/drawing/2014/main" id="{5F5B2191-AEC1-B814-4B2B-8CF32655DE78}"/>
                </a:ext>
              </a:extLst>
            </p:cNvPr>
            <p:cNvSpPr/>
            <p:nvPr/>
          </p:nvSpPr>
          <p:spPr>
            <a:xfrm>
              <a:off x="4593891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89" name="Google Shape;2258;p78">
              <a:extLst>
                <a:ext uri="{FF2B5EF4-FFF2-40B4-BE49-F238E27FC236}">
                  <a16:creationId xmlns:a16="http://schemas.microsoft.com/office/drawing/2014/main" id="{AE032DBB-E403-318C-7067-2B8C8328EFDF}"/>
                </a:ext>
              </a:extLst>
            </p:cNvPr>
            <p:cNvSpPr/>
            <p:nvPr/>
          </p:nvSpPr>
          <p:spPr>
            <a:xfrm>
              <a:off x="4593891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90" name="Google Shape;2259;p78">
              <a:extLst>
                <a:ext uri="{FF2B5EF4-FFF2-40B4-BE49-F238E27FC236}">
                  <a16:creationId xmlns:a16="http://schemas.microsoft.com/office/drawing/2014/main" id="{80073609-D53B-2C18-E107-4ABB32348484}"/>
                </a:ext>
              </a:extLst>
            </p:cNvPr>
            <p:cNvSpPr/>
            <p:nvPr/>
          </p:nvSpPr>
          <p:spPr>
            <a:xfrm>
              <a:off x="4593891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91" name="Google Shape;2260;p78">
              <a:extLst>
                <a:ext uri="{FF2B5EF4-FFF2-40B4-BE49-F238E27FC236}">
                  <a16:creationId xmlns:a16="http://schemas.microsoft.com/office/drawing/2014/main" id="{AF6E7837-A334-8BA7-6ABC-8547ACEFD3A8}"/>
                </a:ext>
              </a:extLst>
            </p:cNvPr>
            <p:cNvSpPr/>
            <p:nvPr/>
          </p:nvSpPr>
          <p:spPr>
            <a:xfrm>
              <a:off x="4593891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92" name="Google Shape;2261;p78">
              <a:extLst>
                <a:ext uri="{FF2B5EF4-FFF2-40B4-BE49-F238E27FC236}">
                  <a16:creationId xmlns:a16="http://schemas.microsoft.com/office/drawing/2014/main" id="{DB6FB1BA-7DDF-A883-DB97-405210A633B5}"/>
                </a:ext>
              </a:extLst>
            </p:cNvPr>
            <p:cNvSpPr/>
            <p:nvPr/>
          </p:nvSpPr>
          <p:spPr>
            <a:xfrm>
              <a:off x="449263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93" name="Google Shape;2262;p78">
              <a:extLst>
                <a:ext uri="{FF2B5EF4-FFF2-40B4-BE49-F238E27FC236}">
                  <a16:creationId xmlns:a16="http://schemas.microsoft.com/office/drawing/2014/main" id="{E6BA8E71-A8D3-5148-40E1-3247DC35224E}"/>
                </a:ext>
              </a:extLst>
            </p:cNvPr>
            <p:cNvSpPr/>
            <p:nvPr/>
          </p:nvSpPr>
          <p:spPr>
            <a:xfrm>
              <a:off x="4492636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94" name="Google Shape;2263;p78">
              <a:extLst>
                <a:ext uri="{FF2B5EF4-FFF2-40B4-BE49-F238E27FC236}">
                  <a16:creationId xmlns:a16="http://schemas.microsoft.com/office/drawing/2014/main" id="{A0C0FEF8-0077-4E08-0611-173C45C6CA95}"/>
                </a:ext>
              </a:extLst>
            </p:cNvPr>
            <p:cNvSpPr/>
            <p:nvPr/>
          </p:nvSpPr>
          <p:spPr>
            <a:xfrm>
              <a:off x="4492636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95" name="Google Shape;2264;p78">
              <a:extLst>
                <a:ext uri="{FF2B5EF4-FFF2-40B4-BE49-F238E27FC236}">
                  <a16:creationId xmlns:a16="http://schemas.microsoft.com/office/drawing/2014/main" id="{BC5DBF0B-C7F5-4751-71D6-1FC14E20B079}"/>
                </a:ext>
              </a:extLst>
            </p:cNvPr>
            <p:cNvSpPr/>
            <p:nvPr/>
          </p:nvSpPr>
          <p:spPr>
            <a:xfrm>
              <a:off x="449263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96" name="Google Shape;2265;p78">
              <a:extLst>
                <a:ext uri="{FF2B5EF4-FFF2-40B4-BE49-F238E27FC236}">
                  <a16:creationId xmlns:a16="http://schemas.microsoft.com/office/drawing/2014/main" id="{EBC7CE4E-BE48-4F9C-D144-AADE2D90E477}"/>
                </a:ext>
              </a:extLst>
            </p:cNvPr>
            <p:cNvSpPr/>
            <p:nvPr/>
          </p:nvSpPr>
          <p:spPr>
            <a:xfrm>
              <a:off x="4492636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97" name="Google Shape;2266;p78">
              <a:extLst>
                <a:ext uri="{FF2B5EF4-FFF2-40B4-BE49-F238E27FC236}">
                  <a16:creationId xmlns:a16="http://schemas.microsoft.com/office/drawing/2014/main" id="{EB033321-AA4B-EBFD-EB81-6CA5332F88E4}"/>
                </a:ext>
              </a:extLst>
            </p:cNvPr>
            <p:cNvSpPr/>
            <p:nvPr/>
          </p:nvSpPr>
          <p:spPr>
            <a:xfrm>
              <a:off x="4492636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98" name="Google Shape;2267;p78">
              <a:extLst>
                <a:ext uri="{FF2B5EF4-FFF2-40B4-BE49-F238E27FC236}">
                  <a16:creationId xmlns:a16="http://schemas.microsoft.com/office/drawing/2014/main" id="{5D3C3602-47EC-7D6C-00ED-14CA1CD36F16}"/>
                </a:ext>
              </a:extLst>
            </p:cNvPr>
            <p:cNvSpPr/>
            <p:nvPr/>
          </p:nvSpPr>
          <p:spPr>
            <a:xfrm>
              <a:off x="4492636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499" name="Google Shape;2268;p78">
              <a:extLst>
                <a:ext uri="{FF2B5EF4-FFF2-40B4-BE49-F238E27FC236}">
                  <a16:creationId xmlns:a16="http://schemas.microsoft.com/office/drawing/2014/main" id="{3C8513A0-7887-6E97-F1EA-855CCF7E53AB}"/>
                </a:ext>
              </a:extLst>
            </p:cNvPr>
            <p:cNvSpPr/>
            <p:nvPr/>
          </p:nvSpPr>
          <p:spPr>
            <a:xfrm>
              <a:off x="4492636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00" name="Google Shape;2269;p78">
              <a:extLst>
                <a:ext uri="{FF2B5EF4-FFF2-40B4-BE49-F238E27FC236}">
                  <a16:creationId xmlns:a16="http://schemas.microsoft.com/office/drawing/2014/main" id="{C120B2FB-1492-1FB5-18B1-70C0F847D208}"/>
                </a:ext>
              </a:extLst>
            </p:cNvPr>
            <p:cNvSpPr/>
            <p:nvPr/>
          </p:nvSpPr>
          <p:spPr>
            <a:xfrm>
              <a:off x="4391614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01" name="Google Shape;2270;p78">
              <a:extLst>
                <a:ext uri="{FF2B5EF4-FFF2-40B4-BE49-F238E27FC236}">
                  <a16:creationId xmlns:a16="http://schemas.microsoft.com/office/drawing/2014/main" id="{410C45CA-9F7C-FF57-A914-BBEFBFAB7F38}"/>
                </a:ext>
              </a:extLst>
            </p:cNvPr>
            <p:cNvSpPr/>
            <p:nvPr/>
          </p:nvSpPr>
          <p:spPr>
            <a:xfrm>
              <a:off x="4391614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02" name="Google Shape;2271;p78">
              <a:extLst>
                <a:ext uri="{FF2B5EF4-FFF2-40B4-BE49-F238E27FC236}">
                  <a16:creationId xmlns:a16="http://schemas.microsoft.com/office/drawing/2014/main" id="{13B2A124-863A-0955-EABF-95B788D7DF3D}"/>
                </a:ext>
              </a:extLst>
            </p:cNvPr>
            <p:cNvSpPr/>
            <p:nvPr/>
          </p:nvSpPr>
          <p:spPr>
            <a:xfrm>
              <a:off x="4391614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03" name="Google Shape;2272;p78">
              <a:extLst>
                <a:ext uri="{FF2B5EF4-FFF2-40B4-BE49-F238E27FC236}">
                  <a16:creationId xmlns:a16="http://schemas.microsoft.com/office/drawing/2014/main" id="{4A6189C2-0DE0-92E3-9074-E47D84CCC1C6}"/>
                </a:ext>
              </a:extLst>
            </p:cNvPr>
            <p:cNvSpPr/>
            <p:nvPr/>
          </p:nvSpPr>
          <p:spPr>
            <a:xfrm>
              <a:off x="4391614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04" name="Google Shape;2273;p78">
              <a:extLst>
                <a:ext uri="{FF2B5EF4-FFF2-40B4-BE49-F238E27FC236}">
                  <a16:creationId xmlns:a16="http://schemas.microsoft.com/office/drawing/2014/main" id="{052AD53C-77E8-CD1B-356D-AEE44AE69BDA}"/>
                </a:ext>
              </a:extLst>
            </p:cNvPr>
            <p:cNvSpPr/>
            <p:nvPr/>
          </p:nvSpPr>
          <p:spPr>
            <a:xfrm>
              <a:off x="4391614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05" name="Google Shape;2274;p78">
              <a:extLst>
                <a:ext uri="{FF2B5EF4-FFF2-40B4-BE49-F238E27FC236}">
                  <a16:creationId xmlns:a16="http://schemas.microsoft.com/office/drawing/2014/main" id="{F36F8A67-8C0D-8030-B2F7-74476E1EE4CF}"/>
                </a:ext>
              </a:extLst>
            </p:cNvPr>
            <p:cNvSpPr/>
            <p:nvPr/>
          </p:nvSpPr>
          <p:spPr>
            <a:xfrm>
              <a:off x="4391614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06" name="Google Shape;2275;p78">
              <a:extLst>
                <a:ext uri="{FF2B5EF4-FFF2-40B4-BE49-F238E27FC236}">
                  <a16:creationId xmlns:a16="http://schemas.microsoft.com/office/drawing/2014/main" id="{15862EE1-18BD-EE22-4AC8-2C657B740CFA}"/>
                </a:ext>
              </a:extLst>
            </p:cNvPr>
            <p:cNvSpPr/>
            <p:nvPr/>
          </p:nvSpPr>
          <p:spPr>
            <a:xfrm>
              <a:off x="4391614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07" name="Google Shape;2276;p78">
              <a:extLst>
                <a:ext uri="{FF2B5EF4-FFF2-40B4-BE49-F238E27FC236}">
                  <a16:creationId xmlns:a16="http://schemas.microsoft.com/office/drawing/2014/main" id="{20CF5CAB-42E7-82FA-68EB-283D9F73D22A}"/>
                </a:ext>
              </a:extLst>
            </p:cNvPr>
            <p:cNvSpPr/>
            <p:nvPr/>
          </p:nvSpPr>
          <p:spPr>
            <a:xfrm>
              <a:off x="4391614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08" name="Google Shape;2277;p78">
              <a:extLst>
                <a:ext uri="{FF2B5EF4-FFF2-40B4-BE49-F238E27FC236}">
                  <a16:creationId xmlns:a16="http://schemas.microsoft.com/office/drawing/2014/main" id="{8346101E-1EF9-0E90-FF9F-66CB46DF81ED}"/>
                </a:ext>
              </a:extLst>
            </p:cNvPr>
            <p:cNvSpPr/>
            <p:nvPr/>
          </p:nvSpPr>
          <p:spPr>
            <a:xfrm>
              <a:off x="429035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09" name="Google Shape;2278;p78">
              <a:extLst>
                <a:ext uri="{FF2B5EF4-FFF2-40B4-BE49-F238E27FC236}">
                  <a16:creationId xmlns:a16="http://schemas.microsoft.com/office/drawing/2014/main" id="{BAD6D7B0-BD28-36D7-57F0-B0289709C4FE}"/>
                </a:ext>
              </a:extLst>
            </p:cNvPr>
            <p:cNvSpPr/>
            <p:nvPr/>
          </p:nvSpPr>
          <p:spPr>
            <a:xfrm>
              <a:off x="4290358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10" name="Google Shape;2279;p78">
              <a:extLst>
                <a:ext uri="{FF2B5EF4-FFF2-40B4-BE49-F238E27FC236}">
                  <a16:creationId xmlns:a16="http://schemas.microsoft.com/office/drawing/2014/main" id="{FCFB4E5B-168A-F3FE-28CD-A45F2F1AB47C}"/>
                </a:ext>
              </a:extLst>
            </p:cNvPr>
            <p:cNvSpPr/>
            <p:nvPr/>
          </p:nvSpPr>
          <p:spPr>
            <a:xfrm>
              <a:off x="4290358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11" name="Google Shape;2280;p78">
              <a:extLst>
                <a:ext uri="{FF2B5EF4-FFF2-40B4-BE49-F238E27FC236}">
                  <a16:creationId xmlns:a16="http://schemas.microsoft.com/office/drawing/2014/main" id="{41A8C0F3-6022-E047-BD38-C5E9FFEB8804}"/>
                </a:ext>
              </a:extLst>
            </p:cNvPr>
            <p:cNvSpPr/>
            <p:nvPr/>
          </p:nvSpPr>
          <p:spPr>
            <a:xfrm>
              <a:off x="429035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12" name="Google Shape;2281;p78">
              <a:extLst>
                <a:ext uri="{FF2B5EF4-FFF2-40B4-BE49-F238E27FC236}">
                  <a16:creationId xmlns:a16="http://schemas.microsoft.com/office/drawing/2014/main" id="{F6C6B20B-78DE-9DFF-7EB7-CC054A29CEF9}"/>
                </a:ext>
              </a:extLst>
            </p:cNvPr>
            <p:cNvSpPr/>
            <p:nvPr/>
          </p:nvSpPr>
          <p:spPr>
            <a:xfrm>
              <a:off x="4290358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13" name="Google Shape;2282;p78">
              <a:extLst>
                <a:ext uri="{FF2B5EF4-FFF2-40B4-BE49-F238E27FC236}">
                  <a16:creationId xmlns:a16="http://schemas.microsoft.com/office/drawing/2014/main" id="{31FE31D7-82FF-A882-CAA8-0A6C263E20EA}"/>
                </a:ext>
              </a:extLst>
            </p:cNvPr>
            <p:cNvSpPr/>
            <p:nvPr/>
          </p:nvSpPr>
          <p:spPr>
            <a:xfrm>
              <a:off x="4290358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14" name="Google Shape;2283;p78">
              <a:extLst>
                <a:ext uri="{FF2B5EF4-FFF2-40B4-BE49-F238E27FC236}">
                  <a16:creationId xmlns:a16="http://schemas.microsoft.com/office/drawing/2014/main" id="{C3309A62-7921-8D08-3521-48BAFDD58B95}"/>
                </a:ext>
              </a:extLst>
            </p:cNvPr>
            <p:cNvSpPr/>
            <p:nvPr/>
          </p:nvSpPr>
          <p:spPr>
            <a:xfrm>
              <a:off x="4290358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15" name="Google Shape;2284;p78">
              <a:extLst>
                <a:ext uri="{FF2B5EF4-FFF2-40B4-BE49-F238E27FC236}">
                  <a16:creationId xmlns:a16="http://schemas.microsoft.com/office/drawing/2014/main" id="{4F39279E-1C07-325C-5A02-40FE33766A0D}"/>
                </a:ext>
              </a:extLst>
            </p:cNvPr>
            <p:cNvSpPr/>
            <p:nvPr/>
          </p:nvSpPr>
          <p:spPr>
            <a:xfrm>
              <a:off x="4290358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16" name="Google Shape;2285;p78">
              <a:extLst>
                <a:ext uri="{FF2B5EF4-FFF2-40B4-BE49-F238E27FC236}">
                  <a16:creationId xmlns:a16="http://schemas.microsoft.com/office/drawing/2014/main" id="{05B36E7F-AC99-B365-65BC-EA6F6F712F4C}"/>
                </a:ext>
              </a:extLst>
            </p:cNvPr>
            <p:cNvSpPr/>
            <p:nvPr/>
          </p:nvSpPr>
          <p:spPr>
            <a:xfrm>
              <a:off x="4290358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17" name="Google Shape;2286;p78">
              <a:extLst>
                <a:ext uri="{FF2B5EF4-FFF2-40B4-BE49-F238E27FC236}">
                  <a16:creationId xmlns:a16="http://schemas.microsoft.com/office/drawing/2014/main" id="{6A014492-E13A-75D2-D024-DBB9C4A41EFF}"/>
                </a:ext>
              </a:extLst>
            </p:cNvPr>
            <p:cNvSpPr/>
            <p:nvPr/>
          </p:nvSpPr>
          <p:spPr>
            <a:xfrm>
              <a:off x="418907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18" name="Google Shape;2287;p78">
              <a:extLst>
                <a:ext uri="{FF2B5EF4-FFF2-40B4-BE49-F238E27FC236}">
                  <a16:creationId xmlns:a16="http://schemas.microsoft.com/office/drawing/2014/main" id="{695058A7-3261-594B-2475-621309D7CE2E}"/>
                </a:ext>
              </a:extLst>
            </p:cNvPr>
            <p:cNvSpPr/>
            <p:nvPr/>
          </p:nvSpPr>
          <p:spPr>
            <a:xfrm>
              <a:off x="418907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19" name="Google Shape;2288;p78">
              <a:extLst>
                <a:ext uri="{FF2B5EF4-FFF2-40B4-BE49-F238E27FC236}">
                  <a16:creationId xmlns:a16="http://schemas.microsoft.com/office/drawing/2014/main" id="{C5D5A945-0358-B653-B75F-F8C5B207F48B}"/>
                </a:ext>
              </a:extLst>
            </p:cNvPr>
            <p:cNvSpPr/>
            <p:nvPr/>
          </p:nvSpPr>
          <p:spPr>
            <a:xfrm>
              <a:off x="4189070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20" name="Google Shape;2289;p78">
              <a:extLst>
                <a:ext uri="{FF2B5EF4-FFF2-40B4-BE49-F238E27FC236}">
                  <a16:creationId xmlns:a16="http://schemas.microsoft.com/office/drawing/2014/main" id="{051A4157-1EE4-E468-A51B-92AC5DF480D8}"/>
                </a:ext>
              </a:extLst>
            </p:cNvPr>
            <p:cNvSpPr/>
            <p:nvPr/>
          </p:nvSpPr>
          <p:spPr>
            <a:xfrm>
              <a:off x="418907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21" name="Google Shape;2290;p78">
              <a:extLst>
                <a:ext uri="{FF2B5EF4-FFF2-40B4-BE49-F238E27FC236}">
                  <a16:creationId xmlns:a16="http://schemas.microsoft.com/office/drawing/2014/main" id="{369058C9-E32F-D5B8-9D1F-FFDCBB716687}"/>
                </a:ext>
              </a:extLst>
            </p:cNvPr>
            <p:cNvSpPr/>
            <p:nvPr/>
          </p:nvSpPr>
          <p:spPr>
            <a:xfrm>
              <a:off x="4189070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22" name="Google Shape;2291;p78">
              <a:extLst>
                <a:ext uri="{FF2B5EF4-FFF2-40B4-BE49-F238E27FC236}">
                  <a16:creationId xmlns:a16="http://schemas.microsoft.com/office/drawing/2014/main" id="{0409D35F-3D34-DD9D-31DE-189388B337CB}"/>
                </a:ext>
              </a:extLst>
            </p:cNvPr>
            <p:cNvSpPr/>
            <p:nvPr/>
          </p:nvSpPr>
          <p:spPr>
            <a:xfrm>
              <a:off x="4189070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23" name="Google Shape;2292;p78">
              <a:extLst>
                <a:ext uri="{FF2B5EF4-FFF2-40B4-BE49-F238E27FC236}">
                  <a16:creationId xmlns:a16="http://schemas.microsoft.com/office/drawing/2014/main" id="{41177042-6CE7-55F3-70BF-790E08F58A81}"/>
                </a:ext>
              </a:extLst>
            </p:cNvPr>
            <p:cNvSpPr/>
            <p:nvPr/>
          </p:nvSpPr>
          <p:spPr>
            <a:xfrm>
              <a:off x="4189070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24" name="Google Shape;2293;p78">
              <a:extLst>
                <a:ext uri="{FF2B5EF4-FFF2-40B4-BE49-F238E27FC236}">
                  <a16:creationId xmlns:a16="http://schemas.microsoft.com/office/drawing/2014/main" id="{881692D5-A2EF-75A5-DC9A-8CFDAF28432A}"/>
                </a:ext>
              </a:extLst>
            </p:cNvPr>
            <p:cNvSpPr/>
            <p:nvPr/>
          </p:nvSpPr>
          <p:spPr>
            <a:xfrm>
              <a:off x="4189070" y="1360784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25" name="Google Shape;2294;p78">
              <a:extLst>
                <a:ext uri="{FF2B5EF4-FFF2-40B4-BE49-F238E27FC236}">
                  <a16:creationId xmlns:a16="http://schemas.microsoft.com/office/drawing/2014/main" id="{CFBB30ED-7B6E-78BB-1F1A-C6F47CE87BDF}"/>
                </a:ext>
              </a:extLst>
            </p:cNvPr>
            <p:cNvSpPr/>
            <p:nvPr/>
          </p:nvSpPr>
          <p:spPr>
            <a:xfrm>
              <a:off x="4189070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26" name="Google Shape;2295;p78">
              <a:extLst>
                <a:ext uri="{FF2B5EF4-FFF2-40B4-BE49-F238E27FC236}">
                  <a16:creationId xmlns:a16="http://schemas.microsoft.com/office/drawing/2014/main" id="{5ED0B959-8F28-2603-29C5-B4FC3322F6E7}"/>
                </a:ext>
              </a:extLst>
            </p:cNvPr>
            <p:cNvSpPr/>
            <p:nvPr/>
          </p:nvSpPr>
          <p:spPr>
            <a:xfrm>
              <a:off x="4189070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27" name="Google Shape;2296;p78">
              <a:extLst>
                <a:ext uri="{FF2B5EF4-FFF2-40B4-BE49-F238E27FC236}">
                  <a16:creationId xmlns:a16="http://schemas.microsoft.com/office/drawing/2014/main" id="{B68D3399-70ED-747E-115F-F8D4D0FF75BA}"/>
                </a:ext>
              </a:extLst>
            </p:cNvPr>
            <p:cNvSpPr/>
            <p:nvPr/>
          </p:nvSpPr>
          <p:spPr>
            <a:xfrm>
              <a:off x="4087815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28" name="Google Shape;2297;p78">
              <a:extLst>
                <a:ext uri="{FF2B5EF4-FFF2-40B4-BE49-F238E27FC236}">
                  <a16:creationId xmlns:a16="http://schemas.microsoft.com/office/drawing/2014/main" id="{CF8AC247-AD80-9991-AB36-8E9BC44ABDF5}"/>
                </a:ext>
              </a:extLst>
            </p:cNvPr>
            <p:cNvSpPr/>
            <p:nvPr/>
          </p:nvSpPr>
          <p:spPr>
            <a:xfrm>
              <a:off x="4087815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29" name="Google Shape;2298;p78">
              <a:extLst>
                <a:ext uri="{FF2B5EF4-FFF2-40B4-BE49-F238E27FC236}">
                  <a16:creationId xmlns:a16="http://schemas.microsoft.com/office/drawing/2014/main" id="{B5F403A8-0CD2-01A1-BE16-514FA15D2501}"/>
                </a:ext>
              </a:extLst>
            </p:cNvPr>
            <p:cNvSpPr/>
            <p:nvPr/>
          </p:nvSpPr>
          <p:spPr>
            <a:xfrm>
              <a:off x="4087815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30" name="Google Shape;2299;p78">
              <a:extLst>
                <a:ext uri="{FF2B5EF4-FFF2-40B4-BE49-F238E27FC236}">
                  <a16:creationId xmlns:a16="http://schemas.microsoft.com/office/drawing/2014/main" id="{4E867605-5F84-0EA1-AEDF-B6CEF5742F7A}"/>
                </a:ext>
              </a:extLst>
            </p:cNvPr>
            <p:cNvSpPr/>
            <p:nvPr/>
          </p:nvSpPr>
          <p:spPr>
            <a:xfrm>
              <a:off x="4087815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31" name="Google Shape;2300;p78">
              <a:extLst>
                <a:ext uri="{FF2B5EF4-FFF2-40B4-BE49-F238E27FC236}">
                  <a16:creationId xmlns:a16="http://schemas.microsoft.com/office/drawing/2014/main" id="{23341612-825D-DC6F-31E2-5C22D3345A63}"/>
                </a:ext>
              </a:extLst>
            </p:cNvPr>
            <p:cNvSpPr/>
            <p:nvPr/>
          </p:nvSpPr>
          <p:spPr>
            <a:xfrm>
              <a:off x="4087815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32" name="Google Shape;2301;p78">
              <a:extLst>
                <a:ext uri="{FF2B5EF4-FFF2-40B4-BE49-F238E27FC236}">
                  <a16:creationId xmlns:a16="http://schemas.microsoft.com/office/drawing/2014/main" id="{216E20C1-AD9F-F6CC-AC76-693D03246C3C}"/>
                </a:ext>
              </a:extLst>
            </p:cNvPr>
            <p:cNvSpPr/>
            <p:nvPr/>
          </p:nvSpPr>
          <p:spPr>
            <a:xfrm>
              <a:off x="4087815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33" name="Google Shape;2302;p78">
              <a:extLst>
                <a:ext uri="{FF2B5EF4-FFF2-40B4-BE49-F238E27FC236}">
                  <a16:creationId xmlns:a16="http://schemas.microsoft.com/office/drawing/2014/main" id="{4B8BF615-8A07-241B-6270-37FF3A253AD7}"/>
                </a:ext>
              </a:extLst>
            </p:cNvPr>
            <p:cNvSpPr/>
            <p:nvPr/>
          </p:nvSpPr>
          <p:spPr>
            <a:xfrm>
              <a:off x="4087815" y="1461773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0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34" name="Google Shape;2303;p78">
              <a:extLst>
                <a:ext uri="{FF2B5EF4-FFF2-40B4-BE49-F238E27FC236}">
                  <a16:creationId xmlns:a16="http://schemas.microsoft.com/office/drawing/2014/main" id="{E00FAC61-3922-9874-1645-4B0FA3279CEA}"/>
                </a:ext>
              </a:extLst>
            </p:cNvPr>
            <p:cNvSpPr/>
            <p:nvPr/>
          </p:nvSpPr>
          <p:spPr>
            <a:xfrm>
              <a:off x="4087815" y="1360784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35" name="Google Shape;2304;p78">
              <a:extLst>
                <a:ext uri="{FF2B5EF4-FFF2-40B4-BE49-F238E27FC236}">
                  <a16:creationId xmlns:a16="http://schemas.microsoft.com/office/drawing/2014/main" id="{3546A830-48BF-E66C-5B2B-24611B46DFBA}"/>
                </a:ext>
              </a:extLst>
            </p:cNvPr>
            <p:cNvSpPr/>
            <p:nvPr/>
          </p:nvSpPr>
          <p:spPr>
            <a:xfrm>
              <a:off x="4087815" y="1259495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36" name="Google Shape;2305;p78">
              <a:extLst>
                <a:ext uri="{FF2B5EF4-FFF2-40B4-BE49-F238E27FC236}">
                  <a16:creationId xmlns:a16="http://schemas.microsoft.com/office/drawing/2014/main" id="{6853DE4A-E388-BAE6-A489-029FA9900D98}"/>
                </a:ext>
              </a:extLst>
            </p:cNvPr>
            <p:cNvSpPr/>
            <p:nvPr/>
          </p:nvSpPr>
          <p:spPr>
            <a:xfrm>
              <a:off x="4087815" y="1158240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37" name="Google Shape;2306;p78">
              <a:extLst>
                <a:ext uri="{FF2B5EF4-FFF2-40B4-BE49-F238E27FC236}">
                  <a16:creationId xmlns:a16="http://schemas.microsoft.com/office/drawing/2014/main" id="{E7AF9F21-E19C-CF08-9685-63D0F321EAB7}"/>
                </a:ext>
              </a:extLst>
            </p:cNvPr>
            <p:cNvSpPr/>
            <p:nvPr/>
          </p:nvSpPr>
          <p:spPr>
            <a:xfrm>
              <a:off x="398679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38" name="Google Shape;2307;p78">
              <a:extLst>
                <a:ext uri="{FF2B5EF4-FFF2-40B4-BE49-F238E27FC236}">
                  <a16:creationId xmlns:a16="http://schemas.microsoft.com/office/drawing/2014/main" id="{288D9054-195B-A324-F03D-DC7D69F38290}"/>
                </a:ext>
              </a:extLst>
            </p:cNvPr>
            <p:cNvSpPr/>
            <p:nvPr/>
          </p:nvSpPr>
          <p:spPr>
            <a:xfrm>
              <a:off x="398679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39" name="Google Shape;2308;p78">
              <a:extLst>
                <a:ext uri="{FF2B5EF4-FFF2-40B4-BE49-F238E27FC236}">
                  <a16:creationId xmlns:a16="http://schemas.microsoft.com/office/drawing/2014/main" id="{F48ABB93-AC75-4961-5E25-BB1CBCAB23F4}"/>
                </a:ext>
              </a:extLst>
            </p:cNvPr>
            <p:cNvSpPr/>
            <p:nvPr/>
          </p:nvSpPr>
          <p:spPr>
            <a:xfrm>
              <a:off x="398679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40" name="Google Shape;2309;p78">
              <a:extLst>
                <a:ext uri="{FF2B5EF4-FFF2-40B4-BE49-F238E27FC236}">
                  <a16:creationId xmlns:a16="http://schemas.microsoft.com/office/drawing/2014/main" id="{7DDF3E25-F41C-991A-F52A-2456E33C544B}"/>
                </a:ext>
              </a:extLst>
            </p:cNvPr>
            <p:cNvSpPr/>
            <p:nvPr/>
          </p:nvSpPr>
          <p:spPr>
            <a:xfrm>
              <a:off x="3986792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41" name="Google Shape;2310;p78">
              <a:extLst>
                <a:ext uri="{FF2B5EF4-FFF2-40B4-BE49-F238E27FC236}">
                  <a16:creationId xmlns:a16="http://schemas.microsoft.com/office/drawing/2014/main" id="{D39416FC-A57D-E87A-D6FC-8D75DEE7A94E}"/>
                </a:ext>
              </a:extLst>
            </p:cNvPr>
            <p:cNvSpPr/>
            <p:nvPr/>
          </p:nvSpPr>
          <p:spPr>
            <a:xfrm>
              <a:off x="3986792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42" name="Google Shape;2311;p78">
              <a:extLst>
                <a:ext uri="{FF2B5EF4-FFF2-40B4-BE49-F238E27FC236}">
                  <a16:creationId xmlns:a16="http://schemas.microsoft.com/office/drawing/2014/main" id="{3BB58372-A4D7-BB44-1161-FBA09A43B250}"/>
                </a:ext>
              </a:extLst>
            </p:cNvPr>
            <p:cNvSpPr/>
            <p:nvPr/>
          </p:nvSpPr>
          <p:spPr>
            <a:xfrm>
              <a:off x="3986792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43" name="Google Shape;2312;p78">
              <a:extLst>
                <a:ext uri="{FF2B5EF4-FFF2-40B4-BE49-F238E27FC236}">
                  <a16:creationId xmlns:a16="http://schemas.microsoft.com/office/drawing/2014/main" id="{E71B88B2-36F5-BFCE-A3D8-444A09EF7058}"/>
                </a:ext>
              </a:extLst>
            </p:cNvPr>
            <p:cNvSpPr/>
            <p:nvPr/>
          </p:nvSpPr>
          <p:spPr>
            <a:xfrm>
              <a:off x="3986792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44" name="Google Shape;2313;p78">
              <a:extLst>
                <a:ext uri="{FF2B5EF4-FFF2-40B4-BE49-F238E27FC236}">
                  <a16:creationId xmlns:a16="http://schemas.microsoft.com/office/drawing/2014/main" id="{993E696C-1824-911F-545C-636AECD3F93A}"/>
                </a:ext>
              </a:extLst>
            </p:cNvPr>
            <p:cNvSpPr/>
            <p:nvPr/>
          </p:nvSpPr>
          <p:spPr>
            <a:xfrm>
              <a:off x="3986792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45" name="Google Shape;2314;p78">
              <a:extLst>
                <a:ext uri="{FF2B5EF4-FFF2-40B4-BE49-F238E27FC236}">
                  <a16:creationId xmlns:a16="http://schemas.microsoft.com/office/drawing/2014/main" id="{8FD85B89-EA9D-506A-9B32-B73F2B61A1D6}"/>
                </a:ext>
              </a:extLst>
            </p:cNvPr>
            <p:cNvSpPr/>
            <p:nvPr/>
          </p:nvSpPr>
          <p:spPr>
            <a:xfrm>
              <a:off x="3986792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46" name="Google Shape;2315;p78">
              <a:extLst>
                <a:ext uri="{FF2B5EF4-FFF2-40B4-BE49-F238E27FC236}">
                  <a16:creationId xmlns:a16="http://schemas.microsoft.com/office/drawing/2014/main" id="{59AB28D0-7FF7-6521-5806-BEC740296054}"/>
                </a:ext>
              </a:extLst>
            </p:cNvPr>
            <p:cNvSpPr/>
            <p:nvPr/>
          </p:nvSpPr>
          <p:spPr>
            <a:xfrm>
              <a:off x="3885537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47" name="Google Shape;2316;p78">
              <a:extLst>
                <a:ext uri="{FF2B5EF4-FFF2-40B4-BE49-F238E27FC236}">
                  <a16:creationId xmlns:a16="http://schemas.microsoft.com/office/drawing/2014/main" id="{B91629D8-4BB8-F238-3E3D-A205B3D85BA4}"/>
                </a:ext>
              </a:extLst>
            </p:cNvPr>
            <p:cNvSpPr/>
            <p:nvPr/>
          </p:nvSpPr>
          <p:spPr>
            <a:xfrm>
              <a:off x="3885537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48" name="Google Shape;2317;p78">
              <a:extLst>
                <a:ext uri="{FF2B5EF4-FFF2-40B4-BE49-F238E27FC236}">
                  <a16:creationId xmlns:a16="http://schemas.microsoft.com/office/drawing/2014/main" id="{3B9717BB-DD11-EA2A-A513-2F7BFFE3689E}"/>
                </a:ext>
              </a:extLst>
            </p:cNvPr>
            <p:cNvSpPr/>
            <p:nvPr/>
          </p:nvSpPr>
          <p:spPr>
            <a:xfrm>
              <a:off x="3885537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49" name="Google Shape;2318;p78">
              <a:extLst>
                <a:ext uri="{FF2B5EF4-FFF2-40B4-BE49-F238E27FC236}">
                  <a16:creationId xmlns:a16="http://schemas.microsoft.com/office/drawing/2014/main" id="{677FDF7B-8636-88E9-9106-85045B22A2C4}"/>
                </a:ext>
              </a:extLst>
            </p:cNvPr>
            <p:cNvSpPr/>
            <p:nvPr/>
          </p:nvSpPr>
          <p:spPr>
            <a:xfrm>
              <a:off x="3885537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50" name="Google Shape;2319;p78">
              <a:extLst>
                <a:ext uri="{FF2B5EF4-FFF2-40B4-BE49-F238E27FC236}">
                  <a16:creationId xmlns:a16="http://schemas.microsoft.com/office/drawing/2014/main" id="{A53355AF-C554-86D5-7FAF-BD731947492B}"/>
                </a:ext>
              </a:extLst>
            </p:cNvPr>
            <p:cNvSpPr/>
            <p:nvPr/>
          </p:nvSpPr>
          <p:spPr>
            <a:xfrm>
              <a:off x="3783983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7" y="9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51" name="Google Shape;2320;p78">
              <a:extLst>
                <a:ext uri="{FF2B5EF4-FFF2-40B4-BE49-F238E27FC236}">
                  <a16:creationId xmlns:a16="http://schemas.microsoft.com/office/drawing/2014/main" id="{47A40C67-E630-E612-8342-2006800BD505}"/>
                </a:ext>
              </a:extLst>
            </p:cNvPr>
            <p:cNvSpPr/>
            <p:nvPr/>
          </p:nvSpPr>
          <p:spPr>
            <a:xfrm>
              <a:off x="3783983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52" name="Google Shape;2321;p78">
              <a:extLst>
                <a:ext uri="{FF2B5EF4-FFF2-40B4-BE49-F238E27FC236}">
                  <a16:creationId xmlns:a16="http://schemas.microsoft.com/office/drawing/2014/main" id="{24419A7F-A390-B204-0CB7-C3A37E6C850D}"/>
                </a:ext>
              </a:extLst>
            </p:cNvPr>
            <p:cNvSpPr/>
            <p:nvPr/>
          </p:nvSpPr>
          <p:spPr>
            <a:xfrm>
              <a:off x="3783983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53" name="Google Shape;2322;p78">
              <a:extLst>
                <a:ext uri="{FF2B5EF4-FFF2-40B4-BE49-F238E27FC236}">
                  <a16:creationId xmlns:a16="http://schemas.microsoft.com/office/drawing/2014/main" id="{696BB491-A8D0-B604-2CD5-8636199E8C17}"/>
                </a:ext>
              </a:extLst>
            </p:cNvPr>
            <p:cNvSpPr/>
            <p:nvPr/>
          </p:nvSpPr>
          <p:spPr>
            <a:xfrm>
              <a:off x="3682694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54" name="Google Shape;2323;p78">
              <a:extLst>
                <a:ext uri="{FF2B5EF4-FFF2-40B4-BE49-F238E27FC236}">
                  <a16:creationId xmlns:a16="http://schemas.microsoft.com/office/drawing/2014/main" id="{1337F390-5746-9140-6D42-C44AB85F5734}"/>
                </a:ext>
              </a:extLst>
            </p:cNvPr>
            <p:cNvSpPr/>
            <p:nvPr/>
          </p:nvSpPr>
          <p:spPr>
            <a:xfrm>
              <a:off x="3682694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55" name="Google Shape;2324;p78">
              <a:extLst>
                <a:ext uri="{FF2B5EF4-FFF2-40B4-BE49-F238E27FC236}">
                  <a16:creationId xmlns:a16="http://schemas.microsoft.com/office/drawing/2014/main" id="{A620456B-832B-C33A-F809-9F707DF20CF3}"/>
                </a:ext>
              </a:extLst>
            </p:cNvPr>
            <p:cNvSpPr/>
            <p:nvPr/>
          </p:nvSpPr>
          <p:spPr>
            <a:xfrm>
              <a:off x="4492636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56" name="Google Shape;2325;p78">
              <a:extLst>
                <a:ext uri="{FF2B5EF4-FFF2-40B4-BE49-F238E27FC236}">
                  <a16:creationId xmlns:a16="http://schemas.microsoft.com/office/drawing/2014/main" id="{61570240-521A-4502-2B7D-76C11985C041}"/>
                </a:ext>
              </a:extLst>
            </p:cNvPr>
            <p:cNvSpPr/>
            <p:nvPr/>
          </p:nvSpPr>
          <p:spPr>
            <a:xfrm>
              <a:off x="4492636" y="4498597"/>
              <a:ext cx="82851" cy="70825"/>
            </a:xfrm>
            <a:custGeom>
              <a:avLst/>
              <a:gdLst/>
              <a:ahLst/>
              <a:cxnLst/>
              <a:rect l="l" t="t" r="r" b="b"/>
              <a:pathLst>
                <a:path w="2494" h="2132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0"/>
                    <a:pt x="0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4" y="2033"/>
                    <a:pt x="1821" y="1814"/>
                  </a:cubicBezTo>
                  <a:cubicBezTo>
                    <a:pt x="2493" y="1141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57" name="Google Shape;2326;p78">
              <a:extLst>
                <a:ext uri="{FF2B5EF4-FFF2-40B4-BE49-F238E27FC236}">
                  <a16:creationId xmlns:a16="http://schemas.microsoft.com/office/drawing/2014/main" id="{02DB6A13-4F89-85CD-A5AF-509AB2CDF212}"/>
                </a:ext>
              </a:extLst>
            </p:cNvPr>
            <p:cNvSpPr/>
            <p:nvPr/>
          </p:nvSpPr>
          <p:spPr>
            <a:xfrm>
              <a:off x="4492636" y="4397342"/>
              <a:ext cx="82851" cy="70792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4" y="2032"/>
                    <a:pt x="1821" y="1813"/>
                  </a:cubicBezTo>
                  <a:cubicBezTo>
                    <a:pt x="2493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58" name="Google Shape;2327;p78">
              <a:extLst>
                <a:ext uri="{FF2B5EF4-FFF2-40B4-BE49-F238E27FC236}">
                  <a16:creationId xmlns:a16="http://schemas.microsoft.com/office/drawing/2014/main" id="{4F949A78-7231-A7FA-7A14-B1673E368CE3}"/>
                </a:ext>
              </a:extLst>
            </p:cNvPr>
            <p:cNvSpPr/>
            <p:nvPr/>
          </p:nvSpPr>
          <p:spPr>
            <a:xfrm>
              <a:off x="4391614" y="4903684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59" name="Google Shape;2328;p78">
              <a:extLst>
                <a:ext uri="{FF2B5EF4-FFF2-40B4-BE49-F238E27FC236}">
                  <a16:creationId xmlns:a16="http://schemas.microsoft.com/office/drawing/2014/main" id="{0015F2C0-2E0E-557E-3A60-21A6394156C6}"/>
                </a:ext>
              </a:extLst>
            </p:cNvPr>
            <p:cNvSpPr/>
            <p:nvPr/>
          </p:nvSpPr>
          <p:spPr>
            <a:xfrm>
              <a:off x="4391348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9" y="1073"/>
                  </a:cubicBezTo>
                  <a:cubicBezTo>
                    <a:pt x="9" y="1715"/>
                    <a:pt x="535" y="2139"/>
                    <a:pt x="1081" y="2139"/>
                  </a:cubicBezTo>
                  <a:cubicBezTo>
                    <a:pt x="1345" y="2139"/>
                    <a:pt x="1613" y="2040"/>
                    <a:pt x="1830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60" name="Google Shape;2329;p78">
              <a:extLst>
                <a:ext uri="{FF2B5EF4-FFF2-40B4-BE49-F238E27FC236}">
                  <a16:creationId xmlns:a16="http://schemas.microsoft.com/office/drawing/2014/main" id="{F56CF4CD-6874-AC58-E3DE-95CDBA92B946}"/>
                </a:ext>
              </a:extLst>
            </p:cNvPr>
            <p:cNvSpPr/>
            <p:nvPr/>
          </p:nvSpPr>
          <p:spPr>
            <a:xfrm>
              <a:off x="4391614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61" name="Google Shape;2330;p78">
              <a:extLst>
                <a:ext uri="{FF2B5EF4-FFF2-40B4-BE49-F238E27FC236}">
                  <a16:creationId xmlns:a16="http://schemas.microsoft.com/office/drawing/2014/main" id="{0296E11C-5C66-F70C-FFD8-E2964BC0A5DB}"/>
                </a:ext>
              </a:extLst>
            </p:cNvPr>
            <p:cNvSpPr/>
            <p:nvPr/>
          </p:nvSpPr>
          <p:spPr>
            <a:xfrm>
              <a:off x="4391614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62" name="Google Shape;2331;p78">
              <a:extLst>
                <a:ext uri="{FF2B5EF4-FFF2-40B4-BE49-F238E27FC236}">
                  <a16:creationId xmlns:a16="http://schemas.microsoft.com/office/drawing/2014/main" id="{4C12BA12-6052-A6FF-240D-94C480F14780}"/>
                </a:ext>
              </a:extLst>
            </p:cNvPr>
            <p:cNvSpPr/>
            <p:nvPr/>
          </p:nvSpPr>
          <p:spPr>
            <a:xfrm>
              <a:off x="4391614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63" name="Google Shape;2332;p78">
              <a:extLst>
                <a:ext uri="{FF2B5EF4-FFF2-40B4-BE49-F238E27FC236}">
                  <a16:creationId xmlns:a16="http://schemas.microsoft.com/office/drawing/2014/main" id="{ED01FA80-713E-054C-A8E3-1B437F1E8D7A}"/>
                </a:ext>
              </a:extLst>
            </p:cNvPr>
            <p:cNvSpPr/>
            <p:nvPr/>
          </p:nvSpPr>
          <p:spPr>
            <a:xfrm>
              <a:off x="4391614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64" name="Google Shape;2333;p78">
              <a:extLst>
                <a:ext uri="{FF2B5EF4-FFF2-40B4-BE49-F238E27FC236}">
                  <a16:creationId xmlns:a16="http://schemas.microsoft.com/office/drawing/2014/main" id="{0373C752-601E-9810-CDB0-EFFDC611DCD7}"/>
                </a:ext>
              </a:extLst>
            </p:cNvPr>
            <p:cNvSpPr/>
            <p:nvPr/>
          </p:nvSpPr>
          <p:spPr>
            <a:xfrm>
              <a:off x="4290358" y="4903684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65" name="Google Shape;2334;p78">
              <a:extLst>
                <a:ext uri="{FF2B5EF4-FFF2-40B4-BE49-F238E27FC236}">
                  <a16:creationId xmlns:a16="http://schemas.microsoft.com/office/drawing/2014/main" id="{210F6985-BE90-7631-16CB-F0FB8E16AF96}"/>
                </a:ext>
              </a:extLst>
            </p:cNvPr>
            <p:cNvSpPr/>
            <p:nvPr/>
          </p:nvSpPr>
          <p:spPr>
            <a:xfrm>
              <a:off x="4290358" y="4802163"/>
              <a:ext cx="82918" cy="71058"/>
            </a:xfrm>
            <a:custGeom>
              <a:avLst/>
              <a:gdLst/>
              <a:ahLst/>
              <a:cxnLst/>
              <a:rect l="l" t="t" r="r" b="b"/>
              <a:pathLst>
                <a:path w="2496" h="2139" extrusionOk="0">
                  <a:moveTo>
                    <a:pt x="1065" y="0"/>
                  </a:moveTo>
                  <a:cubicBezTo>
                    <a:pt x="472" y="0"/>
                    <a:pt x="0" y="480"/>
                    <a:pt x="0" y="1073"/>
                  </a:cubicBezTo>
                  <a:cubicBezTo>
                    <a:pt x="0" y="1715"/>
                    <a:pt x="526" y="2139"/>
                    <a:pt x="1073" y="2139"/>
                  </a:cubicBezTo>
                  <a:cubicBezTo>
                    <a:pt x="1336" y="2139"/>
                    <a:pt x="1604" y="2040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66" name="Google Shape;2335;p78">
              <a:extLst>
                <a:ext uri="{FF2B5EF4-FFF2-40B4-BE49-F238E27FC236}">
                  <a16:creationId xmlns:a16="http://schemas.microsoft.com/office/drawing/2014/main" id="{CB6E2B1F-3B25-BF2C-DC2A-D5B8119E5069}"/>
                </a:ext>
              </a:extLst>
            </p:cNvPr>
            <p:cNvSpPr/>
            <p:nvPr/>
          </p:nvSpPr>
          <p:spPr>
            <a:xfrm>
              <a:off x="4290358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67" name="Google Shape;2336;p78">
              <a:extLst>
                <a:ext uri="{FF2B5EF4-FFF2-40B4-BE49-F238E27FC236}">
                  <a16:creationId xmlns:a16="http://schemas.microsoft.com/office/drawing/2014/main" id="{A35D9744-8514-03E7-7F38-9FA9306DD0BE}"/>
                </a:ext>
              </a:extLst>
            </p:cNvPr>
            <p:cNvSpPr/>
            <p:nvPr/>
          </p:nvSpPr>
          <p:spPr>
            <a:xfrm>
              <a:off x="4290358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68" name="Google Shape;2337;p78">
              <a:extLst>
                <a:ext uri="{FF2B5EF4-FFF2-40B4-BE49-F238E27FC236}">
                  <a16:creationId xmlns:a16="http://schemas.microsoft.com/office/drawing/2014/main" id="{872ED6F6-B52E-AC5C-7768-A8393A146F95}"/>
                </a:ext>
              </a:extLst>
            </p:cNvPr>
            <p:cNvSpPr/>
            <p:nvPr/>
          </p:nvSpPr>
          <p:spPr>
            <a:xfrm>
              <a:off x="4290358" y="4498597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69" name="Google Shape;2338;p78">
              <a:extLst>
                <a:ext uri="{FF2B5EF4-FFF2-40B4-BE49-F238E27FC236}">
                  <a16:creationId xmlns:a16="http://schemas.microsoft.com/office/drawing/2014/main" id="{F05CDF7E-54AA-9FAE-AA06-19B8D8A2EB25}"/>
                </a:ext>
              </a:extLst>
            </p:cNvPr>
            <p:cNvSpPr/>
            <p:nvPr/>
          </p:nvSpPr>
          <p:spPr>
            <a:xfrm>
              <a:off x="4290358" y="439734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70" name="Google Shape;2339;p78">
              <a:extLst>
                <a:ext uri="{FF2B5EF4-FFF2-40B4-BE49-F238E27FC236}">
                  <a16:creationId xmlns:a16="http://schemas.microsoft.com/office/drawing/2014/main" id="{57B58344-0AB4-3347-C5D1-B3E7C4287394}"/>
                </a:ext>
              </a:extLst>
            </p:cNvPr>
            <p:cNvSpPr/>
            <p:nvPr/>
          </p:nvSpPr>
          <p:spPr>
            <a:xfrm>
              <a:off x="4189070" y="5004707"/>
              <a:ext cx="82685" cy="71058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71" name="Google Shape;2340;p78">
              <a:extLst>
                <a:ext uri="{FF2B5EF4-FFF2-40B4-BE49-F238E27FC236}">
                  <a16:creationId xmlns:a16="http://schemas.microsoft.com/office/drawing/2014/main" id="{A069C39B-C73A-1495-CF5F-DBE7F1972785}"/>
                </a:ext>
              </a:extLst>
            </p:cNvPr>
            <p:cNvSpPr/>
            <p:nvPr/>
          </p:nvSpPr>
          <p:spPr>
            <a:xfrm>
              <a:off x="4189070" y="4903684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72" name="Google Shape;2341;p78">
              <a:extLst>
                <a:ext uri="{FF2B5EF4-FFF2-40B4-BE49-F238E27FC236}">
                  <a16:creationId xmlns:a16="http://schemas.microsoft.com/office/drawing/2014/main" id="{1A4A17BF-9F37-4C4E-1C88-65D2289E5382}"/>
                </a:ext>
              </a:extLst>
            </p:cNvPr>
            <p:cNvSpPr/>
            <p:nvPr/>
          </p:nvSpPr>
          <p:spPr>
            <a:xfrm>
              <a:off x="4189070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73" name="Google Shape;2342;p78">
              <a:extLst>
                <a:ext uri="{FF2B5EF4-FFF2-40B4-BE49-F238E27FC236}">
                  <a16:creationId xmlns:a16="http://schemas.microsoft.com/office/drawing/2014/main" id="{7B954474-783B-E84E-04F1-94C6B3D0F273}"/>
                </a:ext>
              </a:extLst>
            </p:cNvPr>
            <p:cNvSpPr/>
            <p:nvPr/>
          </p:nvSpPr>
          <p:spPr>
            <a:xfrm>
              <a:off x="4189070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74" name="Google Shape;2343;p78">
              <a:extLst>
                <a:ext uri="{FF2B5EF4-FFF2-40B4-BE49-F238E27FC236}">
                  <a16:creationId xmlns:a16="http://schemas.microsoft.com/office/drawing/2014/main" id="{4FBC4855-32B1-ED0A-1935-A2D6F6F19AD3}"/>
                </a:ext>
              </a:extLst>
            </p:cNvPr>
            <p:cNvSpPr/>
            <p:nvPr/>
          </p:nvSpPr>
          <p:spPr>
            <a:xfrm>
              <a:off x="4189070" y="4599619"/>
              <a:ext cx="82685" cy="71058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66" y="0"/>
                  </a:moveTo>
                  <a:cubicBezTo>
                    <a:pt x="480" y="8"/>
                    <a:pt x="1" y="488"/>
                    <a:pt x="1" y="1073"/>
                  </a:cubicBezTo>
                  <a:cubicBezTo>
                    <a:pt x="1" y="1715"/>
                    <a:pt x="527" y="2139"/>
                    <a:pt x="1073" y="2139"/>
                  </a:cubicBezTo>
                  <a:cubicBezTo>
                    <a:pt x="1337" y="2139"/>
                    <a:pt x="1605" y="2040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75" name="Google Shape;2344;p78">
              <a:extLst>
                <a:ext uri="{FF2B5EF4-FFF2-40B4-BE49-F238E27FC236}">
                  <a16:creationId xmlns:a16="http://schemas.microsoft.com/office/drawing/2014/main" id="{46F33268-3146-365D-64D3-A9B3CD969F04}"/>
                </a:ext>
              </a:extLst>
            </p:cNvPr>
            <p:cNvSpPr/>
            <p:nvPr/>
          </p:nvSpPr>
          <p:spPr>
            <a:xfrm>
              <a:off x="4189070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76" name="Google Shape;2345;p78">
              <a:extLst>
                <a:ext uri="{FF2B5EF4-FFF2-40B4-BE49-F238E27FC236}">
                  <a16:creationId xmlns:a16="http://schemas.microsoft.com/office/drawing/2014/main" id="{40F1EAB1-F6D1-49E5-5DC4-AEB15B5DD346}"/>
                </a:ext>
              </a:extLst>
            </p:cNvPr>
            <p:cNvSpPr/>
            <p:nvPr/>
          </p:nvSpPr>
          <p:spPr>
            <a:xfrm>
              <a:off x="4189070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77" name="Google Shape;2346;p78">
              <a:extLst>
                <a:ext uri="{FF2B5EF4-FFF2-40B4-BE49-F238E27FC236}">
                  <a16:creationId xmlns:a16="http://schemas.microsoft.com/office/drawing/2014/main" id="{B6578812-8F91-5A0C-8199-3CC696363557}"/>
                </a:ext>
              </a:extLst>
            </p:cNvPr>
            <p:cNvSpPr/>
            <p:nvPr/>
          </p:nvSpPr>
          <p:spPr>
            <a:xfrm>
              <a:off x="4189070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78" name="Google Shape;2347;p78">
              <a:extLst>
                <a:ext uri="{FF2B5EF4-FFF2-40B4-BE49-F238E27FC236}">
                  <a16:creationId xmlns:a16="http://schemas.microsoft.com/office/drawing/2014/main" id="{ED7877F0-750D-3331-7369-9A674600A483}"/>
                </a:ext>
              </a:extLst>
            </p:cNvPr>
            <p:cNvSpPr/>
            <p:nvPr/>
          </p:nvSpPr>
          <p:spPr>
            <a:xfrm>
              <a:off x="4087815" y="5207250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96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79" name="Google Shape;2348;p78">
              <a:extLst>
                <a:ext uri="{FF2B5EF4-FFF2-40B4-BE49-F238E27FC236}">
                  <a16:creationId xmlns:a16="http://schemas.microsoft.com/office/drawing/2014/main" id="{C56D8C78-7A69-1265-C855-A5E48DEDCE76}"/>
                </a:ext>
              </a:extLst>
            </p:cNvPr>
            <p:cNvSpPr/>
            <p:nvPr/>
          </p:nvSpPr>
          <p:spPr>
            <a:xfrm>
              <a:off x="4087815" y="510596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9" y="2134"/>
                    <a:pt x="1078" y="2134"/>
                  </a:cubicBezTo>
                  <a:cubicBezTo>
                    <a:pt x="1339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80" name="Google Shape;2349;p78">
              <a:extLst>
                <a:ext uri="{FF2B5EF4-FFF2-40B4-BE49-F238E27FC236}">
                  <a16:creationId xmlns:a16="http://schemas.microsoft.com/office/drawing/2014/main" id="{FDEA686A-DD7E-A52B-7353-A4A891872A76}"/>
                </a:ext>
              </a:extLst>
            </p:cNvPr>
            <p:cNvSpPr/>
            <p:nvPr/>
          </p:nvSpPr>
          <p:spPr>
            <a:xfrm>
              <a:off x="4087815" y="5004707"/>
              <a:ext cx="82652" cy="71058"/>
            </a:xfrm>
            <a:custGeom>
              <a:avLst/>
              <a:gdLst/>
              <a:ahLst/>
              <a:cxnLst/>
              <a:rect l="l" t="t" r="r" b="b"/>
              <a:pathLst>
                <a:path w="2488" h="2139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4" y="2041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81" name="Google Shape;2350;p78">
              <a:extLst>
                <a:ext uri="{FF2B5EF4-FFF2-40B4-BE49-F238E27FC236}">
                  <a16:creationId xmlns:a16="http://schemas.microsoft.com/office/drawing/2014/main" id="{9CBEF555-EE43-A0BE-A28C-C1EAE013DEF9}"/>
                </a:ext>
              </a:extLst>
            </p:cNvPr>
            <p:cNvSpPr/>
            <p:nvPr/>
          </p:nvSpPr>
          <p:spPr>
            <a:xfrm>
              <a:off x="4087815" y="4903684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82" name="Google Shape;2351;p78">
              <a:extLst>
                <a:ext uri="{FF2B5EF4-FFF2-40B4-BE49-F238E27FC236}">
                  <a16:creationId xmlns:a16="http://schemas.microsoft.com/office/drawing/2014/main" id="{DB1FCCA0-E497-B225-7FF5-354EF49B59C2}"/>
                </a:ext>
              </a:extLst>
            </p:cNvPr>
            <p:cNvSpPr/>
            <p:nvPr/>
          </p:nvSpPr>
          <p:spPr>
            <a:xfrm>
              <a:off x="4087815" y="4802163"/>
              <a:ext cx="82918" cy="71058"/>
            </a:xfrm>
            <a:custGeom>
              <a:avLst/>
              <a:gdLst/>
              <a:ahLst/>
              <a:cxnLst/>
              <a:rect l="l" t="t" r="r" b="b"/>
              <a:pathLst>
                <a:path w="2496" h="2139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7" y="2139"/>
                  </a:cubicBezTo>
                  <a:cubicBezTo>
                    <a:pt x="1341" y="2139"/>
                    <a:pt x="1610" y="2040"/>
                    <a:pt x="1829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83" name="Google Shape;2352;p78">
              <a:extLst>
                <a:ext uri="{FF2B5EF4-FFF2-40B4-BE49-F238E27FC236}">
                  <a16:creationId xmlns:a16="http://schemas.microsoft.com/office/drawing/2014/main" id="{7EA907FB-CEA1-9B8D-765A-56B543AAD4CA}"/>
                </a:ext>
              </a:extLst>
            </p:cNvPr>
            <p:cNvSpPr/>
            <p:nvPr/>
          </p:nvSpPr>
          <p:spPr>
            <a:xfrm>
              <a:off x="4087815" y="4700875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84" name="Google Shape;2353;p78">
              <a:extLst>
                <a:ext uri="{FF2B5EF4-FFF2-40B4-BE49-F238E27FC236}">
                  <a16:creationId xmlns:a16="http://schemas.microsoft.com/office/drawing/2014/main" id="{795D74C2-63F8-2D49-24CD-ADEC90445B6D}"/>
                </a:ext>
              </a:extLst>
            </p:cNvPr>
            <p:cNvSpPr/>
            <p:nvPr/>
          </p:nvSpPr>
          <p:spPr>
            <a:xfrm>
              <a:off x="4087815" y="4599619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8" y="2137"/>
                    <a:pt x="1076" y="2137"/>
                  </a:cubicBezTo>
                  <a:cubicBezTo>
                    <a:pt x="1339" y="2137"/>
                    <a:pt x="1605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85" name="Google Shape;2354;p78">
              <a:extLst>
                <a:ext uri="{FF2B5EF4-FFF2-40B4-BE49-F238E27FC236}">
                  <a16:creationId xmlns:a16="http://schemas.microsoft.com/office/drawing/2014/main" id="{7B6E9C38-7E98-67B8-D9C2-55438806FDE2}"/>
                </a:ext>
              </a:extLst>
            </p:cNvPr>
            <p:cNvSpPr/>
            <p:nvPr/>
          </p:nvSpPr>
          <p:spPr>
            <a:xfrm>
              <a:off x="4087815" y="4498597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86" name="Google Shape;2355;p78">
              <a:extLst>
                <a:ext uri="{FF2B5EF4-FFF2-40B4-BE49-F238E27FC236}">
                  <a16:creationId xmlns:a16="http://schemas.microsoft.com/office/drawing/2014/main" id="{B3F247D5-3CA2-EA5F-F51D-9D0C9C1C80D2}"/>
                </a:ext>
              </a:extLst>
            </p:cNvPr>
            <p:cNvSpPr/>
            <p:nvPr/>
          </p:nvSpPr>
          <p:spPr>
            <a:xfrm>
              <a:off x="4087815" y="439734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87" name="Google Shape;2356;p78">
              <a:extLst>
                <a:ext uri="{FF2B5EF4-FFF2-40B4-BE49-F238E27FC236}">
                  <a16:creationId xmlns:a16="http://schemas.microsoft.com/office/drawing/2014/main" id="{A8A118B8-2463-46FD-983B-725D3F98E3FF}"/>
                </a:ext>
              </a:extLst>
            </p:cNvPr>
            <p:cNvSpPr/>
            <p:nvPr/>
          </p:nvSpPr>
          <p:spPr>
            <a:xfrm>
              <a:off x="4087815" y="4296053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88" name="Google Shape;2357;p78">
              <a:extLst>
                <a:ext uri="{FF2B5EF4-FFF2-40B4-BE49-F238E27FC236}">
                  <a16:creationId xmlns:a16="http://schemas.microsoft.com/office/drawing/2014/main" id="{B1B2F618-4C5F-D7CF-718E-4D55F3B1D220}"/>
                </a:ext>
              </a:extLst>
            </p:cNvPr>
            <p:cNvSpPr/>
            <p:nvPr/>
          </p:nvSpPr>
          <p:spPr>
            <a:xfrm>
              <a:off x="4087815" y="4194798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89" name="Google Shape;2358;p78">
              <a:extLst>
                <a:ext uri="{FF2B5EF4-FFF2-40B4-BE49-F238E27FC236}">
                  <a16:creationId xmlns:a16="http://schemas.microsoft.com/office/drawing/2014/main" id="{139143DF-A2A9-0356-AEFB-6EA809E35F86}"/>
                </a:ext>
              </a:extLst>
            </p:cNvPr>
            <p:cNvSpPr/>
            <p:nvPr/>
          </p:nvSpPr>
          <p:spPr>
            <a:xfrm>
              <a:off x="3986792" y="540952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90" name="Google Shape;2359;p78">
              <a:extLst>
                <a:ext uri="{FF2B5EF4-FFF2-40B4-BE49-F238E27FC236}">
                  <a16:creationId xmlns:a16="http://schemas.microsoft.com/office/drawing/2014/main" id="{59662B9B-0CD7-FCAF-5F1F-FAF6C60C5F92}"/>
                </a:ext>
              </a:extLst>
            </p:cNvPr>
            <p:cNvSpPr/>
            <p:nvPr/>
          </p:nvSpPr>
          <p:spPr>
            <a:xfrm>
              <a:off x="3986792" y="5308505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91" name="Google Shape;2360;p78">
              <a:extLst>
                <a:ext uri="{FF2B5EF4-FFF2-40B4-BE49-F238E27FC236}">
                  <a16:creationId xmlns:a16="http://schemas.microsoft.com/office/drawing/2014/main" id="{276D3733-2DD2-175F-9ADB-8221E8EB062B}"/>
                </a:ext>
              </a:extLst>
            </p:cNvPr>
            <p:cNvSpPr/>
            <p:nvPr/>
          </p:nvSpPr>
          <p:spPr>
            <a:xfrm>
              <a:off x="3986792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7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92" name="Google Shape;2361;p78">
              <a:extLst>
                <a:ext uri="{FF2B5EF4-FFF2-40B4-BE49-F238E27FC236}">
                  <a16:creationId xmlns:a16="http://schemas.microsoft.com/office/drawing/2014/main" id="{CE978D1F-030A-918A-0976-96F826C2F714}"/>
                </a:ext>
              </a:extLst>
            </p:cNvPr>
            <p:cNvSpPr/>
            <p:nvPr/>
          </p:nvSpPr>
          <p:spPr>
            <a:xfrm>
              <a:off x="3986792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93" name="Google Shape;2362;p78">
              <a:extLst>
                <a:ext uri="{FF2B5EF4-FFF2-40B4-BE49-F238E27FC236}">
                  <a16:creationId xmlns:a16="http://schemas.microsoft.com/office/drawing/2014/main" id="{02BB1CFD-7C49-F791-9786-5CF3E1F49AF2}"/>
                </a:ext>
              </a:extLst>
            </p:cNvPr>
            <p:cNvSpPr/>
            <p:nvPr/>
          </p:nvSpPr>
          <p:spPr>
            <a:xfrm>
              <a:off x="3986526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5" y="2041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94" name="Google Shape;2363;p78">
              <a:extLst>
                <a:ext uri="{FF2B5EF4-FFF2-40B4-BE49-F238E27FC236}">
                  <a16:creationId xmlns:a16="http://schemas.microsoft.com/office/drawing/2014/main" id="{EA3BFE66-4FCA-19FA-2B8C-F9252212D3C0}"/>
                </a:ext>
              </a:extLst>
            </p:cNvPr>
            <p:cNvSpPr/>
            <p:nvPr/>
          </p:nvSpPr>
          <p:spPr>
            <a:xfrm>
              <a:off x="3986526" y="4903684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95" name="Google Shape;2364;p78">
              <a:extLst>
                <a:ext uri="{FF2B5EF4-FFF2-40B4-BE49-F238E27FC236}">
                  <a16:creationId xmlns:a16="http://schemas.microsoft.com/office/drawing/2014/main" id="{F2F0E9FE-1CAC-D3C6-6BA4-2A6A6750AAF2}"/>
                </a:ext>
              </a:extLst>
            </p:cNvPr>
            <p:cNvSpPr/>
            <p:nvPr/>
          </p:nvSpPr>
          <p:spPr>
            <a:xfrm>
              <a:off x="3986526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96" name="Google Shape;2365;p78">
              <a:extLst>
                <a:ext uri="{FF2B5EF4-FFF2-40B4-BE49-F238E27FC236}">
                  <a16:creationId xmlns:a16="http://schemas.microsoft.com/office/drawing/2014/main" id="{62B33A63-8FA5-17E6-2B1F-F86EEB25D8DA}"/>
                </a:ext>
              </a:extLst>
            </p:cNvPr>
            <p:cNvSpPr/>
            <p:nvPr/>
          </p:nvSpPr>
          <p:spPr>
            <a:xfrm>
              <a:off x="3986792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97" name="Google Shape;2366;p78">
              <a:extLst>
                <a:ext uri="{FF2B5EF4-FFF2-40B4-BE49-F238E27FC236}">
                  <a16:creationId xmlns:a16="http://schemas.microsoft.com/office/drawing/2014/main" id="{344D686B-0CD4-77B8-16CC-B57E4247A0FC}"/>
                </a:ext>
              </a:extLst>
            </p:cNvPr>
            <p:cNvSpPr/>
            <p:nvPr/>
          </p:nvSpPr>
          <p:spPr>
            <a:xfrm>
              <a:off x="3986792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98" name="Google Shape;2367;p78">
              <a:extLst>
                <a:ext uri="{FF2B5EF4-FFF2-40B4-BE49-F238E27FC236}">
                  <a16:creationId xmlns:a16="http://schemas.microsoft.com/office/drawing/2014/main" id="{B1E8E56E-A62B-9293-E232-B54D338F2F84}"/>
                </a:ext>
              </a:extLst>
            </p:cNvPr>
            <p:cNvSpPr/>
            <p:nvPr/>
          </p:nvSpPr>
          <p:spPr>
            <a:xfrm>
              <a:off x="3986526" y="4498597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599" name="Google Shape;2368;p78">
              <a:extLst>
                <a:ext uri="{FF2B5EF4-FFF2-40B4-BE49-F238E27FC236}">
                  <a16:creationId xmlns:a16="http://schemas.microsoft.com/office/drawing/2014/main" id="{332E8F83-DCB4-ED50-79D1-50666233411D}"/>
                </a:ext>
              </a:extLst>
            </p:cNvPr>
            <p:cNvSpPr/>
            <p:nvPr/>
          </p:nvSpPr>
          <p:spPr>
            <a:xfrm>
              <a:off x="3986526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00" name="Google Shape;2369;p78">
              <a:extLst>
                <a:ext uri="{FF2B5EF4-FFF2-40B4-BE49-F238E27FC236}">
                  <a16:creationId xmlns:a16="http://schemas.microsoft.com/office/drawing/2014/main" id="{22961714-B65B-82B0-10FA-AD49CCD318C1}"/>
                </a:ext>
              </a:extLst>
            </p:cNvPr>
            <p:cNvSpPr/>
            <p:nvPr/>
          </p:nvSpPr>
          <p:spPr>
            <a:xfrm>
              <a:off x="3986526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01" name="Google Shape;2370;p78">
              <a:extLst>
                <a:ext uri="{FF2B5EF4-FFF2-40B4-BE49-F238E27FC236}">
                  <a16:creationId xmlns:a16="http://schemas.microsoft.com/office/drawing/2014/main" id="{EFCEF53D-A761-FB04-2EAB-EF94E82BCB37}"/>
                </a:ext>
              </a:extLst>
            </p:cNvPr>
            <p:cNvSpPr/>
            <p:nvPr/>
          </p:nvSpPr>
          <p:spPr>
            <a:xfrm>
              <a:off x="3986526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54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02" name="Google Shape;2371;p78">
              <a:extLst>
                <a:ext uri="{FF2B5EF4-FFF2-40B4-BE49-F238E27FC236}">
                  <a16:creationId xmlns:a16="http://schemas.microsoft.com/office/drawing/2014/main" id="{3F0A3D94-B5FB-C487-D4A4-EA974FC5A15D}"/>
                </a:ext>
              </a:extLst>
            </p:cNvPr>
            <p:cNvSpPr/>
            <p:nvPr/>
          </p:nvSpPr>
          <p:spPr>
            <a:xfrm>
              <a:off x="3986526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55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03" name="Google Shape;2372;p78">
              <a:extLst>
                <a:ext uri="{FF2B5EF4-FFF2-40B4-BE49-F238E27FC236}">
                  <a16:creationId xmlns:a16="http://schemas.microsoft.com/office/drawing/2014/main" id="{EEC783C8-594F-7A23-2473-09603D01B518}"/>
                </a:ext>
              </a:extLst>
            </p:cNvPr>
            <p:cNvSpPr/>
            <p:nvPr/>
          </p:nvSpPr>
          <p:spPr>
            <a:xfrm>
              <a:off x="3885537" y="551078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04" name="Google Shape;2373;p78">
              <a:extLst>
                <a:ext uri="{FF2B5EF4-FFF2-40B4-BE49-F238E27FC236}">
                  <a16:creationId xmlns:a16="http://schemas.microsoft.com/office/drawing/2014/main" id="{C863A5B7-532A-8313-2F03-D1A89819D812}"/>
                </a:ext>
              </a:extLst>
            </p:cNvPr>
            <p:cNvSpPr/>
            <p:nvPr/>
          </p:nvSpPr>
          <p:spPr>
            <a:xfrm>
              <a:off x="3885537" y="5409528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05" name="Google Shape;2374;p78">
              <a:extLst>
                <a:ext uri="{FF2B5EF4-FFF2-40B4-BE49-F238E27FC236}">
                  <a16:creationId xmlns:a16="http://schemas.microsoft.com/office/drawing/2014/main" id="{CCF4B062-A25C-DB59-2F4E-7EE4F204F264}"/>
                </a:ext>
              </a:extLst>
            </p:cNvPr>
            <p:cNvSpPr/>
            <p:nvPr/>
          </p:nvSpPr>
          <p:spPr>
            <a:xfrm>
              <a:off x="3885537" y="5308505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06" name="Google Shape;2375;p78">
              <a:extLst>
                <a:ext uri="{FF2B5EF4-FFF2-40B4-BE49-F238E27FC236}">
                  <a16:creationId xmlns:a16="http://schemas.microsoft.com/office/drawing/2014/main" id="{4685EADD-5D38-2258-23A5-EF93A6050AF0}"/>
                </a:ext>
              </a:extLst>
            </p:cNvPr>
            <p:cNvSpPr/>
            <p:nvPr/>
          </p:nvSpPr>
          <p:spPr>
            <a:xfrm>
              <a:off x="3885537" y="520725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07" name="Google Shape;2376;p78">
              <a:extLst>
                <a:ext uri="{FF2B5EF4-FFF2-40B4-BE49-F238E27FC236}">
                  <a16:creationId xmlns:a16="http://schemas.microsoft.com/office/drawing/2014/main" id="{87055FB6-EBB8-E059-7908-8DCD8D5692FA}"/>
                </a:ext>
              </a:extLst>
            </p:cNvPr>
            <p:cNvSpPr/>
            <p:nvPr/>
          </p:nvSpPr>
          <p:spPr>
            <a:xfrm>
              <a:off x="3885537" y="510596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08" name="Google Shape;2377;p78">
              <a:extLst>
                <a:ext uri="{FF2B5EF4-FFF2-40B4-BE49-F238E27FC236}">
                  <a16:creationId xmlns:a16="http://schemas.microsoft.com/office/drawing/2014/main" id="{ACAA54DA-5FE9-B696-153D-1E5B85DAD59A}"/>
                </a:ext>
              </a:extLst>
            </p:cNvPr>
            <p:cNvSpPr/>
            <p:nvPr/>
          </p:nvSpPr>
          <p:spPr>
            <a:xfrm>
              <a:off x="3885238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9" y="1073"/>
                  </a:cubicBezTo>
                  <a:cubicBezTo>
                    <a:pt x="9" y="1715"/>
                    <a:pt x="531" y="2139"/>
                    <a:pt x="1078" y="2139"/>
                  </a:cubicBezTo>
                  <a:cubicBezTo>
                    <a:pt x="1342" y="2139"/>
                    <a:pt x="1611" y="2041"/>
                    <a:pt x="1830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09" name="Google Shape;2378;p78">
              <a:extLst>
                <a:ext uri="{FF2B5EF4-FFF2-40B4-BE49-F238E27FC236}">
                  <a16:creationId xmlns:a16="http://schemas.microsoft.com/office/drawing/2014/main" id="{8AEA737B-CED1-9A1B-9134-A39004E86EED}"/>
                </a:ext>
              </a:extLst>
            </p:cNvPr>
            <p:cNvSpPr/>
            <p:nvPr/>
          </p:nvSpPr>
          <p:spPr>
            <a:xfrm>
              <a:off x="3885537" y="4903684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10" name="Google Shape;2379;p78">
              <a:extLst>
                <a:ext uri="{FF2B5EF4-FFF2-40B4-BE49-F238E27FC236}">
                  <a16:creationId xmlns:a16="http://schemas.microsoft.com/office/drawing/2014/main" id="{43ED7069-B9B4-C6B5-AFAF-02DC4A0B1F0C}"/>
                </a:ext>
              </a:extLst>
            </p:cNvPr>
            <p:cNvSpPr/>
            <p:nvPr/>
          </p:nvSpPr>
          <p:spPr>
            <a:xfrm>
              <a:off x="3885238" y="4802163"/>
              <a:ext cx="83217" cy="71058"/>
            </a:xfrm>
            <a:custGeom>
              <a:avLst/>
              <a:gdLst/>
              <a:ahLst/>
              <a:cxnLst/>
              <a:rect l="l" t="t" r="r" b="b"/>
              <a:pathLst>
                <a:path w="2505" h="2139" extrusionOk="0">
                  <a:moveTo>
                    <a:pt x="1074" y="0"/>
                  </a:moveTo>
                  <a:cubicBezTo>
                    <a:pt x="481" y="0"/>
                    <a:pt x="1" y="480"/>
                    <a:pt x="9" y="1073"/>
                  </a:cubicBezTo>
                  <a:cubicBezTo>
                    <a:pt x="9" y="1715"/>
                    <a:pt x="535" y="2139"/>
                    <a:pt x="1082" y="2139"/>
                  </a:cubicBezTo>
                  <a:cubicBezTo>
                    <a:pt x="1345" y="2139"/>
                    <a:pt x="1613" y="2040"/>
                    <a:pt x="1830" y="1821"/>
                  </a:cubicBezTo>
                  <a:cubicBezTo>
                    <a:pt x="2505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11" name="Google Shape;2380;p78">
              <a:extLst>
                <a:ext uri="{FF2B5EF4-FFF2-40B4-BE49-F238E27FC236}">
                  <a16:creationId xmlns:a16="http://schemas.microsoft.com/office/drawing/2014/main" id="{660FD240-08B4-CFCD-1927-2E117AC4D5DB}"/>
                </a:ext>
              </a:extLst>
            </p:cNvPr>
            <p:cNvSpPr/>
            <p:nvPr/>
          </p:nvSpPr>
          <p:spPr>
            <a:xfrm>
              <a:off x="3885537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12" name="Google Shape;2381;p78">
              <a:extLst>
                <a:ext uri="{FF2B5EF4-FFF2-40B4-BE49-F238E27FC236}">
                  <a16:creationId xmlns:a16="http://schemas.microsoft.com/office/drawing/2014/main" id="{4BC879A8-6CE0-7ED6-904A-7C87362DF80B}"/>
                </a:ext>
              </a:extLst>
            </p:cNvPr>
            <p:cNvSpPr/>
            <p:nvPr/>
          </p:nvSpPr>
          <p:spPr>
            <a:xfrm>
              <a:off x="3885537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13" name="Google Shape;2382;p78">
              <a:extLst>
                <a:ext uri="{FF2B5EF4-FFF2-40B4-BE49-F238E27FC236}">
                  <a16:creationId xmlns:a16="http://schemas.microsoft.com/office/drawing/2014/main" id="{8BE95EDB-CDA6-6ABC-59A5-154912632E25}"/>
                </a:ext>
              </a:extLst>
            </p:cNvPr>
            <p:cNvSpPr/>
            <p:nvPr/>
          </p:nvSpPr>
          <p:spPr>
            <a:xfrm>
              <a:off x="3885537" y="4498597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14" name="Google Shape;2383;p78">
              <a:extLst>
                <a:ext uri="{FF2B5EF4-FFF2-40B4-BE49-F238E27FC236}">
                  <a16:creationId xmlns:a16="http://schemas.microsoft.com/office/drawing/2014/main" id="{7FF59A7C-575B-1610-C2DB-0E52D0D7A7E2}"/>
                </a:ext>
              </a:extLst>
            </p:cNvPr>
            <p:cNvSpPr/>
            <p:nvPr/>
          </p:nvSpPr>
          <p:spPr>
            <a:xfrm>
              <a:off x="3885537" y="439734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15" name="Google Shape;2384;p78">
              <a:extLst>
                <a:ext uri="{FF2B5EF4-FFF2-40B4-BE49-F238E27FC236}">
                  <a16:creationId xmlns:a16="http://schemas.microsoft.com/office/drawing/2014/main" id="{A24B2DCD-BAB6-34D1-5476-2E27A00A85FF}"/>
                </a:ext>
              </a:extLst>
            </p:cNvPr>
            <p:cNvSpPr/>
            <p:nvPr/>
          </p:nvSpPr>
          <p:spPr>
            <a:xfrm>
              <a:off x="3885537" y="4296053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16" name="Google Shape;2385;p78">
              <a:extLst>
                <a:ext uri="{FF2B5EF4-FFF2-40B4-BE49-F238E27FC236}">
                  <a16:creationId xmlns:a16="http://schemas.microsoft.com/office/drawing/2014/main" id="{6C4510A1-AF1A-B52D-5246-FFBB4BD09BE1}"/>
                </a:ext>
              </a:extLst>
            </p:cNvPr>
            <p:cNvSpPr/>
            <p:nvPr/>
          </p:nvSpPr>
          <p:spPr>
            <a:xfrm>
              <a:off x="3885337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4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17" name="Google Shape;2386;p78">
              <a:extLst>
                <a:ext uri="{FF2B5EF4-FFF2-40B4-BE49-F238E27FC236}">
                  <a16:creationId xmlns:a16="http://schemas.microsoft.com/office/drawing/2014/main" id="{A745D157-2690-D65F-DDE1-DB003F17DF50}"/>
                </a:ext>
              </a:extLst>
            </p:cNvPr>
            <p:cNvSpPr/>
            <p:nvPr/>
          </p:nvSpPr>
          <p:spPr>
            <a:xfrm>
              <a:off x="3885337" y="4093510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18" name="Google Shape;2387;p78">
              <a:extLst>
                <a:ext uri="{FF2B5EF4-FFF2-40B4-BE49-F238E27FC236}">
                  <a16:creationId xmlns:a16="http://schemas.microsoft.com/office/drawing/2014/main" id="{C3CE7A76-20F0-05B6-B662-C3FA57B5971A}"/>
                </a:ext>
              </a:extLst>
            </p:cNvPr>
            <p:cNvSpPr/>
            <p:nvPr/>
          </p:nvSpPr>
          <p:spPr>
            <a:xfrm>
              <a:off x="3885537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2"/>
                    <a:pt x="1813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19" name="Google Shape;2388;p78">
              <a:extLst>
                <a:ext uri="{FF2B5EF4-FFF2-40B4-BE49-F238E27FC236}">
                  <a16:creationId xmlns:a16="http://schemas.microsoft.com/office/drawing/2014/main" id="{828F3EA6-A11D-BF97-B727-C2CF68C84762}"/>
                </a:ext>
              </a:extLst>
            </p:cNvPr>
            <p:cNvSpPr/>
            <p:nvPr/>
          </p:nvSpPr>
          <p:spPr>
            <a:xfrm>
              <a:off x="388553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20" name="Google Shape;2389;p78">
              <a:extLst>
                <a:ext uri="{FF2B5EF4-FFF2-40B4-BE49-F238E27FC236}">
                  <a16:creationId xmlns:a16="http://schemas.microsoft.com/office/drawing/2014/main" id="{8DBB3986-18EE-02A0-F912-8FBF093F9B38}"/>
                </a:ext>
              </a:extLst>
            </p:cNvPr>
            <p:cNvSpPr/>
            <p:nvPr/>
          </p:nvSpPr>
          <p:spPr>
            <a:xfrm>
              <a:off x="3783983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21" name="Google Shape;2390;p78">
              <a:extLst>
                <a:ext uri="{FF2B5EF4-FFF2-40B4-BE49-F238E27FC236}">
                  <a16:creationId xmlns:a16="http://schemas.microsoft.com/office/drawing/2014/main" id="{5674937F-5333-2757-CAF5-42208A110360}"/>
                </a:ext>
              </a:extLst>
            </p:cNvPr>
            <p:cNvSpPr/>
            <p:nvPr/>
          </p:nvSpPr>
          <p:spPr>
            <a:xfrm>
              <a:off x="3783983" y="551078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22" name="Google Shape;2391;p78">
              <a:extLst>
                <a:ext uri="{FF2B5EF4-FFF2-40B4-BE49-F238E27FC236}">
                  <a16:creationId xmlns:a16="http://schemas.microsoft.com/office/drawing/2014/main" id="{A3C94896-7BF7-C1C5-3602-A2AED9AEF842}"/>
                </a:ext>
              </a:extLst>
            </p:cNvPr>
            <p:cNvSpPr/>
            <p:nvPr/>
          </p:nvSpPr>
          <p:spPr>
            <a:xfrm>
              <a:off x="3783983" y="540952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74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23" name="Google Shape;2392;p78">
              <a:extLst>
                <a:ext uri="{FF2B5EF4-FFF2-40B4-BE49-F238E27FC236}">
                  <a16:creationId xmlns:a16="http://schemas.microsoft.com/office/drawing/2014/main" id="{AC80AB80-2701-1F8B-816C-74E4E2697675}"/>
                </a:ext>
              </a:extLst>
            </p:cNvPr>
            <p:cNvSpPr/>
            <p:nvPr/>
          </p:nvSpPr>
          <p:spPr>
            <a:xfrm>
              <a:off x="3783983" y="5308505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24" name="Google Shape;2393;p78">
              <a:extLst>
                <a:ext uri="{FF2B5EF4-FFF2-40B4-BE49-F238E27FC236}">
                  <a16:creationId xmlns:a16="http://schemas.microsoft.com/office/drawing/2014/main" id="{F9B7B354-3A81-7243-D3A4-2CF9B4060ADC}"/>
                </a:ext>
              </a:extLst>
            </p:cNvPr>
            <p:cNvSpPr/>
            <p:nvPr/>
          </p:nvSpPr>
          <p:spPr>
            <a:xfrm>
              <a:off x="3783983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25" name="Google Shape;2394;p78">
              <a:extLst>
                <a:ext uri="{FF2B5EF4-FFF2-40B4-BE49-F238E27FC236}">
                  <a16:creationId xmlns:a16="http://schemas.microsoft.com/office/drawing/2014/main" id="{ACB8B6A9-465B-5DE4-9B72-55259F51627D}"/>
                </a:ext>
              </a:extLst>
            </p:cNvPr>
            <p:cNvSpPr/>
            <p:nvPr/>
          </p:nvSpPr>
          <p:spPr>
            <a:xfrm>
              <a:off x="3783983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26" name="Google Shape;2395;p78">
              <a:extLst>
                <a:ext uri="{FF2B5EF4-FFF2-40B4-BE49-F238E27FC236}">
                  <a16:creationId xmlns:a16="http://schemas.microsoft.com/office/drawing/2014/main" id="{45DB468E-55A4-ECC5-6728-FB3F9A1D7027}"/>
                </a:ext>
              </a:extLst>
            </p:cNvPr>
            <p:cNvSpPr/>
            <p:nvPr/>
          </p:nvSpPr>
          <p:spPr>
            <a:xfrm>
              <a:off x="3783983" y="5004707"/>
              <a:ext cx="82685" cy="71058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74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5" y="2041"/>
                    <a:pt x="1821" y="1821"/>
                  </a:cubicBezTo>
                  <a:cubicBezTo>
                    <a:pt x="2488" y="1146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27" name="Google Shape;2396;p78">
              <a:extLst>
                <a:ext uri="{FF2B5EF4-FFF2-40B4-BE49-F238E27FC236}">
                  <a16:creationId xmlns:a16="http://schemas.microsoft.com/office/drawing/2014/main" id="{C29E2FEE-9362-CF46-052C-3889BF7806E2}"/>
                </a:ext>
              </a:extLst>
            </p:cNvPr>
            <p:cNvSpPr/>
            <p:nvPr/>
          </p:nvSpPr>
          <p:spPr>
            <a:xfrm>
              <a:off x="3783983" y="4903684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28" name="Google Shape;2397;p78">
              <a:extLst>
                <a:ext uri="{FF2B5EF4-FFF2-40B4-BE49-F238E27FC236}">
                  <a16:creationId xmlns:a16="http://schemas.microsoft.com/office/drawing/2014/main" id="{BD7D1EA1-DBE7-38D0-B04C-2B908307287B}"/>
                </a:ext>
              </a:extLst>
            </p:cNvPr>
            <p:cNvSpPr/>
            <p:nvPr/>
          </p:nvSpPr>
          <p:spPr>
            <a:xfrm>
              <a:off x="3783983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7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29" name="Google Shape;2398;p78">
              <a:extLst>
                <a:ext uri="{FF2B5EF4-FFF2-40B4-BE49-F238E27FC236}">
                  <a16:creationId xmlns:a16="http://schemas.microsoft.com/office/drawing/2014/main" id="{F70D5FE8-24F6-083A-EA94-DCAEA9DC59F2}"/>
                </a:ext>
              </a:extLst>
            </p:cNvPr>
            <p:cNvSpPr/>
            <p:nvPr/>
          </p:nvSpPr>
          <p:spPr>
            <a:xfrm>
              <a:off x="3783983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30" name="Google Shape;2399;p78">
              <a:extLst>
                <a:ext uri="{FF2B5EF4-FFF2-40B4-BE49-F238E27FC236}">
                  <a16:creationId xmlns:a16="http://schemas.microsoft.com/office/drawing/2014/main" id="{798D0217-FCD2-806A-DC75-35D052D965DF}"/>
                </a:ext>
              </a:extLst>
            </p:cNvPr>
            <p:cNvSpPr/>
            <p:nvPr/>
          </p:nvSpPr>
          <p:spPr>
            <a:xfrm>
              <a:off x="3783983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74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31" name="Google Shape;2400;p78">
              <a:extLst>
                <a:ext uri="{FF2B5EF4-FFF2-40B4-BE49-F238E27FC236}">
                  <a16:creationId xmlns:a16="http://schemas.microsoft.com/office/drawing/2014/main" id="{21B9FE7C-3DA2-55EF-ADC2-712010B02803}"/>
                </a:ext>
              </a:extLst>
            </p:cNvPr>
            <p:cNvSpPr/>
            <p:nvPr/>
          </p:nvSpPr>
          <p:spPr>
            <a:xfrm>
              <a:off x="3783983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32" name="Google Shape;2401;p78">
              <a:extLst>
                <a:ext uri="{FF2B5EF4-FFF2-40B4-BE49-F238E27FC236}">
                  <a16:creationId xmlns:a16="http://schemas.microsoft.com/office/drawing/2014/main" id="{9F65F676-E8FE-4904-F18E-801B37FEA089}"/>
                </a:ext>
              </a:extLst>
            </p:cNvPr>
            <p:cNvSpPr/>
            <p:nvPr/>
          </p:nvSpPr>
          <p:spPr>
            <a:xfrm>
              <a:off x="3783983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33" name="Google Shape;2402;p78">
              <a:extLst>
                <a:ext uri="{FF2B5EF4-FFF2-40B4-BE49-F238E27FC236}">
                  <a16:creationId xmlns:a16="http://schemas.microsoft.com/office/drawing/2014/main" id="{B9EACD55-34C0-B27D-840D-93F9BCC04D73}"/>
                </a:ext>
              </a:extLst>
            </p:cNvPr>
            <p:cNvSpPr/>
            <p:nvPr/>
          </p:nvSpPr>
          <p:spPr>
            <a:xfrm>
              <a:off x="3783983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34" name="Google Shape;2403;p78">
              <a:extLst>
                <a:ext uri="{FF2B5EF4-FFF2-40B4-BE49-F238E27FC236}">
                  <a16:creationId xmlns:a16="http://schemas.microsoft.com/office/drawing/2014/main" id="{5EF59835-D8E9-70D1-DED6-013E380297BF}"/>
                </a:ext>
              </a:extLst>
            </p:cNvPr>
            <p:cNvSpPr/>
            <p:nvPr/>
          </p:nvSpPr>
          <p:spPr>
            <a:xfrm>
              <a:off x="3783983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35" name="Google Shape;2404;p78">
              <a:extLst>
                <a:ext uri="{FF2B5EF4-FFF2-40B4-BE49-F238E27FC236}">
                  <a16:creationId xmlns:a16="http://schemas.microsoft.com/office/drawing/2014/main" id="{E7BCABF6-39A9-3069-11CD-7C4A19595A2F}"/>
                </a:ext>
              </a:extLst>
            </p:cNvPr>
            <p:cNvSpPr/>
            <p:nvPr/>
          </p:nvSpPr>
          <p:spPr>
            <a:xfrm>
              <a:off x="3783983" y="4093510"/>
              <a:ext cx="82951" cy="71091"/>
            </a:xfrm>
            <a:custGeom>
              <a:avLst/>
              <a:gdLst/>
              <a:ahLst/>
              <a:cxnLst/>
              <a:rect l="l" t="t" r="r" b="b"/>
              <a:pathLst>
                <a:path w="2497" h="2140" extrusionOk="0">
                  <a:moveTo>
                    <a:pt x="1074" y="1"/>
                  </a:moveTo>
                  <a:cubicBezTo>
                    <a:pt x="480" y="9"/>
                    <a:pt x="9" y="480"/>
                    <a:pt x="0" y="1066"/>
                  </a:cubicBezTo>
                  <a:cubicBezTo>
                    <a:pt x="0" y="1711"/>
                    <a:pt x="529" y="2140"/>
                    <a:pt x="1079" y="2140"/>
                  </a:cubicBezTo>
                  <a:cubicBezTo>
                    <a:pt x="1339" y="2140"/>
                    <a:pt x="1605" y="2044"/>
                    <a:pt x="1821" y="1830"/>
                  </a:cubicBezTo>
                  <a:cubicBezTo>
                    <a:pt x="2496" y="1155"/>
                    <a:pt x="2017" y="9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36" name="Google Shape;2405;p78">
              <a:extLst>
                <a:ext uri="{FF2B5EF4-FFF2-40B4-BE49-F238E27FC236}">
                  <a16:creationId xmlns:a16="http://schemas.microsoft.com/office/drawing/2014/main" id="{4F08D333-D910-7A37-B302-D4CDA660839F}"/>
                </a:ext>
              </a:extLst>
            </p:cNvPr>
            <p:cNvSpPr/>
            <p:nvPr/>
          </p:nvSpPr>
          <p:spPr>
            <a:xfrm>
              <a:off x="3783983" y="399252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5"/>
                    <a:pt x="528" y="2131"/>
                    <a:pt x="1078" y="2131"/>
                  </a:cubicBezTo>
                  <a:cubicBezTo>
                    <a:pt x="1339" y="2131"/>
                    <a:pt x="1604" y="2036"/>
                    <a:pt x="1821" y="1821"/>
                  </a:cubicBezTo>
                  <a:cubicBezTo>
                    <a:pt x="2488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37" name="Google Shape;2406;p78">
              <a:extLst>
                <a:ext uri="{FF2B5EF4-FFF2-40B4-BE49-F238E27FC236}">
                  <a16:creationId xmlns:a16="http://schemas.microsoft.com/office/drawing/2014/main" id="{0C5E13AC-9BC5-587F-47A6-930C32D3BC42}"/>
                </a:ext>
              </a:extLst>
            </p:cNvPr>
            <p:cNvSpPr/>
            <p:nvPr/>
          </p:nvSpPr>
          <p:spPr>
            <a:xfrm>
              <a:off x="3783983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38" name="Google Shape;2407;p78">
              <a:extLst>
                <a:ext uri="{FF2B5EF4-FFF2-40B4-BE49-F238E27FC236}">
                  <a16:creationId xmlns:a16="http://schemas.microsoft.com/office/drawing/2014/main" id="{C109EDA5-DA66-D63E-ED61-2A8EDA0E59A5}"/>
                </a:ext>
              </a:extLst>
            </p:cNvPr>
            <p:cNvSpPr/>
            <p:nvPr/>
          </p:nvSpPr>
          <p:spPr>
            <a:xfrm>
              <a:off x="3783983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39" name="Google Shape;2408;p78">
              <a:extLst>
                <a:ext uri="{FF2B5EF4-FFF2-40B4-BE49-F238E27FC236}">
                  <a16:creationId xmlns:a16="http://schemas.microsoft.com/office/drawing/2014/main" id="{247C767C-0FF1-7AA6-7D05-C798E375E758}"/>
                </a:ext>
              </a:extLst>
            </p:cNvPr>
            <p:cNvSpPr/>
            <p:nvPr/>
          </p:nvSpPr>
          <p:spPr>
            <a:xfrm>
              <a:off x="3783983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9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40" name="Google Shape;2409;p78">
              <a:extLst>
                <a:ext uri="{FF2B5EF4-FFF2-40B4-BE49-F238E27FC236}">
                  <a16:creationId xmlns:a16="http://schemas.microsoft.com/office/drawing/2014/main" id="{82ABF1CF-EB96-020F-B112-65458A5D6B6A}"/>
                </a:ext>
              </a:extLst>
            </p:cNvPr>
            <p:cNvSpPr/>
            <p:nvPr/>
          </p:nvSpPr>
          <p:spPr>
            <a:xfrm>
              <a:off x="3682694" y="5915604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41" name="Google Shape;2410;p78">
              <a:extLst>
                <a:ext uri="{FF2B5EF4-FFF2-40B4-BE49-F238E27FC236}">
                  <a16:creationId xmlns:a16="http://schemas.microsoft.com/office/drawing/2014/main" id="{7305C6D3-DD8A-BC4D-E8BE-9B4CC160967A}"/>
                </a:ext>
              </a:extLst>
            </p:cNvPr>
            <p:cNvSpPr/>
            <p:nvPr/>
          </p:nvSpPr>
          <p:spPr>
            <a:xfrm>
              <a:off x="3682694" y="561207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42" name="Google Shape;2411;p78">
              <a:extLst>
                <a:ext uri="{FF2B5EF4-FFF2-40B4-BE49-F238E27FC236}">
                  <a16:creationId xmlns:a16="http://schemas.microsoft.com/office/drawing/2014/main" id="{7C714CD9-5978-0F4A-D75B-D5EE88EFC5D7}"/>
                </a:ext>
              </a:extLst>
            </p:cNvPr>
            <p:cNvSpPr/>
            <p:nvPr/>
          </p:nvSpPr>
          <p:spPr>
            <a:xfrm>
              <a:off x="3682694" y="551078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43" name="Google Shape;2412;p78">
              <a:extLst>
                <a:ext uri="{FF2B5EF4-FFF2-40B4-BE49-F238E27FC236}">
                  <a16:creationId xmlns:a16="http://schemas.microsoft.com/office/drawing/2014/main" id="{02F793A2-45FE-103E-03FF-774BBB5B0FA2}"/>
                </a:ext>
              </a:extLst>
            </p:cNvPr>
            <p:cNvSpPr/>
            <p:nvPr/>
          </p:nvSpPr>
          <p:spPr>
            <a:xfrm>
              <a:off x="3682694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44" name="Google Shape;2413;p78">
              <a:extLst>
                <a:ext uri="{FF2B5EF4-FFF2-40B4-BE49-F238E27FC236}">
                  <a16:creationId xmlns:a16="http://schemas.microsoft.com/office/drawing/2014/main" id="{CDAD5932-ABFF-71FA-6821-3048538BBD0F}"/>
                </a:ext>
              </a:extLst>
            </p:cNvPr>
            <p:cNvSpPr/>
            <p:nvPr/>
          </p:nvSpPr>
          <p:spPr>
            <a:xfrm>
              <a:off x="3682694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45" name="Google Shape;2414;p78">
              <a:extLst>
                <a:ext uri="{FF2B5EF4-FFF2-40B4-BE49-F238E27FC236}">
                  <a16:creationId xmlns:a16="http://schemas.microsoft.com/office/drawing/2014/main" id="{FBF70A6F-5A0C-73BF-59AA-47C982CA4701}"/>
                </a:ext>
              </a:extLst>
            </p:cNvPr>
            <p:cNvSpPr/>
            <p:nvPr/>
          </p:nvSpPr>
          <p:spPr>
            <a:xfrm>
              <a:off x="3682694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46" name="Google Shape;2415;p78">
              <a:extLst>
                <a:ext uri="{FF2B5EF4-FFF2-40B4-BE49-F238E27FC236}">
                  <a16:creationId xmlns:a16="http://schemas.microsoft.com/office/drawing/2014/main" id="{6F752C74-5E3A-4E2C-62F5-2341EBAEF5E0}"/>
                </a:ext>
              </a:extLst>
            </p:cNvPr>
            <p:cNvSpPr/>
            <p:nvPr/>
          </p:nvSpPr>
          <p:spPr>
            <a:xfrm>
              <a:off x="3682694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47" name="Google Shape;2416;p78">
              <a:extLst>
                <a:ext uri="{FF2B5EF4-FFF2-40B4-BE49-F238E27FC236}">
                  <a16:creationId xmlns:a16="http://schemas.microsoft.com/office/drawing/2014/main" id="{CA28DA3D-08B0-13ED-081F-E3C7B7040AB3}"/>
                </a:ext>
              </a:extLst>
            </p:cNvPr>
            <p:cNvSpPr/>
            <p:nvPr/>
          </p:nvSpPr>
          <p:spPr>
            <a:xfrm>
              <a:off x="3682694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48" name="Google Shape;2417;p78">
              <a:extLst>
                <a:ext uri="{FF2B5EF4-FFF2-40B4-BE49-F238E27FC236}">
                  <a16:creationId xmlns:a16="http://schemas.microsoft.com/office/drawing/2014/main" id="{E0BB7272-1A55-E821-2290-29383C31C6E6}"/>
                </a:ext>
              </a:extLst>
            </p:cNvPr>
            <p:cNvSpPr/>
            <p:nvPr/>
          </p:nvSpPr>
          <p:spPr>
            <a:xfrm>
              <a:off x="3682694" y="4903684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49" name="Google Shape;2418;p78">
              <a:extLst>
                <a:ext uri="{FF2B5EF4-FFF2-40B4-BE49-F238E27FC236}">
                  <a16:creationId xmlns:a16="http://schemas.microsoft.com/office/drawing/2014/main" id="{7FD1C84E-B9F6-FE86-6547-175FEFA937C3}"/>
                </a:ext>
              </a:extLst>
            </p:cNvPr>
            <p:cNvSpPr/>
            <p:nvPr/>
          </p:nvSpPr>
          <p:spPr>
            <a:xfrm>
              <a:off x="3682694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2" y="2139"/>
                    <a:pt x="1611" y="2040"/>
                    <a:pt x="1830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50" name="Google Shape;2419;p78">
              <a:extLst>
                <a:ext uri="{FF2B5EF4-FFF2-40B4-BE49-F238E27FC236}">
                  <a16:creationId xmlns:a16="http://schemas.microsoft.com/office/drawing/2014/main" id="{C0C075F0-0202-2DC1-094D-B5BB19D3A4D4}"/>
                </a:ext>
              </a:extLst>
            </p:cNvPr>
            <p:cNvSpPr/>
            <p:nvPr/>
          </p:nvSpPr>
          <p:spPr>
            <a:xfrm>
              <a:off x="3682694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51" name="Google Shape;2420;p78">
              <a:extLst>
                <a:ext uri="{FF2B5EF4-FFF2-40B4-BE49-F238E27FC236}">
                  <a16:creationId xmlns:a16="http://schemas.microsoft.com/office/drawing/2014/main" id="{72D190AB-C55C-3062-ADDE-4C01BEB67889}"/>
                </a:ext>
              </a:extLst>
            </p:cNvPr>
            <p:cNvSpPr/>
            <p:nvPr/>
          </p:nvSpPr>
          <p:spPr>
            <a:xfrm>
              <a:off x="3682694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52" name="Google Shape;2421;p78">
              <a:extLst>
                <a:ext uri="{FF2B5EF4-FFF2-40B4-BE49-F238E27FC236}">
                  <a16:creationId xmlns:a16="http://schemas.microsoft.com/office/drawing/2014/main" id="{F74B90E1-E290-37EE-D5BF-A7D2029ABA3C}"/>
                </a:ext>
              </a:extLst>
            </p:cNvPr>
            <p:cNvSpPr/>
            <p:nvPr/>
          </p:nvSpPr>
          <p:spPr>
            <a:xfrm>
              <a:off x="3682694" y="4498597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53" name="Google Shape;2422;p78">
              <a:extLst>
                <a:ext uri="{FF2B5EF4-FFF2-40B4-BE49-F238E27FC236}">
                  <a16:creationId xmlns:a16="http://schemas.microsoft.com/office/drawing/2014/main" id="{1DD8439B-030C-AE0D-916F-9AC7BF17D19D}"/>
                </a:ext>
              </a:extLst>
            </p:cNvPr>
            <p:cNvSpPr/>
            <p:nvPr/>
          </p:nvSpPr>
          <p:spPr>
            <a:xfrm>
              <a:off x="3682694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54" name="Google Shape;2423;p78">
              <a:extLst>
                <a:ext uri="{FF2B5EF4-FFF2-40B4-BE49-F238E27FC236}">
                  <a16:creationId xmlns:a16="http://schemas.microsoft.com/office/drawing/2014/main" id="{5D0A05ED-5A0E-D9B3-E8EE-9B20FCDE1E6E}"/>
                </a:ext>
              </a:extLst>
            </p:cNvPr>
            <p:cNvSpPr/>
            <p:nvPr/>
          </p:nvSpPr>
          <p:spPr>
            <a:xfrm>
              <a:off x="3682694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55" name="Google Shape;2424;p78">
              <a:extLst>
                <a:ext uri="{FF2B5EF4-FFF2-40B4-BE49-F238E27FC236}">
                  <a16:creationId xmlns:a16="http://schemas.microsoft.com/office/drawing/2014/main" id="{A06AC920-B165-881A-4F8B-3980CE871830}"/>
                </a:ext>
              </a:extLst>
            </p:cNvPr>
            <p:cNvSpPr/>
            <p:nvPr/>
          </p:nvSpPr>
          <p:spPr>
            <a:xfrm>
              <a:off x="3682694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56" name="Google Shape;2425;p78">
              <a:extLst>
                <a:ext uri="{FF2B5EF4-FFF2-40B4-BE49-F238E27FC236}">
                  <a16:creationId xmlns:a16="http://schemas.microsoft.com/office/drawing/2014/main" id="{8B765419-9D98-1B69-CC71-4D9925A6AD48}"/>
                </a:ext>
              </a:extLst>
            </p:cNvPr>
            <p:cNvSpPr/>
            <p:nvPr/>
          </p:nvSpPr>
          <p:spPr>
            <a:xfrm>
              <a:off x="3682694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57" name="Google Shape;2426;p78">
              <a:extLst>
                <a:ext uri="{FF2B5EF4-FFF2-40B4-BE49-F238E27FC236}">
                  <a16:creationId xmlns:a16="http://schemas.microsoft.com/office/drawing/2014/main" id="{CC70DB21-3B7B-EEEA-311B-6FFE42E85270}"/>
                </a:ext>
              </a:extLst>
            </p:cNvPr>
            <p:cNvSpPr/>
            <p:nvPr/>
          </p:nvSpPr>
          <p:spPr>
            <a:xfrm>
              <a:off x="3682694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58" name="Google Shape;2427;p78">
              <a:extLst>
                <a:ext uri="{FF2B5EF4-FFF2-40B4-BE49-F238E27FC236}">
                  <a16:creationId xmlns:a16="http://schemas.microsoft.com/office/drawing/2014/main" id="{990385F8-A518-6906-C75D-C4AEB8A387AD}"/>
                </a:ext>
              </a:extLst>
            </p:cNvPr>
            <p:cNvSpPr/>
            <p:nvPr/>
          </p:nvSpPr>
          <p:spPr>
            <a:xfrm>
              <a:off x="3682694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59" name="Google Shape;2428;p78">
              <a:extLst>
                <a:ext uri="{FF2B5EF4-FFF2-40B4-BE49-F238E27FC236}">
                  <a16:creationId xmlns:a16="http://schemas.microsoft.com/office/drawing/2014/main" id="{400CB661-2727-B2A6-81EC-AC691DBADB80}"/>
                </a:ext>
              </a:extLst>
            </p:cNvPr>
            <p:cNvSpPr/>
            <p:nvPr/>
          </p:nvSpPr>
          <p:spPr>
            <a:xfrm>
              <a:off x="3682694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60" name="Google Shape;2429;p78">
              <a:extLst>
                <a:ext uri="{FF2B5EF4-FFF2-40B4-BE49-F238E27FC236}">
                  <a16:creationId xmlns:a16="http://schemas.microsoft.com/office/drawing/2014/main" id="{A0A54B7E-EDE9-CFF1-ABB5-6160DB19C058}"/>
                </a:ext>
              </a:extLst>
            </p:cNvPr>
            <p:cNvSpPr/>
            <p:nvPr/>
          </p:nvSpPr>
          <p:spPr>
            <a:xfrm>
              <a:off x="3682694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61" name="Google Shape;2430;p78">
              <a:extLst>
                <a:ext uri="{FF2B5EF4-FFF2-40B4-BE49-F238E27FC236}">
                  <a16:creationId xmlns:a16="http://schemas.microsoft.com/office/drawing/2014/main" id="{79F483CD-359E-9F6D-7349-103598C7686C}"/>
                </a:ext>
              </a:extLst>
            </p:cNvPr>
            <p:cNvSpPr/>
            <p:nvPr/>
          </p:nvSpPr>
          <p:spPr>
            <a:xfrm>
              <a:off x="3682694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62" name="Google Shape;2431;p78">
              <a:extLst>
                <a:ext uri="{FF2B5EF4-FFF2-40B4-BE49-F238E27FC236}">
                  <a16:creationId xmlns:a16="http://schemas.microsoft.com/office/drawing/2014/main" id="{444642C2-74D7-B699-2AAE-A7E640DF0A7A}"/>
                </a:ext>
              </a:extLst>
            </p:cNvPr>
            <p:cNvSpPr/>
            <p:nvPr/>
          </p:nvSpPr>
          <p:spPr>
            <a:xfrm>
              <a:off x="368269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63" name="Google Shape;2432;p78">
              <a:extLst>
                <a:ext uri="{FF2B5EF4-FFF2-40B4-BE49-F238E27FC236}">
                  <a16:creationId xmlns:a16="http://schemas.microsoft.com/office/drawing/2014/main" id="{FDAC325A-0BDD-18E7-78D6-DAFD16EBC99A}"/>
                </a:ext>
              </a:extLst>
            </p:cNvPr>
            <p:cNvSpPr/>
            <p:nvPr/>
          </p:nvSpPr>
          <p:spPr>
            <a:xfrm>
              <a:off x="3682694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64" name="Google Shape;2433;p78">
              <a:extLst>
                <a:ext uri="{FF2B5EF4-FFF2-40B4-BE49-F238E27FC236}">
                  <a16:creationId xmlns:a16="http://schemas.microsoft.com/office/drawing/2014/main" id="{BC8B8084-7CFA-9163-4BD3-DF60D185E681}"/>
                </a:ext>
              </a:extLst>
            </p:cNvPr>
            <p:cNvSpPr/>
            <p:nvPr/>
          </p:nvSpPr>
          <p:spPr>
            <a:xfrm>
              <a:off x="3682694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65" name="Google Shape;2434;p78">
              <a:extLst>
                <a:ext uri="{FF2B5EF4-FFF2-40B4-BE49-F238E27FC236}">
                  <a16:creationId xmlns:a16="http://schemas.microsoft.com/office/drawing/2014/main" id="{8116007C-EE6F-64D2-8BAC-15FAA36A15A2}"/>
                </a:ext>
              </a:extLst>
            </p:cNvPr>
            <p:cNvSpPr/>
            <p:nvPr/>
          </p:nvSpPr>
          <p:spPr>
            <a:xfrm>
              <a:off x="3682694" y="1158240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66" name="Google Shape;2435;p78">
              <a:extLst>
                <a:ext uri="{FF2B5EF4-FFF2-40B4-BE49-F238E27FC236}">
                  <a16:creationId xmlns:a16="http://schemas.microsoft.com/office/drawing/2014/main" id="{C90087E1-47A8-5E4F-8377-3CE6C230D409}"/>
                </a:ext>
              </a:extLst>
            </p:cNvPr>
            <p:cNvSpPr/>
            <p:nvPr/>
          </p:nvSpPr>
          <p:spPr>
            <a:xfrm>
              <a:off x="3581705" y="5915604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67" name="Google Shape;2436;p78">
              <a:extLst>
                <a:ext uri="{FF2B5EF4-FFF2-40B4-BE49-F238E27FC236}">
                  <a16:creationId xmlns:a16="http://schemas.microsoft.com/office/drawing/2014/main" id="{25313CAF-29C9-DA98-1CAB-18E00EA9E616}"/>
                </a:ext>
              </a:extLst>
            </p:cNvPr>
            <p:cNvSpPr/>
            <p:nvPr/>
          </p:nvSpPr>
          <p:spPr>
            <a:xfrm>
              <a:off x="3581705" y="5814615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68" name="Google Shape;2437;p78">
              <a:extLst>
                <a:ext uri="{FF2B5EF4-FFF2-40B4-BE49-F238E27FC236}">
                  <a16:creationId xmlns:a16="http://schemas.microsoft.com/office/drawing/2014/main" id="{383B9D2A-67EE-A7E9-26B9-5CA3869C613E}"/>
                </a:ext>
              </a:extLst>
            </p:cNvPr>
            <p:cNvSpPr/>
            <p:nvPr/>
          </p:nvSpPr>
          <p:spPr>
            <a:xfrm>
              <a:off x="3581705" y="5713326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69" name="Google Shape;2438;p78">
              <a:extLst>
                <a:ext uri="{FF2B5EF4-FFF2-40B4-BE49-F238E27FC236}">
                  <a16:creationId xmlns:a16="http://schemas.microsoft.com/office/drawing/2014/main" id="{0BA24EDA-7E8C-3271-CE7B-1E1564F1BAB3}"/>
                </a:ext>
              </a:extLst>
            </p:cNvPr>
            <p:cNvSpPr/>
            <p:nvPr/>
          </p:nvSpPr>
          <p:spPr>
            <a:xfrm>
              <a:off x="3581705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70" name="Google Shape;2439;p78">
              <a:extLst>
                <a:ext uri="{FF2B5EF4-FFF2-40B4-BE49-F238E27FC236}">
                  <a16:creationId xmlns:a16="http://schemas.microsoft.com/office/drawing/2014/main" id="{81D66370-1241-9B32-B945-4C91369D08CA}"/>
                </a:ext>
              </a:extLst>
            </p:cNvPr>
            <p:cNvSpPr/>
            <p:nvPr/>
          </p:nvSpPr>
          <p:spPr>
            <a:xfrm>
              <a:off x="3581705" y="551078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71" name="Google Shape;2440;p78">
              <a:extLst>
                <a:ext uri="{FF2B5EF4-FFF2-40B4-BE49-F238E27FC236}">
                  <a16:creationId xmlns:a16="http://schemas.microsoft.com/office/drawing/2014/main" id="{1F88F9E0-7839-3EDA-E3E3-37BDCED25FBC}"/>
                </a:ext>
              </a:extLst>
            </p:cNvPr>
            <p:cNvSpPr/>
            <p:nvPr/>
          </p:nvSpPr>
          <p:spPr>
            <a:xfrm>
              <a:off x="3581705" y="540952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72" name="Google Shape;2441;p78">
              <a:extLst>
                <a:ext uri="{FF2B5EF4-FFF2-40B4-BE49-F238E27FC236}">
                  <a16:creationId xmlns:a16="http://schemas.microsoft.com/office/drawing/2014/main" id="{DE5E4957-6DF1-29F0-B4DC-F180DE881C9D}"/>
                </a:ext>
              </a:extLst>
            </p:cNvPr>
            <p:cNvSpPr/>
            <p:nvPr/>
          </p:nvSpPr>
          <p:spPr>
            <a:xfrm>
              <a:off x="3581705" y="5308505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73" name="Google Shape;2442;p78">
              <a:extLst>
                <a:ext uri="{FF2B5EF4-FFF2-40B4-BE49-F238E27FC236}">
                  <a16:creationId xmlns:a16="http://schemas.microsoft.com/office/drawing/2014/main" id="{B514EDE9-E268-53A6-7FDE-825A618518A1}"/>
                </a:ext>
              </a:extLst>
            </p:cNvPr>
            <p:cNvSpPr/>
            <p:nvPr/>
          </p:nvSpPr>
          <p:spPr>
            <a:xfrm>
              <a:off x="3581705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74" name="Google Shape;2443;p78">
              <a:extLst>
                <a:ext uri="{FF2B5EF4-FFF2-40B4-BE49-F238E27FC236}">
                  <a16:creationId xmlns:a16="http://schemas.microsoft.com/office/drawing/2014/main" id="{6E813008-DD42-FE85-B124-74DF12C09088}"/>
                </a:ext>
              </a:extLst>
            </p:cNvPr>
            <p:cNvSpPr/>
            <p:nvPr/>
          </p:nvSpPr>
          <p:spPr>
            <a:xfrm>
              <a:off x="3581705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75" name="Google Shape;2444;p78">
              <a:extLst>
                <a:ext uri="{FF2B5EF4-FFF2-40B4-BE49-F238E27FC236}">
                  <a16:creationId xmlns:a16="http://schemas.microsoft.com/office/drawing/2014/main" id="{632F2941-0A79-B651-542C-568ADF477F71}"/>
                </a:ext>
              </a:extLst>
            </p:cNvPr>
            <p:cNvSpPr/>
            <p:nvPr/>
          </p:nvSpPr>
          <p:spPr>
            <a:xfrm>
              <a:off x="3581705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76" name="Google Shape;2445;p78">
              <a:extLst>
                <a:ext uri="{FF2B5EF4-FFF2-40B4-BE49-F238E27FC236}">
                  <a16:creationId xmlns:a16="http://schemas.microsoft.com/office/drawing/2014/main" id="{8840E8AA-C7A8-C902-18C2-2534664A60C6}"/>
                </a:ext>
              </a:extLst>
            </p:cNvPr>
            <p:cNvSpPr/>
            <p:nvPr/>
          </p:nvSpPr>
          <p:spPr>
            <a:xfrm>
              <a:off x="3581705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77" name="Google Shape;2446;p78">
              <a:extLst>
                <a:ext uri="{FF2B5EF4-FFF2-40B4-BE49-F238E27FC236}">
                  <a16:creationId xmlns:a16="http://schemas.microsoft.com/office/drawing/2014/main" id="{38A506B8-CA11-CBE2-A2AC-71A599973376}"/>
                </a:ext>
              </a:extLst>
            </p:cNvPr>
            <p:cNvSpPr/>
            <p:nvPr/>
          </p:nvSpPr>
          <p:spPr>
            <a:xfrm>
              <a:off x="3581505" y="4296053"/>
              <a:ext cx="82884" cy="70892"/>
            </a:xfrm>
            <a:custGeom>
              <a:avLst/>
              <a:gdLst/>
              <a:ahLst/>
              <a:cxnLst/>
              <a:rect l="l" t="t" r="r" b="b"/>
              <a:pathLst>
                <a:path w="2495" h="2134" extrusionOk="0">
                  <a:moveTo>
                    <a:pt x="1071" y="1"/>
                  </a:moveTo>
                  <a:cubicBezTo>
                    <a:pt x="478" y="1"/>
                    <a:pt x="6" y="480"/>
                    <a:pt x="6" y="1066"/>
                  </a:cubicBezTo>
                  <a:cubicBezTo>
                    <a:pt x="1" y="1709"/>
                    <a:pt x="528" y="2134"/>
                    <a:pt x="1076" y="2134"/>
                  </a:cubicBezTo>
                  <a:cubicBezTo>
                    <a:pt x="1338" y="2134"/>
                    <a:pt x="1604" y="2037"/>
                    <a:pt x="1819" y="1822"/>
                  </a:cubicBezTo>
                  <a:cubicBezTo>
                    <a:pt x="2494" y="1147"/>
                    <a:pt x="2014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78" name="Google Shape;2447;p78">
              <a:extLst>
                <a:ext uri="{FF2B5EF4-FFF2-40B4-BE49-F238E27FC236}">
                  <a16:creationId xmlns:a16="http://schemas.microsoft.com/office/drawing/2014/main" id="{B908DE41-0B4F-C411-8567-D6942B37219D}"/>
                </a:ext>
              </a:extLst>
            </p:cNvPr>
            <p:cNvSpPr/>
            <p:nvPr/>
          </p:nvSpPr>
          <p:spPr>
            <a:xfrm>
              <a:off x="3581505" y="4194798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1" y="0"/>
                  </a:moveTo>
                  <a:cubicBezTo>
                    <a:pt x="478" y="8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3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79" name="Google Shape;2448;p78">
              <a:extLst>
                <a:ext uri="{FF2B5EF4-FFF2-40B4-BE49-F238E27FC236}">
                  <a16:creationId xmlns:a16="http://schemas.microsoft.com/office/drawing/2014/main" id="{CF3723C2-078D-AFEB-7A92-AC8915ED45ED}"/>
                </a:ext>
              </a:extLst>
            </p:cNvPr>
            <p:cNvSpPr/>
            <p:nvPr/>
          </p:nvSpPr>
          <p:spPr>
            <a:xfrm>
              <a:off x="3581505" y="4093510"/>
              <a:ext cx="82884" cy="71025"/>
            </a:xfrm>
            <a:custGeom>
              <a:avLst/>
              <a:gdLst/>
              <a:ahLst/>
              <a:cxnLst/>
              <a:rect l="l" t="t" r="r" b="b"/>
              <a:pathLst>
                <a:path w="2495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40"/>
                    <a:pt x="1819" y="1822"/>
                  </a:cubicBezTo>
                  <a:cubicBezTo>
                    <a:pt x="2494" y="1155"/>
                    <a:pt x="2023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80" name="Google Shape;2449;p78">
              <a:extLst>
                <a:ext uri="{FF2B5EF4-FFF2-40B4-BE49-F238E27FC236}">
                  <a16:creationId xmlns:a16="http://schemas.microsoft.com/office/drawing/2014/main" id="{620A3F02-D36F-C2B7-B5FB-43D69740412B}"/>
                </a:ext>
              </a:extLst>
            </p:cNvPr>
            <p:cNvSpPr/>
            <p:nvPr/>
          </p:nvSpPr>
          <p:spPr>
            <a:xfrm>
              <a:off x="3581705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81" name="Google Shape;2450;p78">
              <a:extLst>
                <a:ext uri="{FF2B5EF4-FFF2-40B4-BE49-F238E27FC236}">
                  <a16:creationId xmlns:a16="http://schemas.microsoft.com/office/drawing/2014/main" id="{9608A314-635C-0499-F237-F6E97B5BE06D}"/>
                </a:ext>
              </a:extLst>
            </p:cNvPr>
            <p:cNvSpPr/>
            <p:nvPr/>
          </p:nvSpPr>
          <p:spPr>
            <a:xfrm>
              <a:off x="3581705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82" name="Google Shape;2451;p78">
              <a:extLst>
                <a:ext uri="{FF2B5EF4-FFF2-40B4-BE49-F238E27FC236}">
                  <a16:creationId xmlns:a16="http://schemas.microsoft.com/office/drawing/2014/main" id="{8DC89F09-5ED8-635C-2EFC-DBF0E1A9D606}"/>
                </a:ext>
              </a:extLst>
            </p:cNvPr>
            <p:cNvSpPr/>
            <p:nvPr/>
          </p:nvSpPr>
          <p:spPr>
            <a:xfrm>
              <a:off x="358170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83" name="Google Shape;2452;p78">
              <a:extLst>
                <a:ext uri="{FF2B5EF4-FFF2-40B4-BE49-F238E27FC236}">
                  <a16:creationId xmlns:a16="http://schemas.microsoft.com/office/drawing/2014/main" id="{A10C23FC-DF83-80ED-95F9-F2CF2A7C632A}"/>
                </a:ext>
              </a:extLst>
            </p:cNvPr>
            <p:cNvSpPr/>
            <p:nvPr/>
          </p:nvSpPr>
          <p:spPr>
            <a:xfrm>
              <a:off x="358170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84" name="Google Shape;2453;p78">
              <a:extLst>
                <a:ext uri="{FF2B5EF4-FFF2-40B4-BE49-F238E27FC236}">
                  <a16:creationId xmlns:a16="http://schemas.microsoft.com/office/drawing/2014/main" id="{6F667523-7E91-2CB7-86E3-D5EE1D4CC365}"/>
                </a:ext>
              </a:extLst>
            </p:cNvPr>
            <p:cNvSpPr/>
            <p:nvPr/>
          </p:nvSpPr>
          <p:spPr>
            <a:xfrm>
              <a:off x="3581705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85" name="Google Shape;2454;p78">
              <a:extLst>
                <a:ext uri="{FF2B5EF4-FFF2-40B4-BE49-F238E27FC236}">
                  <a16:creationId xmlns:a16="http://schemas.microsoft.com/office/drawing/2014/main" id="{6DCD9C4C-5F29-A5CC-860C-36F490DF1575}"/>
                </a:ext>
              </a:extLst>
            </p:cNvPr>
            <p:cNvSpPr/>
            <p:nvPr/>
          </p:nvSpPr>
          <p:spPr>
            <a:xfrm>
              <a:off x="358170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86" name="Google Shape;2455;p78">
              <a:extLst>
                <a:ext uri="{FF2B5EF4-FFF2-40B4-BE49-F238E27FC236}">
                  <a16:creationId xmlns:a16="http://schemas.microsoft.com/office/drawing/2014/main" id="{D512E5F4-7015-7B34-4E93-F22FC212F180}"/>
                </a:ext>
              </a:extLst>
            </p:cNvPr>
            <p:cNvSpPr/>
            <p:nvPr/>
          </p:nvSpPr>
          <p:spPr>
            <a:xfrm>
              <a:off x="358170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87" name="Google Shape;2456;p78">
              <a:extLst>
                <a:ext uri="{FF2B5EF4-FFF2-40B4-BE49-F238E27FC236}">
                  <a16:creationId xmlns:a16="http://schemas.microsoft.com/office/drawing/2014/main" id="{C3C51195-FD33-4BEB-7E2D-50EFA746AA17}"/>
                </a:ext>
              </a:extLst>
            </p:cNvPr>
            <p:cNvSpPr/>
            <p:nvPr/>
          </p:nvSpPr>
          <p:spPr>
            <a:xfrm>
              <a:off x="358170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88" name="Google Shape;2457;p78">
              <a:extLst>
                <a:ext uri="{FF2B5EF4-FFF2-40B4-BE49-F238E27FC236}">
                  <a16:creationId xmlns:a16="http://schemas.microsoft.com/office/drawing/2014/main" id="{C437D026-5E31-A9BB-ED52-73BDC5D49093}"/>
                </a:ext>
              </a:extLst>
            </p:cNvPr>
            <p:cNvSpPr/>
            <p:nvPr/>
          </p:nvSpPr>
          <p:spPr>
            <a:xfrm>
              <a:off x="358170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89" name="Google Shape;2458;p78">
              <a:extLst>
                <a:ext uri="{FF2B5EF4-FFF2-40B4-BE49-F238E27FC236}">
                  <a16:creationId xmlns:a16="http://schemas.microsoft.com/office/drawing/2014/main" id="{F715EFB1-3E9E-46CD-F41D-005E4D0ACF81}"/>
                </a:ext>
              </a:extLst>
            </p:cNvPr>
            <p:cNvSpPr/>
            <p:nvPr/>
          </p:nvSpPr>
          <p:spPr>
            <a:xfrm>
              <a:off x="3581705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90" name="Google Shape;2459;p78">
              <a:extLst>
                <a:ext uri="{FF2B5EF4-FFF2-40B4-BE49-F238E27FC236}">
                  <a16:creationId xmlns:a16="http://schemas.microsoft.com/office/drawing/2014/main" id="{60F8210D-FA98-4A2D-24FC-386334292DBA}"/>
                </a:ext>
              </a:extLst>
            </p:cNvPr>
            <p:cNvSpPr/>
            <p:nvPr/>
          </p:nvSpPr>
          <p:spPr>
            <a:xfrm>
              <a:off x="3581705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91" name="Google Shape;2460;p78">
              <a:extLst>
                <a:ext uri="{FF2B5EF4-FFF2-40B4-BE49-F238E27FC236}">
                  <a16:creationId xmlns:a16="http://schemas.microsoft.com/office/drawing/2014/main" id="{C52E0E41-E877-9ADD-6CB9-7D0F8973356A}"/>
                </a:ext>
              </a:extLst>
            </p:cNvPr>
            <p:cNvSpPr/>
            <p:nvPr/>
          </p:nvSpPr>
          <p:spPr>
            <a:xfrm>
              <a:off x="3581705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92" name="Google Shape;2461;p78">
              <a:extLst>
                <a:ext uri="{FF2B5EF4-FFF2-40B4-BE49-F238E27FC236}">
                  <a16:creationId xmlns:a16="http://schemas.microsoft.com/office/drawing/2014/main" id="{FE586BF2-99C2-7A83-FACB-274FA04EB564}"/>
                </a:ext>
              </a:extLst>
            </p:cNvPr>
            <p:cNvSpPr/>
            <p:nvPr/>
          </p:nvSpPr>
          <p:spPr>
            <a:xfrm>
              <a:off x="358170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93" name="Google Shape;2462;p78">
              <a:extLst>
                <a:ext uri="{FF2B5EF4-FFF2-40B4-BE49-F238E27FC236}">
                  <a16:creationId xmlns:a16="http://schemas.microsoft.com/office/drawing/2014/main" id="{65950E30-4BF3-0EE4-C682-B2FE980E1C52}"/>
                </a:ext>
              </a:extLst>
            </p:cNvPr>
            <p:cNvSpPr/>
            <p:nvPr/>
          </p:nvSpPr>
          <p:spPr>
            <a:xfrm>
              <a:off x="3581705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94" name="Google Shape;2463;p78">
              <a:extLst>
                <a:ext uri="{FF2B5EF4-FFF2-40B4-BE49-F238E27FC236}">
                  <a16:creationId xmlns:a16="http://schemas.microsoft.com/office/drawing/2014/main" id="{527C0387-7B43-6398-EB66-0C419D474798}"/>
                </a:ext>
              </a:extLst>
            </p:cNvPr>
            <p:cNvSpPr/>
            <p:nvPr/>
          </p:nvSpPr>
          <p:spPr>
            <a:xfrm>
              <a:off x="3480416" y="5814615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95" name="Google Shape;2464;p78">
              <a:extLst>
                <a:ext uri="{FF2B5EF4-FFF2-40B4-BE49-F238E27FC236}">
                  <a16:creationId xmlns:a16="http://schemas.microsoft.com/office/drawing/2014/main" id="{EA0DB51F-9C30-06D7-AEC9-91E3D5181F70}"/>
                </a:ext>
              </a:extLst>
            </p:cNvPr>
            <p:cNvSpPr/>
            <p:nvPr/>
          </p:nvSpPr>
          <p:spPr>
            <a:xfrm>
              <a:off x="3480416" y="5713326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96" name="Google Shape;2465;p78">
              <a:extLst>
                <a:ext uri="{FF2B5EF4-FFF2-40B4-BE49-F238E27FC236}">
                  <a16:creationId xmlns:a16="http://schemas.microsoft.com/office/drawing/2014/main" id="{5E765A81-21E9-899B-E22A-3DCC5B5FB965}"/>
                </a:ext>
              </a:extLst>
            </p:cNvPr>
            <p:cNvSpPr/>
            <p:nvPr/>
          </p:nvSpPr>
          <p:spPr>
            <a:xfrm>
              <a:off x="3480416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97" name="Google Shape;2466;p78">
              <a:extLst>
                <a:ext uri="{FF2B5EF4-FFF2-40B4-BE49-F238E27FC236}">
                  <a16:creationId xmlns:a16="http://schemas.microsoft.com/office/drawing/2014/main" id="{16FA8643-93FF-2C9C-DC01-C0325E48883C}"/>
                </a:ext>
              </a:extLst>
            </p:cNvPr>
            <p:cNvSpPr/>
            <p:nvPr/>
          </p:nvSpPr>
          <p:spPr>
            <a:xfrm>
              <a:off x="3480416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98" name="Google Shape;2467;p78">
              <a:extLst>
                <a:ext uri="{FF2B5EF4-FFF2-40B4-BE49-F238E27FC236}">
                  <a16:creationId xmlns:a16="http://schemas.microsoft.com/office/drawing/2014/main" id="{08CA165D-86FD-849F-C064-5EDDD5804DAA}"/>
                </a:ext>
              </a:extLst>
            </p:cNvPr>
            <p:cNvSpPr/>
            <p:nvPr/>
          </p:nvSpPr>
          <p:spPr>
            <a:xfrm>
              <a:off x="3480416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699" name="Google Shape;2468;p78">
              <a:extLst>
                <a:ext uri="{FF2B5EF4-FFF2-40B4-BE49-F238E27FC236}">
                  <a16:creationId xmlns:a16="http://schemas.microsoft.com/office/drawing/2014/main" id="{24DA818D-508D-0BF0-0056-B067F17D4B0B}"/>
                </a:ext>
              </a:extLst>
            </p:cNvPr>
            <p:cNvSpPr/>
            <p:nvPr/>
          </p:nvSpPr>
          <p:spPr>
            <a:xfrm>
              <a:off x="3480416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00" name="Google Shape;2469;p78">
              <a:extLst>
                <a:ext uri="{FF2B5EF4-FFF2-40B4-BE49-F238E27FC236}">
                  <a16:creationId xmlns:a16="http://schemas.microsoft.com/office/drawing/2014/main" id="{0F270B06-2576-A386-DAB8-4F0E2132CB18}"/>
                </a:ext>
              </a:extLst>
            </p:cNvPr>
            <p:cNvSpPr/>
            <p:nvPr/>
          </p:nvSpPr>
          <p:spPr>
            <a:xfrm>
              <a:off x="3480416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01" name="Google Shape;2470;p78">
              <a:extLst>
                <a:ext uri="{FF2B5EF4-FFF2-40B4-BE49-F238E27FC236}">
                  <a16:creationId xmlns:a16="http://schemas.microsoft.com/office/drawing/2014/main" id="{0C482991-7C47-202D-DCFE-051EBEA179F1}"/>
                </a:ext>
              </a:extLst>
            </p:cNvPr>
            <p:cNvSpPr/>
            <p:nvPr/>
          </p:nvSpPr>
          <p:spPr>
            <a:xfrm>
              <a:off x="3480250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0" y="1709"/>
                    <a:pt x="528" y="2137"/>
                    <a:pt x="1075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02" name="Google Shape;2471;p78">
              <a:extLst>
                <a:ext uri="{FF2B5EF4-FFF2-40B4-BE49-F238E27FC236}">
                  <a16:creationId xmlns:a16="http://schemas.microsoft.com/office/drawing/2014/main" id="{6A9788B2-F237-E293-0AC7-19182CCD141F}"/>
                </a:ext>
              </a:extLst>
            </p:cNvPr>
            <p:cNvSpPr/>
            <p:nvPr/>
          </p:nvSpPr>
          <p:spPr>
            <a:xfrm>
              <a:off x="3480250" y="4093510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0" y="1709"/>
                    <a:pt x="528" y="2137"/>
                    <a:pt x="1075" y="2137"/>
                  </a:cubicBezTo>
                  <a:cubicBezTo>
                    <a:pt x="1337" y="2137"/>
                    <a:pt x="1603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03" name="Google Shape;2472;p78">
              <a:extLst>
                <a:ext uri="{FF2B5EF4-FFF2-40B4-BE49-F238E27FC236}">
                  <a16:creationId xmlns:a16="http://schemas.microsoft.com/office/drawing/2014/main" id="{0A6D5BC0-0558-4C32-BAFF-725CC712B8E1}"/>
                </a:ext>
              </a:extLst>
            </p:cNvPr>
            <p:cNvSpPr/>
            <p:nvPr/>
          </p:nvSpPr>
          <p:spPr>
            <a:xfrm>
              <a:off x="3480416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04" name="Google Shape;2473;p78">
              <a:extLst>
                <a:ext uri="{FF2B5EF4-FFF2-40B4-BE49-F238E27FC236}">
                  <a16:creationId xmlns:a16="http://schemas.microsoft.com/office/drawing/2014/main" id="{B010BBA8-27F1-F7C5-9AD6-E0F5F9E437EF}"/>
                </a:ext>
              </a:extLst>
            </p:cNvPr>
            <p:cNvSpPr/>
            <p:nvPr/>
          </p:nvSpPr>
          <p:spPr>
            <a:xfrm>
              <a:off x="3480416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05" name="Google Shape;2474;p78">
              <a:extLst>
                <a:ext uri="{FF2B5EF4-FFF2-40B4-BE49-F238E27FC236}">
                  <a16:creationId xmlns:a16="http://schemas.microsoft.com/office/drawing/2014/main" id="{45CA221E-F2FE-C00B-1C3D-7BEFE5866D02}"/>
                </a:ext>
              </a:extLst>
            </p:cNvPr>
            <p:cNvSpPr/>
            <p:nvPr/>
          </p:nvSpPr>
          <p:spPr>
            <a:xfrm>
              <a:off x="3480416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06" name="Google Shape;2475;p78">
              <a:extLst>
                <a:ext uri="{FF2B5EF4-FFF2-40B4-BE49-F238E27FC236}">
                  <a16:creationId xmlns:a16="http://schemas.microsoft.com/office/drawing/2014/main" id="{AE899E6C-08C4-27ED-928C-946F16F49703}"/>
                </a:ext>
              </a:extLst>
            </p:cNvPr>
            <p:cNvSpPr/>
            <p:nvPr/>
          </p:nvSpPr>
          <p:spPr>
            <a:xfrm>
              <a:off x="3480416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07" name="Google Shape;2476;p78">
              <a:extLst>
                <a:ext uri="{FF2B5EF4-FFF2-40B4-BE49-F238E27FC236}">
                  <a16:creationId xmlns:a16="http://schemas.microsoft.com/office/drawing/2014/main" id="{45DFA51C-B98B-B086-E5B0-4DDCA99B8CFA}"/>
                </a:ext>
              </a:extLst>
            </p:cNvPr>
            <p:cNvSpPr/>
            <p:nvPr/>
          </p:nvSpPr>
          <p:spPr>
            <a:xfrm>
              <a:off x="3480416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08" name="Google Shape;2477;p78">
              <a:extLst>
                <a:ext uri="{FF2B5EF4-FFF2-40B4-BE49-F238E27FC236}">
                  <a16:creationId xmlns:a16="http://schemas.microsoft.com/office/drawing/2014/main" id="{799A479E-B028-F9A5-6BF0-5A6398C56CD3}"/>
                </a:ext>
              </a:extLst>
            </p:cNvPr>
            <p:cNvSpPr/>
            <p:nvPr/>
          </p:nvSpPr>
          <p:spPr>
            <a:xfrm>
              <a:off x="3480416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09" name="Google Shape;2478;p78">
              <a:extLst>
                <a:ext uri="{FF2B5EF4-FFF2-40B4-BE49-F238E27FC236}">
                  <a16:creationId xmlns:a16="http://schemas.microsoft.com/office/drawing/2014/main" id="{F6A1E5A2-6E6C-F5B3-FC8F-D120AA4BDBD4}"/>
                </a:ext>
              </a:extLst>
            </p:cNvPr>
            <p:cNvSpPr/>
            <p:nvPr/>
          </p:nvSpPr>
          <p:spPr>
            <a:xfrm>
              <a:off x="3480416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10" name="Google Shape;2479;p78">
              <a:extLst>
                <a:ext uri="{FF2B5EF4-FFF2-40B4-BE49-F238E27FC236}">
                  <a16:creationId xmlns:a16="http://schemas.microsoft.com/office/drawing/2014/main" id="{6A15088A-A14C-6D67-77A5-99E2CD8625E6}"/>
                </a:ext>
              </a:extLst>
            </p:cNvPr>
            <p:cNvSpPr/>
            <p:nvPr/>
          </p:nvSpPr>
          <p:spPr>
            <a:xfrm>
              <a:off x="3480416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11" name="Google Shape;2480;p78">
              <a:extLst>
                <a:ext uri="{FF2B5EF4-FFF2-40B4-BE49-F238E27FC236}">
                  <a16:creationId xmlns:a16="http://schemas.microsoft.com/office/drawing/2014/main" id="{B73636AC-FF81-3145-FEB4-A8B1CD560BD3}"/>
                </a:ext>
              </a:extLst>
            </p:cNvPr>
            <p:cNvSpPr/>
            <p:nvPr/>
          </p:nvSpPr>
          <p:spPr>
            <a:xfrm>
              <a:off x="3480416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12" name="Google Shape;2481;p78">
              <a:extLst>
                <a:ext uri="{FF2B5EF4-FFF2-40B4-BE49-F238E27FC236}">
                  <a16:creationId xmlns:a16="http://schemas.microsoft.com/office/drawing/2014/main" id="{5129763C-732B-177D-1408-13119DAB2029}"/>
                </a:ext>
              </a:extLst>
            </p:cNvPr>
            <p:cNvSpPr/>
            <p:nvPr/>
          </p:nvSpPr>
          <p:spPr>
            <a:xfrm>
              <a:off x="3480416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13" name="Google Shape;2482;p78">
              <a:extLst>
                <a:ext uri="{FF2B5EF4-FFF2-40B4-BE49-F238E27FC236}">
                  <a16:creationId xmlns:a16="http://schemas.microsoft.com/office/drawing/2014/main" id="{FECC32C5-3F3D-5F55-9CA2-74CC15538F09}"/>
                </a:ext>
              </a:extLst>
            </p:cNvPr>
            <p:cNvSpPr/>
            <p:nvPr/>
          </p:nvSpPr>
          <p:spPr>
            <a:xfrm>
              <a:off x="3480416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14" name="Google Shape;2483;p78">
              <a:extLst>
                <a:ext uri="{FF2B5EF4-FFF2-40B4-BE49-F238E27FC236}">
                  <a16:creationId xmlns:a16="http://schemas.microsoft.com/office/drawing/2014/main" id="{BF1D42C4-2DC0-BDC5-8270-D374C0C9F1B9}"/>
                </a:ext>
              </a:extLst>
            </p:cNvPr>
            <p:cNvSpPr/>
            <p:nvPr/>
          </p:nvSpPr>
          <p:spPr>
            <a:xfrm>
              <a:off x="3480416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15" name="Google Shape;2484;p78">
              <a:extLst>
                <a:ext uri="{FF2B5EF4-FFF2-40B4-BE49-F238E27FC236}">
                  <a16:creationId xmlns:a16="http://schemas.microsoft.com/office/drawing/2014/main" id="{D37D4379-3AA9-DCCE-E15D-BA3001192D94}"/>
                </a:ext>
              </a:extLst>
            </p:cNvPr>
            <p:cNvSpPr/>
            <p:nvPr/>
          </p:nvSpPr>
          <p:spPr>
            <a:xfrm>
              <a:off x="3480416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16" name="Google Shape;2485;p78">
              <a:extLst>
                <a:ext uri="{FF2B5EF4-FFF2-40B4-BE49-F238E27FC236}">
                  <a16:creationId xmlns:a16="http://schemas.microsoft.com/office/drawing/2014/main" id="{FB489183-2BEF-FD90-4496-EFFFB9DD2E60}"/>
                </a:ext>
              </a:extLst>
            </p:cNvPr>
            <p:cNvSpPr/>
            <p:nvPr/>
          </p:nvSpPr>
          <p:spPr>
            <a:xfrm>
              <a:off x="3480416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17" name="Google Shape;2486;p78">
              <a:extLst>
                <a:ext uri="{FF2B5EF4-FFF2-40B4-BE49-F238E27FC236}">
                  <a16:creationId xmlns:a16="http://schemas.microsoft.com/office/drawing/2014/main" id="{92BFD279-E8D6-A1D3-4724-876D2F0766C1}"/>
                </a:ext>
              </a:extLst>
            </p:cNvPr>
            <p:cNvSpPr/>
            <p:nvPr/>
          </p:nvSpPr>
          <p:spPr>
            <a:xfrm>
              <a:off x="3480416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18" name="Google Shape;2487;p78">
              <a:extLst>
                <a:ext uri="{FF2B5EF4-FFF2-40B4-BE49-F238E27FC236}">
                  <a16:creationId xmlns:a16="http://schemas.microsoft.com/office/drawing/2014/main" id="{68F5C39A-64E7-40BB-464A-C35102336E13}"/>
                </a:ext>
              </a:extLst>
            </p:cNvPr>
            <p:cNvSpPr/>
            <p:nvPr/>
          </p:nvSpPr>
          <p:spPr>
            <a:xfrm>
              <a:off x="3480416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19" name="Google Shape;2488;p78">
              <a:extLst>
                <a:ext uri="{FF2B5EF4-FFF2-40B4-BE49-F238E27FC236}">
                  <a16:creationId xmlns:a16="http://schemas.microsoft.com/office/drawing/2014/main" id="{03AE5C98-FF35-597D-47D6-FD47198E1EAB}"/>
                </a:ext>
              </a:extLst>
            </p:cNvPr>
            <p:cNvSpPr/>
            <p:nvPr/>
          </p:nvSpPr>
          <p:spPr>
            <a:xfrm>
              <a:off x="3480416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20" name="Google Shape;2489;p78">
              <a:extLst>
                <a:ext uri="{FF2B5EF4-FFF2-40B4-BE49-F238E27FC236}">
                  <a16:creationId xmlns:a16="http://schemas.microsoft.com/office/drawing/2014/main" id="{0CFA6C6A-0CBF-6E9E-CD58-5612FA1C576B}"/>
                </a:ext>
              </a:extLst>
            </p:cNvPr>
            <p:cNvSpPr/>
            <p:nvPr/>
          </p:nvSpPr>
          <p:spPr>
            <a:xfrm>
              <a:off x="3379161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21" name="Google Shape;2490;p78">
              <a:extLst>
                <a:ext uri="{FF2B5EF4-FFF2-40B4-BE49-F238E27FC236}">
                  <a16:creationId xmlns:a16="http://schemas.microsoft.com/office/drawing/2014/main" id="{9D312E35-3A71-0605-3F3F-92F224E6650C}"/>
                </a:ext>
              </a:extLst>
            </p:cNvPr>
            <p:cNvSpPr/>
            <p:nvPr/>
          </p:nvSpPr>
          <p:spPr>
            <a:xfrm>
              <a:off x="3379161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22" name="Google Shape;2491;p78">
              <a:extLst>
                <a:ext uri="{FF2B5EF4-FFF2-40B4-BE49-F238E27FC236}">
                  <a16:creationId xmlns:a16="http://schemas.microsoft.com/office/drawing/2014/main" id="{4CC5710C-7CBC-2572-9F1C-996E0E5BE15C}"/>
                </a:ext>
              </a:extLst>
            </p:cNvPr>
            <p:cNvSpPr/>
            <p:nvPr/>
          </p:nvSpPr>
          <p:spPr>
            <a:xfrm>
              <a:off x="3379161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23" name="Google Shape;2492;p78">
              <a:extLst>
                <a:ext uri="{FF2B5EF4-FFF2-40B4-BE49-F238E27FC236}">
                  <a16:creationId xmlns:a16="http://schemas.microsoft.com/office/drawing/2014/main" id="{283DADD0-14FF-2654-35FC-DF30F7BB01F8}"/>
                </a:ext>
              </a:extLst>
            </p:cNvPr>
            <p:cNvSpPr/>
            <p:nvPr/>
          </p:nvSpPr>
          <p:spPr>
            <a:xfrm>
              <a:off x="3379161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24" name="Google Shape;2493;p78">
              <a:extLst>
                <a:ext uri="{FF2B5EF4-FFF2-40B4-BE49-F238E27FC236}">
                  <a16:creationId xmlns:a16="http://schemas.microsoft.com/office/drawing/2014/main" id="{9BC47C1A-36AF-74E2-1733-045174F3772C}"/>
                </a:ext>
              </a:extLst>
            </p:cNvPr>
            <p:cNvSpPr/>
            <p:nvPr/>
          </p:nvSpPr>
          <p:spPr>
            <a:xfrm>
              <a:off x="3379161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25" name="Google Shape;2494;p78">
              <a:extLst>
                <a:ext uri="{FF2B5EF4-FFF2-40B4-BE49-F238E27FC236}">
                  <a16:creationId xmlns:a16="http://schemas.microsoft.com/office/drawing/2014/main" id="{D8C8C47D-3057-85EB-2711-32707D6CC753}"/>
                </a:ext>
              </a:extLst>
            </p:cNvPr>
            <p:cNvSpPr/>
            <p:nvPr/>
          </p:nvSpPr>
          <p:spPr>
            <a:xfrm>
              <a:off x="3379161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26" name="Google Shape;2495;p78">
              <a:extLst>
                <a:ext uri="{FF2B5EF4-FFF2-40B4-BE49-F238E27FC236}">
                  <a16:creationId xmlns:a16="http://schemas.microsoft.com/office/drawing/2014/main" id="{30C0A51F-E949-E088-6F42-53D5E60E8C2A}"/>
                </a:ext>
              </a:extLst>
            </p:cNvPr>
            <p:cNvSpPr/>
            <p:nvPr/>
          </p:nvSpPr>
          <p:spPr>
            <a:xfrm>
              <a:off x="3379161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27" name="Google Shape;2496;p78">
              <a:extLst>
                <a:ext uri="{FF2B5EF4-FFF2-40B4-BE49-F238E27FC236}">
                  <a16:creationId xmlns:a16="http://schemas.microsoft.com/office/drawing/2014/main" id="{059BE245-E504-2347-377E-755FC9B6AC4C}"/>
                </a:ext>
              </a:extLst>
            </p:cNvPr>
            <p:cNvSpPr/>
            <p:nvPr/>
          </p:nvSpPr>
          <p:spPr>
            <a:xfrm>
              <a:off x="3379161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28" name="Google Shape;2497;p78">
              <a:extLst>
                <a:ext uri="{FF2B5EF4-FFF2-40B4-BE49-F238E27FC236}">
                  <a16:creationId xmlns:a16="http://schemas.microsoft.com/office/drawing/2014/main" id="{20A828E2-3147-D0B3-0A1C-53CF2DA336B3}"/>
                </a:ext>
              </a:extLst>
            </p:cNvPr>
            <p:cNvSpPr/>
            <p:nvPr/>
          </p:nvSpPr>
          <p:spPr>
            <a:xfrm>
              <a:off x="3379161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29" name="Google Shape;2498;p78">
              <a:extLst>
                <a:ext uri="{FF2B5EF4-FFF2-40B4-BE49-F238E27FC236}">
                  <a16:creationId xmlns:a16="http://schemas.microsoft.com/office/drawing/2014/main" id="{376DF4DA-5E2A-8A4B-EC92-3219A88E9172}"/>
                </a:ext>
              </a:extLst>
            </p:cNvPr>
            <p:cNvSpPr/>
            <p:nvPr/>
          </p:nvSpPr>
          <p:spPr>
            <a:xfrm>
              <a:off x="3379161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30" name="Google Shape;2499;p78">
              <a:extLst>
                <a:ext uri="{FF2B5EF4-FFF2-40B4-BE49-F238E27FC236}">
                  <a16:creationId xmlns:a16="http://schemas.microsoft.com/office/drawing/2014/main" id="{550F9D92-4898-61D9-110C-0BF8A85EB72C}"/>
                </a:ext>
              </a:extLst>
            </p:cNvPr>
            <p:cNvSpPr/>
            <p:nvPr/>
          </p:nvSpPr>
          <p:spPr>
            <a:xfrm>
              <a:off x="3379161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30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31" name="Google Shape;2500;p78">
              <a:extLst>
                <a:ext uri="{FF2B5EF4-FFF2-40B4-BE49-F238E27FC236}">
                  <a16:creationId xmlns:a16="http://schemas.microsoft.com/office/drawing/2014/main" id="{936A4450-92E9-3628-B7A0-EB5333EE6C11}"/>
                </a:ext>
              </a:extLst>
            </p:cNvPr>
            <p:cNvSpPr/>
            <p:nvPr/>
          </p:nvSpPr>
          <p:spPr>
            <a:xfrm>
              <a:off x="3379161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32" name="Google Shape;2501;p78">
              <a:extLst>
                <a:ext uri="{FF2B5EF4-FFF2-40B4-BE49-F238E27FC236}">
                  <a16:creationId xmlns:a16="http://schemas.microsoft.com/office/drawing/2014/main" id="{51C2B10B-383C-6F7A-10A5-535D1BBF60F6}"/>
                </a:ext>
              </a:extLst>
            </p:cNvPr>
            <p:cNvSpPr/>
            <p:nvPr/>
          </p:nvSpPr>
          <p:spPr>
            <a:xfrm>
              <a:off x="3379161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33" name="Google Shape;2502;p78">
              <a:extLst>
                <a:ext uri="{FF2B5EF4-FFF2-40B4-BE49-F238E27FC236}">
                  <a16:creationId xmlns:a16="http://schemas.microsoft.com/office/drawing/2014/main" id="{55AD4847-1EFB-A41B-8A1D-274F7C2D4F75}"/>
                </a:ext>
              </a:extLst>
            </p:cNvPr>
            <p:cNvSpPr/>
            <p:nvPr/>
          </p:nvSpPr>
          <p:spPr>
            <a:xfrm>
              <a:off x="3379161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34" name="Google Shape;2503;p78">
              <a:extLst>
                <a:ext uri="{FF2B5EF4-FFF2-40B4-BE49-F238E27FC236}">
                  <a16:creationId xmlns:a16="http://schemas.microsoft.com/office/drawing/2014/main" id="{E20906C3-9A57-0507-A640-2FCBBD3D330C}"/>
                </a:ext>
              </a:extLst>
            </p:cNvPr>
            <p:cNvSpPr/>
            <p:nvPr/>
          </p:nvSpPr>
          <p:spPr>
            <a:xfrm>
              <a:off x="337916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35" name="Google Shape;2504;p78">
              <a:extLst>
                <a:ext uri="{FF2B5EF4-FFF2-40B4-BE49-F238E27FC236}">
                  <a16:creationId xmlns:a16="http://schemas.microsoft.com/office/drawing/2014/main" id="{15790D36-4446-BDD4-BE08-83C9934C2F6E}"/>
                </a:ext>
              </a:extLst>
            </p:cNvPr>
            <p:cNvSpPr/>
            <p:nvPr/>
          </p:nvSpPr>
          <p:spPr>
            <a:xfrm>
              <a:off x="337916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36" name="Google Shape;2505;p78">
              <a:extLst>
                <a:ext uri="{FF2B5EF4-FFF2-40B4-BE49-F238E27FC236}">
                  <a16:creationId xmlns:a16="http://schemas.microsoft.com/office/drawing/2014/main" id="{8E26D6A8-E903-1BA5-E8DB-475808CFE282}"/>
                </a:ext>
              </a:extLst>
            </p:cNvPr>
            <p:cNvSpPr/>
            <p:nvPr/>
          </p:nvSpPr>
          <p:spPr>
            <a:xfrm>
              <a:off x="3379161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37" name="Google Shape;2506;p78">
              <a:extLst>
                <a:ext uri="{FF2B5EF4-FFF2-40B4-BE49-F238E27FC236}">
                  <a16:creationId xmlns:a16="http://schemas.microsoft.com/office/drawing/2014/main" id="{AA63EBAE-BEBC-0FBA-F344-B0C2266F3DDE}"/>
                </a:ext>
              </a:extLst>
            </p:cNvPr>
            <p:cNvSpPr/>
            <p:nvPr/>
          </p:nvSpPr>
          <p:spPr>
            <a:xfrm>
              <a:off x="3379161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38" name="Google Shape;2507;p78">
              <a:extLst>
                <a:ext uri="{FF2B5EF4-FFF2-40B4-BE49-F238E27FC236}">
                  <a16:creationId xmlns:a16="http://schemas.microsoft.com/office/drawing/2014/main" id="{0141FEE5-D7D7-4EBB-B637-1E5096634DF8}"/>
                </a:ext>
              </a:extLst>
            </p:cNvPr>
            <p:cNvSpPr/>
            <p:nvPr/>
          </p:nvSpPr>
          <p:spPr>
            <a:xfrm>
              <a:off x="327787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39" name="Google Shape;2508;p78">
              <a:extLst>
                <a:ext uri="{FF2B5EF4-FFF2-40B4-BE49-F238E27FC236}">
                  <a16:creationId xmlns:a16="http://schemas.microsoft.com/office/drawing/2014/main" id="{42947620-96E5-F304-E024-8D4669615F04}"/>
                </a:ext>
              </a:extLst>
            </p:cNvPr>
            <p:cNvSpPr/>
            <p:nvPr/>
          </p:nvSpPr>
          <p:spPr>
            <a:xfrm>
              <a:off x="327787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40" name="Google Shape;2509;p78">
              <a:extLst>
                <a:ext uri="{FF2B5EF4-FFF2-40B4-BE49-F238E27FC236}">
                  <a16:creationId xmlns:a16="http://schemas.microsoft.com/office/drawing/2014/main" id="{D65EF48F-A0F2-55E4-B7BB-23539FD03F12}"/>
                </a:ext>
              </a:extLst>
            </p:cNvPr>
            <p:cNvSpPr/>
            <p:nvPr/>
          </p:nvSpPr>
          <p:spPr>
            <a:xfrm>
              <a:off x="327787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41" name="Google Shape;2510;p78">
              <a:extLst>
                <a:ext uri="{FF2B5EF4-FFF2-40B4-BE49-F238E27FC236}">
                  <a16:creationId xmlns:a16="http://schemas.microsoft.com/office/drawing/2014/main" id="{76EE8368-11D3-199C-7EFC-1F7591F2E5E1}"/>
                </a:ext>
              </a:extLst>
            </p:cNvPr>
            <p:cNvSpPr/>
            <p:nvPr/>
          </p:nvSpPr>
          <p:spPr>
            <a:xfrm>
              <a:off x="327787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42" name="Google Shape;2511;p78">
              <a:extLst>
                <a:ext uri="{FF2B5EF4-FFF2-40B4-BE49-F238E27FC236}">
                  <a16:creationId xmlns:a16="http://schemas.microsoft.com/office/drawing/2014/main" id="{86C46DF6-9141-1A12-3C65-5E5FC672821A}"/>
                </a:ext>
              </a:extLst>
            </p:cNvPr>
            <p:cNvSpPr/>
            <p:nvPr/>
          </p:nvSpPr>
          <p:spPr>
            <a:xfrm>
              <a:off x="3277873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43" name="Google Shape;2512;p78">
              <a:extLst>
                <a:ext uri="{FF2B5EF4-FFF2-40B4-BE49-F238E27FC236}">
                  <a16:creationId xmlns:a16="http://schemas.microsoft.com/office/drawing/2014/main" id="{AD84EBD7-A0B8-2FF6-2109-B4F53C50B176}"/>
                </a:ext>
              </a:extLst>
            </p:cNvPr>
            <p:cNvSpPr/>
            <p:nvPr/>
          </p:nvSpPr>
          <p:spPr>
            <a:xfrm>
              <a:off x="3277873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44" name="Google Shape;2513;p78">
              <a:extLst>
                <a:ext uri="{FF2B5EF4-FFF2-40B4-BE49-F238E27FC236}">
                  <a16:creationId xmlns:a16="http://schemas.microsoft.com/office/drawing/2014/main" id="{EE699B5D-E2C9-32DF-7E2E-75373E64085F}"/>
                </a:ext>
              </a:extLst>
            </p:cNvPr>
            <p:cNvSpPr/>
            <p:nvPr/>
          </p:nvSpPr>
          <p:spPr>
            <a:xfrm>
              <a:off x="3277873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45" name="Google Shape;2514;p78">
              <a:extLst>
                <a:ext uri="{FF2B5EF4-FFF2-40B4-BE49-F238E27FC236}">
                  <a16:creationId xmlns:a16="http://schemas.microsoft.com/office/drawing/2014/main" id="{22B6F09A-C48E-6F85-6654-FBC966D6FA4B}"/>
                </a:ext>
              </a:extLst>
            </p:cNvPr>
            <p:cNvSpPr/>
            <p:nvPr/>
          </p:nvSpPr>
          <p:spPr>
            <a:xfrm>
              <a:off x="3277873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46" name="Google Shape;2515;p78">
              <a:extLst>
                <a:ext uri="{FF2B5EF4-FFF2-40B4-BE49-F238E27FC236}">
                  <a16:creationId xmlns:a16="http://schemas.microsoft.com/office/drawing/2014/main" id="{DB893FC5-455A-4A35-A28E-75F49811F485}"/>
                </a:ext>
              </a:extLst>
            </p:cNvPr>
            <p:cNvSpPr/>
            <p:nvPr/>
          </p:nvSpPr>
          <p:spPr>
            <a:xfrm>
              <a:off x="3277873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47" name="Google Shape;2516;p78">
              <a:extLst>
                <a:ext uri="{FF2B5EF4-FFF2-40B4-BE49-F238E27FC236}">
                  <a16:creationId xmlns:a16="http://schemas.microsoft.com/office/drawing/2014/main" id="{54AD19E6-E37B-5B67-15EA-AE358D3A6788}"/>
                </a:ext>
              </a:extLst>
            </p:cNvPr>
            <p:cNvSpPr/>
            <p:nvPr/>
          </p:nvSpPr>
          <p:spPr>
            <a:xfrm>
              <a:off x="327787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48" name="Google Shape;2517;p78">
              <a:extLst>
                <a:ext uri="{FF2B5EF4-FFF2-40B4-BE49-F238E27FC236}">
                  <a16:creationId xmlns:a16="http://schemas.microsoft.com/office/drawing/2014/main" id="{02341FA9-A418-72AF-C29F-EB5E78F275B8}"/>
                </a:ext>
              </a:extLst>
            </p:cNvPr>
            <p:cNvSpPr/>
            <p:nvPr/>
          </p:nvSpPr>
          <p:spPr>
            <a:xfrm>
              <a:off x="327787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49" name="Google Shape;2518;p78">
              <a:extLst>
                <a:ext uri="{FF2B5EF4-FFF2-40B4-BE49-F238E27FC236}">
                  <a16:creationId xmlns:a16="http://schemas.microsoft.com/office/drawing/2014/main" id="{17793659-0FD7-2377-E595-A6280B6196D3}"/>
                </a:ext>
              </a:extLst>
            </p:cNvPr>
            <p:cNvSpPr/>
            <p:nvPr/>
          </p:nvSpPr>
          <p:spPr>
            <a:xfrm>
              <a:off x="327787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50" name="Google Shape;2519;p78">
              <a:extLst>
                <a:ext uri="{FF2B5EF4-FFF2-40B4-BE49-F238E27FC236}">
                  <a16:creationId xmlns:a16="http://schemas.microsoft.com/office/drawing/2014/main" id="{6A7DC54B-ED46-B110-0D23-F32276075230}"/>
                </a:ext>
              </a:extLst>
            </p:cNvPr>
            <p:cNvSpPr/>
            <p:nvPr/>
          </p:nvSpPr>
          <p:spPr>
            <a:xfrm>
              <a:off x="327787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51" name="Google Shape;2520;p78">
              <a:extLst>
                <a:ext uri="{FF2B5EF4-FFF2-40B4-BE49-F238E27FC236}">
                  <a16:creationId xmlns:a16="http://schemas.microsoft.com/office/drawing/2014/main" id="{821FA01B-DD43-CDB0-F20A-D20917DCAFCE}"/>
                </a:ext>
              </a:extLst>
            </p:cNvPr>
            <p:cNvSpPr/>
            <p:nvPr/>
          </p:nvSpPr>
          <p:spPr>
            <a:xfrm>
              <a:off x="327787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52" name="Google Shape;2521;p78">
              <a:extLst>
                <a:ext uri="{FF2B5EF4-FFF2-40B4-BE49-F238E27FC236}">
                  <a16:creationId xmlns:a16="http://schemas.microsoft.com/office/drawing/2014/main" id="{E3DE72E2-D8AE-0534-C6BD-74E1DD4B62DA}"/>
                </a:ext>
              </a:extLst>
            </p:cNvPr>
            <p:cNvSpPr/>
            <p:nvPr/>
          </p:nvSpPr>
          <p:spPr>
            <a:xfrm>
              <a:off x="3277873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53" name="Google Shape;2522;p78">
              <a:extLst>
                <a:ext uri="{FF2B5EF4-FFF2-40B4-BE49-F238E27FC236}">
                  <a16:creationId xmlns:a16="http://schemas.microsoft.com/office/drawing/2014/main" id="{94098D63-866C-877A-56CE-FA565882073D}"/>
                </a:ext>
              </a:extLst>
            </p:cNvPr>
            <p:cNvSpPr/>
            <p:nvPr/>
          </p:nvSpPr>
          <p:spPr>
            <a:xfrm>
              <a:off x="3277873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54" name="Google Shape;2523;p78">
              <a:extLst>
                <a:ext uri="{FF2B5EF4-FFF2-40B4-BE49-F238E27FC236}">
                  <a16:creationId xmlns:a16="http://schemas.microsoft.com/office/drawing/2014/main" id="{98584825-9BF0-B750-59D9-311EC3A0E864}"/>
                </a:ext>
              </a:extLst>
            </p:cNvPr>
            <p:cNvSpPr/>
            <p:nvPr/>
          </p:nvSpPr>
          <p:spPr>
            <a:xfrm>
              <a:off x="3277873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55" name="Google Shape;2524;p78">
              <a:extLst>
                <a:ext uri="{FF2B5EF4-FFF2-40B4-BE49-F238E27FC236}">
                  <a16:creationId xmlns:a16="http://schemas.microsoft.com/office/drawing/2014/main" id="{D49655E0-0851-2775-DDCA-87339F43DC6D}"/>
                </a:ext>
              </a:extLst>
            </p:cNvPr>
            <p:cNvSpPr/>
            <p:nvPr/>
          </p:nvSpPr>
          <p:spPr>
            <a:xfrm>
              <a:off x="3277873" y="1259495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56" name="Google Shape;2525;p78">
              <a:extLst>
                <a:ext uri="{FF2B5EF4-FFF2-40B4-BE49-F238E27FC236}">
                  <a16:creationId xmlns:a16="http://schemas.microsoft.com/office/drawing/2014/main" id="{371EC85E-35CD-E5BF-DF98-2E1DFFC0AAE7}"/>
                </a:ext>
              </a:extLst>
            </p:cNvPr>
            <p:cNvSpPr/>
            <p:nvPr/>
          </p:nvSpPr>
          <p:spPr>
            <a:xfrm>
              <a:off x="3176883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57" name="Google Shape;2526;p78">
              <a:extLst>
                <a:ext uri="{FF2B5EF4-FFF2-40B4-BE49-F238E27FC236}">
                  <a16:creationId xmlns:a16="http://schemas.microsoft.com/office/drawing/2014/main" id="{ED673227-E7DB-164F-85C8-5D11912E0DC8}"/>
                </a:ext>
              </a:extLst>
            </p:cNvPr>
            <p:cNvSpPr/>
            <p:nvPr/>
          </p:nvSpPr>
          <p:spPr>
            <a:xfrm>
              <a:off x="3176883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58" name="Google Shape;2527;p78">
              <a:extLst>
                <a:ext uri="{FF2B5EF4-FFF2-40B4-BE49-F238E27FC236}">
                  <a16:creationId xmlns:a16="http://schemas.microsoft.com/office/drawing/2014/main" id="{195B9E6E-C6A0-71E8-E5A2-D66DBB6CF26D}"/>
                </a:ext>
              </a:extLst>
            </p:cNvPr>
            <p:cNvSpPr/>
            <p:nvPr/>
          </p:nvSpPr>
          <p:spPr>
            <a:xfrm>
              <a:off x="3176883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59" name="Google Shape;2528;p78">
              <a:extLst>
                <a:ext uri="{FF2B5EF4-FFF2-40B4-BE49-F238E27FC236}">
                  <a16:creationId xmlns:a16="http://schemas.microsoft.com/office/drawing/2014/main" id="{B3ECD996-4D12-CCFF-E4D1-5FAC64FF82B0}"/>
                </a:ext>
              </a:extLst>
            </p:cNvPr>
            <p:cNvSpPr/>
            <p:nvPr/>
          </p:nvSpPr>
          <p:spPr>
            <a:xfrm>
              <a:off x="3176883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60" name="Google Shape;2529;p78">
              <a:extLst>
                <a:ext uri="{FF2B5EF4-FFF2-40B4-BE49-F238E27FC236}">
                  <a16:creationId xmlns:a16="http://schemas.microsoft.com/office/drawing/2014/main" id="{5C254203-D36D-E928-310D-A7E49C8713C4}"/>
                </a:ext>
              </a:extLst>
            </p:cNvPr>
            <p:cNvSpPr/>
            <p:nvPr/>
          </p:nvSpPr>
          <p:spPr>
            <a:xfrm>
              <a:off x="3176883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61" name="Google Shape;2530;p78">
              <a:extLst>
                <a:ext uri="{FF2B5EF4-FFF2-40B4-BE49-F238E27FC236}">
                  <a16:creationId xmlns:a16="http://schemas.microsoft.com/office/drawing/2014/main" id="{257B2DEF-982C-DB64-4A56-50AE0DC13437}"/>
                </a:ext>
              </a:extLst>
            </p:cNvPr>
            <p:cNvSpPr/>
            <p:nvPr/>
          </p:nvSpPr>
          <p:spPr>
            <a:xfrm>
              <a:off x="3176883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62" name="Google Shape;2531;p78">
              <a:extLst>
                <a:ext uri="{FF2B5EF4-FFF2-40B4-BE49-F238E27FC236}">
                  <a16:creationId xmlns:a16="http://schemas.microsoft.com/office/drawing/2014/main" id="{EC955E34-6171-AFCF-6DB9-9A38A7747E41}"/>
                </a:ext>
              </a:extLst>
            </p:cNvPr>
            <p:cNvSpPr/>
            <p:nvPr/>
          </p:nvSpPr>
          <p:spPr>
            <a:xfrm>
              <a:off x="3176883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63" name="Google Shape;2532;p78">
              <a:extLst>
                <a:ext uri="{FF2B5EF4-FFF2-40B4-BE49-F238E27FC236}">
                  <a16:creationId xmlns:a16="http://schemas.microsoft.com/office/drawing/2014/main" id="{575AE398-D684-4697-4315-7A42599B4FA6}"/>
                </a:ext>
              </a:extLst>
            </p:cNvPr>
            <p:cNvSpPr/>
            <p:nvPr/>
          </p:nvSpPr>
          <p:spPr>
            <a:xfrm>
              <a:off x="3176883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64" name="Google Shape;2533;p78">
              <a:extLst>
                <a:ext uri="{FF2B5EF4-FFF2-40B4-BE49-F238E27FC236}">
                  <a16:creationId xmlns:a16="http://schemas.microsoft.com/office/drawing/2014/main" id="{8C95266C-3E5F-64C9-99A7-322C5F72EE85}"/>
                </a:ext>
              </a:extLst>
            </p:cNvPr>
            <p:cNvSpPr/>
            <p:nvPr/>
          </p:nvSpPr>
          <p:spPr>
            <a:xfrm>
              <a:off x="3176883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65" name="Google Shape;2534;p78">
              <a:extLst>
                <a:ext uri="{FF2B5EF4-FFF2-40B4-BE49-F238E27FC236}">
                  <a16:creationId xmlns:a16="http://schemas.microsoft.com/office/drawing/2014/main" id="{971CBFD2-DBD8-54C4-9EB3-896EB0D7E4B7}"/>
                </a:ext>
              </a:extLst>
            </p:cNvPr>
            <p:cNvSpPr/>
            <p:nvPr/>
          </p:nvSpPr>
          <p:spPr>
            <a:xfrm>
              <a:off x="3176883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66" name="Google Shape;2535;p78">
              <a:extLst>
                <a:ext uri="{FF2B5EF4-FFF2-40B4-BE49-F238E27FC236}">
                  <a16:creationId xmlns:a16="http://schemas.microsoft.com/office/drawing/2014/main" id="{DB5D7E90-722A-F8BC-4AF7-7B176E17B10B}"/>
                </a:ext>
              </a:extLst>
            </p:cNvPr>
            <p:cNvSpPr/>
            <p:nvPr/>
          </p:nvSpPr>
          <p:spPr>
            <a:xfrm>
              <a:off x="3176883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67" name="Google Shape;2536;p78">
              <a:extLst>
                <a:ext uri="{FF2B5EF4-FFF2-40B4-BE49-F238E27FC236}">
                  <a16:creationId xmlns:a16="http://schemas.microsoft.com/office/drawing/2014/main" id="{1DBE52E3-B02B-4F0C-6C37-1777C3195397}"/>
                </a:ext>
              </a:extLst>
            </p:cNvPr>
            <p:cNvSpPr/>
            <p:nvPr/>
          </p:nvSpPr>
          <p:spPr>
            <a:xfrm>
              <a:off x="3176883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68" name="Google Shape;2537;p78">
              <a:extLst>
                <a:ext uri="{FF2B5EF4-FFF2-40B4-BE49-F238E27FC236}">
                  <a16:creationId xmlns:a16="http://schemas.microsoft.com/office/drawing/2014/main" id="{B62D42F8-5301-79F3-D86A-AC3225F5E569}"/>
                </a:ext>
              </a:extLst>
            </p:cNvPr>
            <p:cNvSpPr/>
            <p:nvPr/>
          </p:nvSpPr>
          <p:spPr>
            <a:xfrm>
              <a:off x="3176883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69" name="Google Shape;2538;p78">
              <a:extLst>
                <a:ext uri="{FF2B5EF4-FFF2-40B4-BE49-F238E27FC236}">
                  <a16:creationId xmlns:a16="http://schemas.microsoft.com/office/drawing/2014/main" id="{891FA17E-1E86-6667-01D7-986527189468}"/>
                </a:ext>
              </a:extLst>
            </p:cNvPr>
            <p:cNvSpPr/>
            <p:nvPr/>
          </p:nvSpPr>
          <p:spPr>
            <a:xfrm>
              <a:off x="3176883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70" name="Google Shape;2539;p78">
              <a:extLst>
                <a:ext uri="{FF2B5EF4-FFF2-40B4-BE49-F238E27FC236}">
                  <a16:creationId xmlns:a16="http://schemas.microsoft.com/office/drawing/2014/main" id="{DB64505E-838C-A5C8-447B-0CE5690165EA}"/>
                </a:ext>
              </a:extLst>
            </p:cNvPr>
            <p:cNvSpPr/>
            <p:nvPr/>
          </p:nvSpPr>
          <p:spPr>
            <a:xfrm>
              <a:off x="3176883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71" name="Google Shape;2540;p78">
              <a:extLst>
                <a:ext uri="{FF2B5EF4-FFF2-40B4-BE49-F238E27FC236}">
                  <a16:creationId xmlns:a16="http://schemas.microsoft.com/office/drawing/2014/main" id="{846A3ED1-E302-5BC5-F255-4293C636DC41}"/>
                </a:ext>
              </a:extLst>
            </p:cNvPr>
            <p:cNvSpPr/>
            <p:nvPr/>
          </p:nvSpPr>
          <p:spPr>
            <a:xfrm>
              <a:off x="3176883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72" name="Google Shape;2541;p78">
              <a:extLst>
                <a:ext uri="{FF2B5EF4-FFF2-40B4-BE49-F238E27FC236}">
                  <a16:creationId xmlns:a16="http://schemas.microsoft.com/office/drawing/2014/main" id="{7F3D859C-DF0F-1E40-0379-6D6DF481CA89}"/>
                </a:ext>
              </a:extLst>
            </p:cNvPr>
            <p:cNvSpPr/>
            <p:nvPr/>
          </p:nvSpPr>
          <p:spPr>
            <a:xfrm>
              <a:off x="3075595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73" name="Google Shape;2542;p78">
              <a:extLst>
                <a:ext uri="{FF2B5EF4-FFF2-40B4-BE49-F238E27FC236}">
                  <a16:creationId xmlns:a16="http://schemas.microsoft.com/office/drawing/2014/main" id="{507B1D4E-42FA-EAD6-0C58-70BDBF4CB6C9}"/>
                </a:ext>
              </a:extLst>
            </p:cNvPr>
            <p:cNvSpPr/>
            <p:nvPr/>
          </p:nvSpPr>
          <p:spPr>
            <a:xfrm>
              <a:off x="307559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74" name="Google Shape;2543;p78">
              <a:extLst>
                <a:ext uri="{FF2B5EF4-FFF2-40B4-BE49-F238E27FC236}">
                  <a16:creationId xmlns:a16="http://schemas.microsoft.com/office/drawing/2014/main" id="{5C9E4489-0570-8B52-8973-5C40286650CC}"/>
                </a:ext>
              </a:extLst>
            </p:cNvPr>
            <p:cNvSpPr/>
            <p:nvPr/>
          </p:nvSpPr>
          <p:spPr>
            <a:xfrm>
              <a:off x="3075595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75" name="Google Shape;2544;p78">
              <a:extLst>
                <a:ext uri="{FF2B5EF4-FFF2-40B4-BE49-F238E27FC236}">
                  <a16:creationId xmlns:a16="http://schemas.microsoft.com/office/drawing/2014/main" id="{C8084F58-1D21-BFBB-3850-C1B6B382B794}"/>
                </a:ext>
              </a:extLst>
            </p:cNvPr>
            <p:cNvSpPr/>
            <p:nvPr/>
          </p:nvSpPr>
          <p:spPr>
            <a:xfrm>
              <a:off x="3075595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76" name="Google Shape;2545;p78">
              <a:extLst>
                <a:ext uri="{FF2B5EF4-FFF2-40B4-BE49-F238E27FC236}">
                  <a16:creationId xmlns:a16="http://schemas.microsoft.com/office/drawing/2014/main" id="{3B036F75-F39F-11FC-AA36-FE37D11338CB}"/>
                </a:ext>
              </a:extLst>
            </p:cNvPr>
            <p:cNvSpPr/>
            <p:nvPr/>
          </p:nvSpPr>
          <p:spPr>
            <a:xfrm>
              <a:off x="3075595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77" name="Google Shape;2546;p78">
              <a:extLst>
                <a:ext uri="{FF2B5EF4-FFF2-40B4-BE49-F238E27FC236}">
                  <a16:creationId xmlns:a16="http://schemas.microsoft.com/office/drawing/2014/main" id="{F86F4E6D-2EEB-7372-0C74-385101D9C9F9}"/>
                </a:ext>
              </a:extLst>
            </p:cNvPr>
            <p:cNvSpPr/>
            <p:nvPr/>
          </p:nvSpPr>
          <p:spPr>
            <a:xfrm>
              <a:off x="3075595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78" name="Google Shape;2547;p78">
              <a:extLst>
                <a:ext uri="{FF2B5EF4-FFF2-40B4-BE49-F238E27FC236}">
                  <a16:creationId xmlns:a16="http://schemas.microsoft.com/office/drawing/2014/main" id="{4128E9D4-1711-CADD-71E2-339E3DBF8B27}"/>
                </a:ext>
              </a:extLst>
            </p:cNvPr>
            <p:cNvSpPr/>
            <p:nvPr/>
          </p:nvSpPr>
          <p:spPr>
            <a:xfrm>
              <a:off x="3075595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79" name="Google Shape;2548;p78">
              <a:extLst>
                <a:ext uri="{FF2B5EF4-FFF2-40B4-BE49-F238E27FC236}">
                  <a16:creationId xmlns:a16="http://schemas.microsoft.com/office/drawing/2014/main" id="{2889E262-18DB-C6E5-17ED-82C0C2D390CB}"/>
                </a:ext>
              </a:extLst>
            </p:cNvPr>
            <p:cNvSpPr/>
            <p:nvPr/>
          </p:nvSpPr>
          <p:spPr>
            <a:xfrm>
              <a:off x="3075595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80" name="Google Shape;2549;p78">
              <a:extLst>
                <a:ext uri="{FF2B5EF4-FFF2-40B4-BE49-F238E27FC236}">
                  <a16:creationId xmlns:a16="http://schemas.microsoft.com/office/drawing/2014/main" id="{4A5AF749-481C-EE4A-5CE2-E72393D11309}"/>
                </a:ext>
              </a:extLst>
            </p:cNvPr>
            <p:cNvSpPr/>
            <p:nvPr/>
          </p:nvSpPr>
          <p:spPr>
            <a:xfrm>
              <a:off x="3075595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81" name="Google Shape;2550;p78">
              <a:extLst>
                <a:ext uri="{FF2B5EF4-FFF2-40B4-BE49-F238E27FC236}">
                  <a16:creationId xmlns:a16="http://schemas.microsoft.com/office/drawing/2014/main" id="{B2A15BF5-DF3F-D2FB-D703-A0338ED0DF44}"/>
                </a:ext>
              </a:extLst>
            </p:cNvPr>
            <p:cNvSpPr/>
            <p:nvPr/>
          </p:nvSpPr>
          <p:spPr>
            <a:xfrm>
              <a:off x="307559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82" name="Google Shape;2551;p78">
              <a:extLst>
                <a:ext uri="{FF2B5EF4-FFF2-40B4-BE49-F238E27FC236}">
                  <a16:creationId xmlns:a16="http://schemas.microsoft.com/office/drawing/2014/main" id="{FA2AC35B-F631-567D-078E-BC4D7E650DA0}"/>
                </a:ext>
              </a:extLst>
            </p:cNvPr>
            <p:cNvSpPr/>
            <p:nvPr/>
          </p:nvSpPr>
          <p:spPr>
            <a:xfrm>
              <a:off x="307559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83" name="Google Shape;2552;p78">
              <a:extLst>
                <a:ext uri="{FF2B5EF4-FFF2-40B4-BE49-F238E27FC236}">
                  <a16:creationId xmlns:a16="http://schemas.microsoft.com/office/drawing/2014/main" id="{120D1234-69E4-96D9-2452-2AA2F553212C}"/>
                </a:ext>
              </a:extLst>
            </p:cNvPr>
            <p:cNvSpPr/>
            <p:nvPr/>
          </p:nvSpPr>
          <p:spPr>
            <a:xfrm>
              <a:off x="3075595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84" name="Google Shape;2553;p78">
              <a:extLst>
                <a:ext uri="{FF2B5EF4-FFF2-40B4-BE49-F238E27FC236}">
                  <a16:creationId xmlns:a16="http://schemas.microsoft.com/office/drawing/2014/main" id="{A48C98E8-B5F3-67DF-0F04-A8B6DDC262EC}"/>
                </a:ext>
              </a:extLst>
            </p:cNvPr>
            <p:cNvSpPr/>
            <p:nvPr/>
          </p:nvSpPr>
          <p:spPr>
            <a:xfrm>
              <a:off x="307559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85" name="Google Shape;2554;p78">
              <a:extLst>
                <a:ext uri="{FF2B5EF4-FFF2-40B4-BE49-F238E27FC236}">
                  <a16:creationId xmlns:a16="http://schemas.microsoft.com/office/drawing/2014/main" id="{683B6BD6-4250-7CDF-97FD-24A44FBBF62A}"/>
                </a:ext>
              </a:extLst>
            </p:cNvPr>
            <p:cNvSpPr/>
            <p:nvPr/>
          </p:nvSpPr>
          <p:spPr>
            <a:xfrm>
              <a:off x="307559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86" name="Google Shape;2555;p78">
              <a:extLst>
                <a:ext uri="{FF2B5EF4-FFF2-40B4-BE49-F238E27FC236}">
                  <a16:creationId xmlns:a16="http://schemas.microsoft.com/office/drawing/2014/main" id="{C4D1F1B1-3C66-B801-5F18-E84397EB8756}"/>
                </a:ext>
              </a:extLst>
            </p:cNvPr>
            <p:cNvSpPr/>
            <p:nvPr/>
          </p:nvSpPr>
          <p:spPr>
            <a:xfrm>
              <a:off x="3075595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87" name="Google Shape;2556;p78">
              <a:extLst>
                <a:ext uri="{FF2B5EF4-FFF2-40B4-BE49-F238E27FC236}">
                  <a16:creationId xmlns:a16="http://schemas.microsoft.com/office/drawing/2014/main" id="{D8AFF221-D995-83B8-7DD5-DDE83096FA73}"/>
                </a:ext>
              </a:extLst>
            </p:cNvPr>
            <p:cNvSpPr/>
            <p:nvPr/>
          </p:nvSpPr>
          <p:spPr>
            <a:xfrm>
              <a:off x="307559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88" name="Google Shape;2557;p78">
              <a:extLst>
                <a:ext uri="{FF2B5EF4-FFF2-40B4-BE49-F238E27FC236}">
                  <a16:creationId xmlns:a16="http://schemas.microsoft.com/office/drawing/2014/main" id="{7A5DAA23-3456-43BC-80B7-DD8700C9D9B8}"/>
                </a:ext>
              </a:extLst>
            </p:cNvPr>
            <p:cNvSpPr/>
            <p:nvPr/>
          </p:nvSpPr>
          <p:spPr>
            <a:xfrm>
              <a:off x="2974340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89" name="Google Shape;2558;p78">
              <a:extLst>
                <a:ext uri="{FF2B5EF4-FFF2-40B4-BE49-F238E27FC236}">
                  <a16:creationId xmlns:a16="http://schemas.microsoft.com/office/drawing/2014/main" id="{77A91B21-63E3-24BA-EF1F-15B2FDC4DAB2}"/>
                </a:ext>
              </a:extLst>
            </p:cNvPr>
            <p:cNvSpPr/>
            <p:nvPr/>
          </p:nvSpPr>
          <p:spPr>
            <a:xfrm>
              <a:off x="2974340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90" name="Google Shape;2559;p78">
              <a:extLst>
                <a:ext uri="{FF2B5EF4-FFF2-40B4-BE49-F238E27FC236}">
                  <a16:creationId xmlns:a16="http://schemas.microsoft.com/office/drawing/2014/main" id="{57A3B463-2DBD-CE1E-BAD1-88E0D0D9935C}"/>
                </a:ext>
              </a:extLst>
            </p:cNvPr>
            <p:cNvSpPr/>
            <p:nvPr/>
          </p:nvSpPr>
          <p:spPr>
            <a:xfrm>
              <a:off x="2974340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91" name="Google Shape;2560;p78">
              <a:extLst>
                <a:ext uri="{FF2B5EF4-FFF2-40B4-BE49-F238E27FC236}">
                  <a16:creationId xmlns:a16="http://schemas.microsoft.com/office/drawing/2014/main" id="{65F02FD6-5174-DE5B-D88F-883CCF973C0B}"/>
                </a:ext>
              </a:extLst>
            </p:cNvPr>
            <p:cNvSpPr/>
            <p:nvPr/>
          </p:nvSpPr>
          <p:spPr>
            <a:xfrm>
              <a:off x="2974340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92" name="Google Shape;2561;p78">
              <a:extLst>
                <a:ext uri="{FF2B5EF4-FFF2-40B4-BE49-F238E27FC236}">
                  <a16:creationId xmlns:a16="http://schemas.microsoft.com/office/drawing/2014/main" id="{16318CFD-34E6-D26A-55E8-46705E4ADE22}"/>
                </a:ext>
              </a:extLst>
            </p:cNvPr>
            <p:cNvSpPr/>
            <p:nvPr/>
          </p:nvSpPr>
          <p:spPr>
            <a:xfrm>
              <a:off x="2974340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93" name="Google Shape;2562;p78">
              <a:extLst>
                <a:ext uri="{FF2B5EF4-FFF2-40B4-BE49-F238E27FC236}">
                  <a16:creationId xmlns:a16="http://schemas.microsoft.com/office/drawing/2014/main" id="{9EC02491-2AC6-A25E-A287-9CD95A03E0A9}"/>
                </a:ext>
              </a:extLst>
            </p:cNvPr>
            <p:cNvSpPr/>
            <p:nvPr/>
          </p:nvSpPr>
          <p:spPr>
            <a:xfrm>
              <a:off x="2974340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94" name="Google Shape;2563;p78">
              <a:extLst>
                <a:ext uri="{FF2B5EF4-FFF2-40B4-BE49-F238E27FC236}">
                  <a16:creationId xmlns:a16="http://schemas.microsoft.com/office/drawing/2014/main" id="{EA0ECA8D-74A6-2926-F383-359A00EAB4A6}"/>
                </a:ext>
              </a:extLst>
            </p:cNvPr>
            <p:cNvSpPr/>
            <p:nvPr/>
          </p:nvSpPr>
          <p:spPr>
            <a:xfrm>
              <a:off x="2974340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95" name="Google Shape;2564;p78">
              <a:extLst>
                <a:ext uri="{FF2B5EF4-FFF2-40B4-BE49-F238E27FC236}">
                  <a16:creationId xmlns:a16="http://schemas.microsoft.com/office/drawing/2014/main" id="{0EC6C35E-14AF-F8BA-1B83-2043C4C2DD1F}"/>
                </a:ext>
              </a:extLst>
            </p:cNvPr>
            <p:cNvSpPr/>
            <p:nvPr/>
          </p:nvSpPr>
          <p:spPr>
            <a:xfrm>
              <a:off x="2974340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96" name="Google Shape;2565;p78">
              <a:extLst>
                <a:ext uri="{FF2B5EF4-FFF2-40B4-BE49-F238E27FC236}">
                  <a16:creationId xmlns:a16="http://schemas.microsoft.com/office/drawing/2014/main" id="{1DBF14C8-7EF8-4597-561A-ED9E11F79B04}"/>
                </a:ext>
              </a:extLst>
            </p:cNvPr>
            <p:cNvSpPr/>
            <p:nvPr/>
          </p:nvSpPr>
          <p:spPr>
            <a:xfrm>
              <a:off x="2974340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97" name="Google Shape;2566;p78">
              <a:extLst>
                <a:ext uri="{FF2B5EF4-FFF2-40B4-BE49-F238E27FC236}">
                  <a16:creationId xmlns:a16="http://schemas.microsoft.com/office/drawing/2014/main" id="{6EF17E8F-0A48-4356-657A-2CDB7573E601}"/>
                </a:ext>
              </a:extLst>
            </p:cNvPr>
            <p:cNvSpPr/>
            <p:nvPr/>
          </p:nvSpPr>
          <p:spPr>
            <a:xfrm>
              <a:off x="2974340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98" name="Google Shape;2567;p78">
              <a:extLst>
                <a:ext uri="{FF2B5EF4-FFF2-40B4-BE49-F238E27FC236}">
                  <a16:creationId xmlns:a16="http://schemas.microsoft.com/office/drawing/2014/main" id="{E939D76F-D6D8-9733-BE74-5A9EC61F73A0}"/>
                </a:ext>
              </a:extLst>
            </p:cNvPr>
            <p:cNvSpPr/>
            <p:nvPr/>
          </p:nvSpPr>
          <p:spPr>
            <a:xfrm>
              <a:off x="2974340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799" name="Google Shape;2568;p78">
              <a:extLst>
                <a:ext uri="{FF2B5EF4-FFF2-40B4-BE49-F238E27FC236}">
                  <a16:creationId xmlns:a16="http://schemas.microsoft.com/office/drawing/2014/main" id="{7621720A-01FE-B9DC-2625-53CAB5063F33}"/>
                </a:ext>
              </a:extLst>
            </p:cNvPr>
            <p:cNvSpPr/>
            <p:nvPr/>
          </p:nvSpPr>
          <p:spPr>
            <a:xfrm>
              <a:off x="2974340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00" name="Google Shape;2569;p78">
              <a:extLst>
                <a:ext uri="{FF2B5EF4-FFF2-40B4-BE49-F238E27FC236}">
                  <a16:creationId xmlns:a16="http://schemas.microsoft.com/office/drawing/2014/main" id="{F0707AEA-9CF4-B3D6-543C-9964680BEF2C}"/>
                </a:ext>
              </a:extLst>
            </p:cNvPr>
            <p:cNvSpPr/>
            <p:nvPr/>
          </p:nvSpPr>
          <p:spPr>
            <a:xfrm>
              <a:off x="2974340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01" name="Google Shape;2570;p78">
              <a:extLst>
                <a:ext uri="{FF2B5EF4-FFF2-40B4-BE49-F238E27FC236}">
                  <a16:creationId xmlns:a16="http://schemas.microsoft.com/office/drawing/2014/main" id="{1A0B1A44-576C-119E-183F-F4C89260859C}"/>
                </a:ext>
              </a:extLst>
            </p:cNvPr>
            <p:cNvSpPr/>
            <p:nvPr/>
          </p:nvSpPr>
          <p:spPr>
            <a:xfrm>
              <a:off x="2974340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02" name="Google Shape;2571;p78">
              <a:extLst>
                <a:ext uri="{FF2B5EF4-FFF2-40B4-BE49-F238E27FC236}">
                  <a16:creationId xmlns:a16="http://schemas.microsoft.com/office/drawing/2014/main" id="{06E6268F-F06D-2763-8F93-09B053EBFDE2}"/>
                </a:ext>
              </a:extLst>
            </p:cNvPr>
            <p:cNvSpPr/>
            <p:nvPr/>
          </p:nvSpPr>
          <p:spPr>
            <a:xfrm>
              <a:off x="2974340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03" name="Google Shape;2572;p78">
              <a:extLst>
                <a:ext uri="{FF2B5EF4-FFF2-40B4-BE49-F238E27FC236}">
                  <a16:creationId xmlns:a16="http://schemas.microsoft.com/office/drawing/2014/main" id="{22C8050A-740A-36A4-9F52-F6168F358DCE}"/>
                </a:ext>
              </a:extLst>
            </p:cNvPr>
            <p:cNvSpPr/>
            <p:nvPr/>
          </p:nvSpPr>
          <p:spPr>
            <a:xfrm>
              <a:off x="2974340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04" name="Google Shape;2573;p78">
              <a:extLst>
                <a:ext uri="{FF2B5EF4-FFF2-40B4-BE49-F238E27FC236}">
                  <a16:creationId xmlns:a16="http://schemas.microsoft.com/office/drawing/2014/main" id="{934C3AEA-CC19-6E56-F2BF-1501D3693283}"/>
                </a:ext>
              </a:extLst>
            </p:cNvPr>
            <p:cNvSpPr/>
            <p:nvPr/>
          </p:nvSpPr>
          <p:spPr>
            <a:xfrm>
              <a:off x="2974340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05" name="Google Shape;2574;p78">
              <a:extLst>
                <a:ext uri="{FF2B5EF4-FFF2-40B4-BE49-F238E27FC236}">
                  <a16:creationId xmlns:a16="http://schemas.microsoft.com/office/drawing/2014/main" id="{D43902D6-A36F-D6DC-4C9D-0F450454D2E0}"/>
                </a:ext>
              </a:extLst>
            </p:cNvPr>
            <p:cNvSpPr/>
            <p:nvPr/>
          </p:nvSpPr>
          <p:spPr>
            <a:xfrm>
              <a:off x="2974340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06" name="Google Shape;2575;p78">
              <a:extLst>
                <a:ext uri="{FF2B5EF4-FFF2-40B4-BE49-F238E27FC236}">
                  <a16:creationId xmlns:a16="http://schemas.microsoft.com/office/drawing/2014/main" id="{437CC64D-45FC-77DE-5F75-D391D411135F}"/>
                </a:ext>
              </a:extLst>
            </p:cNvPr>
            <p:cNvSpPr/>
            <p:nvPr/>
          </p:nvSpPr>
          <p:spPr>
            <a:xfrm>
              <a:off x="2873051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07" name="Google Shape;2576;p78">
              <a:extLst>
                <a:ext uri="{FF2B5EF4-FFF2-40B4-BE49-F238E27FC236}">
                  <a16:creationId xmlns:a16="http://schemas.microsoft.com/office/drawing/2014/main" id="{A5C5288C-9FC7-9F6A-CBC4-7919DBFEC75A}"/>
                </a:ext>
              </a:extLst>
            </p:cNvPr>
            <p:cNvSpPr/>
            <p:nvPr/>
          </p:nvSpPr>
          <p:spPr>
            <a:xfrm>
              <a:off x="2873051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08" name="Google Shape;2577;p78">
              <a:extLst>
                <a:ext uri="{FF2B5EF4-FFF2-40B4-BE49-F238E27FC236}">
                  <a16:creationId xmlns:a16="http://schemas.microsoft.com/office/drawing/2014/main" id="{D9E5BBF8-6700-342B-1988-211A4AC0672E}"/>
                </a:ext>
              </a:extLst>
            </p:cNvPr>
            <p:cNvSpPr/>
            <p:nvPr/>
          </p:nvSpPr>
          <p:spPr>
            <a:xfrm>
              <a:off x="2873051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7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09" name="Google Shape;2578;p78">
              <a:extLst>
                <a:ext uri="{FF2B5EF4-FFF2-40B4-BE49-F238E27FC236}">
                  <a16:creationId xmlns:a16="http://schemas.microsoft.com/office/drawing/2014/main" id="{B9FF33E0-3CFA-94B6-E797-28D388A79E14}"/>
                </a:ext>
              </a:extLst>
            </p:cNvPr>
            <p:cNvSpPr/>
            <p:nvPr/>
          </p:nvSpPr>
          <p:spPr>
            <a:xfrm>
              <a:off x="2873051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10" name="Google Shape;2579;p78">
              <a:extLst>
                <a:ext uri="{FF2B5EF4-FFF2-40B4-BE49-F238E27FC236}">
                  <a16:creationId xmlns:a16="http://schemas.microsoft.com/office/drawing/2014/main" id="{0B4C4F34-08F2-790B-C493-148AC1BB32BC}"/>
                </a:ext>
              </a:extLst>
            </p:cNvPr>
            <p:cNvSpPr/>
            <p:nvPr/>
          </p:nvSpPr>
          <p:spPr>
            <a:xfrm>
              <a:off x="2873051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11" name="Google Shape;2580;p78">
              <a:extLst>
                <a:ext uri="{FF2B5EF4-FFF2-40B4-BE49-F238E27FC236}">
                  <a16:creationId xmlns:a16="http://schemas.microsoft.com/office/drawing/2014/main" id="{EBBF351A-BC8C-AEA1-D179-77F093F4968A}"/>
                </a:ext>
              </a:extLst>
            </p:cNvPr>
            <p:cNvSpPr/>
            <p:nvPr/>
          </p:nvSpPr>
          <p:spPr>
            <a:xfrm>
              <a:off x="2873051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12" name="Google Shape;2581;p78">
              <a:extLst>
                <a:ext uri="{FF2B5EF4-FFF2-40B4-BE49-F238E27FC236}">
                  <a16:creationId xmlns:a16="http://schemas.microsoft.com/office/drawing/2014/main" id="{B7DAF50E-1402-97ED-5E05-35056FCD829C}"/>
                </a:ext>
              </a:extLst>
            </p:cNvPr>
            <p:cNvSpPr/>
            <p:nvPr/>
          </p:nvSpPr>
          <p:spPr>
            <a:xfrm>
              <a:off x="2873051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13" name="Google Shape;2582;p78">
              <a:extLst>
                <a:ext uri="{FF2B5EF4-FFF2-40B4-BE49-F238E27FC236}">
                  <a16:creationId xmlns:a16="http://schemas.microsoft.com/office/drawing/2014/main" id="{76EE5955-528B-6812-B17F-CC7F5C9F9C0F}"/>
                </a:ext>
              </a:extLst>
            </p:cNvPr>
            <p:cNvSpPr/>
            <p:nvPr/>
          </p:nvSpPr>
          <p:spPr>
            <a:xfrm>
              <a:off x="2873051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14" name="Google Shape;2583;p78">
              <a:extLst>
                <a:ext uri="{FF2B5EF4-FFF2-40B4-BE49-F238E27FC236}">
                  <a16:creationId xmlns:a16="http://schemas.microsoft.com/office/drawing/2014/main" id="{63DBF61D-FE4C-247C-FBC0-7656F3209B45}"/>
                </a:ext>
              </a:extLst>
            </p:cNvPr>
            <p:cNvSpPr/>
            <p:nvPr/>
          </p:nvSpPr>
          <p:spPr>
            <a:xfrm>
              <a:off x="2873051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15" name="Google Shape;2584;p78">
              <a:extLst>
                <a:ext uri="{FF2B5EF4-FFF2-40B4-BE49-F238E27FC236}">
                  <a16:creationId xmlns:a16="http://schemas.microsoft.com/office/drawing/2014/main" id="{364796D5-FC61-A70C-F833-B623278A2328}"/>
                </a:ext>
              </a:extLst>
            </p:cNvPr>
            <p:cNvSpPr/>
            <p:nvPr/>
          </p:nvSpPr>
          <p:spPr>
            <a:xfrm>
              <a:off x="2873051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16" name="Google Shape;2585;p78">
              <a:extLst>
                <a:ext uri="{FF2B5EF4-FFF2-40B4-BE49-F238E27FC236}">
                  <a16:creationId xmlns:a16="http://schemas.microsoft.com/office/drawing/2014/main" id="{97E9B611-71ED-A9F4-3F70-9A6DFFF1AFC6}"/>
                </a:ext>
              </a:extLst>
            </p:cNvPr>
            <p:cNvSpPr/>
            <p:nvPr/>
          </p:nvSpPr>
          <p:spPr>
            <a:xfrm>
              <a:off x="2873051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17" name="Google Shape;2586;p78">
              <a:extLst>
                <a:ext uri="{FF2B5EF4-FFF2-40B4-BE49-F238E27FC236}">
                  <a16:creationId xmlns:a16="http://schemas.microsoft.com/office/drawing/2014/main" id="{67B4E07D-9747-87BD-BD82-D75E5FAD3074}"/>
                </a:ext>
              </a:extLst>
            </p:cNvPr>
            <p:cNvSpPr/>
            <p:nvPr/>
          </p:nvSpPr>
          <p:spPr>
            <a:xfrm>
              <a:off x="2873051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18" name="Google Shape;2587;p78">
              <a:extLst>
                <a:ext uri="{FF2B5EF4-FFF2-40B4-BE49-F238E27FC236}">
                  <a16:creationId xmlns:a16="http://schemas.microsoft.com/office/drawing/2014/main" id="{2E7748E4-D155-448D-A1D1-57C0637F1237}"/>
                </a:ext>
              </a:extLst>
            </p:cNvPr>
            <p:cNvSpPr/>
            <p:nvPr/>
          </p:nvSpPr>
          <p:spPr>
            <a:xfrm>
              <a:off x="2873051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19" name="Google Shape;2588;p78">
              <a:extLst>
                <a:ext uri="{FF2B5EF4-FFF2-40B4-BE49-F238E27FC236}">
                  <a16:creationId xmlns:a16="http://schemas.microsoft.com/office/drawing/2014/main" id="{372F04EA-8116-C42C-2873-B9525611F594}"/>
                </a:ext>
              </a:extLst>
            </p:cNvPr>
            <p:cNvSpPr/>
            <p:nvPr/>
          </p:nvSpPr>
          <p:spPr>
            <a:xfrm>
              <a:off x="2873051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20" name="Google Shape;2589;p78">
              <a:extLst>
                <a:ext uri="{FF2B5EF4-FFF2-40B4-BE49-F238E27FC236}">
                  <a16:creationId xmlns:a16="http://schemas.microsoft.com/office/drawing/2014/main" id="{88C41277-A9EC-A942-C8C3-480213ADDBDB}"/>
                </a:ext>
              </a:extLst>
            </p:cNvPr>
            <p:cNvSpPr/>
            <p:nvPr/>
          </p:nvSpPr>
          <p:spPr>
            <a:xfrm>
              <a:off x="2873051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21" name="Google Shape;2590;p78">
              <a:extLst>
                <a:ext uri="{FF2B5EF4-FFF2-40B4-BE49-F238E27FC236}">
                  <a16:creationId xmlns:a16="http://schemas.microsoft.com/office/drawing/2014/main" id="{1FBABDF0-DE37-88D0-A984-02A17BA59647}"/>
                </a:ext>
              </a:extLst>
            </p:cNvPr>
            <p:cNvSpPr/>
            <p:nvPr/>
          </p:nvSpPr>
          <p:spPr>
            <a:xfrm>
              <a:off x="2873051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22" name="Google Shape;2591;p78">
              <a:extLst>
                <a:ext uri="{FF2B5EF4-FFF2-40B4-BE49-F238E27FC236}">
                  <a16:creationId xmlns:a16="http://schemas.microsoft.com/office/drawing/2014/main" id="{D2687359-C1AA-A23C-5218-EC7603C4754F}"/>
                </a:ext>
              </a:extLst>
            </p:cNvPr>
            <p:cNvSpPr/>
            <p:nvPr/>
          </p:nvSpPr>
          <p:spPr>
            <a:xfrm>
              <a:off x="2771796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5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23" name="Google Shape;2592;p78">
              <a:extLst>
                <a:ext uri="{FF2B5EF4-FFF2-40B4-BE49-F238E27FC236}">
                  <a16:creationId xmlns:a16="http://schemas.microsoft.com/office/drawing/2014/main" id="{66E01162-AE45-319E-7EB7-9C8EECE26018}"/>
                </a:ext>
              </a:extLst>
            </p:cNvPr>
            <p:cNvSpPr/>
            <p:nvPr/>
          </p:nvSpPr>
          <p:spPr>
            <a:xfrm>
              <a:off x="2771796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24" name="Google Shape;2593;p78">
              <a:extLst>
                <a:ext uri="{FF2B5EF4-FFF2-40B4-BE49-F238E27FC236}">
                  <a16:creationId xmlns:a16="http://schemas.microsoft.com/office/drawing/2014/main" id="{D6A598E3-F8AD-988C-769D-74EE5B4D8000}"/>
                </a:ext>
              </a:extLst>
            </p:cNvPr>
            <p:cNvSpPr/>
            <p:nvPr/>
          </p:nvSpPr>
          <p:spPr>
            <a:xfrm>
              <a:off x="2771796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25" name="Google Shape;2594;p78">
              <a:extLst>
                <a:ext uri="{FF2B5EF4-FFF2-40B4-BE49-F238E27FC236}">
                  <a16:creationId xmlns:a16="http://schemas.microsoft.com/office/drawing/2014/main" id="{C55324F5-6AE5-F4BC-ED37-C17B5B1781A2}"/>
                </a:ext>
              </a:extLst>
            </p:cNvPr>
            <p:cNvSpPr/>
            <p:nvPr/>
          </p:nvSpPr>
          <p:spPr>
            <a:xfrm>
              <a:off x="2771796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8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26" name="Google Shape;2595;p78">
              <a:extLst>
                <a:ext uri="{FF2B5EF4-FFF2-40B4-BE49-F238E27FC236}">
                  <a16:creationId xmlns:a16="http://schemas.microsoft.com/office/drawing/2014/main" id="{0914B5E1-268B-9D67-689C-5BEC664DFDDB}"/>
                </a:ext>
              </a:extLst>
            </p:cNvPr>
            <p:cNvSpPr/>
            <p:nvPr/>
          </p:nvSpPr>
          <p:spPr>
            <a:xfrm>
              <a:off x="2771796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27" name="Google Shape;2596;p78">
              <a:extLst>
                <a:ext uri="{FF2B5EF4-FFF2-40B4-BE49-F238E27FC236}">
                  <a16:creationId xmlns:a16="http://schemas.microsoft.com/office/drawing/2014/main" id="{DF82BD61-D445-C40F-2C42-70FFDE310877}"/>
                </a:ext>
              </a:extLst>
            </p:cNvPr>
            <p:cNvSpPr/>
            <p:nvPr/>
          </p:nvSpPr>
          <p:spPr>
            <a:xfrm>
              <a:off x="2771796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28" name="Google Shape;2597;p78">
              <a:extLst>
                <a:ext uri="{FF2B5EF4-FFF2-40B4-BE49-F238E27FC236}">
                  <a16:creationId xmlns:a16="http://schemas.microsoft.com/office/drawing/2014/main" id="{FD69D806-B43E-4F48-285F-98453D74C419}"/>
                </a:ext>
              </a:extLst>
            </p:cNvPr>
            <p:cNvSpPr/>
            <p:nvPr/>
          </p:nvSpPr>
          <p:spPr>
            <a:xfrm>
              <a:off x="2771796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29" name="Google Shape;2598;p78">
              <a:extLst>
                <a:ext uri="{FF2B5EF4-FFF2-40B4-BE49-F238E27FC236}">
                  <a16:creationId xmlns:a16="http://schemas.microsoft.com/office/drawing/2014/main" id="{B333593C-B33A-B205-E0C9-2DBB01458846}"/>
                </a:ext>
              </a:extLst>
            </p:cNvPr>
            <p:cNvSpPr/>
            <p:nvPr/>
          </p:nvSpPr>
          <p:spPr>
            <a:xfrm>
              <a:off x="2771796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30" name="Google Shape;2599;p78">
              <a:extLst>
                <a:ext uri="{FF2B5EF4-FFF2-40B4-BE49-F238E27FC236}">
                  <a16:creationId xmlns:a16="http://schemas.microsoft.com/office/drawing/2014/main" id="{FCDFE34E-04D8-B857-2053-D6D5BD25B533}"/>
                </a:ext>
              </a:extLst>
            </p:cNvPr>
            <p:cNvSpPr/>
            <p:nvPr/>
          </p:nvSpPr>
          <p:spPr>
            <a:xfrm>
              <a:off x="2771796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31" name="Google Shape;2600;p78">
              <a:extLst>
                <a:ext uri="{FF2B5EF4-FFF2-40B4-BE49-F238E27FC236}">
                  <a16:creationId xmlns:a16="http://schemas.microsoft.com/office/drawing/2014/main" id="{17D0F3C9-D156-378B-3450-57BD30D17335}"/>
                </a:ext>
              </a:extLst>
            </p:cNvPr>
            <p:cNvSpPr/>
            <p:nvPr/>
          </p:nvSpPr>
          <p:spPr>
            <a:xfrm>
              <a:off x="2771796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32" name="Google Shape;2601;p78">
              <a:extLst>
                <a:ext uri="{FF2B5EF4-FFF2-40B4-BE49-F238E27FC236}">
                  <a16:creationId xmlns:a16="http://schemas.microsoft.com/office/drawing/2014/main" id="{A11A6A57-F695-12E3-5622-BD70437796F4}"/>
                </a:ext>
              </a:extLst>
            </p:cNvPr>
            <p:cNvSpPr/>
            <p:nvPr/>
          </p:nvSpPr>
          <p:spPr>
            <a:xfrm>
              <a:off x="2771796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33" name="Google Shape;2602;p78">
              <a:extLst>
                <a:ext uri="{FF2B5EF4-FFF2-40B4-BE49-F238E27FC236}">
                  <a16:creationId xmlns:a16="http://schemas.microsoft.com/office/drawing/2014/main" id="{C248E2E7-335E-62DA-7088-D1027794D6AE}"/>
                </a:ext>
              </a:extLst>
            </p:cNvPr>
            <p:cNvSpPr/>
            <p:nvPr/>
          </p:nvSpPr>
          <p:spPr>
            <a:xfrm>
              <a:off x="2771796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34" name="Google Shape;2603;p78">
              <a:extLst>
                <a:ext uri="{FF2B5EF4-FFF2-40B4-BE49-F238E27FC236}">
                  <a16:creationId xmlns:a16="http://schemas.microsoft.com/office/drawing/2014/main" id="{15CC303F-51D0-D027-0679-51861D4C4DF6}"/>
                </a:ext>
              </a:extLst>
            </p:cNvPr>
            <p:cNvSpPr/>
            <p:nvPr/>
          </p:nvSpPr>
          <p:spPr>
            <a:xfrm>
              <a:off x="2771796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35" name="Google Shape;2604;p78">
              <a:extLst>
                <a:ext uri="{FF2B5EF4-FFF2-40B4-BE49-F238E27FC236}">
                  <a16:creationId xmlns:a16="http://schemas.microsoft.com/office/drawing/2014/main" id="{AE73EEA5-36CB-A5A0-C80E-5CF5ECBCF680}"/>
                </a:ext>
              </a:extLst>
            </p:cNvPr>
            <p:cNvSpPr/>
            <p:nvPr/>
          </p:nvSpPr>
          <p:spPr>
            <a:xfrm>
              <a:off x="2771796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36" name="Google Shape;2605;p78">
              <a:extLst>
                <a:ext uri="{FF2B5EF4-FFF2-40B4-BE49-F238E27FC236}">
                  <a16:creationId xmlns:a16="http://schemas.microsoft.com/office/drawing/2014/main" id="{13627999-ECBF-238E-6E56-E961D72B41F4}"/>
                </a:ext>
              </a:extLst>
            </p:cNvPr>
            <p:cNvSpPr/>
            <p:nvPr/>
          </p:nvSpPr>
          <p:spPr>
            <a:xfrm>
              <a:off x="2771796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37" name="Google Shape;2606;p78">
              <a:extLst>
                <a:ext uri="{FF2B5EF4-FFF2-40B4-BE49-F238E27FC236}">
                  <a16:creationId xmlns:a16="http://schemas.microsoft.com/office/drawing/2014/main" id="{9A218DAD-66AF-763C-4BB2-CBE48B5270F4}"/>
                </a:ext>
              </a:extLst>
            </p:cNvPr>
            <p:cNvSpPr/>
            <p:nvPr/>
          </p:nvSpPr>
          <p:spPr>
            <a:xfrm>
              <a:off x="2771796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38" name="Google Shape;2607;p78">
              <a:extLst>
                <a:ext uri="{FF2B5EF4-FFF2-40B4-BE49-F238E27FC236}">
                  <a16:creationId xmlns:a16="http://schemas.microsoft.com/office/drawing/2014/main" id="{9B86E0C1-38BE-ADF2-EA93-E5B07E6AF3C1}"/>
                </a:ext>
              </a:extLst>
            </p:cNvPr>
            <p:cNvSpPr/>
            <p:nvPr/>
          </p:nvSpPr>
          <p:spPr>
            <a:xfrm>
              <a:off x="2771796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39" name="Google Shape;2608;p78">
              <a:extLst>
                <a:ext uri="{FF2B5EF4-FFF2-40B4-BE49-F238E27FC236}">
                  <a16:creationId xmlns:a16="http://schemas.microsoft.com/office/drawing/2014/main" id="{9B2A4922-B518-D55E-7B20-598DAA22910A}"/>
                </a:ext>
              </a:extLst>
            </p:cNvPr>
            <p:cNvSpPr/>
            <p:nvPr/>
          </p:nvSpPr>
          <p:spPr>
            <a:xfrm>
              <a:off x="2771796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40" name="Google Shape;2609;p78">
              <a:extLst>
                <a:ext uri="{FF2B5EF4-FFF2-40B4-BE49-F238E27FC236}">
                  <a16:creationId xmlns:a16="http://schemas.microsoft.com/office/drawing/2014/main" id="{1DDF929D-F001-5C69-6C08-B4CFB416F2CE}"/>
                </a:ext>
              </a:extLst>
            </p:cNvPr>
            <p:cNvSpPr/>
            <p:nvPr/>
          </p:nvSpPr>
          <p:spPr>
            <a:xfrm>
              <a:off x="2771796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41" name="Google Shape;2610;p78">
              <a:extLst>
                <a:ext uri="{FF2B5EF4-FFF2-40B4-BE49-F238E27FC236}">
                  <a16:creationId xmlns:a16="http://schemas.microsoft.com/office/drawing/2014/main" id="{3F11DA89-2929-E69B-6374-6322974E60CB}"/>
                </a:ext>
              </a:extLst>
            </p:cNvPr>
            <p:cNvSpPr/>
            <p:nvPr/>
          </p:nvSpPr>
          <p:spPr>
            <a:xfrm>
              <a:off x="2670773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42" name="Google Shape;2611;p78">
              <a:extLst>
                <a:ext uri="{FF2B5EF4-FFF2-40B4-BE49-F238E27FC236}">
                  <a16:creationId xmlns:a16="http://schemas.microsoft.com/office/drawing/2014/main" id="{32FFC23D-9CE4-0C07-1FE4-98C8FC40CCC2}"/>
                </a:ext>
              </a:extLst>
            </p:cNvPr>
            <p:cNvSpPr/>
            <p:nvPr/>
          </p:nvSpPr>
          <p:spPr>
            <a:xfrm>
              <a:off x="2670773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43" name="Google Shape;2612;p78">
              <a:extLst>
                <a:ext uri="{FF2B5EF4-FFF2-40B4-BE49-F238E27FC236}">
                  <a16:creationId xmlns:a16="http://schemas.microsoft.com/office/drawing/2014/main" id="{1A421194-7B36-FB1B-4D7B-73DEB8F72DE7}"/>
                </a:ext>
              </a:extLst>
            </p:cNvPr>
            <p:cNvSpPr/>
            <p:nvPr/>
          </p:nvSpPr>
          <p:spPr>
            <a:xfrm>
              <a:off x="2670773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44" name="Google Shape;2613;p78">
              <a:extLst>
                <a:ext uri="{FF2B5EF4-FFF2-40B4-BE49-F238E27FC236}">
                  <a16:creationId xmlns:a16="http://schemas.microsoft.com/office/drawing/2014/main" id="{AEB216D1-B700-F732-CA22-99157CB179A4}"/>
                </a:ext>
              </a:extLst>
            </p:cNvPr>
            <p:cNvSpPr/>
            <p:nvPr/>
          </p:nvSpPr>
          <p:spPr>
            <a:xfrm>
              <a:off x="2670773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45" name="Google Shape;2614;p78">
              <a:extLst>
                <a:ext uri="{FF2B5EF4-FFF2-40B4-BE49-F238E27FC236}">
                  <a16:creationId xmlns:a16="http://schemas.microsoft.com/office/drawing/2014/main" id="{76A75789-05E3-F5D4-2F1C-037C08D801DD}"/>
                </a:ext>
              </a:extLst>
            </p:cNvPr>
            <p:cNvSpPr/>
            <p:nvPr/>
          </p:nvSpPr>
          <p:spPr>
            <a:xfrm>
              <a:off x="2670773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46" name="Google Shape;2615;p78">
              <a:extLst>
                <a:ext uri="{FF2B5EF4-FFF2-40B4-BE49-F238E27FC236}">
                  <a16:creationId xmlns:a16="http://schemas.microsoft.com/office/drawing/2014/main" id="{D808C950-E435-2A5E-6911-B78CF3C8D9EB}"/>
                </a:ext>
              </a:extLst>
            </p:cNvPr>
            <p:cNvSpPr/>
            <p:nvPr/>
          </p:nvSpPr>
          <p:spPr>
            <a:xfrm>
              <a:off x="2670773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47" name="Google Shape;2616;p78">
              <a:extLst>
                <a:ext uri="{FF2B5EF4-FFF2-40B4-BE49-F238E27FC236}">
                  <a16:creationId xmlns:a16="http://schemas.microsoft.com/office/drawing/2014/main" id="{60052044-5F2B-2AB0-7909-ABA6EBB2E341}"/>
                </a:ext>
              </a:extLst>
            </p:cNvPr>
            <p:cNvSpPr/>
            <p:nvPr/>
          </p:nvSpPr>
          <p:spPr>
            <a:xfrm>
              <a:off x="2670773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48" name="Google Shape;2617;p78">
              <a:extLst>
                <a:ext uri="{FF2B5EF4-FFF2-40B4-BE49-F238E27FC236}">
                  <a16:creationId xmlns:a16="http://schemas.microsoft.com/office/drawing/2014/main" id="{F1B5E22A-2324-8133-D58F-BAD472D0C140}"/>
                </a:ext>
              </a:extLst>
            </p:cNvPr>
            <p:cNvSpPr/>
            <p:nvPr/>
          </p:nvSpPr>
          <p:spPr>
            <a:xfrm>
              <a:off x="2670773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49" name="Google Shape;2618;p78">
              <a:extLst>
                <a:ext uri="{FF2B5EF4-FFF2-40B4-BE49-F238E27FC236}">
                  <a16:creationId xmlns:a16="http://schemas.microsoft.com/office/drawing/2014/main" id="{9EF90A89-3B29-19A6-8132-35E2E8DDA90F}"/>
                </a:ext>
              </a:extLst>
            </p:cNvPr>
            <p:cNvSpPr/>
            <p:nvPr/>
          </p:nvSpPr>
          <p:spPr>
            <a:xfrm>
              <a:off x="2670773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50" name="Google Shape;2619;p78">
              <a:extLst>
                <a:ext uri="{FF2B5EF4-FFF2-40B4-BE49-F238E27FC236}">
                  <a16:creationId xmlns:a16="http://schemas.microsoft.com/office/drawing/2014/main" id="{58DD2B2B-5D47-2C0E-7A9F-EEE01D2022E5}"/>
                </a:ext>
              </a:extLst>
            </p:cNvPr>
            <p:cNvSpPr/>
            <p:nvPr/>
          </p:nvSpPr>
          <p:spPr>
            <a:xfrm>
              <a:off x="2670773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51" name="Google Shape;2620;p78">
              <a:extLst>
                <a:ext uri="{FF2B5EF4-FFF2-40B4-BE49-F238E27FC236}">
                  <a16:creationId xmlns:a16="http://schemas.microsoft.com/office/drawing/2014/main" id="{E5A7B661-A878-A2FB-C134-5F2F85DCCCDB}"/>
                </a:ext>
              </a:extLst>
            </p:cNvPr>
            <p:cNvSpPr/>
            <p:nvPr/>
          </p:nvSpPr>
          <p:spPr>
            <a:xfrm>
              <a:off x="2670773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52" name="Google Shape;2621;p78">
              <a:extLst>
                <a:ext uri="{FF2B5EF4-FFF2-40B4-BE49-F238E27FC236}">
                  <a16:creationId xmlns:a16="http://schemas.microsoft.com/office/drawing/2014/main" id="{917BCC27-1C82-AD58-C502-C15B8DFF1E4D}"/>
                </a:ext>
              </a:extLst>
            </p:cNvPr>
            <p:cNvSpPr/>
            <p:nvPr/>
          </p:nvSpPr>
          <p:spPr>
            <a:xfrm>
              <a:off x="2670773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53" name="Google Shape;2622;p78">
              <a:extLst>
                <a:ext uri="{FF2B5EF4-FFF2-40B4-BE49-F238E27FC236}">
                  <a16:creationId xmlns:a16="http://schemas.microsoft.com/office/drawing/2014/main" id="{D766136F-E430-4F27-5ACB-3D2E4EBB1A28}"/>
                </a:ext>
              </a:extLst>
            </p:cNvPr>
            <p:cNvSpPr/>
            <p:nvPr/>
          </p:nvSpPr>
          <p:spPr>
            <a:xfrm>
              <a:off x="2670773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54" name="Google Shape;2623;p78">
              <a:extLst>
                <a:ext uri="{FF2B5EF4-FFF2-40B4-BE49-F238E27FC236}">
                  <a16:creationId xmlns:a16="http://schemas.microsoft.com/office/drawing/2014/main" id="{E5A5D522-400C-2C14-5F8D-73F200DA0488}"/>
                </a:ext>
              </a:extLst>
            </p:cNvPr>
            <p:cNvSpPr/>
            <p:nvPr/>
          </p:nvSpPr>
          <p:spPr>
            <a:xfrm>
              <a:off x="2670773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55" name="Google Shape;2624;p78">
              <a:extLst>
                <a:ext uri="{FF2B5EF4-FFF2-40B4-BE49-F238E27FC236}">
                  <a16:creationId xmlns:a16="http://schemas.microsoft.com/office/drawing/2014/main" id="{7D205AAB-59A8-FF16-64F2-C27785505344}"/>
                </a:ext>
              </a:extLst>
            </p:cNvPr>
            <p:cNvSpPr/>
            <p:nvPr/>
          </p:nvSpPr>
          <p:spPr>
            <a:xfrm>
              <a:off x="2670773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56" name="Google Shape;2625;p78">
              <a:extLst>
                <a:ext uri="{FF2B5EF4-FFF2-40B4-BE49-F238E27FC236}">
                  <a16:creationId xmlns:a16="http://schemas.microsoft.com/office/drawing/2014/main" id="{E6C65517-3BAD-D537-DD07-837D374CACA1}"/>
                </a:ext>
              </a:extLst>
            </p:cNvPr>
            <p:cNvSpPr/>
            <p:nvPr/>
          </p:nvSpPr>
          <p:spPr>
            <a:xfrm>
              <a:off x="2670773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57" name="Google Shape;2626;p78">
              <a:extLst>
                <a:ext uri="{FF2B5EF4-FFF2-40B4-BE49-F238E27FC236}">
                  <a16:creationId xmlns:a16="http://schemas.microsoft.com/office/drawing/2014/main" id="{D73683DA-0011-03AB-1F6E-0B73E641F2E9}"/>
                </a:ext>
              </a:extLst>
            </p:cNvPr>
            <p:cNvSpPr/>
            <p:nvPr/>
          </p:nvSpPr>
          <p:spPr>
            <a:xfrm>
              <a:off x="2670773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58" name="Google Shape;2627;p78">
              <a:extLst>
                <a:ext uri="{FF2B5EF4-FFF2-40B4-BE49-F238E27FC236}">
                  <a16:creationId xmlns:a16="http://schemas.microsoft.com/office/drawing/2014/main" id="{22B553E3-27F6-907B-C8CA-814559850869}"/>
                </a:ext>
              </a:extLst>
            </p:cNvPr>
            <p:cNvSpPr/>
            <p:nvPr/>
          </p:nvSpPr>
          <p:spPr>
            <a:xfrm>
              <a:off x="2670773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59" name="Google Shape;2628;p78">
              <a:extLst>
                <a:ext uri="{FF2B5EF4-FFF2-40B4-BE49-F238E27FC236}">
                  <a16:creationId xmlns:a16="http://schemas.microsoft.com/office/drawing/2014/main" id="{683835A9-3382-9D20-5F16-76D6CC278EAF}"/>
                </a:ext>
              </a:extLst>
            </p:cNvPr>
            <p:cNvSpPr/>
            <p:nvPr/>
          </p:nvSpPr>
          <p:spPr>
            <a:xfrm>
              <a:off x="2569518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60" name="Google Shape;2629;p78">
              <a:extLst>
                <a:ext uri="{FF2B5EF4-FFF2-40B4-BE49-F238E27FC236}">
                  <a16:creationId xmlns:a16="http://schemas.microsoft.com/office/drawing/2014/main" id="{00C892D9-E494-15CD-965F-E245F9DD72FC}"/>
                </a:ext>
              </a:extLst>
            </p:cNvPr>
            <p:cNvSpPr/>
            <p:nvPr/>
          </p:nvSpPr>
          <p:spPr>
            <a:xfrm>
              <a:off x="2569518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61" name="Google Shape;2630;p78">
              <a:extLst>
                <a:ext uri="{FF2B5EF4-FFF2-40B4-BE49-F238E27FC236}">
                  <a16:creationId xmlns:a16="http://schemas.microsoft.com/office/drawing/2014/main" id="{6C89C4FE-3655-BABE-CC3F-1D17E241F0B7}"/>
                </a:ext>
              </a:extLst>
            </p:cNvPr>
            <p:cNvSpPr/>
            <p:nvPr/>
          </p:nvSpPr>
          <p:spPr>
            <a:xfrm>
              <a:off x="2569518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62" name="Google Shape;2631;p78">
              <a:extLst>
                <a:ext uri="{FF2B5EF4-FFF2-40B4-BE49-F238E27FC236}">
                  <a16:creationId xmlns:a16="http://schemas.microsoft.com/office/drawing/2014/main" id="{705991F3-7FD1-7312-D7F5-A5D0937A5551}"/>
                </a:ext>
              </a:extLst>
            </p:cNvPr>
            <p:cNvSpPr/>
            <p:nvPr/>
          </p:nvSpPr>
          <p:spPr>
            <a:xfrm>
              <a:off x="2569518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63" name="Google Shape;2632;p78">
              <a:extLst>
                <a:ext uri="{FF2B5EF4-FFF2-40B4-BE49-F238E27FC236}">
                  <a16:creationId xmlns:a16="http://schemas.microsoft.com/office/drawing/2014/main" id="{3A8041B1-DEF2-F7A8-EA67-4A0416BD65ED}"/>
                </a:ext>
              </a:extLst>
            </p:cNvPr>
            <p:cNvSpPr/>
            <p:nvPr/>
          </p:nvSpPr>
          <p:spPr>
            <a:xfrm>
              <a:off x="2569518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64" name="Google Shape;2633;p78">
              <a:extLst>
                <a:ext uri="{FF2B5EF4-FFF2-40B4-BE49-F238E27FC236}">
                  <a16:creationId xmlns:a16="http://schemas.microsoft.com/office/drawing/2014/main" id="{B02922B8-9FF0-3259-C54F-9CC34C4C30C7}"/>
                </a:ext>
              </a:extLst>
            </p:cNvPr>
            <p:cNvSpPr/>
            <p:nvPr/>
          </p:nvSpPr>
          <p:spPr>
            <a:xfrm>
              <a:off x="2569518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65" name="Google Shape;2634;p78">
              <a:extLst>
                <a:ext uri="{FF2B5EF4-FFF2-40B4-BE49-F238E27FC236}">
                  <a16:creationId xmlns:a16="http://schemas.microsoft.com/office/drawing/2014/main" id="{EBC2533E-659E-2948-6BD3-AA495B4CB482}"/>
                </a:ext>
              </a:extLst>
            </p:cNvPr>
            <p:cNvSpPr/>
            <p:nvPr/>
          </p:nvSpPr>
          <p:spPr>
            <a:xfrm>
              <a:off x="2569518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66" name="Google Shape;2635;p78">
              <a:extLst>
                <a:ext uri="{FF2B5EF4-FFF2-40B4-BE49-F238E27FC236}">
                  <a16:creationId xmlns:a16="http://schemas.microsoft.com/office/drawing/2014/main" id="{8D841049-66B7-A655-7CE1-5E1E698491D1}"/>
                </a:ext>
              </a:extLst>
            </p:cNvPr>
            <p:cNvSpPr/>
            <p:nvPr/>
          </p:nvSpPr>
          <p:spPr>
            <a:xfrm>
              <a:off x="2569518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67" name="Google Shape;2636;p78">
              <a:extLst>
                <a:ext uri="{FF2B5EF4-FFF2-40B4-BE49-F238E27FC236}">
                  <a16:creationId xmlns:a16="http://schemas.microsoft.com/office/drawing/2014/main" id="{239CE4DB-EB5B-195E-4D78-5E2A71160013}"/>
                </a:ext>
              </a:extLst>
            </p:cNvPr>
            <p:cNvSpPr/>
            <p:nvPr/>
          </p:nvSpPr>
          <p:spPr>
            <a:xfrm>
              <a:off x="2569518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68" name="Google Shape;2637;p78">
              <a:extLst>
                <a:ext uri="{FF2B5EF4-FFF2-40B4-BE49-F238E27FC236}">
                  <a16:creationId xmlns:a16="http://schemas.microsoft.com/office/drawing/2014/main" id="{C410F374-FE16-ED58-FE31-AC826D63E8D4}"/>
                </a:ext>
              </a:extLst>
            </p:cNvPr>
            <p:cNvSpPr/>
            <p:nvPr/>
          </p:nvSpPr>
          <p:spPr>
            <a:xfrm>
              <a:off x="2569518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69" name="Google Shape;2638;p78">
              <a:extLst>
                <a:ext uri="{FF2B5EF4-FFF2-40B4-BE49-F238E27FC236}">
                  <a16:creationId xmlns:a16="http://schemas.microsoft.com/office/drawing/2014/main" id="{BEA8D58F-2DA6-B04A-6C64-7129F142BB50}"/>
                </a:ext>
              </a:extLst>
            </p:cNvPr>
            <p:cNvSpPr/>
            <p:nvPr/>
          </p:nvSpPr>
          <p:spPr>
            <a:xfrm>
              <a:off x="2569518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70" name="Google Shape;2639;p78">
              <a:extLst>
                <a:ext uri="{FF2B5EF4-FFF2-40B4-BE49-F238E27FC236}">
                  <a16:creationId xmlns:a16="http://schemas.microsoft.com/office/drawing/2014/main" id="{22F5CAF1-F807-017D-F83D-77FB8747F835}"/>
                </a:ext>
              </a:extLst>
            </p:cNvPr>
            <p:cNvSpPr/>
            <p:nvPr/>
          </p:nvSpPr>
          <p:spPr>
            <a:xfrm>
              <a:off x="2569518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71" name="Google Shape;2640;p78">
              <a:extLst>
                <a:ext uri="{FF2B5EF4-FFF2-40B4-BE49-F238E27FC236}">
                  <a16:creationId xmlns:a16="http://schemas.microsoft.com/office/drawing/2014/main" id="{E12A76FC-6CB7-7D5F-6239-1A87DCDDD79B}"/>
                </a:ext>
              </a:extLst>
            </p:cNvPr>
            <p:cNvSpPr/>
            <p:nvPr/>
          </p:nvSpPr>
          <p:spPr>
            <a:xfrm>
              <a:off x="256951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72" name="Google Shape;2641;p78">
              <a:extLst>
                <a:ext uri="{FF2B5EF4-FFF2-40B4-BE49-F238E27FC236}">
                  <a16:creationId xmlns:a16="http://schemas.microsoft.com/office/drawing/2014/main" id="{47B202F6-7788-2190-0D66-D6CC4AA07E59}"/>
                </a:ext>
              </a:extLst>
            </p:cNvPr>
            <p:cNvSpPr/>
            <p:nvPr/>
          </p:nvSpPr>
          <p:spPr>
            <a:xfrm>
              <a:off x="2569518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73" name="Google Shape;2642;p78">
              <a:extLst>
                <a:ext uri="{FF2B5EF4-FFF2-40B4-BE49-F238E27FC236}">
                  <a16:creationId xmlns:a16="http://schemas.microsoft.com/office/drawing/2014/main" id="{FD916884-F84F-2967-B961-1A670D3BBAA7}"/>
                </a:ext>
              </a:extLst>
            </p:cNvPr>
            <p:cNvSpPr/>
            <p:nvPr/>
          </p:nvSpPr>
          <p:spPr>
            <a:xfrm>
              <a:off x="2569518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74" name="Google Shape;2643;p78">
              <a:extLst>
                <a:ext uri="{FF2B5EF4-FFF2-40B4-BE49-F238E27FC236}">
                  <a16:creationId xmlns:a16="http://schemas.microsoft.com/office/drawing/2014/main" id="{17BF282D-D594-4646-81A7-3ECFE9B1A629}"/>
                </a:ext>
              </a:extLst>
            </p:cNvPr>
            <p:cNvSpPr/>
            <p:nvPr/>
          </p:nvSpPr>
          <p:spPr>
            <a:xfrm>
              <a:off x="256951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75" name="Google Shape;2644;p78">
              <a:extLst>
                <a:ext uri="{FF2B5EF4-FFF2-40B4-BE49-F238E27FC236}">
                  <a16:creationId xmlns:a16="http://schemas.microsoft.com/office/drawing/2014/main" id="{D466E2B5-009E-5FAB-3518-73254AD6E8A7}"/>
                </a:ext>
              </a:extLst>
            </p:cNvPr>
            <p:cNvSpPr/>
            <p:nvPr/>
          </p:nvSpPr>
          <p:spPr>
            <a:xfrm>
              <a:off x="2569518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76" name="Google Shape;2645;p78">
              <a:extLst>
                <a:ext uri="{FF2B5EF4-FFF2-40B4-BE49-F238E27FC236}">
                  <a16:creationId xmlns:a16="http://schemas.microsoft.com/office/drawing/2014/main" id="{B281471B-C0AC-171D-E73C-7BDAF3D3459C}"/>
                </a:ext>
              </a:extLst>
            </p:cNvPr>
            <p:cNvSpPr/>
            <p:nvPr/>
          </p:nvSpPr>
          <p:spPr>
            <a:xfrm>
              <a:off x="2468230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77" name="Google Shape;2646;p78">
              <a:extLst>
                <a:ext uri="{FF2B5EF4-FFF2-40B4-BE49-F238E27FC236}">
                  <a16:creationId xmlns:a16="http://schemas.microsoft.com/office/drawing/2014/main" id="{31503476-6218-8442-4AC5-8CD773F49304}"/>
                </a:ext>
              </a:extLst>
            </p:cNvPr>
            <p:cNvSpPr/>
            <p:nvPr/>
          </p:nvSpPr>
          <p:spPr>
            <a:xfrm>
              <a:off x="2468230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78" name="Google Shape;2647;p78">
              <a:extLst>
                <a:ext uri="{FF2B5EF4-FFF2-40B4-BE49-F238E27FC236}">
                  <a16:creationId xmlns:a16="http://schemas.microsoft.com/office/drawing/2014/main" id="{93B99BFB-80BF-699C-138F-002828D6AF70}"/>
                </a:ext>
              </a:extLst>
            </p:cNvPr>
            <p:cNvSpPr/>
            <p:nvPr/>
          </p:nvSpPr>
          <p:spPr>
            <a:xfrm>
              <a:off x="2468230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79" name="Google Shape;2648;p78">
              <a:extLst>
                <a:ext uri="{FF2B5EF4-FFF2-40B4-BE49-F238E27FC236}">
                  <a16:creationId xmlns:a16="http://schemas.microsoft.com/office/drawing/2014/main" id="{31E62398-9039-C5C3-349A-35BBF2AFF63F}"/>
                </a:ext>
              </a:extLst>
            </p:cNvPr>
            <p:cNvSpPr/>
            <p:nvPr/>
          </p:nvSpPr>
          <p:spPr>
            <a:xfrm>
              <a:off x="2468230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80" name="Google Shape;2649;p78">
              <a:extLst>
                <a:ext uri="{FF2B5EF4-FFF2-40B4-BE49-F238E27FC236}">
                  <a16:creationId xmlns:a16="http://schemas.microsoft.com/office/drawing/2014/main" id="{174CC182-7BFF-60D9-FB4C-74FA72478000}"/>
                </a:ext>
              </a:extLst>
            </p:cNvPr>
            <p:cNvSpPr/>
            <p:nvPr/>
          </p:nvSpPr>
          <p:spPr>
            <a:xfrm>
              <a:off x="2468230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81" name="Google Shape;2650;p78">
              <a:extLst>
                <a:ext uri="{FF2B5EF4-FFF2-40B4-BE49-F238E27FC236}">
                  <a16:creationId xmlns:a16="http://schemas.microsoft.com/office/drawing/2014/main" id="{58633BC3-56FA-8BFE-8913-A4C907CADE88}"/>
                </a:ext>
              </a:extLst>
            </p:cNvPr>
            <p:cNvSpPr/>
            <p:nvPr/>
          </p:nvSpPr>
          <p:spPr>
            <a:xfrm>
              <a:off x="2468230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82" name="Google Shape;2651;p78">
              <a:extLst>
                <a:ext uri="{FF2B5EF4-FFF2-40B4-BE49-F238E27FC236}">
                  <a16:creationId xmlns:a16="http://schemas.microsoft.com/office/drawing/2014/main" id="{3D6A2760-A1B4-238E-A5C0-B587360C7F85}"/>
                </a:ext>
              </a:extLst>
            </p:cNvPr>
            <p:cNvSpPr/>
            <p:nvPr/>
          </p:nvSpPr>
          <p:spPr>
            <a:xfrm>
              <a:off x="2468230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83" name="Google Shape;2652;p78">
              <a:extLst>
                <a:ext uri="{FF2B5EF4-FFF2-40B4-BE49-F238E27FC236}">
                  <a16:creationId xmlns:a16="http://schemas.microsoft.com/office/drawing/2014/main" id="{A2A4352C-2E26-4DB5-4871-A5AA1101706B}"/>
                </a:ext>
              </a:extLst>
            </p:cNvPr>
            <p:cNvSpPr/>
            <p:nvPr/>
          </p:nvSpPr>
          <p:spPr>
            <a:xfrm>
              <a:off x="2468230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84" name="Google Shape;2653;p78">
              <a:extLst>
                <a:ext uri="{FF2B5EF4-FFF2-40B4-BE49-F238E27FC236}">
                  <a16:creationId xmlns:a16="http://schemas.microsoft.com/office/drawing/2014/main" id="{E0AD5264-2B71-9F31-5D9F-5B5489A22286}"/>
                </a:ext>
              </a:extLst>
            </p:cNvPr>
            <p:cNvSpPr/>
            <p:nvPr/>
          </p:nvSpPr>
          <p:spPr>
            <a:xfrm>
              <a:off x="2468230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85" name="Google Shape;2654;p78">
              <a:extLst>
                <a:ext uri="{FF2B5EF4-FFF2-40B4-BE49-F238E27FC236}">
                  <a16:creationId xmlns:a16="http://schemas.microsoft.com/office/drawing/2014/main" id="{AF71240C-B3F2-719D-59B5-81C086C3502E}"/>
                </a:ext>
              </a:extLst>
            </p:cNvPr>
            <p:cNvSpPr/>
            <p:nvPr/>
          </p:nvSpPr>
          <p:spPr>
            <a:xfrm>
              <a:off x="2468230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86" name="Google Shape;2655;p78">
              <a:extLst>
                <a:ext uri="{FF2B5EF4-FFF2-40B4-BE49-F238E27FC236}">
                  <a16:creationId xmlns:a16="http://schemas.microsoft.com/office/drawing/2014/main" id="{0A2ADFC0-7EB7-B47B-D42B-8FD6518CA7EB}"/>
                </a:ext>
              </a:extLst>
            </p:cNvPr>
            <p:cNvSpPr/>
            <p:nvPr/>
          </p:nvSpPr>
          <p:spPr>
            <a:xfrm>
              <a:off x="2468230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87" name="Google Shape;2656;p78">
              <a:extLst>
                <a:ext uri="{FF2B5EF4-FFF2-40B4-BE49-F238E27FC236}">
                  <a16:creationId xmlns:a16="http://schemas.microsoft.com/office/drawing/2014/main" id="{E7914503-EC7F-9DF5-F42A-509A5F44A1D2}"/>
                </a:ext>
              </a:extLst>
            </p:cNvPr>
            <p:cNvSpPr/>
            <p:nvPr/>
          </p:nvSpPr>
          <p:spPr>
            <a:xfrm>
              <a:off x="2468230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88" name="Google Shape;2657;p78">
              <a:extLst>
                <a:ext uri="{FF2B5EF4-FFF2-40B4-BE49-F238E27FC236}">
                  <a16:creationId xmlns:a16="http://schemas.microsoft.com/office/drawing/2014/main" id="{8C84E3A8-130F-4610-0350-5F0B8094AA54}"/>
                </a:ext>
              </a:extLst>
            </p:cNvPr>
            <p:cNvSpPr/>
            <p:nvPr/>
          </p:nvSpPr>
          <p:spPr>
            <a:xfrm>
              <a:off x="2468230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89" name="Google Shape;2658;p78">
              <a:extLst>
                <a:ext uri="{FF2B5EF4-FFF2-40B4-BE49-F238E27FC236}">
                  <a16:creationId xmlns:a16="http://schemas.microsoft.com/office/drawing/2014/main" id="{23A1FEC6-70F4-0D8C-1295-D19B6ED331D7}"/>
                </a:ext>
              </a:extLst>
            </p:cNvPr>
            <p:cNvSpPr/>
            <p:nvPr/>
          </p:nvSpPr>
          <p:spPr>
            <a:xfrm>
              <a:off x="246823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90" name="Google Shape;2659;p78">
              <a:extLst>
                <a:ext uri="{FF2B5EF4-FFF2-40B4-BE49-F238E27FC236}">
                  <a16:creationId xmlns:a16="http://schemas.microsoft.com/office/drawing/2014/main" id="{0F25A9D5-2C27-4CFF-E10C-9F69DD56CD0F}"/>
                </a:ext>
              </a:extLst>
            </p:cNvPr>
            <p:cNvSpPr/>
            <p:nvPr/>
          </p:nvSpPr>
          <p:spPr>
            <a:xfrm>
              <a:off x="246823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91" name="Google Shape;2660;p78">
              <a:extLst>
                <a:ext uri="{FF2B5EF4-FFF2-40B4-BE49-F238E27FC236}">
                  <a16:creationId xmlns:a16="http://schemas.microsoft.com/office/drawing/2014/main" id="{CCB6AB76-D073-C212-066D-80E9D14264BD}"/>
                </a:ext>
              </a:extLst>
            </p:cNvPr>
            <p:cNvSpPr/>
            <p:nvPr/>
          </p:nvSpPr>
          <p:spPr>
            <a:xfrm>
              <a:off x="2468230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92" name="Google Shape;2661;p78">
              <a:extLst>
                <a:ext uri="{FF2B5EF4-FFF2-40B4-BE49-F238E27FC236}">
                  <a16:creationId xmlns:a16="http://schemas.microsoft.com/office/drawing/2014/main" id="{4A820799-5961-EADB-F1B0-8A86569F2629}"/>
                </a:ext>
              </a:extLst>
            </p:cNvPr>
            <p:cNvSpPr/>
            <p:nvPr/>
          </p:nvSpPr>
          <p:spPr>
            <a:xfrm>
              <a:off x="246823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93" name="Google Shape;2662;p78">
              <a:extLst>
                <a:ext uri="{FF2B5EF4-FFF2-40B4-BE49-F238E27FC236}">
                  <a16:creationId xmlns:a16="http://schemas.microsoft.com/office/drawing/2014/main" id="{A5A98628-4E60-9610-A758-75CB8BB4C09B}"/>
                </a:ext>
              </a:extLst>
            </p:cNvPr>
            <p:cNvSpPr/>
            <p:nvPr/>
          </p:nvSpPr>
          <p:spPr>
            <a:xfrm>
              <a:off x="2468230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94" name="Google Shape;2663;p78">
              <a:extLst>
                <a:ext uri="{FF2B5EF4-FFF2-40B4-BE49-F238E27FC236}">
                  <a16:creationId xmlns:a16="http://schemas.microsoft.com/office/drawing/2014/main" id="{EDDB89E9-6BA3-3145-A2B0-172B470253BD}"/>
                </a:ext>
              </a:extLst>
            </p:cNvPr>
            <p:cNvSpPr/>
            <p:nvPr/>
          </p:nvSpPr>
          <p:spPr>
            <a:xfrm>
              <a:off x="2366974" y="3182612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95" name="Google Shape;2664;p78">
              <a:extLst>
                <a:ext uri="{FF2B5EF4-FFF2-40B4-BE49-F238E27FC236}">
                  <a16:creationId xmlns:a16="http://schemas.microsoft.com/office/drawing/2014/main" id="{A36998C0-D5EB-9475-0156-49515E3542C2}"/>
                </a:ext>
              </a:extLst>
            </p:cNvPr>
            <p:cNvSpPr/>
            <p:nvPr/>
          </p:nvSpPr>
          <p:spPr>
            <a:xfrm>
              <a:off x="2366974" y="3081590"/>
              <a:ext cx="82918" cy="70825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96" name="Google Shape;2665;p78">
              <a:extLst>
                <a:ext uri="{FF2B5EF4-FFF2-40B4-BE49-F238E27FC236}">
                  <a16:creationId xmlns:a16="http://schemas.microsoft.com/office/drawing/2014/main" id="{2A087A68-9803-8D88-0760-E1EA47E9CB36}"/>
                </a:ext>
              </a:extLst>
            </p:cNvPr>
            <p:cNvSpPr/>
            <p:nvPr/>
          </p:nvSpPr>
          <p:spPr>
            <a:xfrm>
              <a:off x="2366974" y="2980334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97" name="Google Shape;2666;p78">
              <a:extLst>
                <a:ext uri="{FF2B5EF4-FFF2-40B4-BE49-F238E27FC236}">
                  <a16:creationId xmlns:a16="http://schemas.microsoft.com/office/drawing/2014/main" id="{1DC52029-8E9A-8B0E-BA55-3D36883C8BED}"/>
                </a:ext>
              </a:extLst>
            </p:cNvPr>
            <p:cNvSpPr/>
            <p:nvPr/>
          </p:nvSpPr>
          <p:spPr>
            <a:xfrm>
              <a:off x="2366974" y="2879046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98" name="Google Shape;2667;p78">
              <a:extLst>
                <a:ext uri="{FF2B5EF4-FFF2-40B4-BE49-F238E27FC236}">
                  <a16:creationId xmlns:a16="http://schemas.microsoft.com/office/drawing/2014/main" id="{C1BA8D8E-D212-AB05-1229-9003866080A0}"/>
                </a:ext>
              </a:extLst>
            </p:cNvPr>
            <p:cNvSpPr/>
            <p:nvPr/>
          </p:nvSpPr>
          <p:spPr>
            <a:xfrm>
              <a:off x="2366974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899" name="Google Shape;2668;p78">
              <a:extLst>
                <a:ext uri="{FF2B5EF4-FFF2-40B4-BE49-F238E27FC236}">
                  <a16:creationId xmlns:a16="http://schemas.microsoft.com/office/drawing/2014/main" id="{091E5508-DA9F-B136-BC0E-D59ACC77AFC3}"/>
                </a:ext>
              </a:extLst>
            </p:cNvPr>
            <p:cNvSpPr/>
            <p:nvPr/>
          </p:nvSpPr>
          <p:spPr>
            <a:xfrm>
              <a:off x="2366974" y="267650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00" name="Google Shape;2669;p78">
              <a:extLst>
                <a:ext uri="{FF2B5EF4-FFF2-40B4-BE49-F238E27FC236}">
                  <a16:creationId xmlns:a16="http://schemas.microsoft.com/office/drawing/2014/main" id="{9859ADAB-C0B9-5A2C-0C50-E1889C53C406}"/>
                </a:ext>
              </a:extLst>
            </p:cNvPr>
            <p:cNvSpPr/>
            <p:nvPr/>
          </p:nvSpPr>
          <p:spPr>
            <a:xfrm>
              <a:off x="2366974" y="2575247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01" name="Google Shape;2670;p78">
              <a:extLst>
                <a:ext uri="{FF2B5EF4-FFF2-40B4-BE49-F238E27FC236}">
                  <a16:creationId xmlns:a16="http://schemas.microsoft.com/office/drawing/2014/main" id="{DC049D02-F8A5-12A8-5C68-12D119E57C77}"/>
                </a:ext>
              </a:extLst>
            </p:cNvPr>
            <p:cNvSpPr/>
            <p:nvPr/>
          </p:nvSpPr>
          <p:spPr>
            <a:xfrm>
              <a:off x="2366974" y="247395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02" name="Google Shape;2671;p78">
              <a:extLst>
                <a:ext uri="{FF2B5EF4-FFF2-40B4-BE49-F238E27FC236}">
                  <a16:creationId xmlns:a16="http://schemas.microsoft.com/office/drawing/2014/main" id="{55711102-342C-5EC4-A1E0-7FC1C6EB86CC}"/>
                </a:ext>
              </a:extLst>
            </p:cNvPr>
            <p:cNvSpPr/>
            <p:nvPr/>
          </p:nvSpPr>
          <p:spPr>
            <a:xfrm>
              <a:off x="2366974" y="2372671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03" name="Google Shape;2672;p78">
              <a:extLst>
                <a:ext uri="{FF2B5EF4-FFF2-40B4-BE49-F238E27FC236}">
                  <a16:creationId xmlns:a16="http://schemas.microsoft.com/office/drawing/2014/main" id="{2716A8F6-1DC4-80E6-92EE-44DA3DF6EAAB}"/>
                </a:ext>
              </a:extLst>
            </p:cNvPr>
            <p:cNvSpPr/>
            <p:nvPr/>
          </p:nvSpPr>
          <p:spPr>
            <a:xfrm>
              <a:off x="2366974" y="2271681"/>
              <a:ext cx="82918" cy="70792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04" name="Google Shape;2673;p78">
              <a:extLst>
                <a:ext uri="{FF2B5EF4-FFF2-40B4-BE49-F238E27FC236}">
                  <a16:creationId xmlns:a16="http://schemas.microsoft.com/office/drawing/2014/main" id="{673B8E20-90E5-52D2-DBE3-ACAEA9E30BD8}"/>
                </a:ext>
              </a:extLst>
            </p:cNvPr>
            <p:cNvSpPr/>
            <p:nvPr/>
          </p:nvSpPr>
          <p:spPr>
            <a:xfrm>
              <a:off x="2366974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05" name="Google Shape;2674;p78">
              <a:extLst>
                <a:ext uri="{FF2B5EF4-FFF2-40B4-BE49-F238E27FC236}">
                  <a16:creationId xmlns:a16="http://schemas.microsoft.com/office/drawing/2014/main" id="{50434B64-47FE-26F6-507C-F89DF7491651}"/>
                </a:ext>
              </a:extLst>
            </p:cNvPr>
            <p:cNvSpPr/>
            <p:nvPr/>
          </p:nvSpPr>
          <p:spPr>
            <a:xfrm>
              <a:off x="2366974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06" name="Google Shape;2675;p78">
              <a:extLst>
                <a:ext uri="{FF2B5EF4-FFF2-40B4-BE49-F238E27FC236}">
                  <a16:creationId xmlns:a16="http://schemas.microsoft.com/office/drawing/2014/main" id="{08012961-B860-EFBA-9896-FAEF2446FA46}"/>
                </a:ext>
              </a:extLst>
            </p:cNvPr>
            <p:cNvSpPr/>
            <p:nvPr/>
          </p:nvSpPr>
          <p:spPr>
            <a:xfrm>
              <a:off x="2366974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07" name="Google Shape;2676;p78">
              <a:extLst>
                <a:ext uri="{FF2B5EF4-FFF2-40B4-BE49-F238E27FC236}">
                  <a16:creationId xmlns:a16="http://schemas.microsoft.com/office/drawing/2014/main" id="{9753EEF9-7A00-3CB9-32B4-13B9F0EDBF48}"/>
                </a:ext>
              </a:extLst>
            </p:cNvPr>
            <p:cNvSpPr/>
            <p:nvPr/>
          </p:nvSpPr>
          <p:spPr>
            <a:xfrm>
              <a:off x="2366974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08" name="Google Shape;2677;p78">
              <a:extLst>
                <a:ext uri="{FF2B5EF4-FFF2-40B4-BE49-F238E27FC236}">
                  <a16:creationId xmlns:a16="http://schemas.microsoft.com/office/drawing/2014/main" id="{634898E6-102B-1FBE-62DE-ABBC3C77AD9E}"/>
                </a:ext>
              </a:extLst>
            </p:cNvPr>
            <p:cNvSpPr/>
            <p:nvPr/>
          </p:nvSpPr>
          <p:spPr>
            <a:xfrm>
              <a:off x="2366974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09" name="Google Shape;2678;p78">
              <a:extLst>
                <a:ext uri="{FF2B5EF4-FFF2-40B4-BE49-F238E27FC236}">
                  <a16:creationId xmlns:a16="http://schemas.microsoft.com/office/drawing/2014/main" id="{7BE1C64E-11AC-40A4-18A6-0FBFE4A6E732}"/>
                </a:ext>
              </a:extLst>
            </p:cNvPr>
            <p:cNvSpPr/>
            <p:nvPr/>
          </p:nvSpPr>
          <p:spPr>
            <a:xfrm>
              <a:off x="2265686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10" name="Google Shape;2679;p78">
              <a:extLst>
                <a:ext uri="{FF2B5EF4-FFF2-40B4-BE49-F238E27FC236}">
                  <a16:creationId xmlns:a16="http://schemas.microsoft.com/office/drawing/2014/main" id="{D181256D-22AB-A4E4-431A-383EA9E5BD0B}"/>
                </a:ext>
              </a:extLst>
            </p:cNvPr>
            <p:cNvSpPr/>
            <p:nvPr/>
          </p:nvSpPr>
          <p:spPr>
            <a:xfrm>
              <a:off x="2265686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11" name="Google Shape;2680;p78">
              <a:extLst>
                <a:ext uri="{FF2B5EF4-FFF2-40B4-BE49-F238E27FC236}">
                  <a16:creationId xmlns:a16="http://schemas.microsoft.com/office/drawing/2014/main" id="{FE5EC57F-24D8-1E35-A199-F411A2621540}"/>
                </a:ext>
              </a:extLst>
            </p:cNvPr>
            <p:cNvSpPr/>
            <p:nvPr/>
          </p:nvSpPr>
          <p:spPr>
            <a:xfrm>
              <a:off x="2265686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12" name="Google Shape;2681;p78">
              <a:extLst>
                <a:ext uri="{FF2B5EF4-FFF2-40B4-BE49-F238E27FC236}">
                  <a16:creationId xmlns:a16="http://schemas.microsoft.com/office/drawing/2014/main" id="{38BF06DC-B4CB-2453-FBC4-BDCC497F7497}"/>
                </a:ext>
              </a:extLst>
            </p:cNvPr>
            <p:cNvSpPr/>
            <p:nvPr/>
          </p:nvSpPr>
          <p:spPr>
            <a:xfrm>
              <a:off x="2265686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13" name="Google Shape;2682;p78">
              <a:extLst>
                <a:ext uri="{FF2B5EF4-FFF2-40B4-BE49-F238E27FC236}">
                  <a16:creationId xmlns:a16="http://schemas.microsoft.com/office/drawing/2014/main" id="{F8D49B9B-4D69-AA1B-E8EE-3C6F77A102EB}"/>
                </a:ext>
              </a:extLst>
            </p:cNvPr>
            <p:cNvSpPr/>
            <p:nvPr/>
          </p:nvSpPr>
          <p:spPr>
            <a:xfrm>
              <a:off x="2265686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14" name="Google Shape;2683;p78">
              <a:extLst>
                <a:ext uri="{FF2B5EF4-FFF2-40B4-BE49-F238E27FC236}">
                  <a16:creationId xmlns:a16="http://schemas.microsoft.com/office/drawing/2014/main" id="{E036ADCB-A29B-A7E1-212F-DC659DE06B72}"/>
                </a:ext>
              </a:extLst>
            </p:cNvPr>
            <p:cNvSpPr/>
            <p:nvPr/>
          </p:nvSpPr>
          <p:spPr>
            <a:xfrm>
              <a:off x="2265686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15" name="Google Shape;2684;p78">
              <a:extLst>
                <a:ext uri="{FF2B5EF4-FFF2-40B4-BE49-F238E27FC236}">
                  <a16:creationId xmlns:a16="http://schemas.microsoft.com/office/drawing/2014/main" id="{6202B4A1-FD76-7D59-E11C-F26045CA4F2C}"/>
                </a:ext>
              </a:extLst>
            </p:cNvPr>
            <p:cNvSpPr/>
            <p:nvPr/>
          </p:nvSpPr>
          <p:spPr>
            <a:xfrm>
              <a:off x="2265686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16" name="Google Shape;2685;p78">
              <a:extLst>
                <a:ext uri="{FF2B5EF4-FFF2-40B4-BE49-F238E27FC236}">
                  <a16:creationId xmlns:a16="http://schemas.microsoft.com/office/drawing/2014/main" id="{62B587AA-ED90-C133-507C-D8A09DA4AB20}"/>
                </a:ext>
              </a:extLst>
            </p:cNvPr>
            <p:cNvSpPr/>
            <p:nvPr/>
          </p:nvSpPr>
          <p:spPr>
            <a:xfrm>
              <a:off x="2265686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17" name="Google Shape;2686;p78">
              <a:extLst>
                <a:ext uri="{FF2B5EF4-FFF2-40B4-BE49-F238E27FC236}">
                  <a16:creationId xmlns:a16="http://schemas.microsoft.com/office/drawing/2014/main" id="{25704739-2A0E-8BAD-2208-6321B67720E6}"/>
                </a:ext>
              </a:extLst>
            </p:cNvPr>
            <p:cNvSpPr/>
            <p:nvPr/>
          </p:nvSpPr>
          <p:spPr>
            <a:xfrm>
              <a:off x="2265686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18" name="Google Shape;2687;p78">
              <a:extLst>
                <a:ext uri="{FF2B5EF4-FFF2-40B4-BE49-F238E27FC236}">
                  <a16:creationId xmlns:a16="http://schemas.microsoft.com/office/drawing/2014/main" id="{7EE3F065-9816-0682-2516-CF7C8E35A82A}"/>
                </a:ext>
              </a:extLst>
            </p:cNvPr>
            <p:cNvSpPr/>
            <p:nvPr/>
          </p:nvSpPr>
          <p:spPr>
            <a:xfrm>
              <a:off x="2265686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19" name="Google Shape;2688;p78">
              <a:extLst>
                <a:ext uri="{FF2B5EF4-FFF2-40B4-BE49-F238E27FC236}">
                  <a16:creationId xmlns:a16="http://schemas.microsoft.com/office/drawing/2014/main" id="{6FA99FD8-836A-A6C0-C35E-40307FCD876B}"/>
                </a:ext>
              </a:extLst>
            </p:cNvPr>
            <p:cNvSpPr/>
            <p:nvPr/>
          </p:nvSpPr>
          <p:spPr>
            <a:xfrm>
              <a:off x="2265686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20" name="Google Shape;2689;p78">
              <a:extLst>
                <a:ext uri="{FF2B5EF4-FFF2-40B4-BE49-F238E27FC236}">
                  <a16:creationId xmlns:a16="http://schemas.microsoft.com/office/drawing/2014/main" id="{D0B246A7-55AC-4F45-889C-755B51DBA092}"/>
                </a:ext>
              </a:extLst>
            </p:cNvPr>
            <p:cNvSpPr/>
            <p:nvPr/>
          </p:nvSpPr>
          <p:spPr>
            <a:xfrm>
              <a:off x="2265686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21" name="Google Shape;2690;p78">
              <a:extLst>
                <a:ext uri="{FF2B5EF4-FFF2-40B4-BE49-F238E27FC236}">
                  <a16:creationId xmlns:a16="http://schemas.microsoft.com/office/drawing/2014/main" id="{69D3A220-4D4C-55B0-BCAF-A14F3C3BE12F}"/>
                </a:ext>
              </a:extLst>
            </p:cNvPr>
            <p:cNvSpPr/>
            <p:nvPr/>
          </p:nvSpPr>
          <p:spPr>
            <a:xfrm>
              <a:off x="2265686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22" name="Google Shape;2691;p78">
              <a:extLst>
                <a:ext uri="{FF2B5EF4-FFF2-40B4-BE49-F238E27FC236}">
                  <a16:creationId xmlns:a16="http://schemas.microsoft.com/office/drawing/2014/main" id="{F1DBD1E5-2E08-6F29-765E-E29E6051474A}"/>
                </a:ext>
              </a:extLst>
            </p:cNvPr>
            <p:cNvSpPr/>
            <p:nvPr/>
          </p:nvSpPr>
          <p:spPr>
            <a:xfrm>
              <a:off x="2265686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23" name="Google Shape;2692;p78">
              <a:extLst>
                <a:ext uri="{FF2B5EF4-FFF2-40B4-BE49-F238E27FC236}">
                  <a16:creationId xmlns:a16="http://schemas.microsoft.com/office/drawing/2014/main" id="{D2DFF569-CF15-9828-7F22-0719C3637FE0}"/>
                </a:ext>
              </a:extLst>
            </p:cNvPr>
            <p:cNvSpPr/>
            <p:nvPr/>
          </p:nvSpPr>
          <p:spPr>
            <a:xfrm>
              <a:off x="2265686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6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24" name="Google Shape;2693;p78">
              <a:extLst>
                <a:ext uri="{FF2B5EF4-FFF2-40B4-BE49-F238E27FC236}">
                  <a16:creationId xmlns:a16="http://schemas.microsoft.com/office/drawing/2014/main" id="{21044852-751B-1697-D956-BFFE5C96ED71}"/>
                </a:ext>
              </a:extLst>
            </p:cNvPr>
            <p:cNvSpPr/>
            <p:nvPr/>
          </p:nvSpPr>
          <p:spPr>
            <a:xfrm>
              <a:off x="2164696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25" name="Google Shape;2694;p78">
              <a:extLst>
                <a:ext uri="{FF2B5EF4-FFF2-40B4-BE49-F238E27FC236}">
                  <a16:creationId xmlns:a16="http://schemas.microsoft.com/office/drawing/2014/main" id="{1B210D7A-0189-99EF-5B4E-DBD7B9176739}"/>
                </a:ext>
              </a:extLst>
            </p:cNvPr>
            <p:cNvSpPr/>
            <p:nvPr/>
          </p:nvSpPr>
          <p:spPr>
            <a:xfrm>
              <a:off x="2164696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26" name="Google Shape;2695;p78">
              <a:extLst>
                <a:ext uri="{FF2B5EF4-FFF2-40B4-BE49-F238E27FC236}">
                  <a16:creationId xmlns:a16="http://schemas.microsoft.com/office/drawing/2014/main" id="{071D5837-D8D6-8091-2763-9851F4F1CF98}"/>
                </a:ext>
              </a:extLst>
            </p:cNvPr>
            <p:cNvSpPr/>
            <p:nvPr/>
          </p:nvSpPr>
          <p:spPr>
            <a:xfrm>
              <a:off x="2164696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0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27" name="Google Shape;2696;p78">
              <a:extLst>
                <a:ext uri="{FF2B5EF4-FFF2-40B4-BE49-F238E27FC236}">
                  <a16:creationId xmlns:a16="http://schemas.microsoft.com/office/drawing/2014/main" id="{28A2F782-AFA1-1AF2-4860-84F3C5B7F78C}"/>
                </a:ext>
              </a:extLst>
            </p:cNvPr>
            <p:cNvSpPr/>
            <p:nvPr/>
          </p:nvSpPr>
          <p:spPr>
            <a:xfrm>
              <a:off x="2164696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28" name="Google Shape;2697;p78">
              <a:extLst>
                <a:ext uri="{FF2B5EF4-FFF2-40B4-BE49-F238E27FC236}">
                  <a16:creationId xmlns:a16="http://schemas.microsoft.com/office/drawing/2014/main" id="{A21FF6BC-1F25-8BA1-805C-E5E8FCB72E33}"/>
                </a:ext>
              </a:extLst>
            </p:cNvPr>
            <p:cNvSpPr/>
            <p:nvPr/>
          </p:nvSpPr>
          <p:spPr>
            <a:xfrm>
              <a:off x="2164696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29" name="Google Shape;2698;p78">
              <a:extLst>
                <a:ext uri="{FF2B5EF4-FFF2-40B4-BE49-F238E27FC236}">
                  <a16:creationId xmlns:a16="http://schemas.microsoft.com/office/drawing/2014/main" id="{3E1743FA-E957-0A39-BA77-9B74103B0D22}"/>
                </a:ext>
              </a:extLst>
            </p:cNvPr>
            <p:cNvSpPr/>
            <p:nvPr/>
          </p:nvSpPr>
          <p:spPr>
            <a:xfrm>
              <a:off x="2164696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30" name="Google Shape;2699;p78">
              <a:extLst>
                <a:ext uri="{FF2B5EF4-FFF2-40B4-BE49-F238E27FC236}">
                  <a16:creationId xmlns:a16="http://schemas.microsoft.com/office/drawing/2014/main" id="{D6254F03-D061-FDA7-7309-E5396D3944EF}"/>
                </a:ext>
              </a:extLst>
            </p:cNvPr>
            <p:cNvSpPr/>
            <p:nvPr/>
          </p:nvSpPr>
          <p:spPr>
            <a:xfrm>
              <a:off x="2164696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31" name="Google Shape;2700;p78">
              <a:extLst>
                <a:ext uri="{FF2B5EF4-FFF2-40B4-BE49-F238E27FC236}">
                  <a16:creationId xmlns:a16="http://schemas.microsoft.com/office/drawing/2014/main" id="{B2364E0F-42B5-3491-B77D-FD8A3D97F1E8}"/>
                </a:ext>
              </a:extLst>
            </p:cNvPr>
            <p:cNvSpPr/>
            <p:nvPr/>
          </p:nvSpPr>
          <p:spPr>
            <a:xfrm>
              <a:off x="216469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2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32" name="Google Shape;2701;p78">
              <a:extLst>
                <a:ext uri="{FF2B5EF4-FFF2-40B4-BE49-F238E27FC236}">
                  <a16:creationId xmlns:a16="http://schemas.microsoft.com/office/drawing/2014/main" id="{8D95CBA5-CDCD-9125-2899-5FD5C94F17A8}"/>
                </a:ext>
              </a:extLst>
            </p:cNvPr>
            <p:cNvSpPr/>
            <p:nvPr/>
          </p:nvSpPr>
          <p:spPr>
            <a:xfrm>
              <a:off x="216469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33" name="Google Shape;2702;p78">
              <a:extLst>
                <a:ext uri="{FF2B5EF4-FFF2-40B4-BE49-F238E27FC236}">
                  <a16:creationId xmlns:a16="http://schemas.microsoft.com/office/drawing/2014/main" id="{4C4A3436-AEF7-BC97-6FF6-DFD0C594E049}"/>
                </a:ext>
              </a:extLst>
            </p:cNvPr>
            <p:cNvSpPr/>
            <p:nvPr/>
          </p:nvSpPr>
          <p:spPr>
            <a:xfrm>
              <a:off x="2063408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34" name="Google Shape;2703;p78">
              <a:extLst>
                <a:ext uri="{FF2B5EF4-FFF2-40B4-BE49-F238E27FC236}">
                  <a16:creationId xmlns:a16="http://schemas.microsoft.com/office/drawing/2014/main" id="{C1E8F1DA-6AA6-D06C-4AD4-42B1D7D6F22D}"/>
                </a:ext>
              </a:extLst>
            </p:cNvPr>
            <p:cNvSpPr/>
            <p:nvPr/>
          </p:nvSpPr>
          <p:spPr>
            <a:xfrm>
              <a:off x="2063408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35" name="Google Shape;2704;p78">
              <a:extLst>
                <a:ext uri="{FF2B5EF4-FFF2-40B4-BE49-F238E27FC236}">
                  <a16:creationId xmlns:a16="http://schemas.microsoft.com/office/drawing/2014/main" id="{10A70C4F-B039-608A-69DB-4F69AB2C5C55}"/>
                </a:ext>
              </a:extLst>
            </p:cNvPr>
            <p:cNvSpPr/>
            <p:nvPr/>
          </p:nvSpPr>
          <p:spPr>
            <a:xfrm>
              <a:off x="2063408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36" name="Google Shape;2705;p78">
              <a:extLst>
                <a:ext uri="{FF2B5EF4-FFF2-40B4-BE49-F238E27FC236}">
                  <a16:creationId xmlns:a16="http://schemas.microsoft.com/office/drawing/2014/main" id="{EAE9574B-B601-9AB1-6326-2032334D4F6B}"/>
                </a:ext>
              </a:extLst>
            </p:cNvPr>
            <p:cNvSpPr/>
            <p:nvPr/>
          </p:nvSpPr>
          <p:spPr>
            <a:xfrm>
              <a:off x="2063408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37" name="Google Shape;2706;p78">
              <a:extLst>
                <a:ext uri="{FF2B5EF4-FFF2-40B4-BE49-F238E27FC236}">
                  <a16:creationId xmlns:a16="http://schemas.microsoft.com/office/drawing/2014/main" id="{9C7B81B8-75B7-A7D7-8B06-B3DC109C0309}"/>
                </a:ext>
              </a:extLst>
            </p:cNvPr>
            <p:cNvSpPr/>
            <p:nvPr/>
          </p:nvSpPr>
          <p:spPr>
            <a:xfrm>
              <a:off x="2063408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38" name="Google Shape;2707;p78">
              <a:extLst>
                <a:ext uri="{FF2B5EF4-FFF2-40B4-BE49-F238E27FC236}">
                  <a16:creationId xmlns:a16="http://schemas.microsoft.com/office/drawing/2014/main" id="{C756306E-4B6F-54F5-D49A-5B8F0A5652BB}"/>
                </a:ext>
              </a:extLst>
            </p:cNvPr>
            <p:cNvSpPr/>
            <p:nvPr/>
          </p:nvSpPr>
          <p:spPr>
            <a:xfrm>
              <a:off x="2063408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39" name="Google Shape;2708;p78">
              <a:extLst>
                <a:ext uri="{FF2B5EF4-FFF2-40B4-BE49-F238E27FC236}">
                  <a16:creationId xmlns:a16="http://schemas.microsoft.com/office/drawing/2014/main" id="{DCB3F627-3D63-DA75-5A0A-07686C496BAD}"/>
                </a:ext>
              </a:extLst>
            </p:cNvPr>
            <p:cNvSpPr/>
            <p:nvPr/>
          </p:nvSpPr>
          <p:spPr>
            <a:xfrm>
              <a:off x="2063408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40" name="Google Shape;2709;p78">
              <a:extLst>
                <a:ext uri="{FF2B5EF4-FFF2-40B4-BE49-F238E27FC236}">
                  <a16:creationId xmlns:a16="http://schemas.microsoft.com/office/drawing/2014/main" id="{00CA8D53-0596-991F-E7B3-369332E74E47}"/>
                </a:ext>
              </a:extLst>
            </p:cNvPr>
            <p:cNvSpPr/>
            <p:nvPr/>
          </p:nvSpPr>
          <p:spPr>
            <a:xfrm>
              <a:off x="1962153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41" name="Google Shape;2710;p78">
              <a:extLst>
                <a:ext uri="{FF2B5EF4-FFF2-40B4-BE49-F238E27FC236}">
                  <a16:creationId xmlns:a16="http://schemas.microsoft.com/office/drawing/2014/main" id="{34C1C505-605A-6EC6-6163-8E16A4175494}"/>
                </a:ext>
              </a:extLst>
            </p:cNvPr>
            <p:cNvSpPr/>
            <p:nvPr/>
          </p:nvSpPr>
          <p:spPr>
            <a:xfrm>
              <a:off x="1962153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42" name="Google Shape;2711;p78">
              <a:extLst>
                <a:ext uri="{FF2B5EF4-FFF2-40B4-BE49-F238E27FC236}">
                  <a16:creationId xmlns:a16="http://schemas.microsoft.com/office/drawing/2014/main" id="{DB67E566-67A5-E1F3-CC24-1D9BF0ECC7C1}"/>
                </a:ext>
              </a:extLst>
            </p:cNvPr>
            <p:cNvSpPr/>
            <p:nvPr/>
          </p:nvSpPr>
          <p:spPr>
            <a:xfrm>
              <a:off x="1962153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43" name="Google Shape;2712;p78">
              <a:extLst>
                <a:ext uri="{FF2B5EF4-FFF2-40B4-BE49-F238E27FC236}">
                  <a16:creationId xmlns:a16="http://schemas.microsoft.com/office/drawing/2014/main" id="{A3664B25-59EE-7BCD-3346-74DA4714D158}"/>
                </a:ext>
              </a:extLst>
            </p:cNvPr>
            <p:cNvSpPr/>
            <p:nvPr/>
          </p:nvSpPr>
          <p:spPr>
            <a:xfrm>
              <a:off x="1962153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44" name="Google Shape;2713;p78">
              <a:extLst>
                <a:ext uri="{FF2B5EF4-FFF2-40B4-BE49-F238E27FC236}">
                  <a16:creationId xmlns:a16="http://schemas.microsoft.com/office/drawing/2014/main" id="{8523360A-AE98-5C99-C97B-B9D8252D2176}"/>
                </a:ext>
              </a:extLst>
            </p:cNvPr>
            <p:cNvSpPr/>
            <p:nvPr/>
          </p:nvSpPr>
          <p:spPr>
            <a:xfrm>
              <a:off x="1962153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45" name="Google Shape;2714;p78">
              <a:extLst>
                <a:ext uri="{FF2B5EF4-FFF2-40B4-BE49-F238E27FC236}">
                  <a16:creationId xmlns:a16="http://schemas.microsoft.com/office/drawing/2014/main" id="{985649F8-A4F4-AA1E-7C51-A5402C1899CF}"/>
                </a:ext>
              </a:extLst>
            </p:cNvPr>
            <p:cNvSpPr/>
            <p:nvPr/>
          </p:nvSpPr>
          <p:spPr>
            <a:xfrm>
              <a:off x="1962153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46" name="Google Shape;2715;p78">
              <a:extLst>
                <a:ext uri="{FF2B5EF4-FFF2-40B4-BE49-F238E27FC236}">
                  <a16:creationId xmlns:a16="http://schemas.microsoft.com/office/drawing/2014/main" id="{F3471F61-04D9-C977-647F-98B84582E476}"/>
                </a:ext>
              </a:extLst>
            </p:cNvPr>
            <p:cNvSpPr/>
            <p:nvPr/>
          </p:nvSpPr>
          <p:spPr>
            <a:xfrm>
              <a:off x="186086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47" name="Google Shape;2716;p78">
              <a:extLst>
                <a:ext uri="{FF2B5EF4-FFF2-40B4-BE49-F238E27FC236}">
                  <a16:creationId xmlns:a16="http://schemas.microsoft.com/office/drawing/2014/main" id="{4F48BA2C-167D-D1AC-CBF9-A1FA32FDD235}"/>
                </a:ext>
              </a:extLst>
            </p:cNvPr>
            <p:cNvSpPr/>
            <p:nvPr/>
          </p:nvSpPr>
          <p:spPr>
            <a:xfrm>
              <a:off x="1860864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48" name="Google Shape;2717;p78">
              <a:extLst>
                <a:ext uri="{FF2B5EF4-FFF2-40B4-BE49-F238E27FC236}">
                  <a16:creationId xmlns:a16="http://schemas.microsoft.com/office/drawing/2014/main" id="{78AA6560-48D5-DD27-50CA-75069F262DED}"/>
                </a:ext>
              </a:extLst>
            </p:cNvPr>
            <p:cNvSpPr/>
            <p:nvPr/>
          </p:nvSpPr>
          <p:spPr>
            <a:xfrm>
              <a:off x="1860864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49" name="Google Shape;2718;p78">
              <a:extLst>
                <a:ext uri="{FF2B5EF4-FFF2-40B4-BE49-F238E27FC236}">
                  <a16:creationId xmlns:a16="http://schemas.microsoft.com/office/drawing/2014/main" id="{B3E0CBB6-E9B5-6E7A-FC0F-F07F8D0D461F}"/>
                </a:ext>
              </a:extLst>
            </p:cNvPr>
            <p:cNvSpPr/>
            <p:nvPr/>
          </p:nvSpPr>
          <p:spPr>
            <a:xfrm>
              <a:off x="1860864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50" name="Google Shape;2719;p78">
              <a:extLst>
                <a:ext uri="{FF2B5EF4-FFF2-40B4-BE49-F238E27FC236}">
                  <a16:creationId xmlns:a16="http://schemas.microsoft.com/office/drawing/2014/main" id="{1DBD3F4F-9E22-F6FA-299E-68135125394C}"/>
                </a:ext>
              </a:extLst>
            </p:cNvPr>
            <p:cNvSpPr/>
            <p:nvPr/>
          </p:nvSpPr>
          <p:spPr>
            <a:xfrm>
              <a:off x="1759609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51" name="Google Shape;2720;p78">
              <a:extLst>
                <a:ext uri="{FF2B5EF4-FFF2-40B4-BE49-F238E27FC236}">
                  <a16:creationId xmlns:a16="http://schemas.microsoft.com/office/drawing/2014/main" id="{A323FF90-7A33-D75E-495F-88708003B429}"/>
                </a:ext>
              </a:extLst>
            </p:cNvPr>
            <p:cNvSpPr/>
            <p:nvPr/>
          </p:nvSpPr>
          <p:spPr>
            <a:xfrm>
              <a:off x="1759609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52" name="Google Shape;2721;p78">
              <a:extLst>
                <a:ext uri="{FF2B5EF4-FFF2-40B4-BE49-F238E27FC236}">
                  <a16:creationId xmlns:a16="http://schemas.microsoft.com/office/drawing/2014/main" id="{A1017080-8170-4BF9-9091-0AA15CE3B618}"/>
                </a:ext>
              </a:extLst>
            </p:cNvPr>
            <p:cNvSpPr/>
            <p:nvPr/>
          </p:nvSpPr>
          <p:spPr>
            <a:xfrm>
              <a:off x="1759609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53" name="Google Shape;2722;p78">
              <a:extLst>
                <a:ext uri="{FF2B5EF4-FFF2-40B4-BE49-F238E27FC236}">
                  <a16:creationId xmlns:a16="http://schemas.microsoft.com/office/drawing/2014/main" id="{E2C37C83-A4EF-7C79-195D-1F54B9861990}"/>
                </a:ext>
              </a:extLst>
            </p:cNvPr>
            <p:cNvSpPr/>
            <p:nvPr/>
          </p:nvSpPr>
          <p:spPr>
            <a:xfrm>
              <a:off x="1759609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54" name="Google Shape;2723;p78">
              <a:extLst>
                <a:ext uri="{FF2B5EF4-FFF2-40B4-BE49-F238E27FC236}">
                  <a16:creationId xmlns:a16="http://schemas.microsoft.com/office/drawing/2014/main" id="{A40B3B16-548D-C852-5A15-3F3AA689C3A6}"/>
                </a:ext>
              </a:extLst>
            </p:cNvPr>
            <p:cNvSpPr/>
            <p:nvPr/>
          </p:nvSpPr>
          <p:spPr>
            <a:xfrm>
              <a:off x="1658321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55" name="Google Shape;2724;p78">
              <a:extLst>
                <a:ext uri="{FF2B5EF4-FFF2-40B4-BE49-F238E27FC236}">
                  <a16:creationId xmlns:a16="http://schemas.microsoft.com/office/drawing/2014/main" id="{3532BCAC-9047-EA1C-4AE3-DB93F42652B4}"/>
                </a:ext>
              </a:extLst>
            </p:cNvPr>
            <p:cNvSpPr/>
            <p:nvPr/>
          </p:nvSpPr>
          <p:spPr>
            <a:xfrm>
              <a:off x="1658321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56" name="Google Shape;2725;p78">
              <a:extLst>
                <a:ext uri="{FF2B5EF4-FFF2-40B4-BE49-F238E27FC236}">
                  <a16:creationId xmlns:a16="http://schemas.microsoft.com/office/drawing/2014/main" id="{802DCACE-DFB6-FA8A-8D67-9A2A0D693967}"/>
                </a:ext>
              </a:extLst>
            </p:cNvPr>
            <p:cNvSpPr/>
            <p:nvPr/>
          </p:nvSpPr>
          <p:spPr>
            <a:xfrm>
              <a:off x="165832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57" name="Google Shape;2726;p78">
              <a:extLst>
                <a:ext uri="{FF2B5EF4-FFF2-40B4-BE49-F238E27FC236}">
                  <a16:creationId xmlns:a16="http://schemas.microsoft.com/office/drawing/2014/main" id="{B54F5B7F-38C1-A184-9C76-E402171DB702}"/>
                </a:ext>
              </a:extLst>
            </p:cNvPr>
            <p:cNvSpPr/>
            <p:nvPr/>
          </p:nvSpPr>
          <p:spPr>
            <a:xfrm>
              <a:off x="1658321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58" name="Google Shape;2727;p78">
              <a:extLst>
                <a:ext uri="{FF2B5EF4-FFF2-40B4-BE49-F238E27FC236}">
                  <a16:creationId xmlns:a16="http://schemas.microsoft.com/office/drawing/2014/main" id="{F514F0A6-0BC7-D5C1-0A01-B5C11C2524E0}"/>
                </a:ext>
              </a:extLst>
            </p:cNvPr>
            <p:cNvSpPr/>
            <p:nvPr/>
          </p:nvSpPr>
          <p:spPr>
            <a:xfrm>
              <a:off x="1557066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59" name="Google Shape;2728;p78">
              <a:extLst>
                <a:ext uri="{FF2B5EF4-FFF2-40B4-BE49-F238E27FC236}">
                  <a16:creationId xmlns:a16="http://schemas.microsoft.com/office/drawing/2014/main" id="{E1935864-4E36-1684-276C-DCF73C8E1B34}"/>
                </a:ext>
              </a:extLst>
            </p:cNvPr>
            <p:cNvSpPr/>
            <p:nvPr/>
          </p:nvSpPr>
          <p:spPr>
            <a:xfrm>
              <a:off x="1557066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60" name="Google Shape;2729;p78">
              <a:extLst>
                <a:ext uri="{FF2B5EF4-FFF2-40B4-BE49-F238E27FC236}">
                  <a16:creationId xmlns:a16="http://schemas.microsoft.com/office/drawing/2014/main" id="{DC1DE76C-53DF-D891-E7A8-CB56C4663FA1}"/>
                </a:ext>
              </a:extLst>
            </p:cNvPr>
            <p:cNvSpPr/>
            <p:nvPr/>
          </p:nvSpPr>
          <p:spPr>
            <a:xfrm>
              <a:off x="1557066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61" name="Google Shape;2730;p78">
              <a:extLst>
                <a:ext uri="{FF2B5EF4-FFF2-40B4-BE49-F238E27FC236}">
                  <a16:creationId xmlns:a16="http://schemas.microsoft.com/office/drawing/2014/main" id="{3A2AF4EC-FCB9-3681-75A9-4370711D6859}"/>
                </a:ext>
              </a:extLst>
            </p:cNvPr>
            <p:cNvSpPr/>
            <p:nvPr/>
          </p:nvSpPr>
          <p:spPr>
            <a:xfrm>
              <a:off x="1557066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62" name="Google Shape;2731;p78">
              <a:extLst>
                <a:ext uri="{FF2B5EF4-FFF2-40B4-BE49-F238E27FC236}">
                  <a16:creationId xmlns:a16="http://schemas.microsoft.com/office/drawing/2014/main" id="{9D2DAC0C-24D6-CBAA-D639-47E303C9BBDE}"/>
                </a:ext>
              </a:extLst>
            </p:cNvPr>
            <p:cNvSpPr/>
            <p:nvPr/>
          </p:nvSpPr>
          <p:spPr>
            <a:xfrm>
              <a:off x="1455777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63" name="Google Shape;2732;p78">
              <a:extLst>
                <a:ext uri="{FF2B5EF4-FFF2-40B4-BE49-F238E27FC236}">
                  <a16:creationId xmlns:a16="http://schemas.microsoft.com/office/drawing/2014/main" id="{93B5493D-6C0D-D10C-126D-78F163399AF7}"/>
                </a:ext>
              </a:extLst>
            </p:cNvPr>
            <p:cNvSpPr/>
            <p:nvPr/>
          </p:nvSpPr>
          <p:spPr>
            <a:xfrm>
              <a:off x="1455777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64" name="Google Shape;2733;p78">
              <a:extLst>
                <a:ext uri="{FF2B5EF4-FFF2-40B4-BE49-F238E27FC236}">
                  <a16:creationId xmlns:a16="http://schemas.microsoft.com/office/drawing/2014/main" id="{7E06620A-6FEC-6503-C270-1F6A7BAEA95E}"/>
                </a:ext>
              </a:extLst>
            </p:cNvPr>
            <p:cNvSpPr/>
            <p:nvPr/>
          </p:nvSpPr>
          <p:spPr>
            <a:xfrm>
              <a:off x="1455777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65" name="Google Shape;2734;p78">
              <a:extLst>
                <a:ext uri="{FF2B5EF4-FFF2-40B4-BE49-F238E27FC236}">
                  <a16:creationId xmlns:a16="http://schemas.microsoft.com/office/drawing/2014/main" id="{98282ABA-D0FA-9369-599F-408EFF356C9B}"/>
                </a:ext>
              </a:extLst>
            </p:cNvPr>
            <p:cNvSpPr/>
            <p:nvPr/>
          </p:nvSpPr>
          <p:spPr>
            <a:xfrm>
              <a:off x="1455777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66" name="Google Shape;2735;p78">
              <a:extLst>
                <a:ext uri="{FF2B5EF4-FFF2-40B4-BE49-F238E27FC236}">
                  <a16:creationId xmlns:a16="http://schemas.microsoft.com/office/drawing/2014/main" id="{F938B6A0-BC45-8830-6CA3-119176A92120}"/>
                </a:ext>
              </a:extLst>
            </p:cNvPr>
            <p:cNvSpPr/>
            <p:nvPr/>
          </p:nvSpPr>
          <p:spPr>
            <a:xfrm>
              <a:off x="1354788" y="2271681"/>
              <a:ext cx="82851" cy="70792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3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67" name="Google Shape;2736;p78">
              <a:extLst>
                <a:ext uri="{FF2B5EF4-FFF2-40B4-BE49-F238E27FC236}">
                  <a16:creationId xmlns:a16="http://schemas.microsoft.com/office/drawing/2014/main" id="{BFB20BDB-0FD6-B96A-3F2F-495F49DC1250}"/>
                </a:ext>
              </a:extLst>
            </p:cNvPr>
            <p:cNvSpPr/>
            <p:nvPr/>
          </p:nvSpPr>
          <p:spPr>
            <a:xfrm>
              <a:off x="1354788" y="2170393"/>
              <a:ext cx="82851" cy="70825"/>
            </a:xfrm>
            <a:custGeom>
              <a:avLst/>
              <a:gdLst/>
              <a:ahLst/>
              <a:cxnLst/>
              <a:rect l="l" t="t" r="r" b="b"/>
              <a:pathLst>
                <a:path w="2494" h="2132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1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93" y="1150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68" name="Google Shape;2737;p78">
              <a:extLst>
                <a:ext uri="{FF2B5EF4-FFF2-40B4-BE49-F238E27FC236}">
                  <a16:creationId xmlns:a16="http://schemas.microsoft.com/office/drawing/2014/main" id="{1E7740FF-4A2E-2343-2C15-3CC535996A97}"/>
                </a:ext>
              </a:extLst>
            </p:cNvPr>
            <p:cNvSpPr/>
            <p:nvPr/>
          </p:nvSpPr>
          <p:spPr>
            <a:xfrm>
              <a:off x="1354788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39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69" name="Google Shape;2738;p78">
              <a:extLst>
                <a:ext uri="{FF2B5EF4-FFF2-40B4-BE49-F238E27FC236}">
                  <a16:creationId xmlns:a16="http://schemas.microsoft.com/office/drawing/2014/main" id="{1CD6ABF6-011D-FB2B-009B-D8648FC45F87}"/>
                </a:ext>
              </a:extLst>
            </p:cNvPr>
            <p:cNvSpPr/>
            <p:nvPr/>
          </p:nvSpPr>
          <p:spPr>
            <a:xfrm>
              <a:off x="1354788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70" name="Google Shape;2739;p78">
              <a:extLst>
                <a:ext uri="{FF2B5EF4-FFF2-40B4-BE49-F238E27FC236}">
                  <a16:creationId xmlns:a16="http://schemas.microsoft.com/office/drawing/2014/main" id="{EEDA1125-E952-61C6-03D5-1C97FA91ED14}"/>
                </a:ext>
              </a:extLst>
            </p:cNvPr>
            <p:cNvSpPr/>
            <p:nvPr/>
          </p:nvSpPr>
          <p:spPr>
            <a:xfrm>
              <a:off x="1354788" y="1866860"/>
              <a:ext cx="82851" cy="70792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3" y="1141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71" name="Google Shape;2740;p78">
              <a:extLst>
                <a:ext uri="{FF2B5EF4-FFF2-40B4-BE49-F238E27FC236}">
                  <a16:creationId xmlns:a16="http://schemas.microsoft.com/office/drawing/2014/main" id="{3BC9964F-E126-C4FA-CFD4-49EB92E07CAB}"/>
                </a:ext>
              </a:extLst>
            </p:cNvPr>
            <p:cNvSpPr/>
            <p:nvPr/>
          </p:nvSpPr>
          <p:spPr>
            <a:xfrm>
              <a:off x="1253499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72" name="Google Shape;2741;p78">
              <a:extLst>
                <a:ext uri="{FF2B5EF4-FFF2-40B4-BE49-F238E27FC236}">
                  <a16:creationId xmlns:a16="http://schemas.microsoft.com/office/drawing/2014/main" id="{C2C87D9E-F061-8186-4D7F-B77BFCBF9B23}"/>
                </a:ext>
              </a:extLst>
            </p:cNvPr>
            <p:cNvSpPr/>
            <p:nvPr/>
          </p:nvSpPr>
          <p:spPr>
            <a:xfrm>
              <a:off x="1253499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73" name="Google Shape;2742;p78">
              <a:extLst>
                <a:ext uri="{FF2B5EF4-FFF2-40B4-BE49-F238E27FC236}">
                  <a16:creationId xmlns:a16="http://schemas.microsoft.com/office/drawing/2014/main" id="{A10C244E-85AE-4945-2AFE-EA895C75D1D8}"/>
                </a:ext>
              </a:extLst>
            </p:cNvPr>
            <p:cNvSpPr/>
            <p:nvPr/>
          </p:nvSpPr>
          <p:spPr>
            <a:xfrm>
              <a:off x="1253499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74" name="Google Shape;2743;p78">
              <a:extLst>
                <a:ext uri="{FF2B5EF4-FFF2-40B4-BE49-F238E27FC236}">
                  <a16:creationId xmlns:a16="http://schemas.microsoft.com/office/drawing/2014/main" id="{DC13870B-D40D-2EC6-9B22-B79B70BA62F9}"/>
                </a:ext>
              </a:extLst>
            </p:cNvPr>
            <p:cNvSpPr/>
            <p:nvPr/>
          </p:nvSpPr>
          <p:spPr>
            <a:xfrm>
              <a:off x="1253499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75" name="Google Shape;2744;p78">
              <a:extLst>
                <a:ext uri="{FF2B5EF4-FFF2-40B4-BE49-F238E27FC236}">
                  <a16:creationId xmlns:a16="http://schemas.microsoft.com/office/drawing/2014/main" id="{1814BC0A-AAFB-5C7C-CCD4-1C5A4225288E}"/>
                </a:ext>
              </a:extLst>
            </p:cNvPr>
            <p:cNvSpPr/>
            <p:nvPr/>
          </p:nvSpPr>
          <p:spPr>
            <a:xfrm>
              <a:off x="1253499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76" name="Google Shape;2745;p78">
              <a:extLst>
                <a:ext uri="{FF2B5EF4-FFF2-40B4-BE49-F238E27FC236}">
                  <a16:creationId xmlns:a16="http://schemas.microsoft.com/office/drawing/2014/main" id="{E67D33C1-E391-3EF4-3B61-E9126E027163}"/>
                </a:ext>
              </a:extLst>
            </p:cNvPr>
            <p:cNvSpPr/>
            <p:nvPr/>
          </p:nvSpPr>
          <p:spPr>
            <a:xfrm>
              <a:off x="1253499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86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77" name="Google Shape;2746;p78">
              <a:extLst>
                <a:ext uri="{FF2B5EF4-FFF2-40B4-BE49-F238E27FC236}">
                  <a16:creationId xmlns:a16="http://schemas.microsoft.com/office/drawing/2014/main" id="{BAFDC26B-B465-3E4D-1D39-C417BD3F62C6}"/>
                </a:ext>
              </a:extLst>
            </p:cNvPr>
            <p:cNvSpPr/>
            <p:nvPr/>
          </p:nvSpPr>
          <p:spPr>
            <a:xfrm>
              <a:off x="1152244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78" name="Google Shape;2747;p78">
              <a:extLst>
                <a:ext uri="{FF2B5EF4-FFF2-40B4-BE49-F238E27FC236}">
                  <a16:creationId xmlns:a16="http://schemas.microsoft.com/office/drawing/2014/main" id="{1B7B72F5-45D6-5EA1-83D5-93C5B95980C0}"/>
                </a:ext>
              </a:extLst>
            </p:cNvPr>
            <p:cNvSpPr/>
            <p:nvPr/>
          </p:nvSpPr>
          <p:spPr>
            <a:xfrm>
              <a:off x="1152244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79" name="Google Shape;2748;p78">
              <a:extLst>
                <a:ext uri="{FF2B5EF4-FFF2-40B4-BE49-F238E27FC236}">
                  <a16:creationId xmlns:a16="http://schemas.microsoft.com/office/drawing/2014/main" id="{D73C137E-3D1B-7E27-29DF-AC3439AE7AD5}"/>
                </a:ext>
              </a:extLst>
            </p:cNvPr>
            <p:cNvSpPr/>
            <p:nvPr/>
          </p:nvSpPr>
          <p:spPr>
            <a:xfrm>
              <a:off x="1152244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80" name="Google Shape;2749;p78">
              <a:extLst>
                <a:ext uri="{FF2B5EF4-FFF2-40B4-BE49-F238E27FC236}">
                  <a16:creationId xmlns:a16="http://schemas.microsoft.com/office/drawing/2014/main" id="{B52BFC5A-7729-E447-E408-AFD05D90FAE5}"/>
                </a:ext>
              </a:extLst>
            </p:cNvPr>
            <p:cNvSpPr/>
            <p:nvPr/>
          </p:nvSpPr>
          <p:spPr>
            <a:xfrm>
              <a:off x="1152244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81" name="Google Shape;2750;p78">
              <a:extLst>
                <a:ext uri="{FF2B5EF4-FFF2-40B4-BE49-F238E27FC236}">
                  <a16:creationId xmlns:a16="http://schemas.microsoft.com/office/drawing/2014/main" id="{24ED30C3-C312-6531-7A68-3CA01BD235CD}"/>
                </a:ext>
              </a:extLst>
            </p:cNvPr>
            <p:cNvSpPr/>
            <p:nvPr/>
          </p:nvSpPr>
          <p:spPr>
            <a:xfrm>
              <a:off x="671955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82" name="Google Shape;2751;p78">
              <a:extLst>
                <a:ext uri="{FF2B5EF4-FFF2-40B4-BE49-F238E27FC236}">
                  <a16:creationId xmlns:a16="http://schemas.microsoft.com/office/drawing/2014/main" id="{F7EED519-C75C-EB42-4226-80D3AC168FF1}"/>
                </a:ext>
              </a:extLst>
            </p:cNvPr>
            <p:cNvSpPr/>
            <p:nvPr/>
          </p:nvSpPr>
          <p:spPr>
            <a:xfrm>
              <a:off x="671955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83" name="Google Shape;2752;p78">
              <a:extLst>
                <a:ext uri="{FF2B5EF4-FFF2-40B4-BE49-F238E27FC236}">
                  <a16:creationId xmlns:a16="http://schemas.microsoft.com/office/drawing/2014/main" id="{23B9FFAF-6DD5-8530-D3FA-FF8BAD2AC561}"/>
                </a:ext>
              </a:extLst>
            </p:cNvPr>
            <p:cNvSpPr/>
            <p:nvPr/>
          </p:nvSpPr>
          <p:spPr>
            <a:xfrm>
              <a:off x="6820842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84" name="Google Shape;2753;p78">
              <a:extLst>
                <a:ext uri="{FF2B5EF4-FFF2-40B4-BE49-F238E27FC236}">
                  <a16:creationId xmlns:a16="http://schemas.microsoft.com/office/drawing/2014/main" id="{BE3FAC09-5E23-15EF-159E-424EF1B19118}"/>
                </a:ext>
              </a:extLst>
            </p:cNvPr>
            <p:cNvSpPr/>
            <p:nvPr/>
          </p:nvSpPr>
          <p:spPr>
            <a:xfrm>
              <a:off x="6820842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85" name="Google Shape;2754;p78">
              <a:extLst>
                <a:ext uri="{FF2B5EF4-FFF2-40B4-BE49-F238E27FC236}">
                  <a16:creationId xmlns:a16="http://schemas.microsoft.com/office/drawing/2014/main" id="{1BD6BB07-0034-7B59-D5E8-C461330ECF6B}"/>
                </a:ext>
              </a:extLst>
            </p:cNvPr>
            <p:cNvSpPr/>
            <p:nvPr/>
          </p:nvSpPr>
          <p:spPr>
            <a:xfrm>
              <a:off x="6922097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86" name="Google Shape;2755;p78">
              <a:extLst>
                <a:ext uri="{FF2B5EF4-FFF2-40B4-BE49-F238E27FC236}">
                  <a16:creationId xmlns:a16="http://schemas.microsoft.com/office/drawing/2014/main" id="{28C06CC4-79DC-D6DF-38C8-FC61856ADAD5}"/>
                </a:ext>
              </a:extLst>
            </p:cNvPr>
            <p:cNvSpPr/>
            <p:nvPr/>
          </p:nvSpPr>
          <p:spPr>
            <a:xfrm>
              <a:off x="6820842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87" name="Google Shape;2756;p78">
              <a:extLst>
                <a:ext uri="{FF2B5EF4-FFF2-40B4-BE49-F238E27FC236}">
                  <a16:creationId xmlns:a16="http://schemas.microsoft.com/office/drawing/2014/main" id="{47857558-374B-C4F3-0477-93CEB6DD8E67}"/>
                </a:ext>
              </a:extLst>
            </p:cNvPr>
            <p:cNvSpPr/>
            <p:nvPr/>
          </p:nvSpPr>
          <p:spPr>
            <a:xfrm>
              <a:off x="7630485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88" name="Google Shape;2757;p78">
              <a:extLst>
                <a:ext uri="{FF2B5EF4-FFF2-40B4-BE49-F238E27FC236}">
                  <a16:creationId xmlns:a16="http://schemas.microsoft.com/office/drawing/2014/main" id="{7C4721D0-76AC-7508-B30B-91939A6ED014}"/>
                </a:ext>
              </a:extLst>
            </p:cNvPr>
            <p:cNvSpPr/>
            <p:nvPr/>
          </p:nvSpPr>
          <p:spPr>
            <a:xfrm>
              <a:off x="7630485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89" name="Google Shape;2758;p78">
              <a:extLst>
                <a:ext uri="{FF2B5EF4-FFF2-40B4-BE49-F238E27FC236}">
                  <a16:creationId xmlns:a16="http://schemas.microsoft.com/office/drawing/2014/main" id="{3777F115-7564-CAF7-CAFA-0B2B5C3E81A9}"/>
                </a:ext>
              </a:extLst>
            </p:cNvPr>
            <p:cNvSpPr/>
            <p:nvPr/>
          </p:nvSpPr>
          <p:spPr>
            <a:xfrm>
              <a:off x="7630485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90" name="Google Shape;2759;p78">
              <a:extLst>
                <a:ext uri="{FF2B5EF4-FFF2-40B4-BE49-F238E27FC236}">
                  <a16:creationId xmlns:a16="http://schemas.microsoft.com/office/drawing/2014/main" id="{C9D7BB7F-75B0-6D25-DCC7-469AF1E509D8}"/>
                </a:ext>
              </a:extLst>
            </p:cNvPr>
            <p:cNvSpPr/>
            <p:nvPr/>
          </p:nvSpPr>
          <p:spPr>
            <a:xfrm>
              <a:off x="7630485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91" name="Google Shape;2760;p78">
              <a:extLst>
                <a:ext uri="{FF2B5EF4-FFF2-40B4-BE49-F238E27FC236}">
                  <a16:creationId xmlns:a16="http://schemas.microsoft.com/office/drawing/2014/main" id="{45C1F967-CC47-AAEE-C0F0-D5684087E2C6}"/>
                </a:ext>
              </a:extLst>
            </p:cNvPr>
            <p:cNvSpPr/>
            <p:nvPr/>
          </p:nvSpPr>
          <p:spPr>
            <a:xfrm>
              <a:off x="7630485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92" name="Google Shape;2761;p78">
              <a:extLst>
                <a:ext uri="{FF2B5EF4-FFF2-40B4-BE49-F238E27FC236}">
                  <a16:creationId xmlns:a16="http://schemas.microsoft.com/office/drawing/2014/main" id="{2CDAEE0B-A1C6-4A9A-94AE-AB917C5E9A4A}"/>
                </a:ext>
              </a:extLst>
            </p:cNvPr>
            <p:cNvSpPr/>
            <p:nvPr/>
          </p:nvSpPr>
          <p:spPr>
            <a:xfrm>
              <a:off x="7630485" y="2271681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93" name="Google Shape;2762;p78">
              <a:extLst>
                <a:ext uri="{FF2B5EF4-FFF2-40B4-BE49-F238E27FC236}">
                  <a16:creationId xmlns:a16="http://schemas.microsoft.com/office/drawing/2014/main" id="{BE44E017-599D-75EA-B6F2-E8AE3BE76AB7}"/>
                </a:ext>
              </a:extLst>
            </p:cNvPr>
            <p:cNvSpPr/>
            <p:nvPr/>
          </p:nvSpPr>
          <p:spPr>
            <a:xfrm>
              <a:off x="7630485" y="2372671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9"/>
                    <a:pt x="8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94" name="Google Shape;2763;p78">
              <a:extLst>
                <a:ext uri="{FF2B5EF4-FFF2-40B4-BE49-F238E27FC236}">
                  <a16:creationId xmlns:a16="http://schemas.microsoft.com/office/drawing/2014/main" id="{363564C5-91C4-F01E-0180-122C21808F96}"/>
                </a:ext>
              </a:extLst>
            </p:cNvPr>
            <p:cNvSpPr/>
            <p:nvPr/>
          </p:nvSpPr>
          <p:spPr>
            <a:xfrm>
              <a:off x="7630485" y="247395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95" name="Google Shape;2764;p78">
              <a:extLst>
                <a:ext uri="{FF2B5EF4-FFF2-40B4-BE49-F238E27FC236}">
                  <a16:creationId xmlns:a16="http://schemas.microsoft.com/office/drawing/2014/main" id="{85711C62-7406-BEAF-45CA-09678168F8D1}"/>
                </a:ext>
              </a:extLst>
            </p:cNvPr>
            <p:cNvSpPr/>
            <p:nvPr/>
          </p:nvSpPr>
          <p:spPr>
            <a:xfrm>
              <a:off x="7630485" y="2575247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96" name="Google Shape;2765;p78">
              <a:extLst>
                <a:ext uri="{FF2B5EF4-FFF2-40B4-BE49-F238E27FC236}">
                  <a16:creationId xmlns:a16="http://schemas.microsoft.com/office/drawing/2014/main" id="{480E324F-CE4A-E83F-C069-150F01380958}"/>
                </a:ext>
              </a:extLst>
            </p:cNvPr>
            <p:cNvSpPr/>
            <p:nvPr/>
          </p:nvSpPr>
          <p:spPr>
            <a:xfrm>
              <a:off x="7630485" y="267650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97" name="Google Shape;2766;p78">
              <a:extLst>
                <a:ext uri="{FF2B5EF4-FFF2-40B4-BE49-F238E27FC236}">
                  <a16:creationId xmlns:a16="http://schemas.microsoft.com/office/drawing/2014/main" id="{7AC20281-71A5-972C-7E24-5B23B59A6AC4}"/>
                </a:ext>
              </a:extLst>
            </p:cNvPr>
            <p:cNvSpPr/>
            <p:nvPr/>
          </p:nvSpPr>
          <p:spPr>
            <a:xfrm>
              <a:off x="7630485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83" y="0"/>
                  </a:moveTo>
                  <a:cubicBezTo>
                    <a:pt x="1080" y="0"/>
                    <a:pt x="1077" y="0"/>
                    <a:pt x="1073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98" name="Google Shape;2767;p78">
              <a:extLst>
                <a:ext uri="{FF2B5EF4-FFF2-40B4-BE49-F238E27FC236}">
                  <a16:creationId xmlns:a16="http://schemas.microsoft.com/office/drawing/2014/main" id="{FCCA4524-BB33-4E24-E224-56CFAFE69FD6}"/>
                </a:ext>
              </a:extLst>
            </p:cNvPr>
            <p:cNvSpPr/>
            <p:nvPr/>
          </p:nvSpPr>
          <p:spPr>
            <a:xfrm>
              <a:off x="7630485" y="2879046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999" name="Google Shape;2768;p78">
              <a:extLst>
                <a:ext uri="{FF2B5EF4-FFF2-40B4-BE49-F238E27FC236}">
                  <a16:creationId xmlns:a16="http://schemas.microsoft.com/office/drawing/2014/main" id="{961B6E86-CDF9-878B-6ABB-C8DCDA49C26D}"/>
                </a:ext>
              </a:extLst>
            </p:cNvPr>
            <p:cNvSpPr/>
            <p:nvPr/>
          </p:nvSpPr>
          <p:spPr>
            <a:xfrm>
              <a:off x="7630485" y="2980334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00" name="Google Shape;2769;p78">
              <a:extLst>
                <a:ext uri="{FF2B5EF4-FFF2-40B4-BE49-F238E27FC236}">
                  <a16:creationId xmlns:a16="http://schemas.microsoft.com/office/drawing/2014/main" id="{867C6153-1A98-031D-33E5-EE7CD9FAAE5C}"/>
                </a:ext>
              </a:extLst>
            </p:cNvPr>
            <p:cNvSpPr/>
            <p:nvPr/>
          </p:nvSpPr>
          <p:spPr>
            <a:xfrm>
              <a:off x="7630485" y="3081590"/>
              <a:ext cx="82918" cy="70825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73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01" name="Google Shape;2770;p78">
              <a:extLst>
                <a:ext uri="{FF2B5EF4-FFF2-40B4-BE49-F238E27FC236}">
                  <a16:creationId xmlns:a16="http://schemas.microsoft.com/office/drawing/2014/main" id="{0E92A385-C742-6FFE-0C09-7386B9B9528F}"/>
                </a:ext>
              </a:extLst>
            </p:cNvPr>
            <p:cNvSpPr/>
            <p:nvPr/>
          </p:nvSpPr>
          <p:spPr>
            <a:xfrm>
              <a:off x="7124375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02" name="Google Shape;2771;p78">
              <a:extLst>
                <a:ext uri="{FF2B5EF4-FFF2-40B4-BE49-F238E27FC236}">
                  <a16:creationId xmlns:a16="http://schemas.microsoft.com/office/drawing/2014/main" id="{03990CBD-BB88-AD08-CF35-B2E0AD191320}"/>
                </a:ext>
              </a:extLst>
            </p:cNvPr>
            <p:cNvSpPr/>
            <p:nvPr/>
          </p:nvSpPr>
          <p:spPr>
            <a:xfrm>
              <a:off x="7124375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03" name="Google Shape;2772;p78">
              <a:extLst>
                <a:ext uri="{FF2B5EF4-FFF2-40B4-BE49-F238E27FC236}">
                  <a16:creationId xmlns:a16="http://schemas.microsoft.com/office/drawing/2014/main" id="{1C5C12D0-054B-FA14-A119-2566F2F15ADC}"/>
                </a:ext>
              </a:extLst>
            </p:cNvPr>
            <p:cNvSpPr/>
            <p:nvPr/>
          </p:nvSpPr>
          <p:spPr>
            <a:xfrm>
              <a:off x="7124375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04" name="Google Shape;2773;p78">
              <a:extLst>
                <a:ext uri="{FF2B5EF4-FFF2-40B4-BE49-F238E27FC236}">
                  <a16:creationId xmlns:a16="http://schemas.microsoft.com/office/drawing/2014/main" id="{35BE027B-C8AE-952C-02D0-43959D419A0D}"/>
                </a:ext>
              </a:extLst>
            </p:cNvPr>
            <p:cNvSpPr/>
            <p:nvPr/>
          </p:nvSpPr>
          <p:spPr>
            <a:xfrm>
              <a:off x="7124375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05" name="Google Shape;2774;p78">
              <a:extLst>
                <a:ext uri="{FF2B5EF4-FFF2-40B4-BE49-F238E27FC236}">
                  <a16:creationId xmlns:a16="http://schemas.microsoft.com/office/drawing/2014/main" id="{91B77B71-629B-BB6E-53AA-85219D3833D7}"/>
                </a:ext>
              </a:extLst>
            </p:cNvPr>
            <p:cNvSpPr/>
            <p:nvPr/>
          </p:nvSpPr>
          <p:spPr>
            <a:xfrm>
              <a:off x="7124375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06" name="Google Shape;2775;p78">
              <a:extLst>
                <a:ext uri="{FF2B5EF4-FFF2-40B4-BE49-F238E27FC236}">
                  <a16:creationId xmlns:a16="http://schemas.microsoft.com/office/drawing/2014/main" id="{13F8A2BB-53A4-60C7-0652-D9C6FFC424EC}"/>
                </a:ext>
              </a:extLst>
            </p:cNvPr>
            <p:cNvSpPr/>
            <p:nvPr/>
          </p:nvSpPr>
          <p:spPr>
            <a:xfrm>
              <a:off x="7124375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07" name="Google Shape;2776;p78">
              <a:extLst>
                <a:ext uri="{FF2B5EF4-FFF2-40B4-BE49-F238E27FC236}">
                  <a16:creationId xmlns:a16="http://schemas.microsoft.com/office/drawing/2014/main" id="{38D4269B-39AB-81B2-C09D-425BEBDDF260}"/>
                </a:ext>
              </a:extLst>
            </p:cNvPr>
            <p:cNvSpPr/>
            <p:nvPr/>
          </p:nvSpPr>
          <p:spPr>
            <a:xfrm>
              <a:off x="7124375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08" name="Google Shape;2777;p78">
              <a:extLst>
                <a:ext uri="{FF2B5EF4-FFF2-40B4-BE49-F238E27FC236}">
                  <a16:creationId xmlns:a16="http://schemas.microsoft.com/office/drawing/2014/main" id="{800D3B53-2B08-19B5-9209-43B6966B9A85}"/>
                </a:ext>
              </a:extLst>
            </p:cNvPr>
            <p:cNvSpPr/>
            <p:nvPr/>
          </p:nvSpPr>
          <p:spPr>
            <a:xfrm>
              <a:off x="7124375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09" name="Google Shape;2778;p78">
              <a:extLst>
                <a:ext uri="{FF2B5EF4-FFF2-40B4-BE49-F238E27FC236}">
                  <a16:creationId xmlns:a16="http://schemas.microsoft.com/office/drawing/2014/main" id="{DF433713-D7A4-5E40-111F-6F8240FE4BAE}"/>
                </a:ext>
              </a:extLst>
            </p:cNvPr>
            <p:cNvSpPr/>
            <p:nvPr/>
          </p:nvSpPr>
          <p:spPr>
            <a:xfrm>
              <a:off x="7124375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10" name="Google Shape;2779;p78">
              <a:extLst>
                <a:ext uri="{FF2B5EF4-FFF2-40B4-BE49-F238E27FC236}">
                  <a16:creationId xmlns:a16="http://schemas.microsoft.com/office/drawing/2014/main" id="{161BE569-02C2-5614-9A7D-526587613ED7}"/>
                </a:ext>
              </a:extLst>
            </p:cNvPr>
            <p:cNvSpPr/>
            <p:nvPr/>
          </p:nvSpPr>
          <p:spPr>
            <a:xfrm>
              <a:off x="7124375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11" name="Google Shape;2780;p78">
              <a:extLst>
                <a:ext uri="{FF2B5EF4-FFF2-40B4-BE49-F238E27FC236}">
                  <a16:creationId xmlns:a16="http://schemas.microsoft.com/office/drawing/2014/main" id="{B1F47BF4-F72E-A92A-687E-C4730F6F3749}"/>
                </a:ext>
              </a:extLst>
            </p:cNvPr>
            <p:cNvSpPr/>
            <p:nvPr/>
          </p:nvSpPr>
          <p:spPr>
            <a:xfrm>
              <a:off x="7124375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12" name="Google Shape;2781;p78">
              <a:extLst>
                <a:ext uri="{FF2B5EF4-FFF2-40B4-BE49-F238E27FC236}">
                  <a16:creationId xmlns:a16="http://schemas.microsoft.com/office/drawing/2014/main" id="{54A05953-DB84-EC6E-E2F6-361776757A9D}"/>
                </a:ext>
              </a:extLst>
            </p:cNvPr>
            <p:cNvSpPr/>
            <p:nvPr/>
          </p:nvSpPr>
          <p:spPr>
            <a:xfrm>
              <a:off x="7124375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13" name="Google Shape;2782;p78">
              <a:extLst>
                <a:ext uri="{FF2B5EF4-FFF2-40B4-BE49-F238E27FC236}">
                  <a16:creationId xmlns:a16="http://schemas.microsoft.com/office/drawing/2014/main" id="{9C7D0782-E334-8F10-3BAC-F756CBD3D031}"/>
                </a:ext>
              </a:extLst>
            </p:cNvPr>
            <p:cNvSpPr/>
            <p:nvPr/>
          </p:nvSpPr>
          <p:spPr>
            <a:xfrm>
              <a:off x="6618265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14" name="Google Shape;2783;p78">
              <a:extLst>
                <a:ext uri="{FF2B5EF4-FFF2-40B4-BE49-F238E27FC236}">
                  <a16:creationId xmlns:a16="http://schemas.microsoft.com/office/drawing/2014/main" id="{D11EC839-953E-FFEC-2051-3361AD8FBEBC}"/>
                </a:ext>
              </a:extLst>
            </p:cNvPr>
            <p:cNvSpPr/>
            <p:nvPr/>
          </p:nvSpPr>
          <p:spPr>
            <a:xfrm>
              <a:off x="6618265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15" name="Google Shape;2784;p78">
              <a:extLst>
                <a:ext uri="{FF2B5EF4-FFF2-40B4-BE49-F238E27FC236}">
                  <a16:creationId xmlns:a16="http://schemas.microsoft.com/office/drawing/2014/main" id="{87757C4B-E467-9D54-6C06-3392300AE700}"/>
                </a:ext>
              </a:extLst>
            </p:cNvPr>
            <p:cNvSpPr/>
            <p:nvPr/>
          </p:nvSpPr>
          <p:spPr>
            <a:xfrm>
              <a:off x="6618265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16" name="Google Shape;2785;p78">
              <a:extLst>
                <a:ext uri="{FF2B5EF4-FFF2-40B4-BE49-F238E27FC236}">
                  <a16:creationId xmlns:a16="http://schemas.microsoft.com/office/drawing/2014/main" id="{2CF31D88-6531-0C2A-D6DD-188999A4DF9B}"/>
                </a:ext>
              </a:extLst>
            </p:cNvPr>
            <p:cNvSpPr/>
            <p:nvPr/>
          </p:nvSpPr>
          <p:spPr>
            <a:xfrm>
              <a:off x="6618265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17" name="Google Shape;2786;p78">
              <a:extLst>
                <a:ext uri="{FF2B5EF4-FFF2-40B4-BE49-F238E27FC236}">
                  <a16:creationId xmlns:a16="http://schemas.microsoft.com/office/drawing/2014/main" id="{B9DA1C58-6EE8-8D4C-0935-281DB924CCCB}"/>
                </a:ext>
              </a:extLst>
            </p:cNvPr>
            <p:cNvSpPr/>
            <p:nvPr/>
          </p:nvSpPr>
          <p:spPr>
            <a:xfrm>
              <a:off x="6719553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18" name="Google Shape;2787;p78">
              <a:extLst>
                <a:ext uri="{FF2B5EF4-FFF2-40B4-BE49-F238E27FC236}">
                  <a16:creationId xmlns:a16="http://schemas.microsoft.com/office/drawing/2014/main" id="{53B58842-3E8D-3904-0EFC-7302EDA55D34}"/>
                </a:ext>
              </a:extLst>
            </p:cNvPr>
            <p:cNvSpPr/>
            <p:nvPr/>
          </p:nvSpPr>
          <p:spPr>
            <a:xfrm>
              <a:off x="6719553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19" name="Google Shape;2788;p78">
              <a:extLst>
                <a:ext uri="{FF2B5EF4-FFF2-40B4-BE49-F238E27FC236}">
                  <a16:creationId xmlns:a16="http://schemas.microsoft.com/office/drawing/2014/main" id="{67CCEA58-9153-6F56-7590-36EF58787A03}"/>
                </a:ext>
              </a:extLst>
            </p:cNvPr>
            <p:cNvSpPr/>
            <p:nvPr/>
          </p:nvSpPr>
          <p:spPr>
            <a:xfrm>
              <a:off x="6820842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20" name="Google Shape;2789;p78">
              <a:extLst>
                <a:ext uri="{FF2B5EF4-FFF2-40B4-BE49-F238E27FC236}">
                  <a16:creationId xmlns:a16="http://schemas.microsoft.com/office/drawing/2014/main" id="{01017609-F99D-07C4-0DC2-7273B63E5F38}"/>
                </a:ext>
              </a:extLst>
            </p:cNvPr>
            <p:cNvSpPr/>
            <p:nvPr/>
          </p:nvSpPr>
          <p:spPr>
            <a:xfrm>
              <a:off x="6820842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21" name="Google Shape;2790;p78">
              <a:extLst>
                <a:ext uri="{FF2B5EF4-FFF2-40B4-BE49-F238E27FC236}">
                  <a16:creationId xmlns:a16="http://schemas.microsoft.com/office/drawing/2014/main" id="{DF4C94A5-7D8D-8450-5E18-7589827962E9}"/>
                </a:ext>
              </a:extLst>
            </p:cNvPr>
            <p:cNvSpPr/>
            <p:nvPr/>
          </p:nvSpPr>
          <p:spPr>
            <a:xfrm>
              <a:off x="6820842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22" name="Google Shape;2791;p78">
              <a:extLst>
                <a:ext uri="{FF2B5EF4-FFF2-40B4-BE49-F238E27FC236}">
                  <a16:creationId xmlns:a16="http://schemas.microsoft.com/office/drawing/2014/main" id="{C5EB796D-0DBE-649C-E945-25EC67482356}"/>
                </a:ext>
              </a:extLst>
            </p:cNvPr>
            <p:cNvSpPr/>
            <p:nvPr/>
          </p:nvSpPr>
          <p:spPr>
            <a:xfrm>
              <a:off x="6820842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23" name="Google Shape;2792;p78">
              <a:extLst>
                <a:ext uri="{FF2B5EF4-FFF2-40B4-BE49-F238E27FC236}">
                  <a16:creationId xmlns:a16="http://schemas.microsoft.com/office/drawing/2014/main" id="{78CE44B1-53FF-CB1C-86C1-6A8DC5AE5999}"/>
                </a:ext>
              </a:extLst>
            </p:cNvPr>
            <p:cNvSpPr/>
            <p:nvPr/>
          </p:nvSpPr>
          <p:spPr>
            <a:xfrm>
              <a:off x="6820842" y="227168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24" name="Google Shape;2793;p78">
              <a:extLst>
                <a:ext uri="{FF2B5EF4-FFF2-40B4-BE49-F238E27FC236}">
                  <a16:creationId xmlns:a16="http://schemas.microsoft.com/office/drawing/2014/main" id="{3E9910AD-5E21-F305-18F6-B71FDF087FE8}"/>
                </a:ext>
              </a:extLst>
            </p:cNvPr>
            <p:cNvSpPr/>
            <p:nvPr/>
          </p:nvSpPr>
          <p:spPr>
            <a:xfrm>
              <a:off x="6820842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25" name="Google Shape;2794;p78">
              <a:extLst>
                <a:ext uri="{FF2B5EF4-FFF2-40B4-BE49-F238E27FC236}">
                  <a16:creationId xmlns:a16="http://schemas.microsoft.com/office/drawing/2014/main" id="{4866F48C-B80D-0160-0F83-3C6AAB2FC630}"/>
                </a:ext>
              </a:extLst>
            </p:cNvPr>
            <p:cNvSpPr/>
            <p:nvPr/>
          </p:nvSpPr>
          <p:spPr>
            <a:xfrm>
              <a:off x="6820842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26" name="Google Shape;2795;p78">
              <a:extLst>
                <a:ext uri="{FF2B5EF4-FFF2-40B4-BE49-F238E27FC236}">
                  <a16:creationId xmlns:a16="http://schemas.microsoft.com/office/drawing/2014/main" id="{7A69424F-AD17-E13B-433D-A3D4EA979791}"/>
                </a:ext>
              </a:extLst>
            </p:cNvPr>
            <p:cNvSpPr/>
            <p:nvPr/>
          </p:nvSpPr>
          <p:spPr>
            <a:xfrm>
              <a:off x="6820842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27" name="Google Shape;2796;p78">
              <a:extLst>
                <a:ext uri="{FF2B5EF4-FFF2-40B4-BE49-F238E27FC236}">
                  <a16:creationId xmlns:a16="http://schemas.microsoft.com/office/drawing/2014/main" id="{185F48A8-451D-EAA1-4A07-CE7A4F13FEF7}"/>
                </a:ext>
              </a:extLst>
            </p:cNvPr>
            <p:cNvSpPr/>
            <p:nvPr/>
          </p:nvSpPr>
          <p:spPr>
            <a:xfrm>
              <a:off x="6820842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28" name="Google Shape;2797;p78">
              <a:extLst>
                <a:ext uri="{FF2B5EF4-FFF2-40B4-BE49-F238E27FC236}">
                  <a16:creationId xmlns:a16="http://schemas.microsoft.com/office/drawing/2014/main" id="{5802B4A8-F779-0ABD-DA7F-E89D2DAA2885}"/>
                </a:ext>
              </a:extLst>
            </p:cNvPr>
            <p:cNvSpPr/>
            <p:nvPr/>
          </p:nvSpPr>
          <p:spPr>
            <a:xfrm>
              <a:off x="6820842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493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29" name="Google Shape;2798;p78">
              <a:extLst>
                <a:ext uri="{FF2B5EF4-FFF2-40B4-BE49-F238E27FC236}">
                  <a16:creationId xmlns:a16="http://schemas.microsoft.com/office/drawing/2014/main" id="{A20513C1-5CB5-B1B6-49F6-E612FF401CE9}"/>
                </a:ext>
              </a:extLst>
            </p:cNvPr>
            <p:cNvSpPr/>
            <p:nvPr/>
          </p:nvSpPr>
          <p:spPr>
            <a:xfrm>
              <a:off x="6820842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30" name="Google Shape;2799;p78">
              <a:extLst>
                <a:ext uri="{FF2B5EF4-FFF2-40B4-BE49-F238E27FC236}">
                  <a16:creationId xmlns:a16="http://schemas.microsoft.com/office/drawing/2014/main" id="{362DA10A-4264-2339-25CE-AA2F744A7F53}"/>
                </a:ext>
              </a:extLst>
            </p:cNvPr>
            <p:cNvSpPr/>
            <p:nvPr/>
          </p:nvSpPr>
          <p:spPr>
            <a:xfrm>
              <a:off x="6820842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31" name="Google Shape;2800;p78">
              <a:extLst>
                <a:ext uri="{FF2B5EF4-FFF2-40B4-BE49-F238E27FC236}">
                  <a16:creationId xmlns:a16="http://schemas.microsoft.com/office/drawing/2014/main" id="{B5FEA957-2233-F330-3601-DC77ACE2A1A4}"/>
                </a:ext>
              </a:extLst>
            </p:cNvPr>
            <p:cNvSpPr/>
            <p:nvPr/>
          </p:nvSpPr>
          <p:spPr>
            <a:xfrm>
              <a:off x="6922097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32" name="Google Shape;2801;p78">
              <a:extLst>
                <a:ext uri="{FF2B5EF4-FFF2-40B4-BE49-F238E27FC236}">
                  <a16:creationId xmlns:a16="http://schemas.microsoft.com/office/drawing/2014/main" id="{615A1CC2-07D6-B19E-8E17-777C771603CF}"/>
                </a:ext>
              </a:extLst>
            </p:cNvPr>
            <p:cNvSpPr/>
            <p:nvPr/>
          </p:nvSpPr>
          <p:spPr>
            <a:xfrm>
              <a:off x="6922097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33" name="Google Shape;2802;p78">
              <a:extLst>
                <a:ext uri="{FF2B5EF4-FFF2-40B4-BE49-F238E27FC236}">
                  <a16:creationId xmlns:a16="http://schemas.microsoft.com/office/drawing/2014/main" id="{E3C4EF9B-A174-99AA-3C86-829FF2BE46F8}"/>
                </a:ext>
              </a:extLst>
            </p:cNvPr>
            <p:cNvSpPr/>
            <p:nvPr/>
          </p:nvSpPr>
          <p:spPr>
            <a:xfrm>
              <a:off x="6922097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34" name="Google Shape;2803;p78">
              <a:extLst>
                <a:ext uri="{FF2B5EF4-FFF2-40B4-BE49-F238E27FC236}">
                  <a16:creationId xmlns:a16="http://schemas.microsoft.com/office/drawing/2014/main" id="{DD113C22-9CF6-90C1-41BA-EC0FAA888286}"/>
                </a:ext>
              </a:extLst>
            </p:cNvPr>
            <p:cNvSpPr/>
            <p:nvPr/>
          </p:nvSpPr>
          <p:spPr>
            <a:xfrm>
              <a:off x="6922097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35" name="Google Shape;2804;p78">
              <a:extLst>
                <a:ext uri="{FF2B5EF4-FFF2-40B4-BE49-F238E27FC236}">
                  <a16:creationId xmlns:a16="http://schemas.microsoft.com/office/drawing/2014/main" id="{004185B3-92E4-AAA7-7B45-65D0E5DBA4D2}"/>
                </a:ext>
              </a:extLst>
            </p:cNvPr>
            <p:cNvSpPr/>
            <p:nvPr/>
          </p:nvSpPr>
          <p:spPr>
            <a:xfrm>
              <a:off x="6922097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36" name="Google Shape;2805;p78">
              <a:extLst>
                <a:ext uri="{FF2B5EF4-FFF2-40B4-BE49-F238E27FC236}">
                  <a16:creationId xmlns:a16="http://schemas.microsoft.com/office/drawing/2014/main" id="{CF693BB8-3EF5-8F75-5D53-5F21572D44BB}"/>
                </a:ext>
              </a:extLst>
            </p:cNvPr>
            <p:cNvSpPr/>
            <p:nvPr/>
          </p:nvSpPr>
          <p:spPr>
            <a:xfrm>
              <a:off x="6922097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37" name="Google Shape;2806;p78">
              <a:extLst>
                <a:ext uri="{FF2B5EF4-FFF2-40B4-BE49-F238E27FC236}">
                  <a16:creationId xmlns:a16="http://schemas.microsoft.com/office/drawing/2014/main" id="{FE7F310C-123E-7605-B69B-16F7C3CA304B}"/>
                </a:ext>
              </a:extLst>
            </p:cNvPr>
            <p:cNvSpPr/>
            <p:nvPr/>
          </p:nvSpPr>
          <p:spPr>
            <a:xfrm>
              <a:off x="6922097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38" name="Google Shape;2807;p78">
              <a:extLst>
                <a:ext uri="{FF2B5EF4-FFF2-40B4-BE49-F238E27FC236}">
                  <a16:creationId xmlns:a16="http://schemas.microsoft.com/office/drawing/2014/main" id="{99819C0D-6986-0271-9C5F-92F95441300D}"/>
                </a:ext>
              </a:extLst>
            </p:cNvPr>
            <p:cNvSpPr/>
            <p:nvPr/>
          </p:nvSpPr>
          <p:spPr>
            <a:xfrm>
              <a:off x="6922097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39" name="Google Shape;2808;p78">
              <a:extLst>
                <a:ext uri="{FF2B5EF4-FFF2-40B4-BE49-F238E27FC236}">
                  <a16:creationId xmlns:a16="http://schemas.microsoft.com/office/drawing/2014/main" id="{AFD2B8CC-231F-96CB-04DA-CBA70BED5D01}"/>
                </a:ext>
              </a:extLst>
            </p:cNvPr>
            <p:cNvSpPr/>
            <p:nvPr/>
          </p:nvSpPr>
          <p:spPr>
            <a:xfrm>
              <a:off x="6922097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40" name="Google Shape;2809;p78">
              <a:extLst>
                <a:ext uri="{FF2B5EF4-FFF2-40B4-BE49-F238E27FC236}">
                  <a16:creationId xmlns:a16="http://schemas.microsoft.com/office/drawing/2014/main" id="{38190BF0-D84F-9512-38A1-6057213BBFA7}"/>
                </a:ext>
              </a:extLst>
            </p:cNvPr>
            <p:cNvSpPr/>
            <p:nvPr/>
          </p:nvSpPr>
          <p:spPr>
            <a:xfrm>
              <a:off x="6922097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41" name="Google Shape;2810;p78">
              <a:extLst>
                <a:ext uri="{FF2B5EF4-FFF2-40B4-BE49-F238E27FC236}">
                  <a16:creationId xmlns:a16="http://schemas.microsoft.com/office/drawing/2014/main" id="{114D6AB6-1BA3-5C0E-6FCB-3B579540DA6D}"/>
                </a:ext>
              </a:extLst>
            </p:cNvPr>
            <p:cNvSpPr/>
            <p:nvPr/>
          </p:nvSpPr>
          <p:spPr>
            <a:xfrm>
              <a:off x="6922097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42" name="Google Shape;2811;p78">
              <a:extLst>
                <a:ext uri="{FF2B5EF4-FFF2-40B4-BE49-F238E27FC236}">
                  <a16:creationId xmlns:a16="http://schemas.microsoft.com/office/drawing/2014/main" id="{07FA81D2-0FD2-EE3C-817B-C265D63F6572}"/>
                </a:ext>
              </a:extLst>
            </p:cNvPr>
            <p:cNvSpPr/>
            <p:nvPr/>
          </p:nvSpPr>
          <p:spPr>
            <a:xfrm>
              <a:off x="6922097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43" name="Google Shape;2812;p78">
              <a:extLst>
                <a:ext uri="{FF2B5EF4-FFF2-40B4-BE49-F238E27FC236}">
                  <a16:creationId xmlns:a16="http://schemas.microsoft.com/office/drawing/2014/main" id="{8F4FD85F-68EE-3471-5063-329AAE883CF4}"/>
                </a:ext>
              </a:extLst>
            </p:cNvPr>
            <p:cNvSpPr/>
            <p:nvPr/>
          </p:nvSpPr>
          <p:spPr>
            <a:xfrm>
              <a:off x="7023385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44" name="Google Shape;2813;p78">
              <a:extLst>
                <a:ext uri="{FF2B5EF4-FFF2-40B4-BE49-F238E27FC236}">
                  <a16:creationId xmlns:a16="http://schemas.microsoft.com/office/drawing/2014/main" id="{02EBFB2C-1B21-6B10-F1A4-C9A3AC5B39E7}"/>
                </a:ext>
              </a:extLst>
            </p:cNvPr>
            <p:cNvSpPr/>
            <p:nvPr/>
          </p:nvSpPr>
          <p:spPr>
            <a:xfrm>
              <a:off x="7023385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45" name="Google Shape;2814;p78">
              <a:extLst>
                <a:ext uri="{FF2B5EF4-FFF2-40B4-BE49-F238E27FC236}">
                  <a16:creationId xmlns:a16="http://schemas.microsoft.com/office/drawing/2014/main" id="{7186AAED-FF41-CB86-B633-E1E1C232AD05}"/>
                </a:ext>
              </a:extLst>
            </p:cNvPr>
            <p:cNvSpPr/>
            <p:nvPr/>
          </p:nvSpPr>
          <p:spPr>
            <a:xfrm>
              <a:off x="7023385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46" name="Google Shape;2815;p78">
              <a:extLst>
                <a:ext uri="{FF2B5EF4-FFF2-40B4-BE49-F238E27FC236}">
                  <a16:creationId xmlns:a16="http://schemas.microsoft.com/office/drawing/2014/main" id="{B9D89E13-0B41-0604-9B2D-D58E55E9E915}"/>
                </a:ext>
              </a:extLst>
            </p:cNvPr>
            <p:cNvSpPr/>
            <p:nvPr/>
          </p:nvSpPr>
          <p:spPr>
            <a:xfrm>
              <a:off x="7023385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47" name="Google Shape;2816;p78">
              <a:extLst>
                <a:ext uri="{FF2B5EF4-FFF2-40B4-BE49-F238E27FC236}">
                  <a16:creationId xmlns:a16="http://schemas.microsoft.com/office/drawing/2014/main" id="{E37D1F9A-261B-4ED7-5C66-9F8FDD5F6F5C}"/>
                </a:ext>
              </a:extLst>
            </p:cNvPr>
            <p:cNvSpPr/>
            <p:nvPr/>
          </p:nvSpPr>
          <p:spPr>
            <a:xfrm>
              <a:off x="7023385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48" name="Google Shape;2817;p78">
              <a:extLst>
                <a:ext uri="{FF2B5EF4-FFF2-40B4-BE49-F238E27FC236}">
                  <a16:creationId xmlns:a16="http://schemas.microsoft.com/office/drawing/2014/main" id="{65282D2F-7D37-5E58-74BB-C4F2B53A6655}"/>
                </a:ext>
              </a:extLst>
            </p:cNvPr>
            <p:cNvSpPr/>
            <p:nvPr/>
          </p:nvSpPr>
          <p:spPr>
            <a:xfrm>
              <a:off x="7023385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0" y="2138"/>
                  </a:cubicBezTo>
                  <a:cubicBezTo>
                    <a:pt x="1331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49" name="Google Shape;2818;p78">
              <a:extLst>
                <a:ext uri="{FF2B5EF4-FFF2-40B4-BE49-F238E27FC236}">
                  <a16:creationId xmlns:a16="http://schemas.microsoft.com/office/drawing/2014/main" id="{18A3F301-E727-106A-1B43-71285011EA79}"/>
                </a:ext>
              </a:extLst>
            </p:cNvPr>
            <p:cNvSpPr/>
            <p:nvPr/>
          </p:nvSpPr>
          <p:spPr>
            <a:xfrm>
              <a:off x="7023385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50" name="Google Shape;2819;p78">
              <a:extLst>
                <a:ext uri="{FF2B5EF4-FFF2-40B4-BE49-F238E27FC236}">
                  <a16:creationId xmlns:a16="http://schemas.microsoft.com/office/drawing/2014/main" id="{419CBAFE-7E34-860F-96AB-DCA4D4061C35}"/>
                </a:ext>
              </a:extLst>
            </p:cNvPr>
            <p:cNvSpPr/>
            <p:nvPr/>
          </p:nvSpPr>
          <p:spPr>
            <a:xfrm>
              <a:off x="7023385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51" name="Google Shape;2820;p78">
              <a:extLst>
                <a:ext uri="{FF2B5EF4-FFF2-40B4-BE49-F238E27FC236}">
                  <a16:creationId xmlns:a16="http://schemas.microsoft.com/office/drawing/2014/main" id="{6D3CC82F-0CC6-EB79-6860-7562B7B94C3D}"/>
                </a:ext>
              </a:extLst>
            </p:cNvPr>
            <p:cNvSpPr/>
            <p:nvPr/>
          </p:nvSpPr>
          <p:spPr>
            <a:xfrm>
              <a:off x="7023385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52" name="Google Shape;2821;p78">
              <a:extLst>
                <a:ext uri="{FF2B5EF4-FFF2-40B4-BE49-F238E27FC236}">
                  <a16:creationId xmlns:a16="http://schemas.microsoft.com/office/drawing/2014/main" id="{52ED7769-D036-BC6A-1C9E-62E46B3354AB}"/>
                </a:ext>
              </a:extLst>
            </p:cNvPr>
            <p:cNvSpPr/>
            <p:nvPr/>
          </p:nvSpPr>
          <p:spPr>
            <a:xfrm>
              <a:off x="702338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53" name="Google Shape;2822;p78">
              <a:extLst>
                <a:ext uri="{FF2B5EF4-FFF2-40B4-BE49-F238E27FC236}">
                  <a16:creationId xmlns:a16="http://schemas.microsoft.com/office/drawing/2014/main" id="{84AC3CEF-31C5-91E7-D80F-B94ABBEFDE5D}"/>
                </a:ext>
              </a:extLst>
            </p:cNvPr>
            <p:cNvSpPr/>
            <p:nvPr/>
          </p:nvSpPr>
          <p:spPr>
            <a:xfrm>
              <a:off x="7023385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54" name="Google Shape;2823;p78">
              <a:extLst>
                <a:ext uri="{FF2B5EF4-FFF2-40B4-BE49-F238E27FC236}">
                  <a16:creationId xmlns:a16="http://schemas.microsoft.com/office/drawing/2014/main" id="{A76F0D38-4072-81AF-9986-3D444DFB6FF6}"/>
                </a:ext>
              </a:extLst>
            </p:cNvPr>
            <p:cNvSpPr/>
            <p:nvPr/>
          </p:nvSpPr>
          <p:spPr>
            <a:xfrm>
              <a:off x="7023385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55" name="Google Shape;2824;p78">
              <a:extLst>
                <a:ext uri="{FF2B5EF4-FFF2-40B4-BE49-F238E27FC236}">
                  <a16:creationId xmlns:a16="http://schemas.microsoft.com/office/drawing/2014/main" id="{1CB90CC7-C446-1F3D-0559-4C9301EA6E1D}"/>
                </a:ext>
              </a:extLst>
            </p:cNvPr>
            <p:cNvSpPr/>
            <p:nvPr/>
          </p:nvSpPr>
          <p:spPr>
            <a:xfrm>
              <a:off x="7124375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56" name="Google Shape;2825;p78">
              <a:extLst>
                <a:ext uri="{FF2B5EF4-FFF2-40B4-BE49-F238E27FC236}">
                  <a16:creationId xmlns:a16="http://schemas.microsoft.com/office/drawing/2014/main" id="{A9E8A017-0372-EB6F-5A2A-FC5C2093AEAA}"/>
                </a:ext>
              </a:extLst>
            </p:cNvPr>
            <p:cNvSpPr/>
            <p:nvPr/>
          </p:nvSpPr>
          <p:spPr>
            <a:xfrm>
              <a:off x="7124375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57" name="Google Shape;2826;p78">
              <a:extLst>
                <a:ext uri="{FF2B5EF4-FFF2-40B4-BE49-F238E27FC236}">
                  <a16:creationId xmlns:a16="http://schemas.microsoft.com/office/drawing/2014/main" id="{1CAEA2EF-6402-DEE1-6629-729DDA1D53F7}"/>
                </a:ext>
              </a:extLst>
            </p:cNvPr>
            <p:cNvSpPr/>
            <p:nvPr/>
          </p:nvSpPr>
          <p:spPr>
            <a:xfrm>
              <a:off x="7225663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58" name="Google Shape;2827;p78">
              <a:extLst>
                <a:ext uri="{FF2B5EF4-FFF2-40B4-BE49-F238E27FC236}">
                  <a16:creationId xmlns:a16="http://schemas.microsoft.com/office/drawing/2014/main" id="{9DFE4E82-5074-A893-BF53-AB8B90FA711D}"/>
                </a:ext>
              </a:extLst>
            </p:cNvPr>
            <p:cNvSpPr/>
            <p:nvPr/>
          </p:nvSpPr>
          <p:spPr>
            <a:xfrm>
              <a:off x="7225663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59" name="Google Shape;2828;p78">
              <a:extLst>
                <a:ext uri="{FF2B5EF4-FFF2-40B4-BE49-F238E27FC236}">
                  <a16:creationId xmlns:a16="http://schemas.microsoft.com/office/drawing/2014/main" id="{B775B6BE-2DF0-7850-782C-34BF664EF801}"/>
                </a:ext>
              </a:extLst>
            </p:cNvPr>
            <p:cNvSpPr/>
            <p:nvPr/>
          </p:nvSpPr>
          <p:spPr>
            <a:xfrm>
              <a:off x="7225663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60" name="Google Shape;2829;p78">
              <a:extLst>
                <a:ext uri="{FF2B5EF4-FFF2-40B4-BE49-F238E27FC236}">
                  <a16:creationId xmlns:a16="http://schemas.microsoft.com/office/drawing/2014/main" id="{D0871350-3B87-BCAE-AF94-BDB4F31BCF9F}"/>
                </a:ext>
              </a:extLst>
            </p:cNvPr>
            <p:cNvSpPr/>
            <p:nvPr/>
          </p:nvSpPr>
          <p:spPr>
            <a:xfrm>
              <a:off x="7225663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61" name="Google Shape;2830;p78">
              <a:extLst>
                <a:ext uri="{FF2B5EF4-FFF2-40B4-BE49-F238E27FC236}">
                  <a16:creationId xmlns:a16="http://schemas.microsoft.com/office/drawing/2014/main" id="{0EDFFCBE-9EEA-51B5-3CAC-732B5CEFF9D8}"/>
                </a:ext>
              </a:extLst>
            </p:cNvPr>
            <p:cNvSpPr/>
            <p:nvPr/>
          </p:nvSpPr>
          <p:spPr>
            <a:xfrm>
              <a:off x="7225663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62" name="Google Shape;2831;p78">
              <a:extLst>
                <a:ext uri="{FF2B5EF4-FFF2-40B4-BE49-F238E27FC236}">
                  <a16:creationId xmlns:a16="http://schemas.microsoft.com/office/drawing/2014/main" id="{DF2E6FD0-CCB0-FDD9-E6A8-4A4DB2BC6961}"/>
                </a:ext>
              </a:extLst>
            </p:cNvPr>
            <p:cNvSpPr/>
            <p:nvPr/>
          </p:nvSpPr>
          <p:spPr>
            <a:xfrm>
              <a:off x="7225663" y="2271681"/>
              <a:ext cx="82918" cy="70792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63" name="Google Shape;2832;p78">
              <a:extLst>
                <a:ext uri="{FF2B5EF4-FFF2-40B4-BE49-F238E27FC236}">
                  <a16:creationId xmlns:a16="http://schemas.microsoft.com/office/drawing/2014/main" id="{29B7DF1E-AC84-4C3A-A615-BFFAB0F4F021}"/>
                </a:ext>
              </a:extLst>
            </p:cNvPr>
            <p:cNvSpPr/>
            <p:nvPr/>
          </p:nvSpPr>
          <p:spPr>
            <a:xfrm>
              <a:off x="7225663" y="2372671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64" name="Google Shape;2833;p78">
              <a:extLst>
                <a:ext uri="{FF2B5EF4-FFF2-40B4-BE49-F238E27FC236}">
                  <a16:creationId xmlns:a16="http://schemas.microsoft.com/office/drawing/2014/main" id="{FF3EBD80-3BE7-F1B3-F2D0-B5EFE1DAB6BF}"/>
                </a:ext>
              </a:extLst>
            </p:cNvPr>
            <p:cNvSpPr/>
            <p:nvPr/>
          </p:nvSpPr>
          <p:spPr>
            <a:xfrm>
              <a:off x="7225663" y="247395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65" name="Google Shape;2834;p78">
              <a:extLst>
                <a:ext uri="{FF2B5EF4-FFF2-40B4-BE49-F238E27FC236}">
                  <a16:creationId xmlns:a16="http://schemas.microsoft.com/office/drawing/2014/main" id="{C27F0A3E-49FE-402E-202B-E0B62AEA04D5}"/>
                </a:ext>
              </a:extLst>
            </p:cNvPr>
            <p:cNvSpPr/>
            <p:nvPr/>
          </p:nvSpPr>
          <p:spPr>
            <a:xfrm>
              <a:off x="7225663" y="2575247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66" name="Google Shape;2835;p78">
              <a:extLst>
                <a:ext uri="{FF2B5EF4-FFF2-40B4-BE49-F238E27FC236}">
                  <a16:creationId xmlns:a16="http://schemas.microsoft.com/office/drawing/2014/main" id="{12800C1A-C8FE-5ED4-1F74-57BD65D8D312}"/>
                </a:ext>
              </a:extLst>
            </p:cNvPr>
            <p:cNvSpPr/>
            <p:nvPr/>
          </p:nvSpPr>
          <p:spPr>
            <a:xfrm>
              <a:off x="7225663" y="267650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67" name="Google Shape;2836;p78">
              <a:extLst>
                <a:ext uri="{FF2B5EF4-FFF2-40B4-BE49-F238E27FC236}">
                  <a16:creationId xmlns:a16="http://schemas.microsoft.com/office/drawing/2014/main" id="{3186DCB1-127F-46D5-6049-FB9C99F9F08C}"/>
                </a:ext>
              </a:extLst>
            </p:cNvPr>
            <p:cNvSpPr/>
            <p:nvPr/>
          </p:nvSpPr>
          <p:spPr>
            <a:xfrm>
              <a:off x="7225663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68" name="Google Shape;2837;p78">
              <a:extLst>
                <a:ext uri="{FF2B5EF4-FFF2-40B4-BE49-F238E27FC236}">
                  <a16:creationId xmlns:a16="http://schemas.microsoft.com/office/drawing/2014/main" id="{8C7473DB-A628-AF18-E60E-1899020A87ED}"/>
                </a:ext>
              </a:extLst>
            </p:cNvPr>
            <p:cNvSpPr/>
            <p:nvPr/>
          </p:nvSpPr>
          <p:spPr>
            <a:xfrm>
              <a:off x="7225663" y="2879046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69" name="Google Shape;2838;p78">
              <a:extLst>
                <a:ext uri="{FF2B5EF4-FFF2-40B4-BE49-F238E27FC236}">
                  <a16:creationId xmlns:a16="http://schemas.microsoft.com/office/drawing/2014/main" id="{42D5FACF-6F63-0171-B808-CD4389EBF310}"/>
                </a:ext>
              </a:extLst>
            </p:cNvPr>
            <p:cNvSpPr/>
            <p:nvPr/>
          </p:nvSpPr>
          <p:spPr>
            <a:xfrm>
              <a:off x="7225663" y="2980334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70" name="Google Shape;2839;p78">
              <a:extLst>
                <a:ext uri="{FF2B5EF4-FFF2-40B4-BE49-F238E27FC236}">
                  <a16:creationId xmlns:a16="http://schemas.microsoft.com/office/drawing/2014/main" id="{AF62A533-B8B3-72FD-F672-3738279332FA}"/>
                </a:ext>
              </a:extLst>
            </p:cNvPr>
            <p:cNvSpPr/>
            <p:nvPr/>
          </p:nvSpPr>
          <p:spPr>
            <a:xfrm>
              <a:off x="7225663" y="3081590"/>
              <a:ext cx="82918" cy="70825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71" name="Google Shape;2840;p78">
              <a:extLst>
                <a:ext uri="{FF2B5EF4-FFF2-40B4-BE49-F238E27FC236}">
                  <a16:creationId xmlns:a16="http://schemas.microsoft.com/office/drawing/2014/main" id="{69243076-A3FF-0480-E5D8-59955E1DE223}"/>
                </a:ext>
              </a:extLst>
            </p:cNvPr>
            <p:cNvSpPr/>
            <p:nvPr/>
          </p:nvSpPr>
          <p:spPr>
            <a:xfrm>
              <a:off x="7326918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72" name="Google Shape;2841;p78">
              <a:extLst>
                <a:ext uri="{FF2B5EF4-FFF2-40B4-BE49-F238E27FC236}">
                  <a16:creationId xmlns:a16="http://schemas.microsoft.com/office/drawing/2014/main" id="{44958385-69E5-A3B9-0415-BB9F2A9F60EB}"/>
                </a:ext>
              </a:extLst>
            </p:cNvPr>
            <p:cNvSpPr/>
            <p:nvPr/>
          </p:nvSpPr>
          <p:spPr>
            <a:xfrm>
              <a:off x="7326918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73" name="Google Shape;2842;p78">
              <a:extLst>
                <a:ext uri="{FF2B5EF4-FFF2-40B4-BE49-F238E27FC236}">
                  <a16:creationId xmlns:a16="http://schemas.microsoft.com/office/drawing/2014/main" id="{A0546B2A-F601-7323-205D-06640A5A9826}"/>
                </a:ext>
              </a:extLst>
            </p:cNvPr>
            <p:cNvSpPr/>
            <p:nvPr/>
          </p:nvSpPr>
          <p:spPr>
            <a:xfrm>
              <a:off x="7326918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74" name="Google Shape;2843;p78">
              <a:extLst>
                <a:ext uri="{FF2B5EF4-FFF2-40B4-BE49-F238E27FC236}">
                  <a16:creationId xmlns:a16="http://schemas.microsoft.com/office/drawing/2014/main" id="{CB78BCFD-A63A-D6BA-8BFA-E99725E6CCDC}"/>
                </a:ext>
              </a:extLst>
            </p:cNvPr>
            <p:cNvSpPr/>
            <p:nvPr/>
          </p:nvSpPr>
          <p:spPr>
            <a:xfrm>
              <a:off x="7326918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75" name="Google Shape;2844;p78">
              <a:extLst>
                <a:ext uri="{FF2B5EF4-FFF2-40B4-BE49-F238E27FC236}">
                  <a16:creationId xmlns:a16="http://schemas.microsoft.com/office/drawing/2014/main" id="{8563E0E8-D6AE-82C0-42EA-7E6A74E78E36}"/>
                </a:ext>
              </a:extLst>
            </p:cNvPr>
            <p:cNvSpPr/>
            <p:nvPr/>
          </p:nvSpPr>
          <p:spPr>
            <a:xfrm>
              <a:off x="7326918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76" name="Google Shape;2845;p78">
              <a:extLst>
                <a:ext uri="{FF2B5EF4-FFF2-40B4-BE49-F238E27FC236}">
                  <a16:creationId xmlns:a16="http://schemas.microsoft.com/office/drawing/2014/main" id="{4ECC98DC-502B-DF28-4C40-231BC9D6C9FD}"/>
                </a:ext>
              </a:extLst>
            </p:cNvPr>
            <p:cNvSpPr/>
            <p:nvPr/>
          </p:nvSpPr>
          <p:spPr>
            <a:xfrm>
              <a:off x="7326918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77" name="Google Shape;2846;p78">
              <a:extLst>
                <a:ext uri="{FF2B5EF4-FFF2-40B4-BE49-F238E27FC236}">
                  <a16:creationId xmlns:a16="http://schemas.microsoft.com/office/drawing/2014/main" id="{CED6983F-27E1-8F2C-4248-EEF59C0A7060}"/>
                </a:ext>
              </a:extLst>
            </p:cNvPr>
            <p:cNvSpPr/>
            <p:nvPr/>
          </p:nvSpPr>
          <p:spPr>
            <a:xfrm>
              <a:off x="7326918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78" name="Google Shape;2847;p78">
              <a:extLst>
                <a:ext uri="{FF2B5EF4-FFF2-40B4-BE49-F238E27FC236}">
                  <a16:creationId xmlns:a16="http://schemas.microsoft.com/office/drawing/2014/main" id="{DC028480-17CF-7E6B-379C-E038D0D60A27}"/>
                </a:ext>
              </a:extLst>
            </p:cNvPr>
            <p:cNvSpPr/>
            <p:nvPr/>
          </p:nvSpPr>
          <p:spPr>
            <a:xfrm>
              <a:off x="7326918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79" name="Google Shape;2848;p78">
              <a:extLst>
                <a:ext uri="{FF2B5EF4-FFF2-40B4-BE49-F238E27FC236}">
                  <a16:creationId xmlns:a16="http://schemas.microsoft.com/office/drawing/2014/main" id="{514E14BE-E164-CAEB-3557-8DDA6D74EB69}"/>
                </a:ext>
              </a:extLst>
            </p:cNvPr>
            <p:cNvSpPr/>
            <p:nvPr/>
          </p:nvSpPr>
          <p:spPr>
            <a:xfrm>
              <a:off x="7326918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80" name="Google Shape;2849;p78">
              <a:extLst>
                <a:ext uri="{FF2B5EF4-FFF2-40B4-BE49-F238E27FC236}">
                  <a16:creationId xmlns:a16="http://schemas.microsoft.com/office/drawing/2014/main" id="{4A7E9717-72B0-CF45-F609-2756E2A420CC}"/>
                </a:ext>
              </a:extLst>
            </p:cNvPr>
            <p:cNvSpPr/>
            <p:nvPr/>
          </p:nvSpPr>
          <p:spPr>
            <a:xfrm>
              <a:off x="7326918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81" name="Google Shape;2850;p78">
              <a:extLst>
                <a:ext uri="{FF2B5EF4-FFF2-40B4-BE49-F238E27FC236}">
                  <a16:creationId xmlns:a16="http://schemas.microsoft.com/office/drawing/2014/main" id="{AF48AB1D-2153-CEE1-5358-DC11728C7FA9}"/>
                </a:ext>
              </a:extLst>
            </p:cNvPr>
            <p:cNvSpPr/>
            <p:nvPr/>
          </p:nvSpPr>
          <p:spPr>
            <a:xfrm>
              <a:off x="7326918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82" name="Google Shape;2851;p78">
              <a:extLst>
                <a:ext uri="{FF2B5EF4-FFF2-40B4-BE49-F238E27FC236}">
                  <a16:creationId xmlns:a16="http://schemas.microsoft.com/office/drawing/2014/main" id="{D217046D-31FA-D402-C3FD-720819D6BF1C}"/>
                </a:ext>
              </a:extLst>
            </p:cNvPr>
            <p:cNvSpPr/>
            <p:nvPr/>
          </p:nvSpPr>
          <p:spPr>
            <a:xfrm>
              <a:off x="7326918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83" name="Google Shape;2852;p78">
              <a:extLst>
                <a:ext uri="{FF2B5EF4-FFF2-40B4-BE49-F238E27FC236}">
                  <a16:creationId xmlns:a16="http://schemas.microsoft.com/office/drawing/2014/main" id="{DC491215-9436-AFE5-9EFB-AAA8CB0744E9}"/>
                </a:ext>
              </a:extLst>
            </p:cNvPr>
            <p:cNvSpPr/>
            <p:nvPr/>
          </p:nvSpPr>
          <p:spPr>
            <a:xfrm>
              <a:off x="7326918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84" name="Google Shape;2853;p78">
              <a:extLst>
                <a:ext uri="{FF2B5EF4-FFF2-40B4-BE49-F238E27FC236}">
                  <a16:creationId xmlns:a16="http://schemas.microsoft.com/office/drawing/2014/main" id="{851672D2-7D5A-CD57-BDF4-997C34438A5F}"/>
                </a:ext>
              </a:extLst>
            </p:cNvPr>
            <p:cNvSpPr/>
            <p:nvPr/>
          </p:nvSpPr>
          <p:spPr>
            <a:xfrm>
              <a:off x="7326918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85" name="Google Shape;2854;p78">
              <a:extLst>
                <a:ext uri="{FF2B5EF4-FFF2-40B4-BE49-F238E27FC236}">
                  <a16:creationId xmlns:a16="http://schemas.microsoft.com/office/drawing/2014/main" id="{F247AB2F-72ED-8F35-361B-9B03C679A450}"/>
                </a:ext>
              </a:extLst>
            </p:cNvPr>
            <p:cNvSpPr/>
            <p:nvPr/>
          </p:nvSpPr>
          <p:spPr>
            <a:xfrm>
              <a:off x="7326918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86" name="Google Shape;2855;p78">
              <a:extLst>
                <a:ext uri="{FF2B5EF4-FFF2-40B4-BE49-F238E27FC236}">
                  <a16:creationId xmlns:a16="http://schemas.microsoft.com/office/drawing/2014/main" id="{B3712AE8-6A77-C565-8713-25C26BC8F54A}"/>
                </a:ext>
              </a:extLst>
            </p:cNvPr>
            <p:cNvSpPr/>
            <p:nvPr/>
          </p:nvSpPr>
          <p:spPr>
            <a:xfrm>
              <a:off x="7428207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87" name="Google Shape;2856;p78">
              <a:extLst>
                <a:ext uri="{FF2B5EF4-FFF2-40B4-BE49-F238E27FC236}">
                  <a16:creationId xmlns:a16="http://schemas.microsoft.com/office/drawing/2014/main" id="{93E2229E-EB3C-852D-1A07-6D227B05EFE7}"/>
                </a:ext>
              </a:extLst>
            </p:cNvPr>
            <p:cNvSpPr/>
            <p:nvPr/>
          </p:nvSpPr>
          <p:spPr>
            <a:xfrm>
              <a:off x="7428207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88" name="Google Shape;2857;p78">
              <a:extLst>
                <a:ext uri="{FF2B5EF4-FFF2-40B4-BE49-F238E27FC236}">
                  <a16:creationId xmlns:a16="http://schemas.microsoft.com/office/drawing/2014/main" id="{C2D202E9-06F7-A075-8900-0DDE4D1D24D8}"/>
                </a:ext>
              </a:extLst>
            </p:cNvPr>
            <p:cNvSpPr/>
            <p:nvPr/>
          </p:nvSpPr>
          <p:spPr>
            <a:xfrm>
              <a:off x="7428207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89" name="Google Shape;2858;p78">
              <a:extLst>
                <a:ext uri="{FF2B5EF4-FFF2-40B4-BE49-F238E27FC236}">
                  <a16:creationId xmlns:a16="http://schemas.microsoft.com/office/drawing/2014/main" id="{D727C136-6266-08F7-ECF8-3517DC21D5D1}"/>
                </a:ext>
              </a:extLst>
            </p:cNvPr>
            <p:cNvSpPr/>
            <p:nvPr/>
          </p:nvSpPr>
          <p:spPr>
            <a:xfrm>
              <a:off x="7428207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90" name="Google Shape;2859;p78">
              <a:extLst>
                <a:ext uri="{FF2B5EF4-FFF2-40B4-BE49-F238E27FC236}">
                  <a16:creationId xmlns:a16="http://schemas.microsoft.com/office/drawing/2014/main" id="{CE35A77F-A1ED-ADC8-99E7-88BFE33A2EEE}"/>
                </a:ext>
              </a:extLst>
            </p:cNvPr>
            <p:cNvSpPr/>
            <p:nvPr/>
          </p:nvSpPr>
          <p:spPr>
            <a:xfrm>
              <a:off x="7428207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91" name="Google Shape;2860;p78">
              <a:extLst>
                <a:ext uri="{FF2B5EF4-FFF2-40B4-BE49-F238E27FC236}">
                  <a16:creationId xmlns:a16="http://schemas.microsoft.com/office/drawing/2014/main" id="{346559BC-E97C-71B4-C55E-66B6E3958603}"/>
                </a:ext>
              </a:extLst>
            </p:cNvPr>
            <p:cNvSpPr/>
            <p:nvPr/>
          </p:nvSpPr>
          <p:spPr>
            <a:xfrm>
              <a:off x="7428207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92" name="Google Shape;2861;p78">
              <a:extLst>
                <a:ext uri="{FF2B5EF4-FFF2-40B4-BE49-F238E27FC236}">
                  <a16:creationId xmlns:a16="http://schemas.microsoft.com/office/drawing/2014/main" id="{35A6FC11-CD7C-E81F-AE17-E0D5496F12FD}"/>
                </a:ext>
              </a:extLst>
            </p:cNvPr>
            <p:cNvSpPr/>
            <p:nvPr/>
          </p:nvSpPr>
          <p:spPr>
            <a:xfrm>
              <a:off x="742820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93" name="Google Shape;2862;p78">
              <a:extLst>
                <a:ext uri="{FF2B5EF4-FFF2-40B4-BE49-F238E27FC236}">
                  <a16:creationId xmlns:a16="http://schemas.microsoft.com/office/drawing/2014/main" id="{CC92A3EB-6A51-BCA8-7254-1AEF9C322A23}"/>
                </a:ext>
              </a:extLst>
            </p:cNvPr>
            <p:cNvSpPr/>
            <p:nvPr/>
          </p:nvSpPr>
          <p:spPr>
            <a:xfrm>
              <a:off x="7428207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94" name="Google Shape;2863;p78">
              <a:extLst>
                <a:ext uri="{FF2B5EF4-FFF2-40B4-BE49-F238E27FC236}">
                  <a16:creationId xmlns:a16="http://schemas.microsoft.com/office/drawing/2014/main" id="{B8B28AD5-9C58-2DFB-BD22-CE32A48B0D6B}"/>
                </a:ext>
              </a:extLst>
            </p:cNvPr>
            <p:cNvSpPr/>
            <p:nvPr/>
          </p:nvSpPr>
          <p:spPr>
            <a:xfrm>
              <a:off x="7428207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95" name="Google Shape;2864;p78">
              <a:extLst>
                <a:ext uri="{FF2B5EF4-FFF2-40B4-BE49-F238E27FC236}">
                  <a16:creationId xmlns:a16="http://schemas.microsoft.com/office/drawing/2014/main" id="{4C89C4CF-466D-2491-DA86-7ABEE41FEE50}"/>
                </a:ext>
              </a:extLst>
            </p:cNvPr>
            <p:cNvSpPr/>
            <p:nvPr/>
          </p:nvSpPr>
          <p:spPr>
            <a:xfrm>
              <a:off x="7428207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96" name="Google Shape;2865;p78">
              <a:extLst>
                <a:ext uri="{FF2B5EF4-FFF2-40B4-BE49-F238E27FC236}">
                  <a16:creationId xmlns:a16="http://schemas.microsoft.com/office/drawing/2014/main" id="{66DE23AE-33C0-4A39-307D-F0E646F87CEE}"/>
                </a:ext>
              </a:extLst>
            </p:cNvPr>
            <p:cNvSpPr/>
            <p:nvPr/>
          </p:nvSpPr>
          <p:spPr>
            <a:xfrm>
              <a:off x="7428207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97" name="Google Shape;2866;p78">
              <a:extLst>
                <a:ext uri="{FF2B5EF4-FFF2-40B4-BE49-F238E27FC236}">
                  <a16:creationId xmlns:a16="http://schemas.microsoft.com/office/drawing/2014/main" id="{2632F9A8-E63F-77BF-14C4-44F5D86B8E94}"/>
                </a:ext>
              </a:extLst>
            </p:cNvPr>
            <p:cNvSpPr/>
            <p:nvPr/>
          </p:nvSpPr>
          <p:spPr>
            <a:xfrm>
              <a:off x="7428207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98" name="Google Shape;2867;p78">
              <a:extLst>
                <a:ext uri="{FF2B5EF4-FFF2-40B4-BE49-F238E27FC236}">
                  <a16:creationId xmlns:a16="http://schemas.microsoft.com/office/drawing/2014/main" id="{3A040E7D-3EAA-8D7A-436C-99FC9BE3AC7F}"/>
                </a:ext>
              </a:extLst>
            </p:cNvPr>
            <p:cNvSpPr/>
            <p:nvPr/>
          </p:nvSpPr>
          <p:spPr>
            <a:xfrm>
              <a:off x="7428207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099" name="Google Shape;2868;p78">
              <a:extLst>
                <a:ext uri="{FF2B5EF4-FFF2-40B4-BE49-F238E27FC236}">
                  <a16:creationId xmlns:a16="http://schemas.microsoft.com/office/drawing/2014/main" id="{42A04AB1-3586-854F-7560-82DDA6782F62}"/>
                </a:ext>
              </a:extLst>
            </p:cNvPr>
            <p:cNvSpPr/>
            <p:nvPr/>
          </p:nvSpPr>
          <p:spPr>
            <a:xfrm>
              <a:off x="7428207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00" name="Google Shape;2869;p78">
              <a:extLst>
                <a:ext uri="{FF2B5EF4-FFF2-40B4-BE49-F238E27FC236}">
                  <a16:creationId xmlns:a16="http://schemas.microsoft.com/office/drawing/2014/main" id="{83F0FD29-E9D1-945C-B725-9C6727BE22E1}"/>
                </a:ext>
              </a:extLst>
            </p:cNvPr>
            <p:cNvSpPr/>
            <p:nvPr/>
          </p:nvSpPr>
          <p:spPr>
            <a:xfrm>
              <a:off x="752946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01" name="Google Shape;2870;p78">
              <a:extLst>
                <a:ext uri="{FF2B5EF4-FFF2-40B4-BE49-F238E27FC236}">
                  <a16:creationId xmlns:a16="http://schemas.microsoft.com/office/drawing/2014/main" id="{2C9ADDB0-E859-2629-9E4A-5FE40FFFD795}"/>
                </a:ext>
              </a:extLst>
            </p:cNvPr>
            <p:cNvSpPr/>
            <p:nvPr/>
          </p:nvSpPr>
          <p:spPr>
            <a:xfrm>
              <a:off x="752946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02" name="Google Shape;2871;p78">
              <a:extLst>
                <a:ext uri="{FF2B5EF4-FFF2-40B4-BE49-F238E27FC236}">
                  <a16:creationId xmlns:a16="http://schemas.microsoft.com/office/drawing/2014/main" id="{1F9E62FB-1C7D-1FE8-61BB-5D14A1415619}"/>
                </a:ext>
              </a:extLst>
            </p:cNvPr>
            <p:cNvSpPr/>
            <p:nvPr/>
          </p:nvSpPr>
          <p:spPr>
            <a:xfrm>
              <a:off x="752946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03" name="Google Shape;2872;p78">
              <a:extLst>
                <a:ext uri="{FF2B5EF4-FFF2-40B4-BE49-F238E27FC236}">
                  <a16:creationId xmlns:a16="http://schemas.microsoft.com/office/drawing/2014/main" id="{20C2AFF5-E928-76E7-5872-96AD624A0B83}"/>
                </a:ext>
              </a:extLst>
            </p:cNvPr>
            <p:cNvSpPr/>
            <p:nvPr/>
          </p:nvSpPr>
          <p:spPr>
            <a:xfrm>
              <a:off x="7529462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04" name="Google Shape;2873;p78">
              <a:extLst>
                <a:ext uri="{FF2B5EF4-FFF2-40B4-BE49-F238E27FC236}">
                  <a16:creationId xmlns:a16="http://schemas.microsoft.com/office/drawing/2014/main" id="{B7780709-3BEA-B1A2-4AA5-27C91FC37EF0}"/>
                </a:ext>
              </a:extLst>
            </p:cNvPr>
            <p:cNvSpPr/>
            <p:nvPr/>
          </p:nvSpPr>
          <p:spPr>
            <a:xfrm>
              <a:off x="7529462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05" name="Google Shape;2874;p78">
              <a:extLst>
                <a:ext uri="{FF2B5EF4-FFF2-40B4-BE49-F238E27FC236}">
                  <a16:creationId xmlns:a16="http://schemas.microsoft.com/office/drawing/2014/main" id="{63D930AD-AB0C-7FD3-CF80-824FF676AD05}"/>
                </a:ext>
              </a:extLst>
            </p:cNvPr>
            <p:cNvSpPr/>
            <p:nvPr/>
          </p:nvSpPr>
          <p:spPr>
            <a:xfrm>
              <a:off x="752946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06" name="Google Shape;2875;p78">
              <a:extLst>
                <a:ext uri="{FF2B5EF4-FFF2-40B4-BE49-F238E27FC236}">
                  <a16:creationId xmlns:a16="http://schemas.microsoft.com/office/drawing/2014/main" id="{8BCFF7BA-CB9E-9ABE-97DF-FD52588C6624}"/>
                </a:ext>
              </a:extLst>
            </p:cNvPr>
            <p:cNvSpPr/>
            <p:nvPr/>
          </p:nvSpPr>
          <p:spPr>
            <a:xfrm>
              <a:off x="7529462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07" name="Google Shape;2876;p78">
              <a:extLst>
                <a:ext uri="{FF2B5EF4-FFF2-40B4-BE49-F238E27FC236}">
                  <a16:creationId xmlns:a16="http://schemas.microsoft.com/office/drawing/2014/main" id="{C2C28CBF-A05A-2BF3-20E6-C3622A3794D8}"/>
                </a:ext>
              </a:extLst>
            </p:cNvPr>
            <p:cNvSpPr/>
            <p:nvPr/>
          </p:nvSpPr>
          <p:spPr>
            <a:xfrm>
              <a:off x="7529462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08" name="Google Shape;2877;p78">
              <a:extLst>
                <a:ext uri="{FF2B5EF4-FFF2-40B4-BE49-F238E27FC236}">
                  <a16:creationId xmlns:a16="http://schemas.microsoft.com/office/drawing/2014/main" id="{923C2FEE-4E66-D926-AD04-E0491511115B}"/>
                </a:ext>
              </a:extLst>
            </p:cNvPr>
            <p:cNvSpPr/>
            <p:nvPr/>
          </p:nvSpPr>
          <p:spPr>
            <a:xfrm>
              <a:off x="7529462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09" name="Google Shape;2878;p78">
              <a:extLst>
                <a:ext uri="{FF2B5EF4-FFF2-40B4-BE49-F238E27FC236}">
                  <a16:creationId xmlns:a16="http://schemas.microsoft.com/office/drawing/2014/main" id="{5C577831-63D9-5684-BCED-7CD47D9BECC1}"/>
                </a:ext>
              </a:extLst>
            </p:cNvPr>
            <p:cNvSpPr/>
            <p:nvPr/>
          </p:nvSpPr>
          <p:spPr>
            <a:xfrm>
              <a:off x="7529462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10" name="Google Shape;2879;p78">
              <a:extLst>
                <a:ext uri="{FF2B5EF4-FFF2-40B4-BE49-F238E27FC236}">
                  <a16:creationId xmlns:a16="http://schemas.microsoft.com/office/drawing/2014/main" id="{4A76F2ED-DEBD-5B3D-6F85-296D49A0AD4B}"/>
                </a:ext>
              </a:extLst>
            </p:cNvPr>
            <p:cNvSpPr/>
            <p:nvPr/>
          </p:nvSpPr>
          <p:spPr>
            <a:xfrm>
              <a:off x="7529462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11" name="Google Shape;2880;p78">
              <a:extLst>
                <a:ext uri="{FF2B5EF4-FFF2-40B4-BE49-F238E27FC236}">
                  <a16:creationId xmlns:a16="http://schemas.microsoft.com/office/drawing/2014/main" id="{873A8A88-F428-2141-E05B-946DF04FFFE7}"/>
                </a:ext>
              </a:extLst>
            </p:cNvPr>
            <p:cNvSpPr/>
            <p:nvPr/>
          </p:nvSpPr>
          <p:spPr>
            <a:xfrm>
              <a:off x="7529462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12" name="Google Shape;2881;p78">
              <a:extLst>
                <a:ext uri="{FF2B5EF4-FFF2-40B4-BE49-F238E27FC236}">
                  <a16:creationId xmlns:a16="http://schemas.microsoft.com/office/drawing/2014/main" id="{74494133-04A0-BBC9-0CB7-3319D1486F52}"/>
                </a:ext>
              </a:extLst>
            </p:cNvPr>
            <p:cNvSpPr/>
            <p:nvPr/>
          </p:nvSpPr>
          <p:spPr>
            <a:xfrm>
              <a:off x="7529462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13" name="Google Shape;2882;p78">
              <a:extLst>
                <a:ext uri="{FF2B5EF4-FFF2-40B4-BE49-F238E27FC236}">
                  <a16:creationId xmlns:a16="http://schemas.microsoft.com/office/drawing/2014/main" id="{44386E22-E1E3-2300-D882-A984A68D5290}"/>
                </a:ext>
              </a:extLst>
            </p:cNvPr>
            <p:cNvSpPr/>
            <p:nvPr/>
          </p:nvSpPr>
          <p:spPr>
            <a:xfrm>
              <a:off x="7529462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14" name="Google Shape;2883;p78">
              <a:extLst>
                <a:ext uri="{FF2B5EF4-FFF2-40B4-BE49-F238E27FC236}">
                  <a16:creationId xmlns:a16="http://schemas.microsoft.com/office/drawing/2014/main" id="{27B0035D-83C8-D31C-E210-8CE5FDE96B42}"/>
                </a:ext>
              </a:extLst>
            </p:cNvPr>
            <p:cNvSpPr/>
            <p:nvPr/>
          </p:nvSpPr>
          <p:spPr>
            <a:xfrm>
              <a:off x="7630485" y="3182612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73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15" name="Google Shape;2884;p78">
              <a:extLst>
                <a:ext uri="{FF2B5EF4-FFF2-40B4-BE49-F238E27FC236}">
                  <a16:creationId xmlns:a16="http://schemas.microsoft.com/office/drawing/2014/main" id="{72241C9C-2CAD-C025-7F63-887D731D1CAB}"/>
                </a:ext>
              </a:extLst>
            </p:cNvPr>
            <p:cNvSpPr/>
            <p:nvPr/>
          </p:nvSpPr>
          <p:spPr>
            <a:xfrm>
              <a:off x="7630485" y="3283867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8" y="2137"/>
                    <a:pt x="1076" y="2137"/>
                  </a:cubicBezTo>
                  <a:cubicBezTo>
                    <a:pt x="1339" y="2137"/>
                    <a:pt x="1605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16" name="Google Shape;2885;p78">
              <a:extLst>
                <a:ext uri="{FF2B5EF4-FFF2-40B4-BE49-F238E27FC236}">
                  <a16:creationId xmlns:a16="http://schemas.microsoft.com/office/drawing/2014/main" id="{6229879B-4ABF-7927-4817-68F51943D999}"/>
                </a:ext>
              </a:extLst>
            </p:cNvPr>
            <p:cNvSpPr/>
            <p:nvPr/>
          </p:nvSpPr>
          <p:spPr>
            <a:xfrm>
              <a:off x="7731740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17" name="Google Shape;2886;p78">
              <a:extLst>
                <a:ext uri="{FF2B5EF4-FFF2-40B4-BE49-F238E27FC236}">
                  <a16:creationId xmlns:a16="http://schemas.microsoft.com/office/drawing/2014/main" id="{09E325A8-8E55-E313-720A-116C1E3F8F14}"/>
                </a:ext>
              </a:extLst>
            </p:cNvPr>
            <p:cNvSpPr/>
            <p:nvPr/>
          </p:nvSpPr>
          <p:spPr>
            <a:xfrm>
              <a:off x="773174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18" name="Google Shape;2887;p78">
              <a:extLst>
                <a:ext uri="{FF2B5EF4-FFF2-40B4-BE49-F238E27FC236}">
                  <a16:creationId xmlns:a16="http://schemas.microsoft.com/office/drawing/2014/main" id="{E5EF3391-3257-89B3-7741-82EF0036469C}"/>
                </a:ext>
              </a:extLst>
            </p:cNvPr>
            <p:cNvSpPr/>
            <p:nvPr/>
          </p:nvSpPr>
          <p:spPr>
            <a:xfrm>
              <a:off x="7731740" y="186686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51" y="0"/>
                  </a:moveTo>
                  <a:cubicBezTo>
                    <a:pt x="472" y="0"/>
                    <a:pt x="1" y="477"/>
                    <a:pt x="1" y="1066"/>
                  </a:cubicBezTo>
                  <a:cubicBezTo>
                    <a:pt x="1" y="1705"/>
                    <a:pt x="524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ubicBezTo>
                    <a:pt x="1061" y="1"/>
                    <a:pt x="1056" y="0"/>
                    <a:pt x="10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19" name="Google Shape;2888;p78">
              <a:extLst>
                <a:ext uri="{FF2B5EF4-FFF2-40B4-BE49-F238E27FC236}">
                  <a16:creationId xmlns:a16="http://schemas.microsoft.com/office/drawing/2014/main" id="{53658E5C-49ED-B3C5-9B3E-DEE66959A420}"/>
                </a:ext>
              </a:extLst>
            </p:cNvPr>
            <p:cNvSpPr/>
            <p:nvPr/>
          </p:nvSpPr>
          <p:spPr>
            <a:xfrm>
              <a:off x="773174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2" y="2138"/>
                    <a:pt x="1068" y="2138"/>
                  </a:cubicBezTo>
                  <a:cubicBezTo>
                    <a:pt x="1329" y="2138"/>
                    <a:pt x="1596" y="2040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20" name="Google Shape;2889;p78">
              <a:extLst>
                <a:ext uri="{FF2B5EF4-FFF2-40B4-BE49-F238E27FC236}">
                  <a16:creationId xmlns:a16="http://schemas.microsoft.com/office/drawing/2014/main" id="{43D8C8DC-EB5E-5BEF-F8D4-29433C7D54AB}"/>
                </a:ext>
              </a:extLst>
            </p:cNvPr>
            <p:cNvSpPr/>
            <p:nvPr/>
          </p:nvSpPr>
          <p:spPr>
            <a:xfrm>
              <a:off x="773174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21" name="Google Shape;2890;p78">
              <a:extLst>
                <a:ext uri="{FF2B5EF4-FFF2-40B4-BE49-F238E27FC236}">
                  <a16:creationId xmlns:a16="http://schemas.microsoft.com/office/drawing/2014/main" id="{8EB8F8F8-2379-C447-1623-A5418E924E91}"/>
                </a:ext>
              </a:extLst>
            </p:cNvPr>
            <p:cNvSpPr/>
            <p:nvPr/>
          </p:nvSpPr>
          <p:spPr>
            <a:xfrm>
              <a:off x="7731740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22" name="Google Shape;2891;p78">
              <a:extLst>
                <a:ext uri="{FF2B5EF4-FFF2-40B4-BE49-F238E27FC236}">
                  <a16:creationId xmlns:a16="http://schemas.microsoft.com/office/drawing/2014/main" id="{F2230BAC-5239-6493-5D2E-AFDEB2D3EAE5}"/>
                </a:ext>
              </a:extLst>
            </p:cNvPr>
            <p:cNvSpPr/>
            <p:nvPr/>
          </p:nvSpPr>
          <p:spPr>
            <a:xfrm>
              <a:off x="7731740" y="2271681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5"/>
                    <a:pt x="524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23" name="Google Shape;2892;p78">
              <a:extLst>
                <a:ext uri="{FF2B5EF4-FFF2-40B4-BE49-F238E27FC236}">
                  <a16:creationId xmlns:a16="http://schemas.microsoft.com/office/drawing/2014/main" id="{B4C146E9-E5D7-D6E4-5674-6BF744E3D430}"/>
                </a:ext>
              </a:extLst>
            </p:cNvPr>
            <p:cNvSpPr/>
            <p:nvPr/>
          </p:nvSpPr>
          <p:spPr>
            <a:xfrm>
              <a:off x="7731740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24" name="Google Shape;2893;p78">
              <a:extLst>
                <a:ext uri="{FF2B5EF4-FFF2-40B4-BE49-F238E27FC236}">
                  <a16:creationId xmlns:a16="http://schemas.microsoft.com/office/drawing/2014/main" id="{828EE5A7-2059-C9BD-604A-BA27E94567F6}"/>
                </a:ext>
              </a:extLst>
            </p:cNvPr>
            <p:cNvSpPr/>
            <p:nvPr/>
          </p:nvSpPr>
          <p:spPr>
            <a:xfrm>
              <a:off x="7731740" y="2473959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25" name="Google Shape;2894;p78">
              <a:extLst>
                <a:ext uri="{FF2B5EF4-FFF2-40B4-BE49-F238E27FC236}">
                  <a16:creationId xmlns:a16="http://schemas.microsoft.com/office/drawing/2014/main" id="{1058B7B6-F832-02BB-DAF2-30770BE77451}"/>
                </a:ext>
              </a:extLst>
            </p:cNvPr>
            <p:cNvSpPr/>
            <p:nvPr/>
          </p:nvSpPr>
          <p:spPr>
            <a:xfrm>
              <a:off x="7731740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26" name="Google Shape;2895;p78">
              <a:extLst>
                <a:ext uri="{FF2B5EF4-FFF2-40B4-BE49-F238E27FC236}">
                  <a16:creationId xmlns:a16="http://schemas.microsoft.com/office/drawing/2014/main" id="{86890312-078F-61F7-A9E0-18922A5DE67B}"/>
                </a:ext>
              </a:extLst>
            </p:cNvPr>
            <p:cNvSpPr/>
            <p:nvPr/>
          </p:nvSpPr>
          <p:spPr>
            <a:xfrm>
              <a:off x="7731740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27" name="Google Shape;2896;p78">
              <a:extLst>
                <a:ext uri="{FF2B5EF4-FFF2-40B4-BE49-F238E27FC236}">
                  <a16:creationId xmlns:a16="http://schemas.microsoft.com/office/drawing/2014/main" id="{26ECF8FC-D883-FEC8-3641-42E7E6EA5903}"/>
                </a:ext>
              </a:extLst>
            </p:cNvPr>
            <p:cNvSpPr/>
            <p:nvPr/>
          </p:nvSpPr>
          <p:spPr>
            <a:xfrm>
              <a:off x="7731740" y="2777791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28" name="Google Shape;2897;p78">
              <a:extLst>
                <a:ext uri="{FF2B5EF4-FFF2-40B4-BE49-F238E27FC236}">
                  <a16:creationId xmlns:a16="http://schemas.microsoft.com/office/drawing/2014/main" id="{E2167E7F-347A-A319-2A49-88EFF79A6020}"/>
                </a:ext>
              </a:extLst>
            </p:cNvPr>
            <p:cNvSpPr/>
            <p:nvPr/>
          </p:nvSpPr>
          <p:spPr>
            <a:xfrm>
              <a:off x="7731740" y="287904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29" name="Google Shape;2898;p78">
              <a:extLst>
                <a:ext uri="{FF2B5EF4-FFF2-40B4-BE49-F238E27FC236}">
                  <a16:creationId xmlns:a16="http://schemas.microsoft.com/office/drawing/2014/main" id="{F565D462-E7DE-355F-0ADF-5A5D5DB426B6}"/>
                </a:ext>
              </a:extLst>
            </p:cNvPr>
            <p:cNvSpPr/>
            <p:nvPr/>
          </p:nvSpPr>
          <p:spPr>
            <a:xfrm>
              <a:off x="7731740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30" name="Google Shape;2899;p78">
              <a:extLst>
                <a:ext uri="{FF2B5EF4-FFF2-40B4-BE49-F238E27FC236}">
                  <a16:creationId xmlns:a16="http://schemas.microsoft.com/office/drawing/2014/main" id="{14143209-901F-8E2A-9547-0FD4F218D00E}"/>
                </a:ext>
              </a:extLst>
            </p:cNvPr>
            <p:cNvSpPr/>
            <p:nvPr/>
          </p:nvSpPr>
          <p:spPr>
            <a:xfrm>
              <a:off x="7731740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31" name="Google Shape;2900;p78">
              <a:extLst>
                <a:ext uri="{FF2B5EF4-FFF2-40B4-BE49-F238E27FC236}">
                  <a16:creationId xmlns:a16="http://schemas.microsoft.com/office/drawing/2014/main" id="{E24CE1FA-3C78-7816-6453-F3B6996BCBA5}"/>
                </a:ext>
              </a:extLst>
            </p:cNvPr>
            <p:cNvSpPr/>
            <p:nvPr/>
          </p:nvSpPr>
          <p:spPr>
            <a:xfrm>
              <a:off x="7731740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1" y="1711"/>
                    <a:pt x="521" y="2137"/>
                    <a:pt x="1067" y="2137"/>
                  </a:cubicBezTo>
                  <a:cubicBezTo>
                    <a:pt x="1328" y="2137"/>
                    <a:pt x="1595" y="2039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32" name="Google Shape;2901;p78">
              <a:extLst>
                <a:ext uri="{FF2B5EF4-FFF2-40B4-BE49-F238E27FC236}">
                  <a16:creationId xmlns:a16="http://schemas.microsoft.com/office/drawing/2014/main" id="{80A65103-1989-C465-B4E4-D4CB717E63E2}"/>
                </a:ext>
              </a:extLst>
            </p:cNvPr>
            <p:cNvSpPr/>
            <p:nvPr/>
          </p:nvSpPr>
          <p:spPr>
            <a:xfrm>
              <a:off x="7731740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5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33" name="Google Shape;2902;p78">
              <a:extLst>
                <a:ext uri="{FF2B5EF4-FFF2-40B4-BE49-F238E27FC236}">
                  <a16:creationId xmlns:a16="http://schemas.microsoft.com/office/drawing/2014/main" id="{7695A88D-69E9-3CF0-052B-8DC879EF63F2}"/>
                </a:ext>
              </a:extLst>
            </p:cNvPr>
            <p:cNvSpPr/>
            <p:nvPr/>
          </p:nvSpPr>
          <p:spPr>
            <a:xfrm>
              <a:off x="7731740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34" name="Google Shape;2903;p78">
              <a:extLst>
                <a:ext uri="{FF2B5EF4-FFF2-40B4-BE49-F238E27FC236}">
                  <a16:creationId xmlns:a16="http://schemas.microsoft.com/office/drawing/2014/main" id="{549F4206-3A9D-10C1-6284-CCAFD78797F0}"/>
                </a:ext>
              </a:extLst>
            </p:cNvPr>
            <p:cNvSpPr/>
            <p:nvPr/>
          </p:nvSpPr>
          <p:spPr>
            <a:xfrm>
              <a:off x="7833028" y="156302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35" name="Google Shape;2904;p78">
              <a:extLst>
                <a:ext uri="{FF2B5EF4-FFF2-40B4-BE49-F238E27FC236}">
                  <a16:creationId xmlns:a16="http://schemas.microsoft.com/office/drawing/2014/main" id="{14F9ED66-2351-8B62-B26A-1EDB290AD937}"/>
                </a:ext>
              </a:extLst>
            </p:cNvPr>
            <p:cNvSpPr/>
            <p:nvPr/>
          </p:nvSpPr>
          <p:spPr>
            <a:xfrm>
              <a:off x="783302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36" name="Google Shape;2905;p78">
              <a:extLst>
                <a:ext uri="{FF2B5EF4-FFF2-40B4-BE49-F238E27FC236}">
                  <a16:creationId xmlns:a16="http://schemas.microsoft.com/office/drawing/2014/main" id="{CA9B4FDD-A9B2-3E92-3D78-B5B90B34AF8B}"/>
                </a:ext>
              </a:extLst>
            </p:cNvPr>
            <p:cNvSpPr/>
            <p:nvPr/>
          </p:nvSpPr>
          <p:spPr>
            <a:xfrm>
              <a:off x="7833028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37" name="Google Shape;2906;p78">
              <a:extLst>
                <a:ext uri="{FF2B5EF4-FFF2-40B4-BE49-F238E27FC236}">
                  <a16:creationId xmlns:a16="http://schemas.microsoft.com/office/drawing/2014/main" id="{E5AD0F4D-2FD3-9CC2-D924-6100BD798220}"/>
                </a:ext>
              </a:extLst>
            </p:cNvPr>
            <p:cNvSpPr/>
            <p:nvPr/>
          </p:nvSpPr>
          <p:spPr>
            <a:xfrm>
              <a:off x="7833028" y="186686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51" y="0"/>
                  </a:moveTo>
                  <a:cubicBezTo>
                    <a:pt x="472" y="0"/>
                    <a:pt x="0" y="477"/>
                    <a:pt x="0" y="1066"/>
                  </a:cubicBezTo>
                  <a:cubicBezTo>
                    <a:pt x="0" y="1705"/>
                    <a:pt x="524" y="2132"/>
                    <a:pt x="1072" y="2132"/>
                  </a:cubicBezTo>
                  <a:cubicBezTo>
                    <a:pt x="1331" y="2132"/>
                    <a:pt x="1596" y="2036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ubicBezTo>
                    <a:pt x="1060" y="1"/>
                    <a:pt x="1055" y="0"/>
                    <a:pt x="10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38" name="Google Shape;2907;p78">
              <a:extLst>
                <a:ext uri="{FF2B5EF4-FFF2-40B4-BE49-F238E27FC236}">
                  <a16:creationId xmlns:a16="http://schemas.microsoft.com/office/drawing/2014/main" id="{027462D6-F7E9-9F74-2695-2A4FED609A60}"/>
                </a:ext>
              </a:extLst>
            </p:cNvPr>
            <p:cNvSpPr/>
            <p:nvPr/>
          </p:nvSpPr>
          <p:spPr>
            <a:xfrm>
              <a:off x="783302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2" y="2138"/>
                    <a:pt x="1068" y="2138"/>
                  </a:cubicBezTo>
                  <a:cubicBezTo>
                    <a:pt x="1329" y="2138"/>
                    <a:pt x="1595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39" name="Google Shape;2908;p78">
              <a:extLst>
                <a:ext uri="{FF2B5EF4-FFF2-40B4-BE49-F238E27FC236}">
                  <a16:creationId xmlns:a16="http://schemas.microsoft.com/office/drawing/2014/main" id="{CFECD893-CC1D-DD6C-69BE-9A2B7A1F565E}"/>
                </a:ext>
              </a:extLst>
            </p:cNvPr>
            <p:cNvSpPr/>
            <p:nvPr/>
          </p:nvSpPr>
          <p:spPr>
            <a:xfrm>
              <a:off x="7833028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40" name="Google Shape;2909;p78">
              <a:extLst>
                <a:ext uri="{FF2B5EF4-FFF2-40B4-BE49-F238E27FC236}">
                  <a16:creationId xmlns:a16="http://schemas.microsoft.com/office/drawing/2014/main" id="{68F70A9B-3751-5C1F-CB98-781D7AC059FC}"/>
                </a:ext>
              </a:extLst>
            </p:cNvPr>
            <p:cNvSpPr/>
            <p:nvPr/>
          </p:nvSpPr>
          <p:spPr>
            <a:xfrm>
              <a:off x="7833028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41" name="Google Shape;2910;p78">
              <a:extLst>
                <a:ext uri="{FF2B5EF4-FFF2-40B4-BE49-F238E27FC236}">
                  <a16:creationId xmlns:a16="http://schemas.microsoft.com/office/drawing/2014/main" id="{E05E5404-0AA7-D9CB-1833-ECFB50C7270A}"/>
                </a:ext>
              </a:extLst>
            </p:cNvPr>
            <p:cNvSpPr/>
            <p:nvPr/>
          </p:nvSpPr>
          <p:spPr>
            <a:xfrm>
              <a:off x="7833028" y="2271681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5"/>
                    <a:pt x="524" y="2132"/>
                    <a:pt x="1072" y="2132"/>
                  </a:cubicBezTo>
                  <a:cubicBezTo>
                    <a:pt x="1331" y="2132"/>
                    <a:pt x="1596" y="2036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42" name="Google Shape;2911;p78">
              <a:extLst>
                <a:ext uri="{FF2B5EF4-FFF2-40B4-BE49-F238E27FC236}">
                  <a16:creationId xmlns:a16="http://schemas.microsoft.com/office/drawing/2014/main" id="{DFCDE17F-AB65-CA40-3B30-8F207AAE658F}"/>
                </a:ext>
              </a:extLst>
            </p:cNvPr>
            <p:cNvSpPr/>
            <p:nvPr/>
          </p:nvSpPr>
          <p:spPr>
            <a:xfrm>
              <a:off x="7833028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74"/>
                  </a:cubicBezTo>
                  <a:cubicBezTo>
                    <a:pt x="0" y="1712"/>
                    <a:pt x="521" y="2138"/>
                    <a:pt x="1067" y="2138"/>
                  </a:cubicBezTo>
                  <a:cubicBezTo>
                    <a:pt x="1328" y="2138"/>
                    <a:pt x="1595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43" name="Google Shape;2912;p78">
              <a:extLst>
                <a:ext uri="{FF2B5EF4-FFF2-40B4-BE49-F238E27FC236}">
                  <a16:creationId xmlns:a16="http://schemas.microsoft.com/office/drawing/2014/main" id="{7B6E5DEB-6351-86AE-F847-BD688BCEA138}"/>
                </a:ext>
              </a:extLst>
            </p:cNvPr>
            <p:cNvSpPr/>
            <p:nvPr/>
          </p:nvSpPr>
          <p:spPr>
            <a:xfrm>
              <a:off x="7833028" y="2473959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1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44" name="Google Shape;2913;p78">
              <a:extLst>
                <a:ext uri="{FF2B5EF4-FFF2-40B4-BE49-F238E27FC236}">
                  <a16:creationId xmlns:a16="http://schemas.microsoft.com/office/drawing/2014/main" id="{CE5774C4-370B-34C5-6DE3-57F1BCBAA3C5}"/>
                </a:ext>
              </a:extLst>
            </p:cNvPr>
            <p:cNvSpPr/>
            <p:nvPr/>
          </p:nvSpPr>
          <p:spPr>
            <a:xfrm>
              <a:off x="7833028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45" name="Google Shape;2914;p78">
              <a:extLst>
                <a:ext uri="{FF2B5EF4-FFF2-40B4-BE49-F238E27FC236}">
                  <a16:creationId xmlns:a16="http://schemas.microsoft.com/office/drawing/2014/main" id="{1C436D59-8E4E-26A7-0068-FB881F549B67}"/>
                </a:ext>
              </a:extLst>
            </p:cNvPr>
            <p:cNvSpPr/>
            <p:nvPr/>
          </p:nvSpPr>
          <p:spPr>
            <a:xfrm>
              <a:off x="7833028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46" name="Google Shape;2915;p78">
              <a:extLst>
                <a:ext uri="{FF2B5EF4-FFF2-40B4-BE49-F238E27FC236}">
                  <a16:creationId xmlns:a16="http://schemas.microsoft.com/office/drawing/2014/main" id="{46DE91BF-C11B-4A3E-A7E7-3CDD7216158A}"/>
                </a:ext>
              </a:extLst>
            </p:cNvPr>
            <p:cNvSpPr/>
            <p:nvPr/>
          </p:nvSpPr>
          <p:spPr>
            <a:xfrm>
              <a:off x="7833028" y="2777791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47" name="Google Shape;2916;p78">
              <a:extLst>
                <a:ext uri="{FF2B5EF4-FFF2-40B4-BE49-F238E27FC236}">
                  <a16:creationId xmlns:a16="http://schemas.microsoft.com/office/drawing/2014/main" id="{C945162A-167C-ADF1-E269-CAA8872FF51E}"/>
                </a:ext>
              </a:extLst>
            </p:cNvPr>
            <p:cNvSpPr/>
            <p:nvPr/>
          </p:nvSpPr>
          <p:spPr>
            <a:xfrm>
              <a:off x="7833028" y="287904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48" name="Google Shape;2917;p78">
              <a:extLst>
                <a:ext uri="{FF2B5EF4-FFF2-40B4-BE49-F238E27FC236}">
                  <a16:creationId xmlns:a16="http://schemas.microsoft.com/office/drawing/2014/main" id="{F9AFABD6-70C1-31DC-C3A9-DA108C63C433}"/>
                </a:ext>
              </a:extLst>
            </p:cNvPr>
            <p:cNvSpPr/>
            <p:nvPr/>
          </p:nvSpPr>
          <p:spPr>
            <a:xfrm>
              <a:off x="7833028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49" name="Google Shape;2918;p78">
              <a:extLst>
                <a:ext uri="{FF2B5EF4-FFF2-40B4-BE49-F238E27FC236}">
                  <a16:creationId xmlns:a16="http://schemas.microsoft.com/office/drawing/2014/main" id="{5CB393F6-BEFA-33EB-6449-8E6DB901291A}"/>
                </a:ext>
              </a:extLst>
            </p:cNvPr>
            <p:cNvSpPr/>
            <p:nvPr/>
          </p:nvSpPr>
          <p:spPr>
            <a:xfrm>
              <a:off x="7833028" y="308159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50" name="Google Shape;2919;p78">
              <a:extLst>
                <a:ext uri="{FF2B5EF4-FFF2-40B4-BE49-F238E27FC236}">
                  <a16:creationId xmlns:a16="http://schemas.microsoft.com/office/drawing/2014/main" id="{8DA96C7D-37D2-EB25-EF43-06FC12AAE5AC}"/>
                </a:ext>
              </a:extLst>
            </p:cNvPr>
            <p:cNvSpPr/>
            <p:nvPr/>
          </p:nvSpPr>
          <p:spPr>
            <a:xfrm>
              <a:off x="7833028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0" y="1711"/>
                    <a:pt x="521" y="2137"/>
                    <a:pt x="1067" y="2137"/>
                  </a:cubicBezTo>
                  <a:cubicBezTo>
                    <a:pt x="1328" y="2137"/>
                    <a:pt x="1595" y="2039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51" name="Google Shape;2920;p78">
              <a:extLst>
                <a:ext uri="{FF2B5EF4-FFF2-40B4-BE49-F238E27FC236}">
                  <a16:creationId xmlns:a16="http://schemas.microsoft.com/office/drawing/2014/main" id="{492CB7EB-B265-7F72-3FB4-B6C5465B301C}"/>
                </a:ext>
              </a:extLst>
            </p:cNvPr>
            <p:cNvSpPr/>
            <p:nvPr/>
          </p:nvSpPr>
          <p:spPr>
            <a:xfrm>
              <a:off x="7833028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52" name="Google Shape;2921;p78">
              <a:extLst>
                <a:ext uri="{FF2B5EF4-FFF2-40B4-BE49-F238E27FC236}">
                  <a16:creationId xmlns:a16="http://schemas.microsoft.com/office/drawing/2014/main" id="{5055CB2C-F68E-4934-7946-7E118C0B23D7}"/>
                </a:ext>
              </a:extLst>
            </p:cNvPr>
            <p:cNvSpPr/>
            <p:nvPr/>
          </p:nvSpPr>
          <p:spPr>
            <a:xfrm>
              <a:off x="7934284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53" name="Google Shape;2922;p78">
              <a:extLst>
                <a:ext uri="{FF2B5EF4-FFF2-40B4-BE49-F238E27FC236}">
                  <a16:creationId xmlns:a16="http://schemas.microsoft.com/office/drawing/2014/main" id="{EC1F7EE5-CEA2-1836-C709-B37E903D43E1}"/>
                </a:ext>
              </a:extLst>
            </p:cNvPr>
            <p:cNvSpPr/>
            <p:nvPr/>
          </p:nvSpPr>
          <p:spPr>
            <a:xfrm>
              <a:off x="7934284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54" name="Google Shape;2923;p78">
              <a:extLst>
                <a:ext uri="{FF2B5EF4-FFF2-40B4-BE49-F238E27FC236}">
                  <a16:creationId xmlns:a16="http://schemas.microsoft.com/office/drawing/2014/main" id="{B51F3DCE-659F-A31D-46B0-C26F59F3F047}"/>
                </a:ext>
              </a:extLst>
            </p:cNvPr>
            <p:cNvSpPr/>
            <p:nvPr/>
          </p:nvSpPr>
          <p:spPr>
            <a:xfrm>
              <a:off x="7934284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55" name="Google Shape;2924;p78">
              <a:extLst>
                <a:ext uri="{FF2B5EF4-FFF2-40B4-BE49-F238E27FC236}">
                  <a16:creationId xmlns:a16="http://schemas.microsoft.com/office/drawing/2014/main" id="{8DF852AC-D736-43AA-C605-2B5ACD34B840}"/>
                </a:ext>
              </a:extLst>
            </p:cNvPr>
            <p:cNvSpPr/>
            <p:nvPr/>
          </p:nvSpPr>
          <p:spPr>
            <a:xfrm>
              <a:off x="7934284" y="1866860"/>
              <a:ext cx="82884" cy="70759"/>
            </a:xfrm>
            <a:custGeom>
              <a:avLst/>
              <a:gdLst/>
              <a:ahLst/>
              <a:cxnLst/>
              <a:rect l="l" t="t" r="r" b="b"/>
              <a:pathLst>
                <a:path w="2495" h="2130" extrusionOk="0">
                  <a:moveTo>
                    <a:pt x="1084" y="1"/>
                  </a:moveTo>
                  <a:cubicBezTo>
                    <a:pt x="1080" y="1"/>
                    <a:pt x="1077" y="1"/>
                    <a:pt x="1074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4" y="1149"/>
                    <a:pt x="2020" y="1"/>
                    <a:pt x="10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56" name="Google Shape;2925;p78">
              <a:extLst>
                <a:ext uri="{FF2B5EF4-FFF2-40B4-BE49-F238E27FC236}">
                  <a16:creationId xmlns:a16="http://schemas.microsoft.com/office/drawing/2014/main" id="{71C54469-1F19-5CB9-DF85-C07CFBBE64AF}"/>
                </a:ext>
              </a:extLst>
            </p:cNvPr>
            <p:cNvSpPr/>
            <p:nvPr/>
          </p:nvSpPr>
          <p:spPr>
            <a:xfrm>
              <a:off x="7934284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57" name="Google Shape;2926;p78">
              <a:extLst>
                <a:ext uri="{FF2B5EF4-FFF2-40B4-BE49-F238E27FC236}">
                  <a16:creationId xmlns:a16="http://schemas.microsoft.com/office/drawing/2014/main" id="{A29D71EA-983E-0091-E844-058BAB53DDD6}"/>
                </a:ext>
              </a:extLst>
            </p:cNvPr>
            <p:cNvSpPr/>
            <p:nvPr/>
          </p:nvSpPr>
          <p:spPr>
            <a:xfrm>
              <a:off x="7934284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58" name="Google Shape;2927;p78">
              <a:extLst>
                <a:ext uri="{FF2B5EF4-FFF2-40B4-BE49-F238E27FC236}">
                  <a16:creationId xmlns:a16="http://schemas.microsoft.com/office/drawing/2014/main" id="{ACE60E62-0203-3860-EC09-9323C17DCE38}"/>
                </a:ext>
              </a:extLst>
            </p:cNvPr>
            <p:cNvSpPr/>
            <p:nvPr/>
          </p:nvSpPr>
          <p:spPr>
            <a:xfrm>
              <a:off x="793428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59" name="Google Shape;2928;p78">
              <a:extLst>
                <a:ext uri="{FF2B5EF4-FFF2-40B4-BE49-F238E27FC236}">
                  <a16:creationId xmlns:a16="http://schemas.microsoft.com/office/drawing/2014/main" id="{007768CF-4282-089D-860C-A34F4AEAC57D}"/>
                </a:ext>
              </a:extLst>
            </p:cNvPr>
            <p:cNvSpPr/>
            <p:nvPr/>
          </p:nvSpPr>
          <p:spPr>
            <a:xfrm>
              <a:off x="7934284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60" name="Google Shape;2929;p78">
              <a:extLst>
                <a:ext uri="{FF2B5EF4-FFF2-40B4-BE49-F238E27FC236}">
                  <a16:creationId xmlns:a16="http://schemas.microsoft.com/office/drawing/2014/main" id="{B6533461-0186-37E0-9BBC-13AABF5089F0}"/>
                </a:ext>
              </a:extLst>
            </p:cNvPr>
            <p:cNvSpPr/>
            <p:nvPr/>
          </p:nvSpPr>
          <p:spPr>
            <a:xfrm>
              <a:off x="7934284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61" name="Google Shape;2930;p78">
              <a:extLst>
                <a:ext uri="{FF2B5EF4-FFF2-40B4-BE49-F238E27FC236}">
                  <a16:creationId xmlns:a16="http://schemas.microsoft.com/office/drawing/2014/main" id="{E95B9B95-84A8-56C7-BF2E-B594F88C3FA7}"/>
                </a:ext>
              </a:extLst>
            </p:cNvPr>
            <p:cNvSpPr/>
            <p:nvPr/>
          </p:nvSpPr>
          <p:spPr>
            <a:xfrm>
              <a:off x="7934284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62" name="Google Shape;2931;p78">
              <a:extLst>
                <a:ext uri="{FF2B5EF4-FFF2-40B4-BE49-F238E27FC236}">
                  <a16:creationId xmlns:a16="http://schemas.microsoft.com/office/drawing/2014/main" id="{66CB636B-424B-9DE5-AE81-AD86A7DA2DDF}"/>
                </a:ext>
              </a:extLst>
            </p:cNvPr>
            <p:cNvSpPr/>
            <p:nvPr/>
          </p:nvSpPr>
          <p:spPr>
            <a:xfrm>
              <a:off x="7934284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63" name="Google Shape;2932;p78">
              <a:extLst>
                <a:ext uri="{FF2B5EF4-FFF2-40B4-BE49-F238E27FC236}">
                  <a16:creationId xmlns:a16="http://schemas.microsoft.com/office/drawing/2014/main" id="{3F743DD0-A5DB-6ED4-487F-51D1472C7A7C}"/>
                </a:ext>
              </a:extLst>
            </p:cNvPr>
            <p:cNvSpPr/>
            <p:nvPr/>
          </p:nvSpPr>
          <p:spPr>
            <a:xfrm>
              <a:off x="7934284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64" name="Google Shape;2933;p78">
              <a:extLst>
                <a:ext uri="{FF2B5EF4-FFF2-40B4-BE49-F238E27FC236}">
                  <a16:creationId xmlns:a16="http://schemas.microsoft.com/office/drawing/2014/main" id="{6D5F7FAD-FF5B-E6EF-D453-00EC6A7F9C7A}"/>
                </a:ext>
              </a:extLst>
            </p:cNvPr>
            <p:cNvSpPr/>
            <p:nvPr/>
          </p:nvSpPr>
          <p:spPr>
            <a:xfrm>
              <a:off x="7934284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65" name="Google Shape;2934;p78">
              <a:extLst>
                <a:ext uri="{FF2B5EF4-FFF2-40B4-BE49-F238E27FC236}">
                  <a16:creationId xmlns:a16="http://schemas.microsoft.com/office/drawing/2014/main" id="{4C507047-7818-2604-7D28-E26ED7E30A50}"/>
                </a:ext>
              </a:extLst>
            </p:cNvPr>
            <p:cNvSpPr/>
            <p:nvPr/>
          </p:nvSpPr>
          <p:spPr>
            <a:xfrm>
              <a:off x="7934284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66" name="Google Shape;2935;p78">
              <a:extLst>
                <a:ext uri="{FF2B5EF4-FFF2-40B4-BE49-F238E27FC236}">
                  <a16:creationId xmlns:a16="http://schemas.microsoft.com/office/drawing/2014/main" id="{5F4F0D51-8F2E-1B52-406C-0230D428B688}"/>
                </a:ext>
              </a:extLst>
            </p:cNvPr>
            <p:cNvSpPr/>
            <p:nvPr/>
          </p:nvSpPr>
          <p:spPr>
            <a:xfrm>
              <a:off x="7934284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67" name="Google Shape;2936;p78">
              <a:extLst>
                <a:ext uri="{FF2B5EF4-FFF2-40B4-BE49-F238E27FC236}">
                  <a16:creationId xmlns:a16="http://schemas.microsoft.com/office/drawing/2014/main" id="{E4D2B219-4D0A-3AF6-0AE3-458DE7C8190C}"/>
                </a:ext>
              </a:extLst>
            </p:cNvPr>
            <p:cNvSpPr/>
            <p:nvPr/>
          </p:nvSpPr>
          <p:spPr>
            <a:xfrm>
              <a:off x="7934284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68" name="Google Shape;2937;p78">
              <a:extLst>
                <a:ext uri="{FF2B5EF4-FFF2-40B4-BE49-F238E27FC236}">
                  <a16:creationId xmlns:a16="http://schemas.microsoft.com/office/drawing/2014/main" id="{5F342732-0243-52AC-6F96-83D1B8BA5836}"/>
                </a:ext>
              </a:extLst>
            </p:cNvPr>
            <p:cNvSpPr/>
            <p:nvPr/>
          </p:nvSpPr>
          <p:spPr>
            <a:xfrm>
              <a:off x="7934284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69" name="Google Shape;2938;p78">
              <a:extLst>
                <a:ext uri="{FF2B5EF4-FFF2-40B4-BE49-F238E27FC236}">
                  <a16:creationId xmlns:a16="http://schemas.microsoft.com/office/drawing/2014/main" id="{AFF9514D-93D4-751A-F989-EC4A155973D8}"/>
                </a:ext>
              </a:extLst>
            </p:cNvPr>
            <p:cNvSpPr/>
            <p:nvPr/>
          </p:nvSpPr>
          <p:spPr>
            <a:xfrm>
              <a:off x="803557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70" name="Google Shape;2939;p78">
              <a:extLst>
                <a:ext uri="{FF2B5EF4-FFF2-40B4-BE49-F238E27FC236}">
                  <a16:creationId xmlns:a16="http://schemas.microsoft.com/office/drawing/2014/main" id="{93B7A1F1-EF66-9171-56EA-C40897FA9E79}"/>
                </a:ext>
              </a:extLst>
            </p:cNvPr>
            <p:cNvSpPr/>
            <p:nvPr/>
          </p:nvSpPr>
          <p:spPr>
            <a:xfrm>
              <a:off x="803557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71" name="Google Shape;2940;p78">
              <a:extLst>
                <a:ext uri="{FF2B5EF4-FFF2-40B4-BE49-F238E27FC236}">
                  <a16:creationId xmlns:a16="http://schemas.microsoft.com/office/drawing/2014/main" id="{F8159D2A-041B-AA59-2613-19F160C4F36E}"/>
                </a:ext>
              </a:extLst>
            </p:cNvPr>
            <p:cNvSpPr/>
            <p:nvPr/>
          </p:nvSpPr>
          <p:spPr>
            <a:xfrm>
              <a:off x="803557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72" name="Google Shape;2941;p78">
              <a:extLst>
                <a:ext uri="{FF2B5EF4-FFF2-40B4-BE49-F238E27FC236}">
                  <a16:creationId xmlns:a16="http://schemas.microsoft.com/office/drawing/2014/main" id="{41563226-1B8D-8430-1BFB-73C2694AF9A4}"/>
                </a:ext>
              </a:extLst>
            </p:cNvPr>
            <p:cNvSpPr/>
            <p:nvPr/>
          </p:nvSpPr>
          <p:spPr>
            <a:xfrm>
              <a:off x="803557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73" name="Google Shape;2942;p78">
              <a:extLst>
                <a:ext uri="{FF2B5EF4-FFF2-40B4-BE49-F238E27FC236}">
                  <a16:creationId xmlns:a16="http://schemas.microsoft.com/office/drawing/2014/main" id="{1AB56CB9-2877-D1F5-C35C-830B71310CE5}"/>
                </a:ext>
              </a:extLst>
            </p:cNvPr>
            <p:cNvSpPr/>
            <p:nvPr/>
          </p:nvSpPr>
          <p:spPr>
            <a:xfrm>
              <a:off x="8035572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74" name="Google Shape;2943;p78">
              <a:extLst>
                <a:ext uri="{FF2B5EF4-FFF2-40B4-BE49-F238E27FC236}">
                  <a16:creationId xmlns:a16="http://schemas.microsoft.com/office/drawing/2014/main" id="{FF211B80-4EB3-1FA2-4E9B-93F166D38BDC}"/>
                </a:ext>
              </a:extLst>
            </p:cNvPr>
            <p:cNvSpPr/>
            <p:nvPr/>
          </p:nvSpPr>
          <p:spPr>
            <a:xfrm>
              <a:off x="8035572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75" name="Google Shape;2944;p78">
              <a:extLst>
                <a:ext uri="{FF2B5EF4-FFF2-40B4-BE49-F238E27FC236}">
                  <a16:creationId xmlns:a16="http://schemas.microsoft.com/office/drawing/2014/main" id="{7F83371E-7C51-375E-84C9-88ACFB1A14F8}"/>
                </a:ext>
              </a:extLst>
            </p:cNvPr>
            <p:cNvSpPr/>
            <p:nvPr/>
          </p:nvSpPr>
          <p:spPr>
            <a:xfrm>
              <a:off x="803557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76" name="Google Shape;2945;p78">
              <a:extLst>
                <a:ext uri="{FF2B5EF4-FFF2-40B4-BE49-F238E27FC236}">
                  <a16:creationId xmlns:a16="http://schemas.microsoft.com/office/drawing/2014/main" id="{FC4A227F-9658-79F0-5CCB-49160A69C2A0}"/>
                </a:ext>
              </a:extLst>
            </p:cNvPr>
            <p:cNvSpPr/>
            <p:nvPr/>
          </p:nvSpPr>
          <p:spPr>
            <a:xfrm>
              <a:off x="8035572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77" name="Google Shape;2946;p78">
              <a:extLst>
                <a:ext uri="{FF2B5EF4-FFF2-40B4-BE49-F238E27FC236}">
                  <a16:creationId xmlns:a16="http://schemas.microsoft.com/office/drawing/2014/main" id="{5391292E-C3F3-9F6B-0084-6DC4E4149579}"/>
                </a:ext>
              </a:extLst>
            </p:cNvPr>
            <p:cNvSpPr/>
            <p:nvPr/>
          </p:nvSpPr>
          <p:spPr>
            <a:xfrm>
              <a:off x="8035572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78" name="Google Shape;2947;p78">
              <a:extLst>
                <a:ext uri="{FF2B5EF4-FFF2-40B4-BE49-F238E27FC236}">
                  <a16:creationId xmlns:a16="http://schemas.microsoft.com/office/drawing/2014/main" id="{450B41D6-9541-A13F-C56A-1868B46869E3}"/>
                </a:ext>
              </a:extLst>
            </p:cNvPr>
            <p:cNvSpPr/>
            <p:nvPr/>
          </p:nvSpPr>
          <p:spPr>
            <a:xfrm>
              <a:off x="8035572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79" name="Google Shape;2948;p78">
              <a:extLst>
                <a:ext uri="{FF2B5EF4-FFF2-40B4-BE49-F238E27FC236}">
                  <a16:creationId xmlns:a16="http://schemas.microsoft.com/office/drawing/2014/main" id="{03BC36D4-5918-BE35-9EE5-08E1E8F1F6BF}"/>
                </a:ext>
              </a:extLst>
            </p:cNvPr>
            <p:cNvSpPr/>
            <p:nvPr/>
          </p:nvSpPr>
          <p:spPr>
            <a:xfrm>
              <a:off x="8035572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80" name="Google Shape;2949;p78">
              <a:extLst>
                <a:ext uri="{FF2B5EF4-FFF2-40B4-BE49-F238E27FC236}">
                  <a16:creationId xmlns:a16="http://schemas.microsoft.com/office/drawing/2014/main" id="{3E3C159F-2B83-175F-F30C-DEF7B1528BE9}"/>
                </a:ext>
              </a:extLst>
            </p:cNvPr>
            <p:cNvSpPr/>
            <p:nvPr/>
          </p:nvSpPr>
          <p:spPr>
            <a:xfrm>
              <a:off x="8035572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81" name="Google Shape;2950;p78">
              <a:extLst>
                <a:ext uri="{FF2B5EF4-FFF2-40B4-BE49-F238E27FC236}">
                  <a16:creationId xmlns:a16="http://schemas.microsoft.com/office/drawing/2014/main" id="{7E2A95B5-E752-0A7E-B905-13FA9C1ED4ED}"/>
                </a:ext>
              </a:extLst>
            </p:cNvPr>
            <p:cNvSpPr/>
            <p:nvPr/>
          </p:nvSpPr>
          <p:spPr>
            <a:xfrm>
              <a:off x="8035572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82" name="Google Shape;2951;p78">
              <a:extLst>
                <a:ext uri="{FF2B5EF4-FFF2-40B4-BE49-F238E27FC236}">
                  <a16:creationId xmlns:a16="http://schemas.microsoft.com/office/drawing/2014/main" id="{41B7CD15-7197-D996-12FC-CB8D9490E958}"/>
                </a:ext>
              </a:extLst>
            </p:cNvPr>
            <p:cNvSpPr/>
            <p:nvPr/>
          </p:nvSpPr>
          <p:spPr>
            <a:xfrm>
              <a:off x="8035572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83" name="Google Shape;2952;p78">
              <a:extLst>
                <a:ext uri="{FF2B5EF4-FFF2-40B4-BE49-F238E27FC236}">
                  <a16:creationId xmlns:a16="http://schemas.microsoft.com/office/drawing/2014/main" id="{5E6713CA-26E5-2838-C9C7-677F7AE6C30B}"/>
                </a:ext>
              </a:extLst>
            </p:cNvPr>
            <p:cNvSpPr/>
            <p:nvPr/>
          </p:nvSpPr>
          <p:spPr>
            <a:xfrm>
              <a:off x="8035572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84" name="Google Shape;2953;p78">
              <a:extLst>
                <a:ext uri="{FF2B5EF4-FFF2-40B4-BE49-F238E27FC236}">
                  <a16:creationId xmlns:a16="http://schemas.microsoft.com/office/drawing/2014/main" id="{D4EC9677-0C95-929B-FA6D-D9C28CCF833B}"/>
                </a:ext>
              </a:extLst>
            </p:cNvPr>
            <p:cNvSpPr/>
            <p:nvPr/>
          </p:nvSpPr>
          <p:spPr>
            <a:xfrm>
              <a:off x="8035572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85" name="Google Shape;2954;p78">
              <a:extLst>
                <a:ext uri="{FF2B5EF4-FFF2-40B4-BE49-F238E27FC236}">
                  <a16:creationId xmlns:a16="http://schemas.microsoft.com/office/drawing/2014/main" id="{AE89BC79-A521-4913-CED5-817F72E5B81D}"/>
                </a:ext>
              </a:extLst>
            </p:cNvPr>
            <p:cNvSpPr/>
            <p:nvPr/>
          </p:nvSpPr>
          <p:spPr>
            <a:xfrm>
              <a:off x="8035572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8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86" name="Google Shape;2955;p78">
              <a:extLst>
                <a:ext uri="{FF2B5EF4-FFF2-40B4-BE49-F238E27FC236}">
                  <a16:creationId xmlns:a16="http://schemas.microsoft.com/office/drawing/2014/main" id="{C190E9A0-8802-427D-4A43-2229862011D5}"/>
                </a:ext>
              </a:extLst>
            </p:cNvPr>
            <p:cNvSpPr/>
            <p:nvPr/>
          </p:nvSpPr>
          <p:spPr>
            <a:xfrm>
              <a:off x="8035572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87" name="Google Shape;2956;p78">
              <a:extLst>
                <a:ext uri="{FF2B5EF4-FFF2-40B4-BE49-F238E27FC236}">
                  <a16:creationId xmlns:a16="http://schemas.microsoft.com/office/drawing/2014/main" id="{B693D50E-DA0B-2AD9-A67E-DC5A3D19910D}"/>
                </a:ext>
              </a:extLst>
            </p:cNvPr>
            <p:cNvSpPr/>
            <p:nvPr/>
          </p:nvSpPr>
          <p:spPr>
            <a:xfrm>
              <a:off x="8136827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88" name="Google Shape;2957;p78">
              <a:extLst>
                <a:ext uri="{FF2B5EF4-FFF2-40B4-BE49-F238E27FC236}">
                  <a16:creationId xmlns:a16="http://schemas.microsoft.com/office/drawing/2014/main" id="{C5023922-C1E8-E8E7-80B9-D669534692AB}"/>
                </a:ext>
              </a:extLst>
            </p:cNvPr>
            <p:cNvSpPr/>
            <p:nvPr/>
          </p:nvSpPr>
          <p:spPr>
            <a:xfrm>
              <a:off x="8136827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89" name="Google Shape;2958;p78">
              <a:extLst>
                <a:ext uri="{FF2B5EF4-FFF2-40B4-BE49-F238E27FC236}">
                  <a16:creationId xmlns:a16="http://schemas.microsoft.com/office/drawing/2014/main" id="{5C0848AA-7934-E209-AB0C-7A0A161B7074}"/>
                </a:ext>
              </a:extLst>
            </p:cNvPr>
            <p:cNvSpPr/>
            <p:nvPr/>
          </p:nvSpPr>
          <p:spPr>
            <a:xfrm>
              <a:off x="8136827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90" name="Google Shape;2959;p78">
              <a:extLst>
                <a:ext uri="{FF2B5EF4-FFF2-40B4-BE49-F238E27FC236}">
                  <a16:creationId xmlns:a16="http://schemas.microsoft.com/office/drawing/2014/main" id="{C1F16C23-98E1-B2B3-8A12-B6EC9D794331}"/>
                </a:ext>
              </a:extLst>
            </p:cNvPr>
            <p:cNvSpPr/>
            <p:nvPr/>
          </p:nvSpPr>
          <p:spPr>
            <a:xfrm>
              <a:off x="8136827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91" name="Google Shape;2960;p78">
              <a:extLst>
                <a:ext uri="{FF2B5EF4-FFF2-40B4-BE49-F238E27FC236}">
                  <a16:creationId xmlns:a16="http://schemas.microsoft.com/office/drawing/2014/main" id="{E44062DC-A5DA-E0FB-B53D-C8971D4247A1}"/>
                </a:ext>
              </a:extLst>
            </p:cNvPr>
            <p:cNvSpPr/>
            <p:nvPr/>
          </p:nvSpPr>
          <p:spPr>
            <a:xfrm>
              <a:off x="8136827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92" name="Google Shape;2961;p78">
              <a:extLst>
                <a:ext uri="{FF2B5EF4-FFF2-40B4-BE49-F238E27FC236}">
                  <a16:creationId xmlns:a16="http://schemas.microsoft.com/office/drawing/2014/main" id="{1D383835-1580-0BD8-7CC6-18C72A99F82F}"/>
                </a:ext>
              </a:extLst>
            </p:cNvPr>
            <p:cNvSpPr/>
            <p:nvPr/>
          </p:nvSpPr>
          <p:spPr>
            <a:xfrm>
              <a:off x="9250302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93" name="Google Shape;2962;p78">
              <a:extLst>
                <a:ext uri="{FF2B5EF4-FFF2-40B4-BE49-F238E27FC236}">
                  <a16:creationId xmlns:a16="http://schemas.microsoft.com/office/drawing/2014/main" id="{5F2E9B90-7DCB-57D9-2AFC-E8EF9F3CE984}"/>
                </a:ext>
              </a:extLst>
            </p:cNvPr>
            <p:cNvSpPr/>
            <p:nvPr/>
          </p:nvSpPr>
          <p:spPr>
            <a:xfrm>
              <a:off x="925030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94" name="Google Shape;2963;p78">
              <a:extLst>
                <a:ext uri="{FF2B5EF4-FFF2-40B4-BE49-F238E27FC236}">
                  <a16:creationId xmlns:a16="http://schemas.microsoft.com/office/drawing/2014/main" id="{FEF15F7B-BAFE-95A1-1069-E9DB4F556B1E}"/>
                </a:ext>
              </a:extLst>
            </p:cNvPr>
            <p:cNvSpPr/>
            <p:nvPr/>
          </p:nvSpPr>
          <p:spPr>
            <a:xfrm>
              <a:off x="935129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95" name="Google Shape;2964;p78">
              <a:extLst>
                <a:ext uri="{FF2B5EF4-FFF2-40B4-BE49-F238E27FC236}">
                  <a16:creationId xmlns:a16="http://schemas.microsoft.com/office/drawing/2014/main" id="{A3CE772A-22F5-2C77-351B-9B0E41CBFC01}"/>
                </a:ext>
              </a:extLst>
            </p:cNvPr>
            <p:cNvSpPr/>
            <p:nvPr/>
          </p:nvSpPr>
          <p:spPr>
            <a:xfrm>
              <a:off x="935129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96" name="Google Shape;2965;p78">
              <a:extLst>
                <a:ext uri="{FF2B5EF4-FFF2-40B4-BE49-F238E27FC236}">
                  <a16:creationId xmlns:a16="http://schemas.microsoft.com/office/drawing/2014/main" id="{B1646E8D-DE44-6499-FCA3-A846C9191ACC}"/>
                </a:ext>
              </a:extLst>
            </p:cNvPr>
            <p:cNvSpPr/>
            <p:nvPr/>
          </p:nvSpPr>
          <p:spPr>
            <a:xfrm>
              <a:off x="9452580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97" name="Google Shape;2966;p78">
              <a:extLst>
                <a:ext uri="{FF2B5EF4-FFF2-40B4-BE49-F238E27FC236}">
                  <a16:creationId xmlns:a16="http://schemas.microsoft.com/office/drawing/2014/main" id="{DAE8BCEA-D730-DAAB-CE87-6A332CC684D1}"/>
                </a:ext>
              </a:extLst>
            </p:cNvPr>
            <p:cNvSpPr/>
            <p:nvPr/>
          </p:nvSpPr>
          <p:spPr>
            <a:xfrm>
              <a:off x="9452580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98" name="Google Shape;2967;p78">
              <a:extLst>
                <a:ext uri="{FF2B5EF4-FFF2-40B4-BE49-F238E27FC236}">
                  <a16:creationId xmlns:a16="http://schemas.microsoft.com/office/drawing/2014/main" id="{4AB9E13D-C05E-2B1C-37DF-21FED1CA3CC9}"/>
                </a:ext>
              </a:extLst>
            </p:cNvPr>
            <p:cNvSpPr/>
            <p:nvPr/>
          </p:nvSpPr>
          <p:spPr>
            <a:xfrm>
              <a:off x="9452580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199" name="Google Shape;2968;p78">
              <a:extLst>
                <a:ext uri="{FF2B5EF4-FFF2-40B4-BE49-F238E27FC236}">
                  <a16:creationId xmlns:a16="http://schemas.microsoft.com/office/drawing/2014/main" id="{23502A1E-2484-34F9-81FD-E81AC35DBEE0}"/>
                </a:ext>
              </a:extLst>
            </p:cNvPr>
            <p:cNvSpPr/>
            <p:nvPr/>
          </p:nvSpPr>
          <p:spPr>
            <a:xfrm>
              <a:off x="9553869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00" name="Google Shape;2969;p78">
              <a:extLst>
                <a:ext uri="{FF2B5EF4-FFF2-40B4-BE49-F238E27FC236}">
                  <a16:creationId xmlns:a16="http://schemas.microsoft.com/office/drawing/2014/main" id="{2B5C334E-CEB5-4FEC-7845-28204723FA30}"/>
                </a:ext>
              </a:extLst>
            </p:cNvPr>
            <p:cNvSpPr/>
            <p:nvPr/>
          </p:nvSpPr>
          <p:spPr>
            <a:xfrm>
              <a:off x="9553869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01" name="Google Shape;2970;p78">
              <a:extLst>
                <a:ext uri="{FF2B5EF4-FFF2-40B4-BE49-F238E27FC236}">
                  <a16:creationId xmlns:a16="http://schemas.microsoft.com/office/drawing/2014/main" id="{8321142C-F5E9-E634-13D0-91DFB083C43B}"/>
                </a:ext>
              </a:extLst>
            </p:cNvPr>
            <p:cNvSpPr/>
            <p:nvPr/>
          </p:nvSpPr>
          <p:spPr>
            <a:xfrm>
              <a:off x="9655124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02" name="Google Shape;2971;p78">
              <a:extLst>
                <a:ext uri="{FF2B5EF4-FFF2-40B4-BE49-F238E27FC236}">
                  <a16:creationId xmlns:a16="http://schemas.microsoft.com/office/drawing/2014/main" id="{A9A1BAF7-4B8A-B5F6-1EF7-3FD1F5B1A6C8}"/>
                </a:ext>
              </a:extLst>
            </p:cNvPr>
            <p:cNvSpPr/>
            <p:nvPr/>
          </p:nvSpPr>
          <p:spPr>
            <a:xfrm>
              <a:off x="10262489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03" name="Google Shape;2972;p78">
              <a:extLst>
                <a:ext uri="{FF2B5EF4-FFF2-40B4-BE49-F238E27FC236}">
                  <a16:creationId xmlns:a16="http://schemas.microsoft.com/office/drawing/2014/main" id="{51C26A69-F762-1E7B-4583-0662B01C434B}"/>
                </a:ext>
              </a:extLst>
            </p:cNvPr>
            <p:cNvSpPr/>
            <p:nvPr/>
          </p:nvSpPr>
          <p:spPr>
            <a:xfrm>
              <a:off x="9756412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04" name="Google Shape;2973;p78">
              <a:extLst>
                <a:ext uri="{FF2B5EF4-FFF2-40B4-BE49-F238E27FC236}">
                  <a16:creationId xmlns:a16="http://schemas.microsoft.com/office/drawing/2014/main" id="{1255DB17-317C-B0AB-9E8D-D26B3BB5DF64}"/>
                </a:ext>
              </a:extLst>
            </p:cNvPr>
            <p:cNvSpPr/>
            <p:nvPr/>
          </p:nvSpPr>
          <p:spPr>
            <a:xfrm>
              <a:off x="985740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05" name="Google Shape;2974;p78">
              <a:extLst>
                <a:ext uri="{FF2B5EF4-FFF2-40B4-BE49-F238E27FC236}">
                  <a16:creationId xmlns:a16="http://schemas.microsoft.com/office/drawing/2014/main" id="{9C4F93F8-140E-88A5-F22B-BE6856CD9121}"/>
                </a:ext>
              </a:extLst>
            </p:cNvPr>
            <p:cNvSpPr/>
            <p:nvPr/>
          </p:nvSpPr>
          <p:spPr>
            <a:xfrm>
              <a:off x="9958956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06" name="Google Shape;2975;p78">
              <a:extLst>
                <a:ext uri="{FF2B5EF4-FFF2-40B4-BE49-F238E27FC236}">
                  <a16:creationId xmlns:a16="http://schemas.microsoft.com/office/drawing/2014/main" id="{2B307ABF-D207-5312-9143-D405BFEB1ED6}"/>
                </a:ext>
              </a:extLst>
            </p:cNvPr>
            <p:cNvSpPr/>
            <p:nvPr/>
          </p:nvSpPr>
          <p:spPr>
            <a:xfrm>
              <a:off x="10161234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07" name="Google Shape;2976;p78">
              <a:extLst>
                <a:ext uri="{FF2B5EF4-FFF2-40B4-BE49-F238E27FC236}">
                  <a16:creationId xmlns:a16="http://schemas.microsoft.com/office/drawing/2014/main" id="{4BBA62E5-4E68-CEF1-7BC4-B69C3C4BF8D8}"/>
                </a:ext>
              </a:extLst>
            </p:cNvPr>
            <p:cNvSpPr/>
            <p:nvPr/>
          </p:nvSpPr>
          <p:spPr>
            <a:xfrm>
              <a:off x="10060211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08" name="Google Shape;2977;p78">
              <a:extLst>
                <a:ext uri="{FF2B5EF4-FFF2-40B4-BE49-F238E27FC236}">
                  <a16:creationId xmlns:a16="http://schemas.microsoft.com/office/drawing/2014/main" id="{235D15ED-F532-EEA1-79C1-6634A914B467}"/>
                </a:ext>
              </a:extLst>
            </p:cNvPr>
            <p:cNvSpPr/>
            <p:nvPr/>
          </p:nvSpPr>
          <p:spPr>
            <a:xfrm>
              <a:off x="9958956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09" name="Google Shape;2978;p78">
              <a:extLst>
                <a:ext uri="{FF2B5EF4-FFF2-40B4-BE49-F238E27FC236}">
                  <a16:creationId xmlns:a16="http://schemas.microsoft.com/office/drawing/2014/main" id="{D4858C0C-2D03-0500-EADB-EB0C25DB3465}"/>
                </a:ext>
              </a:extLst>
            </p:cNvPr>
            <p:cNvSpPr/>
            <p:nvPr/>
          </p:nvSpPr>
          <p:spPr>
            <a:xfrm>
              <a:off x="985740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10" name="Google Shape;2979;p78">
              <a:extLst>
                <a:ext uri="{FF2B5EF4-FFF2-40B4-BE49-F238E27FC236}">
                  <a16:creationId xmlns:a16="http://schemas.microsoft.com/office/drawing/2014/main" id="{8CE293E3-56E8-E114-A780-1E75044C9D17}"/>
                </a:ext>
              </a:extLst>
            </p:cNvPr>
            <p:cNvSpPr/>
            <p:nvPr/>
          </p:nvSpPr>
          <p:spPr>
            <a:xfrm>
              <a:off x="9756412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11" name="Google Shape;2980;p78">
              <a:extLst>
                <a:ext uri="{FF2B5EF4-FFF2-40B4-BE49-F238E27FC236}">
                  <a16:creationId xmlns:a16="http://schemas.microsoft.com/office/drawing/2014/main" id="{80E580FE-DED0-C0A9-2E7D-C16F33382A8E}"/>
                </a:ext>
              </a:extLst>
            </p:cNvPr>
            <p:cNvSpPr/>
            <p:nvPr/>
          </p:nvSpPr>
          <p:spPr>
            <a:xfrm>
              <a:off x="9655124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12" name="Google Shape;2981;p78">
              <a:extLst>
                <a:ext uri="{FF2B5EF4-FFF2-40B4-BE49-F238E27FC236}">
                  <a16:creationId xmlns:a16="http://schemas.microsoft.com/office/drawing/2014/main" id="{5FF3DAF3-8FA5-E44B-45D7-81DEF68DE6CE}"/>
                </a:ext>
              </a:extLst>
            </p:cNvPr>
            <p:cNvSpPr/>
            <p:nvPr/>
          </p:nvSpPr>
          <p:spPr>
            <a:xfrm>
              <a:off x="9655124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13" name="Google Shape;2982;p78">
              <a:extLst>
                <a:ext uri="{FF2B5EF4-FFF2-40B4-BE49-F238E27FC236}">
                  <a16:creationId xmlns:a16="http://schemas.microsoft.com/office/drawing/2014/main" id="{ED34A815-009F-8C19-29BC-68A1195B4A0B}"/>
                </a:ext>
              </a:extLst>
            </p:cNvPr>
            <p:cNvSpPr/>
            <p:nvPr/>
          </p:nvSpPr>
          <p:spPr>
            <a:xfrm>
              <a:off x="9553869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14" name="Google Shape;2983;p78">
              <a:extLst>
                <a:ext uri="{FF2B5EF4-FFF2-40B4-BE49-F238E27FC236}">
                  <a16:creationId xmlns:a16="http://schemas.microsoft.com/office/drawing/2014/main" id="{733CAA34-1356-FA40-9F1D-A07A2B402F18}"/>
                </a:ext>
              </a:extLst>
            </p:cNvPr>
            <p:cNvSpPr/>
            <p:nvPr/>
          </p:nvSpPr>
          <p:spPr>
            <a:xfrm>
              <a:off x="9452580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15" name="Google Shape;2984;p78">
              <a:extLst>
                <a:ext uri="{FF2B5EF4-FFF2-40B4-BE49-F238E27FC236}">
                  <a16:creationId xmlns:a16="http://schemas.microsoft.com/office/drawing/2014/main" id="{6BCCD10B-6E6F-97AD-D88D-E501797390FA}"/>
                </a:ext>
              </a:extLst>
            </p:cNvPr>
            <p:cNvSpPr/>
            <p:nvPr/>
          </p:nvSpPr>
          <p:spPr>
            <a:xfrm>
              <a:off x="935129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16" name="Google Shape;2985;p78">
              <a:extLst>
                <a:ext uri="{FF2B5EF4-FFF2-40B4-BE49-F238E27FC236}">
                  <a16:creationId xmlns:a16="http://schemas.microsoft.com/office/drawing/2014/main" id="{5C1B5D2B-3162-89E4-869D-02D2DE50F534}"/>
                </a:ext>
              </a:extLst>
            </p:cNvPr>
            <p:cNvSpPr/>
            <p:nvPr/>
          </p:nvSpPr>
          <p:spPr>
            <a:xfrm>
              <a:off x="925030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17" name="Google Shape;2986;p78">
              <a:extLst>
                <a:ext uri="{FF2B5EF4-FFF2-40B4-BE49-F238E27FC236}">
                  <a16:creationId xmlns:a16="http://schemas.microsoft.com/office/drawing/2014/main" id="{38648C87-BD7F-1381-55E2-0B25BBD12B6D}"/>
                </a:ext>
              </a:extLst>
            </p:cNvPr>
            <p:cNvSpPr/>
            <p:nvPr/>
          </p:nvSpPr>
          <p:spPr>
            <a:xfrm>
              <a:off x="8642937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18" name="Google Shape;2987;p78">
              <a:extLst>
                <a:ext uri="{FF2B5EF4-FFF2-40B4-BE49-F238E27FC236}">
                  <a16:creationId xmlns:a16="http://schemas.microsoft.com/office/drawing/2014/main" id="{902F5B73-73F9-708A-7084-1C8A3976B941}"/>
                </a:ext>
              </a:extLst>
            </p:cNvPr>
            <p:cNvSpPr/>
            <p:nvPr/>
          </p:nvSpPr>
          <p:spPr>
            <a:xfrm>
              <a:off x="8642937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19" name="Google Shape;2988;p78">
              <a:extLst>
                <a:ext uri="{FF2B5EF4-FFF2-40B4-BE49-F238E27FC236}">
                  <a16:creationId xmlns:a16="http://schemas.microsoft.com/office/drawing/2014/main" id="{CF1C8747-80EE-81CF-D645-7EFFBC750010}"/>
                </a:ext>
              </a:extLst>
            </p:cNvPr>
            <p:cNvSpPr/>
            <p:nvPr/>
          </p:nvSpPr>
          <p:spPr>
            <a:xfrm>
              <a:off x="8744192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20" name="Google Shape;2989;p78">
              <a:extLst>
                <a:ext uri="{FF2B5EF4-FFF2-40B4-BE49-F238E27FC236}">
                  <a16:creationId xmlns:a16="http://schemas.microsoft.com/office/drawing/2014/main" id="{DA12B1DD-1EBA-E107-7562-12039C5CCE80}"/>
                </a:ext>
              </a:extLst>
            </p:cNvPr>
            <p:cNvSpPr/>
            <p:nvPr/>
          </p:nvSpPr>
          <p:spPr>
            <a:xfrm>
              <a:off x="874419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21" name="Google Shape;2990;p78">
              <a:extLst>
                <a:ext uri="{FF2B5EF4-FFF2-40B4-BE49-F238E27FC236}">
                  <a16:creationId xmlns:a16="http://schemas.microsoft.com/office/drawing/2014/main" id="{B97A1D1C-8A19-904E-D681-F54DE68EF25B}"/>
                </a:ext>
              </a:extLst>
            </p:cNvPr>
            <p:cNvSpPr/>
            <p:nvPr/>
          </p:nvSpPr>
          <p:spPr>
            <a:xfrm>
              <a:off x="874419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22" name="Google Shape;2991;p78">
              <a:extLst>
                <a:ext uri="{FF2B5EF4-FFF2-40B4-BE49-F238E27FC236}">
                  <a16:creationId xmlns:a16="http://schemas.microsoft.com/office/drawing/2014/main" id="{8D1F64A9-9ACF-3881-FFC0-64EE76C71EDE}"/>
                </a:ext>
              </a:extLst>
            </p:cNvPr>
            <p:cNvSpPr/>
            <p:nvPr/>
          </p:nvSpPr>
          <p:spPr>
            <a:xfrm>
              <a:off x="874419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23" name="Google Shape;2992;p78">
              <a:extLst>
                <a:ext uri="{FF2B5EF4-FFF2-40B4-BE49-F238E27FC236}">
                  <a16:creationId xmlns:a16="http://schemas.microsoft.com/office/drawing/2014/main" id="{F66E8C76-F88D-93DC-843E-E18FAA3872AC}"/>
                </a:ext>
              </a:extLst>
            </p:cNvPr>
            <p:cNvSpPr/>
            <p:nvPr/>
          </p:nvSpPr>
          <p:spPr>
            <a:xfrm>
              <a:off x="874419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24" name="Google Shape;2993;p78">
              <a:extLst>
                <a:ext uri="{FF2B5EF4-FFF2-40B4-BE49-F238E27FC236}">
                  <a16:creationId xmlns:a16="http://schemas.microsoft.com/office/drawing/2014/main" id="{A128BDC1-56F6-972C-9B78-8C5293B19199}"/>
                </a:ext>
              </a:extLst>
            </p:cNvPr>
            <p:cNvSpPr/>
            <p:nvPr/>
          </p:nvSpPr>
          <p:spPr>
            <a:xfrm>
              <a:off x="8744192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25" name="Google Shape;2994;p78">
              <a:extLst>
                <a:ext uri="{FF2B5EF4-FFF2-40B4-BE49-F238E27FC236}">
                  <a16:creationId xmlns:a16="http://schemas.microsoft.com/office/drawing/2014/main" id="{67EEFA52-1831-1147-72C1-B3905FEFCFDA}"/>
                </a:ext>
              </a:extLst>
            </p:cNvPr>
            <p:cNvSpPr/>
            <p:nvPr/>
          </p:nvSpPr>
          <p:spPr>
            <a:xfrm>
              <a:off x="8744192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26" name="Google Shape;2995;p78">
              <a:extLst>
                <a:ext uri="{FF2B5EF4-FFF2-40B4-BE49-F238E27FC236}">
                  <a16:creationId xmlns:a16="http://schemas.microsoft.com/office/drawing/2014/main" id="{14DC6391-0DAC-3D76-2DE0-5E45810F1C89}"/>
                </a:ext>
              </a:extLst>
            </p:cNvPr>
            <p:cNvSpPr/>
            <p:nvPr/>
          </p:nvSpPr>
          <p:spPr>
            <a:xfrm>
              <a:off x="874419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27" name="Google Shape;2996;p78">
              <a:extLst>
                <a:ext uri="{FF2B5EF4-FFF2-40B4-BE49-F238E27FC236}">
                  <a16:creationId xmlns:a16="http://schemas.microsoft.com/office/drawing/2014/main" id="{CDB3A63C-3D88-9ABC-EDFB-0E5539119328}"/>
                </a:ext>
              </a:extLst>
            </p:cNvPr>
            <p:cNvSpPr/>
            <p:nvPr/>
          </p:nvSpPr>
          <p:spPr>
            <a:xfrm>
              <a:off x="8744192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28" name="Google Shape;2997;p78">
              <a:extLst>
                <a:ext uri="{FF2B5EF4-FFF2-40B4-BE49-F238E27FC236}">
                  <a16:creationId xmlns:a16="http://schemas.microsoft.com/office/drawing/2014/main" id="{2CE05939-A243-4018-6163-219401EB7D6A}"/>
                </a:ext>
              </a:extLst>
            </p:cNvPr>
            <p:cNvSpPr/>
            <p:nvPr/>
          </p:nvSpPr>
          <p:spPr>
            <a:xfrm>
              <a:off x="8845215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29" name="Google Shape;2998;p78">
              <a:extLst>
                <a:ext uri="{FF2B5EF4-FFF2-40B4-BE49-F238E27FC236}">
                  <a16:creationId xmlns:a16="http://schemas.microsoft.com/office/drawing/2014/main" id="{B6A3B643-4937-4A28-3FDC-B62401CEC756}"/>
                </a:ext>
              </a:extLst>
            </p:cNvPr>
            <p:cNvSpPr/>
            <p:nvPr/>
          </p:nvSpPr>
          <p:spPr>
            <a:xfrm>
              <a:off x="8845215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30" name="Google Shape;2999;p78">
              <a:extLst>
                <a:ext uri="{FF2B5EF4-FFF2-40B4-BE49-F238E27FC236}">
                  <a16:creationId xmlns:a16="http://schemas.microsoft.com/office/drawing/2014/main" id="{FD51AA47-B386-A807-D0FB-07FB71A57BE4}"/>
                </a:ext>
              </a:extLst>
            </p:cNvPr>
            <p:cNvSpPr/>
            <p:nvPr/>
          </p:nvSpPr>
          <p:spPr>
            <a:xfrm>
              <a:off x="8845215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31" name="Google Shape;3000;p78">
              <a:extLst>
                <a:ext uri="{FF2B5EF4-FFF2-40B4-BE49-F238E27FC236}">
                  <a16:creationId xmlns:a16="http://schemas.microsoft.com/office/drawing/2014/main" id="{F0792C99-5EF2-F7D5-A89B-69562BFF0848}"/>
                </a:ext>
              </a:extLst>
            </p:cNvPr>
            <p:cNvSpPr/>
            <p:nvPr/>
          </p:nvSpPr>
          <p:spPr>
            <a:xfrm>
              <a:off x="8845215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32" name="Google Shape;3001;p78">
              <a:extLst>
                <a:ext uri="{FF2B5EF4-FFF2-40B4-BE49-F238E27FC236}">
                  <a16:creationId xmlns:a16="http://schemas.microsoft.com/office/drawing/2014/main" id="{62FAC1BD-DCC4-C3E5-10FA-852AFF357105}"/>
                </a:ext>
              </a:extLst>
            </p:cNvPr>
            <p:cNvSpPr/>
            <p:nvPr/>
          </p:nvSpPr>
          <p:spPr>
            <a:xfrm>
              <a:off x="8845215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33" name="Google Shape;3002;p78">
              <a:extLst>
                <a:ext uri="{FF2B5EF4-FFF2-40B4-BE49-F238E27FC236}">
                  <a16:creationId xmlns:a16="http://schemas.microsoft.com/office/drawing/2014/main" id="{F94BA799-C09D-C6B3-4CE2-3A9AF391CB53}"/>
                </a:ext>
              </a:extLst>
            </p:cNvPr>
            <p:cNvSpPr/>
            <p:nvPr/>
          </p:nvSpPr>
          <p:spPr>
            <a:xfrm>
              <a:off x="8845215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34" name="Google Shape;3003;p78">
              <a:extLst>
                <a:ext uri="{FF2B5EF4-FFF2-40B4-BE49-F238E27FC236}">
                  <a16:creationId xmlns:a16="http://schemas.microsoft.com/office/drawing/2014/main" id="{35028765-5FEF-457E-2C33-570B985216BB}"/>
                </a:ext>
              </a:extLst>
            </p:cNvPr>
            <p:cNvSpPr/>
            <p:nvPr/>
          </p:nvSpPr>
          <p:spPr>
            <a:xfrm>
              <a:off x="8845215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35" name="Google Shape;3004;p78">
              <a:extLst>
                <a:ext uri="{FF2B5EF4-FFF2-40B4-BE49-F238E27FC236}">
                  <a16:creationId xmlns:a16="http://schemas.microsoft.com/office/drawing/2014/main" id="{EDAD174F-69E0-3C12-26BE-627DAA207EBB}"/>
                </a:ext>
              </a:extLst>
            </p:cNvPr>
            <p:cNvSpPr/>
            <p:nvPr/>
          </p:nvSpPr>
          <p:spPr>
            <a:xfrm>
              <a:off x="8845215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9"/>
                    <a:pt x="9" y="481"/>
                    <a:pt x="0" y="1074"/>
                  </a:cubicBezTo>
                  <a:cubicBezTo>
                    <a:pt x="0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36" name="Google Shape;3005;p78">
              <a:extLst>
                <a:ext uri="{FF2B5EF4-FFF2-40B4-BE49-F238E27FC236}">
                  <a16:creationId xmlns:a16="http://schemas.microsoft.com/office/drawing/2014/main" id="{F60F8E85-94E3-DBCB-8B5B-ED55900D1B30}"/>
                </a:ext>
              </a:extLst>
            </p:cNvPr>
            <p:cNvSpPr/>
            <p:nvPr/>
          </p:nvSpPr>
          <p:spPr>
            <a:xfrm>
              <a:off x="8946470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37" name="Google Shape;3006;p78">
              <a:extLst>
                <a:ext uri="{FF2B5EF4-FFF2-40B4-BE49-F238E27FC236}">
                  <a16:creationId xmlns:a16="http://schemas.microsoft.com/office/drawing/2014/main" id="{650014CF-5BB8-7F5D-22FA-68DCDFC90F8B}"/>
                </a:ext>
              </a:extLst>
            </p:cNvPr>
            <p:cNvSpPr/>
            <p:nvPr/>
          </p:nvSpPr>
          <p:spPr>
            <a:xfrm>
              <a:off x="8946470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38" name="Google Shape;3007;p78">
              <a:extLst>
                <a:ext uri="{FF2B5EF4-FFF2-40B4-BE49-F238E27FC236}">
                  <a16:creationId xmlns:a16="http://schemas.microsoft.com/office/drawing/2014/main" id="{EF44D75F-2EF7-F073-DF66-F951E389B68B}"/>
                </a:ext>
              </a:extLst>
            </p:cNvPr>
            <p:cNvSpPr/>
            <p:nvPr/>
          </p:nvSpPr>
          <p:spPr>
            <a:xfrm>
              <a:off x="8946470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39" name="Google Shape;3008;p78">
              <a:extLst>
                <a:ext uri="{FF2B5EF4-FFF2-40B4-BE49-F238E27FC236}">
                  <a16:creationId xmlns:a16="http://schemas.microsoft.com/office/drawing/2014/main" id="{06838177-0FA3-3D87-7673-6DACE12AE4A5}"/>
                </a:ext>
              </a:extLst>
            </p:cNvPr>
            <p:cNvSpPr/>
            <p:nvPr/>
          </p:nvSpPr>
          <p:spPr>
            <a:xfrm>
              <a:off x="8946470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40" name="Google Shape;3009;p78">
              <a:extLst>
                <a:ext uri="{FF2B5EF4-FFF2-40B4-BE49-F238E27FC236}">
                  <a16:creationId xmlns:a16="http://schemas.microsoft.com/office/drawing/2014/main" id="{09505F63-40F8-0C39-814D-C60B6BD55DBB}"/>
                </a:ext>
              </a:extLst>
            </p:cNvPr>
            <p:cNvSpPr/>
            <p:nvPr/>
          </p:nvSpPr>
          <p:spPr>
            <a:xfrm>
              <a:off x="8946470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41" name="Google Shape;3010;p78">
              <a:extLst>
                <a:ext uri="{FF2B5EF4-FFF2-40B4-BE49-F238E27FC236}">
                  <a16:creationId xmlns:a16="http://schemas.microsoft.com/office/drawing/2014/main" id="{74BD1C22-4557-6DF4-6ED8-E63CF21BCEFF}"/>
                </a:ext>
              </a:extLst>
            </p:cNvPr>
            <p:cNvSpPr/>
            <p:nvPr/>
          </p:nvSpPr>
          <p:spPr>
            <a:xfrm>
              <a:off x="8946470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42" name="Google Shape;3011;p78">
              <a:extLst>
                <a:ext uri="{FF2B5EF4-FFF2-40B4-BE49-F238E27FC236}">
                  <a16:creationId xmlns:a16="http://schemas.microsoft.com/office/drawing/2014/main" id="{9AA3CE3B-A01E-8EBD-BA2A-D095200D9468}"/>
                </a:ext>
              </a:extLst>
            </p:cNvPr>
            <p:cNvSpPr/>
            <p:nvPr/>
          </p:nvSpPr>
          <p:spPr>
            <a:xfrm>
              <a:off x="8946470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43" name="Google Shape;3012;p78">
              <a:extLst>
                <a:ext uri="{FF2B5EF4-FFF2-40B4-BE49-F238E27FC236}">
                  <a16:creationId xmlns:a16="http://schemas.microsoft.com/office/drawing/2014/main" id="{EBA6C6C1-C60A-9D32-4748-13EA210C9C7E}"/>
                </a:ext>
              </a:extLst>
            </p:cNvPr>
            <p:cNvSpPr/>
            <p:nvPr/>
          </p:nvSpPr>
          <p:spPr>
            <a:xfrm>
              <a:off x="8946470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44" name="Google Shape;3013;p78">
              <a:extLst>
                <a:ext uri="{FF2B5EF4-FFF2-40B4-BE49-F238E27FC236}">
                  <a16:creationId xmlns:a16="http://schemas.microsoft.com/office/drawing/2014/main" id="{E97ADA79-5AEE-370B-EDB5-2667F9303A94}"/>
                </a:ext>
              </a:extLst>
            </p:cNvPr>
            <p:cNvSpPr/>
            <p:nvPr/>
          </p:nvSpPr>
          <p:spPr>
            <a:xfrm>
              <a:off x="9047759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45" name="Google Shape;3014;p78">
              <a:extLst>
                <a:ext uri="{FF2B5EF4-FFF2-40B4-BE49-F238E27FC236}">
                  <a16:creationId xmlns:a16="http://schemas.microsoft.com/office/drawing/2014/main" id="{DAD35908-9028-70FC-4BC1-832ADEA4A5D8}"/>
                </a:ext>
              </a:extLst>
            </p:cNvPr>
            <p:cNvSpPr/>
            <p:nvPr/>
          </p:nvSpPr>
          <p:spPr>
            <a:xfrm>
              <a:off x="9047759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46" name="Google Shape;3015;p78">
              <a:extLst>
                <a:ext uri="{FF2B5EF4-FFF2-40B4-BE49-F238E27FC236}">
                  <a16:creationId xmlns:a16="http://schemas.microsoft.com/office/drawing/2014/main" id="{AB2E915D-BFB2-78D0-663F-13A74962F65F}"/>
                </a:ext>
              </a:extLst>
            </p:cNvPr>
            <p:cNvSpPr/>
            <p:nvPr/>
          </p:nvSpPr>
          <p:spPr>
            <a:xfrm>
              <a:off x="9047759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47" name="Google Shape;3016;p78">
              <a:extLst>
                <a:ext uri="{FF2B5EF4-FFF2-40B4-BE49-F238E27FC236}">
                  <a16:creationId xmlns:a16="http://schemas.microsoft.com/office/drawing/2014/main" id="{86530648-0BA2-3CA2-DF32-0BB05F6D9DA8}"/>
                </a:ext>
              </a:extLst>
            </p:cNvPr>
            <p:cNvSpPr/>
            <p:nvPr/>
          </p:nvSpPr>
          <p:spPr>
            <a:xfrm>
              <a:off x="9149047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48" name="Google Shape;3017;p78">
              <a:extLst>
                <a:ext uri="{FF2B5EF4-FFF2-40B4-BE49-F238E27FC236}">
                  <a16:creationId xmlns:a16="http://schemas.microsoft.com/office/drawing/2014/main" id="{3A9AC98D-39B7-2FF0-DE08-A10AFDDFC18F}"/>
                </a:ext>
              </a:extLst>
            </p:cNvPr>
            <p:cNvSpPr/>
            <p:nvPr/>
          </p:nvSpPr>
          <p:spPr>
            <a:xfrm>
              <a:off x="9149047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49" name="Google Shape;3018;p78">
              <a:extLst>
                <a:ext uri="{FF2B5EF4-FFF2-40B4-BE49-F238E27FC236}">
                  <a16:creationId xmlns:a16="http://schemas.microsoft.com/office/drawing/2014/main" id="{4EDEA1AD-14D6-9F57-0F40-AF21B04F286E}"/>
                </a:ext>
              </a:extLst>
            </p:cNvPr>
            <p:cNvSpPr/>
            <p:nvPr/>
          </p:nvSpPr>
          <p:spPr>
            <a:xfrm>
              <a:off x="9149047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50" name="Google Shape;3019;p78">
              <a:extLst>
                <a:ext uri="{FF2B5EF4-FFF2-40B4-BE49-F238E27FC236}">
                  <a16:creationId xmlns:a16="http://schemas.microsoft.com/office/drawing/2014/main" id="{8B85CDC5-30B8-E786-6887-19F897130F8F}"/>
                </a:ext>
              </a:extLst>
            </p:cNvPr>
            <p:cNvSpPr/>
            <p:nvPr/>
          </p:nvSpPr>
          <p:spPr>
            <a:xfrm>
              <a:off x="9149047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51" name="Google Shape;3020;p78">
              <a:extLst>
                <a:ext uri="{FF2B5EF4-FFF2-40B4-BE49-F238E27FC236}">
                  <a16:creationId xmlns:a16="http://schemas.microsoft.com/office/drawing/2014/main" id="{FD1991E3-D063-07A8-8E9D-21D2BE2661BF}"/>
                </a:ext>
              </a:extLst>
            </p:cNvPr>
            <p:cNvSpPr/>
            <p:nvPr/>
          </p:nvSpPr>
          <p:spPr>
            <a:xfrm>
              <a:off x="9047759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52" name="Google Shape;3021;p78">
              <a:extLst>
                <a:ext uri="{FF2B5EF4-FFF2-40B4-BE49-F238E27FC236}">
                  <a16:creationId xmlns:a16="http://schemas.microsoft.com/office/drawing/2014/main" id="{9232AC6A-2F29-BF96-4792-A37680E86E7F}"/>
                </a:ext>
              </a:extLst>
            </p:cNvPr>
            <p:cNvSpPr/>
            <p:nvPr/>
          </p:nvSpPr>
          <p:spPr>
            <a:xfrm>
              <a:off x="9047759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53" name="Google Shape;3022;p78">
              <a:extLst>
                <a:ext uri="{FF2B5EF4-FFF2-40B4-BE49-F238E27FC236}">
                  <a16:creationId xmlns:a16="http://schemas.microsoft.com/office/drawing/2014/main" id="{352A9F36-774B-A09A-655C-C77FD29A7E6E}"/>
                </a:ext>
              </a:extLst>
            </p:cNvPr>
            <p:cNvSpPr/>
            <p:nvPr/>
          </p:nvSpPr>
          <p:spPr>
            <a:xfrm>
              <a:off x="9047759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54" name="Google Shape;3023;p78">
              <a:extLst>
                <a:ext uri="{FF2B5EF4-FFF2-40B4-BE49-F238E27FC236}">
                  <a16:creationId xmlns:a16="http://schemas.microsoft.com/office/drawing/2014/main" id="{B01CAFA4-A73D-DB85-037B-30D05AB9565D}"/>
                </a:ext>
              </a:extLst>
            </p:cNvPr>
            <p:cNvSpPr/>
            <p:nvPr/>
          </p:nvSpPr>
          <p:spPr>
            <a:xfrm>
              <a:off x="9047759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55" name="Google Shape;3024;p78">
              <a:extLst>
                <a:ext uri="{FF2B5EF4-FFF2-40B4-BE49-F238E27FC236}">
                  <a16:creationId xmlns:a16="http://schemas.microsoft.com/office/drawing/2014/main" id="{C675BA8D-DCE8-3439-401A-33DCDB92A06C}"/>
                </a:ext>
              </a:extLst>
            </p:cNvPr>
            <p:cNvSpPr/>
            <p:nvPr/>
          </p:nvSpPr>
          <p:spPr>
            <a:xfrm>
              <a:off x="9047759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56" name="Google Shape;3025;p78">
              <a:extLst>
                <a:ext uri="{FF2B5EF4-FFF2-40B4-BE49-F238E27FC236}">
                  <a16:creationId xmlns:a16="http://schemas.microsoft.com/office/drawing/2014/main" id="{54C52186-C85F-4422-6666-F144A8296110}"/>
                </a:ext>
              </a:extLst>
            </p:cNvPr>
            <p:cNvSpPr/>
            <p:nvPr/>
          </p:nvSpPr>
          <p:spPr>
            <a:xfrm>
              <a:off x="9047759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57" name="Google Shape;3026;p78">
              <a:extLst>
                <a:ext uri="{FF2B5EF4-FFF2-40B4-BE49-F238E27FC236}">
                  <a16:creationId xmlns:a16="http://schemas.microsoft.com/office/drawing/2014/main" id="{92A46A8D-DD93-AC00-8057-D681E51525B0}"/>
                </a:ext>
              </a:extLst>
            </p:cNvPr>
            <p:cNvSpPr/>
            <p:nvPr/>
          </p:nvSpPr>
          <p:spPr>
            <a:xfrm>
              <a:off x="8946470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58" name="Google Shape;3027;p78">
              <a:extLst>
                <a:ext uri="{FF2B5EF4-FFF2-40B4-BE49-F238E27FC236}">
                  <a16:creationId xmlns:a16="http://schemas.microsoft.com/office/drawing/2014/main" id="{FE2AA5A4-FFEF-80D1-6298-A01ED5F105A9}"/>
                </a:ext>
              </a:extLst>
            </p:cNvPr>
            <p:cNvSpPr/>
            <p:nvPr/>
          </p:nvSpPr>
          <p:spPr>
            <a:xfrm>
              <a:off x="8845215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40"/>
                    <a:pt x="1821" y="1821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59" name="Google Shape;3028;p78">
              <a:extLst>
                <a:ext uri="{FF2B5EF4-FFF2-40B4-BE49-F238E27FC236}">
                  <a16:creationId xmlns:a16="http://schemas.microsoft.com/office/drawing/2014/main" id="{FB4C1A64-8F02-94E7-AF1D-54D63E37BBA3}"/>
                </a:ext>
              </a:extLst>
            </p:cNvPr>
            <p:cNvSpPr/>
            <p:nvPr/>
          </p:nvSpPr>
          <p:spPr>
            <a:xfrm>
              <a:off x="8845215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60" name="Google Shape;3029;p78">
              <a:extLst>
                <a:ext uri="{FF2B5EF4-FFF2-40B4-BE49-F238E27FC236}">
                  <a16:creationId xmlns:a16="http://schemas.microsoft.com/office/drawing/2014/main" id="{CE8D2257-37E4-0E72-4F6D-4030394AA87B}"/>
                </a:ext>
              </a:extLst>
            </p:cNvPr>
            <p:cNvSpPr/>
            <p:nvPr/>
          </p:nvSpPr>
          <p:spPr>
            <a:xfrm>
              <a:off x="8744192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61" name="Google Shape;3030;p78">
              <a:extLst>
                <a:ext uri="{FF2B5EF4-FFF2-40B4-BE49-F238E27FC236}">
                  <a16:creationId xmlns:a16="http://schemas.microsoft.com/office/drawing/2014/main" id="{0121ACF5-0EB4-DF32-EC7B-4F94575E9AB5}"/>
                </a:ext>
              </a:extLst>
            </p:cNvPr>
            <p:cNvSpPr/>
            <p:nvPr/>
          </p:nvSpPr>
          <p:spPr>
            <a:xfrm>
              <a:off x="8136827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62" name="Google Shape;3031;p78">
              <a:extLst>
                <a:ext uri="{FF2B5EF4-FFF2-40B4-BE49-F238E27FC236}">
                  <a16:creationId xmlns:a16="http://schemas.microsoft.com/office/drawing/2014/main" id="{E337C852-D8DF-684D-8E36-24E1C01DE1D6}"/>
                </a:ext>
              </a:extLst>
            </p:cNvPr>
            <p:cNvSpPr/>
            <p:nvPr/>
          </p:nvSpPr>
          <p:spPr>
            <a:xfrm>
              <a:off x="8136827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63" name="Google Shape;3032;p78">
              <a:extLst>
                <a:ext uri="{FF2B5EF4-FFF2-40B4-BE49-F238E27FC236}">
                  <a16:creationId xmlns:a16="http://schemas.microsoft.com/office/drawing/2014/main" id="{21A43472-7389-3334-F5B2-B6B34771F9BA}"/>
                </a:ext>
              </a:extLst>
            </p:cNvPr>
            <p:cNvSpPr/>
            <p:nvPr/>
          </p:nvSpPr>
          <p:spPr>
            <a:xfrm>
              <a:off x="8136827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64" name="Google Shape;3033;p78">
              <a:extLst>
                <a:ext uri="{FF2B5EF4-FFF2-40B4-BE49-F238E27FC236}">
                  <a16:creationId xmlns:a16="http://schemas.microsoft.com/office/drawing/2014/main" id="{20BEDB27-E9C7-C718-CC3B-AED0422A3F20}"/>
                </a:ext>
              </a:extLst>
            </p:cNvPr>
            <p:cNvSpPr/>
            <p:nvPr/>
          </p:nvSpPr>
          <p:spPr>
            <a:xfrm>
              <a:off x="8136827" y="2271681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5"/>
                    <a:pt x="525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65" name="Google Shape;3034;p78">
              <a:extLst>
                <a:ext uri="{FF2B5EF4-FFF2-40B4-BE49-F238E27FC236}">
                  <a16:creationId xmlns:a16="http://schemas.microsoft.com/office/drawing/2014/main" id="{8A114C55-F0D4-5F87-7562-2B030715AB33}"/>
                </a:ext>
              </a:extLst>
            </p:cNvPr>
            <p:cNvSpPr/>
            <p:nvPr/>
          </p:nvSpPr>
          <p:spPr>
            <a:xfrm>
              <a:off x="8136827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66" name="Google Shape;3035;p78">
              <a:extLst>
                <a:ext uri="{FF2B5EF4-FFF2-40B4-BE49-F238E27FC236}">
                  <a16:creationId xmlns:a16="http://schemas.microsoft.com/office/drawing/2014/main" id="{3D4D2725-202B-9326-B78F-A81ABA210D60}"/>
                </a:ext>
              </a:extLst>
            </p:cNvPr>
            <p:cNvSpPr/>
            <p:nvPr/>
          </p:nvSpPr>
          <p:spPr>
            <a:xfrm>
              <a:off x="8136827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67" name="Google Shape;3036;p78">
              <a:extLst>
                <a:ext uri="{FF2B5EF4-FFF2-40B4-BE49-F238E27FC236}">
                  <a16:creationId xmlns:a16="http://schemas.microsoft.com/office/drawing/2014/main" id="{6B40C688-6973-A0E8-B9CA-9EAF0FB0E570}"/>
                </a:ext>
              </a:extLst>
            </p:cNvPr>
            <p:cNvSpPr/>
            <p:nvPr/>
          </p:nvSpPr>
          <p:spPr>
            <a:xfrm>
              <a:off x="8136827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68" name="Google Shape;3037;p78">
              <a:extLst>
                <a:ext uri="{FF2B5EF4-FFF2-40B4-BE49-F238E27FC236}">
                  <a16:creationId xmlns:a16="http://schemas.microsoft.com/office/drawing/2014/main" id="{99F7FD89-2E6C-AEC6-77D4-663C3D9D6187}"/>
                </a:ext>
              </a:extLst>
            </p:cNvPr>
            <p:cNvSpPr/>
            <p:nvPr/>
          </p:nvSpPr>
          <p:spPr>
            <a:xfrm>
              <a:off x="8136827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69" name="Google Shape;3038;p78">
              <a:extLst>
                <a:ext uri="{FF2B5EF4-FFF2-40B4-BE49-F238E27FC236}">
                  <a16:creationId xmlns:a16="http://schemas.microsoft.com/office/drawing/2014/main" id="{4F3A288C-1C34-6D14-1960-24BB81605966}"/>
                </a:ext>
              </a:extLst>
            </p:cNvPr>
            <p:cNvSpPr/>
            <p:nvPr/>
          </p:nvSpPr>
          <p:spPr>
            <a:xfrm>
              <a:off x="8136827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70" name="Google Shape;3039;p78">
              <a:extLst>
                <a:ext uri="{FF2B5EF4-FFF2-40B4-BE49-F238E27FC236}">
                  <a16:creationId xmlns:a16="http://schemas.microsoft.com/office/drawing/2014/main" id="{9F8B9275-FD95-3001-B786-D5575AFBDEC5}"/>
                </a:ext>
              </a:extLst>
            </p:cNvPr>
            <p:cNvSpPr/>
            <p:nvPr/>
          </p:nvSpPr>
          <p:spPr>
            <a:xfrm>
              <a:off x="8136827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71" name="Google Shape;3040;p78">
              <a:extLst>
                <a:ext uri="{FF2B5EF4-FFF2-40B4-BE49-F238E27FC236}">
                  <a16:creationId xmlns:a16="http://schemas.microsoft.com/office/drawing/2014/main" id="{B2CC7BCC-AFF5-E62D-398C-7DC31CDC0E3A}"/>
                </a:ext>
              </a:extLst>
            </p:cNvPr>
            <p:cNvSpPr/>
            <p:nvPr/>
          </p:nvSpPr>
          <p:spPr>
            <a:xfrm>
              <a:off x="8136827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72" name="Google Shape;3041;p78">
              <a:extLst>
                <a:ext uri="{FF2B5EF4-FFF2-40B4-BE49-F238E27FC236}">
                  <a16:creationId xmlns:a16="http://schemas.microsoft.com/office/drawing/2014/main" id="{78712F56-12D1-20C2-3C7B-2859E1FBCBFC}"/>
                </a:ext>
              </a:extLst>
            </p:cNvPr>
            <p:cNvSpPr/>
            <p:nvPr/>
          </p:nvSpPr>
          <p:spPr>
            <a:xfrm>
              <a:off x="8136827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1" y="1711"/>
                    <a:pt x="522" y="2137"/>
                    <a:pt x="1067" y="2137"/>
                  </a:cubicBezTo>
                  <a:cubicBezTo>
                    <a:pt x="1329" y="2137"/>
                    <a:pt x="1595" y="2039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73" name="Google Shape;3042;p78">
              <a:extLst>
                <a:ext uri="{FF2B5EF4-FFF2-40B4-BE49-F238E27FC236}">
                  <a16:creationId xmlns:a16="http://schemas.microsoft.com/office/drawing/2014/main" id="{534B3316-9726-BE4F-B1D9-2068585301FE}"/>
                </a:ext>
              </a:extLst>
            </p:cNvPr>
            <p:cNvSpPr/>
            <p:nvPr/>
          </p:nvSpPr>
          <p:spPr>
            <a:xfrm>
              <a:off x="8136827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74" name="Google Shape;3043;p78">
              <a:extLst>
                <a:ext uri="{FF2B5EF4-FFF2-40B4-BE49-F238E27FC236}">
                  <a16:creationId xmlns:a16="http://schemas.microsoft.com/office/drawing/2014/main" id="{17ACE779-4719-E034-8396-0524F4CE28D4}"/>
                </a:ext>
              </a:extLst>
            </p:cNvPr>
            <p:cNvSpPr/>
            <p:nvPr/>
          </p:nvSpPr>
          <p:spPr>
            <a:xfrm>
              <a:off x="813682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75" name="Google Shape;3044;p78">
              <a:extLst>
                <a:ext uri="{FF2B5EF4-FFF2-40B4-BE49-F238E27FC236}">
                  <a16:creationId xmlns:a16="http://schemas.microsoft.com/office/drawing/2014/main" id="{6DD042AF-D97B-0B60-0F57-2E01CC5CD7D9}"/>
                </a:ext>
              </a:extLst>
            </p:cNvPr>
            <p:cNvSpPr/>
            <p:nvPr/>
          </p:nvSpPr>
          <p:spPr>
            <a:xfrm>
              <a:off x="8136827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76" name="Google Shape;3045;p78">
              <a:extLst>
                <a:ext uri="{FF2B5EF4-FFF2-40B4-BE49-F238E27FC236}">
                  <a16:creationId xmlns:a16="http://schemas.microsoft.com/office/drawing/2014/main" id="{FE01E3F0-6F2D-26A3-4F1F-F1E0E0CD9DE6}"/>
                </a:ext>
              </a:extLst>
            </p:cNvPr>
            <p:cNvSpPr/>
            <p:nvPr/>
          </p:nvSpPr>
          <p:spPr>
            <a:xfrm>
              <a:off x="8238116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16" y="9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77" name="Google Shape;3046;p78">
              <a:extLst>
                <a:ext uri="{FF2B5EF4-FFF2-40B4-BE49-F238E27FC236}">
                  <a16:creationId xmlns:a16="http://schemas.microsoft.com/office/drawing/2014/main" id="{B218BB99-6999-790B-C011-7B26BD7510C2}"/>
                </a:ext>
              </a:extLst>
            </p:cNvPr>
            <p:cNvSpPr/>
            <p:nvPr/>
          </p:nvSpPr>
          <p:spPr>
            <a:xfrm>
              <a:off x="823811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78" name="Google Shape;3047;p78">
              <a:extLst>
                <a:ext uri="{FF2B5EF4-FFF2-40B4-BE49-F238E27FC236}">
                  <a16:creationId xmlns:a16="http://schemas.microsoft.com/office/drawing/2014/main" id="{47EBF122-53A2-93C3-31C6-96B71F4FBD76}"/>
                </a:ext>
              </a:extLst>
            </p:cNvPr>
            <p:cNvSpPr/>
            <p:nvPr/>
          </p:nvSpPr>
          <p:spPr>
            <a:xfrm>
              <a:off x="8238116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79" name="Google Shape;3048;p78">
              <a:extLst>
                <a:ext uri="{FF2B5EF4-FFF2-40B4-BE49-F238E27FC236}">
                  <a16:creationId xmlns:a16="http://schemas.microsoft.com/office/drawing/2014/main" id="{E8C749B6-90EF-41A9-BE3D-380AD50C6FCB}"/>
                </a:ext>
              </a:extLst>
            </p:cNvPr>
            <p:cNvSpPr/>
            <p:nvPr/>
          </p:nvSpPr>
          <p:spPr>
            <a:xfrm>
              <a:off x="8238116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80" name="Google Shape;3049;p78">
              <a:extLst>
                <a:ext uri="{FF2B5EF4-FFF2-40B4-BE49-F238E27FC236}">
                  <a16:creationId xmlns:a16="http://schemas.microsoft.com/office/drawing/2014/main" id="{283E04C5-B73A-6654-D064-7D3BB1C1EE89}"/>
                </a:ext>
              </a:extLst>
            </p:cNvPr>
            <p:cNvSpPr/>
            <p:nvPr/>
          </p:nvSpPr>
          <p:spPr>
            <a:xfrm>
              <a:off x="823811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81" name="Google Shape;3050;p78">
              <a:extLst>
                <a:ext uri="{FF2B5EF4-FFF2-40B4-BE49-F238E27FC236}">
                  <a16:creationId xmlns:a16="http://schemas.microsoft.com/office/drawing/2014/main" id="{37670181-BF18-6BA5-EBD0-A28E412A69D8}"/>
                </a:ext>
              </a:extLst>
            </p:cNvPr>
            <p:cNvSpPr/>
            <p:nvPr/>
          </p:nvSpPr>
          <p:spPr>
            <a:xfrm>
              <a:off x="8238116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82" name="Google Shape;3051;p78">
              <a:extLst>
                <a:ext uri="{FF2B5EF4-FFF2-40B4-BE49-F238E27FC236}">
                  <a16:creationId xmlns:a16="http://schemas.microsoft.com/office/drawing/2014/main" id="{02CEA3F5-AEBA-D598-4D3D-4C18922B750D}"/>
                </a:ext>
              </a:extLst>
            </p:cNvPr>
            <p:cNvSpPr/>
            <p:nvPr/>
          </p:nvSpPr>
          <p:spPr>
            <a:xfrm>
              <a:off x="8238116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83" name="Google Shape;3052;p78">
              <a:extLst>
                <a:ext uri="{FF2B5EF4-FFF2-40B4-BE49-F238E27FC236}">
                  <a16:creationId xmlns:a16="http://schemas.microsoft.com/office/drawing/2014/main" id="{6CC2D8AE-0A68-3D68-D513-B5B5FEE8AD71}"/>
                </a:ext>
              </a:extLst>
            </p:cNvPr>
            <p:cNvSpPr/>
            <p:nvPr/>
          </p:nvSpPr>
          <p:spPr>
            <a:xfrm>
              <a:off x="8238116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84" name="Google Shape;3053;p78">
              <a:extLst>
                <a:ext uri="{FF2B5EF4-FFF2-40B4-BE49-F238E27FC236}">
                  <a16:creationId xmlns:a16="http://schemas.microsoft.com/office/drawing/2014/main" id="{AA0A9316-DED1-C868-116D-8042D8CA7894}"/>
                </a:ext>
              </a:extLst>
            </p:cNvPr>
            <p:cNvSpPr/>
            <p:nvPr/>
          </p:nvSpPr>
          <p:spPr>
            <a:xfrm>
              <a:off x="8238116" y="227168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85" name="Google Shape;3054;p78">
              <a:extLst>
                <a:ext uri="{FF2B5EF4-FFF2-40B4-BE49-F238E27FC236}">
                  <a16:creationId xmlns:a16="http://schemas.microsoft.com/office/drawing/2014/main" id="{FBF0B491-5BCE-3E42-73F5-ED154AA9AB02}"/>
                </a:ext>
              </a:extLst>
            </p:cNvPr>
            <p:cNvSpPr/>
            <p:nvPr/>
          </p:nvSpPr>
          <p:spPr>
            <a:xfrm>
              <a:off x="8238116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86" name="Google Shape;3055;p78">
              <a:extLst>
                <a:ext uri="{FF2B5EF4-FFF2-40B4-BE49-F238E27FC236}">
                  <a16:creationId xmlns:a16="http://schemas.microsoft.com/office/drawing/2014/main" id="{E1FD261D-4348-C667-A448-5A59794C0A55}"/>
                </a:ext>
              </a:extLst>
            </p:cNvPr>
            <p:cNvSpPr/>
            <p:nvPr/>
          </p:nvSpPr>
          <p:spPr>
            <a:xfrm>
              <a:off x="8238116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87" name="Google Shape;3056;p78">
              <a:extLst>
                <a:ext uri="{FF2B5EF4-FFF2-40B4-BE49-F238E27FC236}">
                  <a16:creationId xmlns:a16="http://schemas.microsoft.com/office/drawing/2014/main" id="{EE342816-690D-5552-6D27-A711782415D1}"/>
                </a:ext>
              </a:extLst>
            </p:cNvPr>
            <p:cNvSpPr/>
            <p:nvPr/>
          </p:nvSpPr>
          <p:spPr>
            <a:xfrm>
              <a:off x="8238116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88" name="Google Shape;3057;p78">
              <a:extLst>
                <a:ext uri="{FF2B5EF4-FFF2-40B4-BE49-F238E27FC236}">
                  <a16:creationId xmlns:a16="http://schemas.microsoft.com/office/drawing/2014/main" id="{7CB64BCC-7C57-A939-8929-C102ACCA9600}"/>
                </a:ext>
              </a:extLst>
            </p:cNvPr>
            <p:cNvSpPr/>
            <p:nvPr/>
          </p:nvSpPr>
          <p:spPr>
            <a:xfrm>
              <a:off x="8238116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89" name="Google Shape;3058;p78">
              <a:extLst>
                <a:ext uri="{FF2B5EF4-FFF2-40B4-BE49-F238E27FC236}">
                  <a16:creationId xmlns:a16="http://schemas.microsoft.com/office/drawing/2014/main" id="{61420E18-0206-666A-93DA-EF4D403A43C6}"/>
                </a:ext>
              </a:extLst>
            </p:cNvPr>
            <p:cNvSpPr/>
            <p:nvPr/>
          </p:nvSpPr>
          <p:spPr>
            <a:xfrm>
              <a:off x="8238116" y="2777791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90" name="Google Shape;3059;p78">
              <a:extLst>
                <a:ext uri="{FF2B5EF4-FFF2-40B4-BE49-F238E27FC236}">
                  <a16:creationId xmlns:a16="http://schemas.microsoft.com/office/drawing/2014/main" id="{0183101B-E369-352D-95EF-D21F26E90B8B}"/>
                </a:ext>
              </a:extLst>
            </p:cNvPr>
            <p:cNvSpPr/>
            <p:nvPr/>
          </p:nvSpPr>
          <p:spPr>
            <a:xfrm>
              <a:off x="8238116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91" name="Google Shape;3060;p78">
              <a:extLst>
                <a:ext uri="{FF2B5EF4-FFF2-40B4-BE49-F238E27FC236}">
                  <a16:creationId xmlns:a16="http://schemas.microsoft.com/office/drawing/2014/main" id="{A182F905-EBF7-7F2B-260D-F57C4C831710}"/>
                </a:ext>
              </a:extLst>
            </p:cNvPr>
            <p:cNvSpPr/>
            <p:nvPr/>
          </p:nvSpPr>
          <p:spPr>
            <a:xfrm>
              <a:off x="8238116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92" name="Google Shape;3061;p78">
              <a:extLst>
                <a:ext uri="{FF2B5EF4-FFF2-40B4-BE49-F238E27FC236}">
                  <a16:creationId xmlns:a16="http://schemas.microsoft.com/office/drawing/2014/main" id="{D73F0991-ECE1-CD15-E17F-55D3886237F0}"/>
                </a:ext>
              </a:extLst>
            </p:cNvPr>
            <p:cNvSpPr/>
            <p:nvPr/>
          </p:nvSpPr>
          <p:spPr>
            <a:xfrm>
              <a:off x="8238116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93" name="Google Shape;3062;p78">
              <a:extLst>
                <a:ext uri="{FF2B5EF4-FFF2-40B4-BE49-F238E27FC236}">
                  <a16:creationId xmlns:a16="http://schemas.microsoft.com/office/drawing/2014/main" id="{F6AC915A-BF80-3F1D-2DF4-6C9D0DBEDE00}"/>
                </a:ext>
              </a:extLst>
            </p:cNvPr>
            <p:cNvSpPr/>
            <p:nvPr/>
          </p:nvSpPr>
          <p:spPr>
            <a:xfrm>
              <a:off x="8238116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94" name="Google Shape;3063;p78">
              <a:extLst>
                <a:ext uri="{FF2B5EF4-FFF2-40B4-BE49-F238E27FC236}">
                  <a16:creationId xmlns:a16="http://schemas.microsoft.com/office/drawing/2014/main" id="{B6FF138A-6071-1E63-A81E-84589073E9C0}"/>
                </a:ext>
              </a:extLst>
            </p:cNvPr>
            <p:cNvSpPr/>
            <p:nvPr/>
          </p:nvSpPr>
          <p:spPr>
            <a:xfrm>
              <a:off x="8238116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95" name="Google Shape;3064;p78">
              <a:extLst>
                <a:ext uri="{FF2B5EF4-FFF2-40B4-BE49-F238E27FC236}">
                  <a16:creationId xmlns:a16="http://schemas.microsoft.com/office/drawing/2014/main" id="{B0B1E75D-B081-F24C-EA29-EBEC891AA471}"/>
                </a:ext>
              </a:extLst>
            </p:cNvPr>
            <p:cNvSpPr/>
            <p:nvPr/>
          </p:nvSpPr>
          <p:spPr>
            <a:xfrm>
              <a:off x="8238116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96" name="Google Shape;3065;p78">
              <a:extLst>
                <a:ext uri="{FF2B5EF4-FFF2-40B4-BE49-F238E27FC236}">
                  <a16:creationId xmlns:a16="http://schemas.microsoft.com/office/drawing/2014/main" id="{AB8ACF0F-70FB-13B3-FA50-EC7944BEA142}"/>
                </a:ext>
              </a:extLst>
            </p:cNvPr>
            <p:cNvSpPr/>
            <p:nvPr/>
          </p:nvSpPr>
          <p:spPr>
            <a:xfrm>
              <a:off x="8238116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97" name="Google Shape;3066;p78">
              <a:extLst>
                <a:ext uri="{FF2B5EF4-FFF2-40B4-BE49-F238E27FC236}">
                  <a16:creationId xmlns:a16="http://schemas.microsoft.com/office/drawing/2014/main" id="{4786CE48-24EC-A4E6-BE5A-588DF713F1E1}"/>
                </a:ext>
              </a:extLst>
            </p:cNvPr>
            <p:cNvSpPr/>
            <p:nvPr/>
          </p:nvSpPr>
          <p:spPr>
            <a:xfrm>
              <a:off x="833937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98" name="Google Shape;3067;p78">
              <a:extLst>
                <a:ext uri="{FF2B5EF4-FFF2-40B4-BE49-F238E27FC236}">
                  <a16:creationId xmlns:a16="http://schemas.microsoft.com/office/drawing/2014/main" id="{1E2F0D79-3885-F0AF-4024-1B9A175C27BC}"/>
                </a:ext>
              </a:extLst>
            </p:cNvPr>
            <p:cNvSpPr/>
            <p:nvPr/>
          </p:nvSpPr>
          <p:spPr>
            <a:xfrm>
              <a:off x="8339371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299" name="Google Shape;3068;p78">
              <a:extLst>
                <a:ext uri="{FF2B5EF4-FFF2-40B4-BE49-F238E27FC236}">
                  <a16:creationId xmlns:a16="http://schemas.microsoft.com/office/drawing/2014/main" id="{7FDB97E9-C141-509C-C7BC-625771B81BE7}"/>
                </a:ext>
              </a:extLst>
            </p:cNvPr>
            <p:cNvSpPr/>
            <p:nvPr/>
          </p:nvSpPr>
          <p:spPr>
            <a:xfrm>
              <a:off x="8339371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00" name="Google Shape;3069;p78">
              <a:extLst>
                <a:ext uri="{FF2B5EF4-FFF2-40B4-BE49-F238E27FC236}">
                  <a16:creationId xmlns:a16="http://schemas.microsoft.com/office/drawing/2014/main" id="{BAB064EB-8439-0D45-F7A0-EE9833866EA5}"/>
                </a:ext>
              </a:extLst>
            </p:cNvPr>
            <p:cNvSpPr/>
            <p:nvPr/>
          </p:nvSpPr>
          <p:spPr>
            <a:xfrm>
              <a:off x="833937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01" name="Google Shape;3070;p78">
              <a:extLst>
                <a:ext uri="{FF2B5EF4-FFF2-40B4-BE49-F238E27FC236}">
                  <a16:creationId xmlns:a16="http://schemas.microsoft.com/office/drawing/2014/main" id="{16F9E354-6138-3D68-ACCF-9E83138C72FE}"/>
                </a:ext>
              </a:extLst>
            </p:cNvPr>
            <p:cNvSpPr/>
            <p:nvPr/>
          </p:nvSpPr>
          <p:spPr>
            <a:xfrm>
              <a:off x="8339371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02" name="Google Shape;3071;p78">
              <a:extLst>
                <a:ext uri="{FF2B5EF4-FFF2-40B4-BE49-F238E27FC236}">
                  <a16:creationId xmlns:a16="http://schemas.microsoft.com/office/drawing/2014/main" id="{5E648CDC-7A1A-1516-D5AE-DB6A1E4463BB}"/>
                </a:ext>
              </a:extLst>
            </p:cNvPr>
            <p:cNvSpPr/>
            <p:nvPr/>
          </p:nvSpPr>
          <p:spPr>
            <a:xfrm>
              <a:off x="8339371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03" name="Google Shape;3072;p78">
              <a:extLst>
                <a:ext uri="{FF2B5EF4-FFF2-40B4-BE49-F238E27FC236}">
                  <a16:creationId xmlns:a16="http://schemas.microsoft.com/office/drawing/2014/main" id="{1D180825-762B-4346-4E8A-6CE1C0ADA9A7}"/>
                </a:ext>
              </a:extLst>
            </p:cNvPr>
            <p:cNvSpPr/>
            <p:nvPr/>
          </p:nvSpPr>
          <p:spPr>
            <a:xfrm>
              <a:off x="8339371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04" name="Google Shape;3073;p78">
              <a:extLst>
                <a:ext uri="{FF2B5EF4-FFF2-40B4-BE49-F238E27FC236}">
                  <a16:creationId xmlns:a16="http://schemas.microsoft.com/office/drawing/2014/main" id="{DC4E7D4D-D0F2-82DB-ED82-4380AD4FA762}"/>
                </a:ext>
              </a:extLst>
            </p:cNvPr>
            <p:cNvSpPr/>
            <p:nvPr/>
          </p:nvSpPr>
          <p:spPr>
            <a:xfrm>
              <a:off x="8339371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05" name="Google Shape;3074;p78">
              <a:extLst>
                <a:ext uri="{FF2B5EF4-FFF2-40B4-BE49-F238E27FC236}">
                  <a16:creationId xmlns:a16="http://schemas.microsoft.com/office/drawing/2014/main" id="{4474CB97-AA4F-7C70-721B-F7145BE09A49}"/>
                </a:ext>
              </a:extLst>
            </p:cNvPr>
            <p:cNvSpPr/>
            <p:nvPr/>
          </p:nvSpPr>
          <p:spPr>
            <a:xfrm>
              <a:off x="8339371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06" name="Google Shape;3075;p78">
              <a:extLst>
                <a:ext uri="{FF2B5EF4-FFF2-40B4-BE49-F238E27FC236}">
                  <a16:creationId xmlns:a16="http://schemas.microsoft.com/office/drawing/2014/main" id="{D7B8EED8-8BB8-E580-8D77-9D662A21E13B}"/>
                </a:ext>
              </a:extLst>
            </p:cNvPr>
            <p:cNvSpPr/>
            <p:nvPr/>
          </p:nvSpPr>
          <p:spPr>
            <a:xfrm>
              <a:off x="8339371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07" name="Google Shape;3076;p78">
              <a:extLst>
                <a:ext uri="{FF2B5EF4-FFF2-40B4-BE49-F238E27FC236}">
                  <a16:creationId xmlns:a16="http://schemas.microsoft.com/office/drawing/2014/main" id="{2EEB625E-6938-B60E-8500-A53B6303363E}"/>
                </a:ext>
              </a:extLst>
            </p:cNvPr>
            <p:cNvSpPr/>
            <p:nvPr/>
          </p:nvSpPr>
          <p:spPr>
            <a:xfrm>
              <a:off x="8339371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08" name="Google Shape;3077;p78">
              <a:extLst>
                <a:ext uri="{FF2B5EF4-FFF2-40B4-BE49-F238E27FC236}">
                  <a16:creationId xmlns:a16="http://schemas.microsoft.com/office/drawing/2014/main" id="{9D4E0DFE-27BF-8F6D-772B-CD76977E0B8C}"/>
                </a:ext>
              </a:extLst>
            </p:cNvPr>
            <p:cNvSpPr/>
            <p:nvPr/>
          </p:nvSpPr>
          <p:spPr>
            <a:xfrm>
              <a:off x="8339371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09" name="Google Shape;3078;p78">
              <a:extLst>
                <a:ext uri="{FF2B5EF4-FFF2-40B4-BE49-F238E27FC236}">
                  <a16:creationId xmlns:a16="http://schemas.microsoft.com/office/drawing/2014/main" id="{21D474A5-F391-A829-CF1D-E923F1316664}"/>
                </a:ext>
              </a:extLst>
            </p:cNvPr>
            <p:cNvSpPr/>
            <p:nvPr/>
          </p:nvSpPr>
          <p:spPr>
            <a:xfrm>
              <a:off x="8339371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10" name="Google Shape;3079;p78">
              <a:extLst>
                <a:ext uri="{FF2B5EF4-FFF2-40B4-BE49-F238E27FC236}">
                  <a16:creationId xmlns:a16="http://schemas.microsoft.com/office/drawing/2014/main" id="{09E21B42-56F7-2AD2-06F1-C089B2B35EB6}"/>
                </a:ext>
              </a:extLst>
            </p:cNvPr>
            <p:cNvSpPr/>
            <p:nvPr/>
          </p:nvSpPr>
          <p:spPr>
            <a:xfrm>
              <a:off x="8339371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11" name="Google Shape;3080;p78">
              <a:extLst>
                <a:ext uri="{FF2B5EF4-FFF2-40B4-BE49-F238E27FC236}">
                  <a16:creationId xmlns:a16="http://schemas.microsoft.com/office/drawing/2014/main" id="{7B3C4150-8F95-CD17-AECE-ACE5167BFECF}"/>
                </a:ext>
              </a:extLst>
            </p:cNvPr>
            <p:cNvSpPr/>
            <p:nvPr/>
          </p:nvSpPr>
          <p:spPr>
            <a:xfrm>
              <a:off x="8339371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12" name="Google Shape;3081;p78">
              <a:extLst>
                <a:ext uri="{FF2B5EF4-FFF2-40B4-BE49-F238E27FC236}">
                  <a16:creationId xmlns:a16="http://schemas.microsoft.com/office/drawing/2014/main" id="{04376867-C7F3-BF85-70A6-2CE998C06F1E}"/>
                </a:ext>
              </a:extLst>
            </p:cNvPr>
            <p:cNvSpPr/>
            <p:nvPr/>
          </p:nvSpPr>
          <p:spPr>
            <a:xfrm>
              <a:off x="8339371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13" name="Google Shape;3082;p78">
              <a:extLst>
                <a:ext uri="{FF2B5EF4-FFF2-40B4-BE49-F238E27FC236}">
                  <a16:creationId xmlns:a16="http://schemas.microsoft.com/office/drawing/2014/main" id="{7EAC8623-090F-C06C-3E43-2248655BFC42}"/>
                </a:ext>
              </a:extLst>
            </p:cNvPr>
            <p:cNvSpPr/>
            <p:nvPr/>
          </p:nvSpPr>
          <p:spPr>
            <a:xfrm>
              <a:off x="8339371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14" name="Google Shape;3083;p78">
              <a:extLst>
                <a:ext uri="{FF2B5EF4-FFF2-40B4-BE49-F238E27FC236}">
                  <a16:creationId xmlns:a16="http://schemas.microsoft.com/office/drawing/2014/main" id="{3F4457CC-73DB-93BF-233A-2C85A37BE0D1}"/>
                </a:ext>
              </a:extLst>
            </p:cNvPr>
            <p:cNvSpPr/>
            <p:nvPr/>
          </p:nvSpPr>
          <p:spPr>
            <a:xfrm>
              <a:off x="8440659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15" name="Google Shape;3084;p78">
              <a:extLst>
                <a:ext uri="{FF2B5EF4-FFF2-40B4-BE49-F238E27FC236}">
                  <a16:creationId xmlns:a16="http://schemas.microsoft.com/office/drawing/2014/main" id="{0FA38678-32D4-3524-D4F4-C895726AD33D}"/>
                </a:ext>
              </a:extLst>
            </p:cNvPr>
            <p:cNvSpPr/>
            <p:nvPr/>
          </p:nvSpPr>
          <p:spPr>
            <a:xfrm>
              <a:off x="8440659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16" name="Google Shape;3085;p78">
              <a:extLst>
                <a:ext uri="{FF2B5EF4-FFF2-40B4-BE49-F238E27FC236}">
                  <a16:creationId xmlns:a16="http://schemas.microsoft.com/office/drawing/2014/main" id="{72A9178E-9B2B-1E7D-A4B9-C27779D30DA9}"/>
                </a:ext>
              </a:extLst>
            </p:cNvPr>
            <p:cNvSpPr/>
            <p:nvPr/>
          </p:nvSpPr>
          <p:spPr>
            <a:xfrm>
              <a:off x="8440659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6" y="1149"/>
                    <a:pt x="2012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17" name="Google Shape;3086;p78">
              <a:extLst>
                <a:ext uri="{FF2B5EF4-FFF2-40B4-BE49-F238E27FC236}">
                  <a16:creationId xmlns:a16="http://schemas.microsoft.com/office/drawing/2014/main" id="{BC901ABB-27D5-F3CA-152E-E7417D89CF7A}"/>
                </a:ext>
              </a:extLst>
            </p:cNvPr>
            <p:cNvSpPr/>
            <p:nvPr/>
          </p:nvSpPr>
          <p:spPr>
            <a:xfrm>
              <a:off x="8440659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18" name="Google Shape;3087;p78">
              <a:extLst>
                <a:ext uri="{FF2B5EF4-FFF2-40B4-BE49-F238E27FC236}">
                  <a16:creationId xmlns:a16="http://schemas.microsoft.com/office/drawing/2014/main" id="{D67E46B4-9085-E642-A961-EDF62E0D99C8}"/>
                </a:ext>
              </a:extLst>
            </p:cNvPr>
            <p:cNvSpPr/>
            <p:nvPr/>
          </p:nvSpPr>
          <p:spPr>
            <a:xfrm>
              <a:off x="8440659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19" name="Google Shape;3088;p78">
              <a:extLst>
                <a:ext uri="{FF2B5EF4-FFF2-40B4-BE49-F238E27FC236}">
                  <a16:creationId xmlns:a16="http://schemas.microsoft.com/office/drawing/2014/main" id="{D3E59D29-1890-5FE0-8C51-07A806FBAD8D}"/>
                </a:ext>
              </a:extLst>
            </p:cNvPr>
            <p:cNvSpPr/>
            <p:nvPr/>
          </p:nvSpPr>
          <p:spPr>
            <a:xfrm>
              <a:off x="8440659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20" name="Google Shape;3089;p78">
              <a:extLst>
                <a:ext uri="{FF2B5EF4-FFF2-40B4-BE49-F238E27FC236}">
                  <a16:creationId xmlns:a16="http://schemas.microsoft.com/office/drawing/2014/main" id="{5319F6E5-E2CA-A267-1AEE-4E008755747F}"/>
                </a:ext>
              </a:extLst>
            </p:cNvPr>
            <p:cNvSpPr/>
            <p:nvPr/>
          </p:nvSpPr>
          <p:spPr>
            <a:xfrm>
              <a:off x="8440659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21" name="Google Shape;3090;p78">
              <a:extLst>
                <a:ext uri="{FF2B5EF4-FFF2-40B4-BE49-F238E27FC236}">
                  <a16:creationId xmlns:a16="http://schemas.microsoft.com/office/drawing/2014/main" id="{36509F58-5F9F-2F89-5358-1EE39D6F97FB}"/>
                </a:ext>
              </a:extLst>
            </p:cNvPr>
            <p:cNvSpPr/>
            <p:nvPr/>
          </p:nvSpPr>
          <p:spPr>
            <a:xfrm>
              <a:off x="8440659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22" name="Google Shape;3091;p78">
              <a:extLst>
                <a:ext uri="{FF2B5EF4-FFF2-40B4-BE49-F238E27FC236}">
                  <a16:creationId xmlns:a16="http://schemas.microsoft.com/office/drawing/2014/main" id="{53043A5A-72E1-148F-EB1B-71CC2C536BDF}"/>
                </a:ext>
              </a:extLst>
            </p:cNvPr>
            <p:cNvSpPr/>
            <p:nvPr/>
          </p:nvSpPr>
          <p:spPr>
            <a:xfrm>
              <a:off x="8440659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23" name="Google Shape;3092;p78">
              <a:extLst>
                <a:ext uri="{FF2B5EF4-FFF2-40B4-BE49-F238E27FC236}">
                  <a16:creationId xmlns:a16="http://schemas.microsoft.com/office/drawing/2014/main" id="{A5C49397-58AA-24D7-D31D-E656F9601084}"/>
                </a:ext>
              </a:extLst>
            </p:cNvPr>
            <p:cNvSpPr/>
            <p:nvPr/>
          </p:nvSpPr>
          <p:spPr>
            <a:xfrm>
              <a:off x="8440659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24" name="Google Shape;3093;p78">
              <a:extLst>
                <a:ext uri="{FF2B5EF4-FFF2-40B4-BE49-F238E27FC236}">
                  <a16:creationId xmlns:a16="http://schemas.microsoft.com/office/drawing/2014/main" id="{96A10E41-8BC4-3D11-A392-381E23F459BC}"/>
                </a:ext>
              </a:extLst>
            </p:cNvPr>
            <p:cNvSpPr/>
            <p:nvPr/>
          </p:nvSpPr>
          <p:spPr>
            <a:xfrm>
              <a:off x="8440659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25" name="Google Shape;3094;p78">
              <a:extLst>
                <a:ext uri="{FF2B5EF4-FFF2-40B4-BE49-F238E27FC236}">
                  <a16:creationId xmlns:a16="http://schemas.microsoft.com/office/drawing/2014/main" id="{AE04B3EF-8540-2E4C-A35D-017C4C02D61F}"/>
                </a:ext>
              </a:extLst>
            </p:cNvPr>
            <p:cNvSpPr/>
            <p:nvPr/>
          </p:nvSpPr>
          <p:spPr>
            <a:xfrm>
              <a:off x="8440659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26" name="Google Shape;3095;p78">
              <a:extLst>
                <a:ext uri="{FF2B5EF4-FFF2-40B4-BE49-F238E27FC236}">
                  <a16:creationId xmlns:a16="http://schemas.microsoft.com/office/drawing/2014/main" id="{1A26CAEA-89D7-78C7-0234-B91C92140302}"/>
                </a:ext>
              </a:extLst>
            </p:cNvPr>
            <p:cNvSpPr/>
            <p:nvPr/>
          </p:nvSpPr>
          <p:spPr>
            <a:xfrm>
              <a:off x="8440659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27" name="Google Shape;3096;p78">
              <a:extLst>
                <a:ext uri="{FF2B5EF4-FFF2-40B4-BE49-F238E27FC236}">
                  <a16:creationId xmlns:a16="http://schemas.microsoft.com/office/drawing/2014/main" id="{CD0F84F1-B88A-E3EB-9056-6F3953273702}"/>
                </a:ext>
              </a:extLst>
            </p:cNvPr>
            <p:cNvSpPr/>
            <p:nvPr/>
          </p:nvSpPr>
          <p:spPr>
            <a:xfrm>
              <a:off x="8440394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28" name="Google Shape;3097;p78">
              <a:extLst>
                <a:ext uri="{FF2B5EF4-FFF2-40B4-BE49-F238E27FC236}">
                  <a16:creationId xmlns:a16="http://schemas.microsoft.com/office/drawing/2014/main" id="{208A4F7F-E67F-C4FA-881F-7A47C373A56B}"/>
                </a:ext>
              </a:extLst>
            </p:cNvPr>
            <p:cNvSpPr/>
            <p:nvPr/>
          </p:nvSpPr>
          <p:spPr>
            <a:xfrm>
              <a:off x="8440659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29" name="Google Shape;3098;p78">
              <a:extLst>
                <a:ext uri="{FF2B5EF4-FFF2-40B4-BE49-F238E27FC236}">
                  <a16:creationId xmlns:a16="http://schemas.microsoft.com/office/drawing/2014/main" id="{FE781AB0-BFF6-2BE1-8A49-6EED8FCFEB6C}"/>
                </a:ext>
              </a:extLst>
            </p:cNvPr>
            <p:cNvSpPr/>
            <p:nvPr/>
          </p:nvSpPr>
          <p:spPr>
            <a:xfrm>
              <a:off x="8440394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30" name="Google Shape;3099;p78">
              <a:extLst>
                <a:ext uri="{FF2B5EF4-FFF2-40B4-BE49-F238E27FC236}">
                  <a16:creationId xmlns:a16="http://schemas.microsoft.com/office/drawing/2014/main" id="{2D3604D1-D0C3-9618-EB2D-635B7496DA53}"/>
                </a:ext>
              </a:extLst>
            </p:cNvPr>
            <p:cNvSpPr/>
            <p:nvPr/>
          </p:nvSpPr>
          <p:spPr>
            <a:xfrm>
              <a:off x="854194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31" name="Google Shape;3100;p78">
              <a:extLst>
                <a:ext uri="{FF2B5EF4-FFF2-40B4-BE49-F238E27FC236}">
                  <a16:creationId xmlns:a16="http://schemas.microsoft.com/office/drawing/2014/main" id="{EF431477-D0D4-5444-0A4B-EC4E2DA140D0}"/>
                </a:ext>
              </a:extLst>
            </p:cNvPr>
            <p:cNvSpPr/>
            <p:nvPr/>
          </p:nvSpPr>
          <p:spPr>
            <a:xfrm>
              <a:off x="8541948" y="1765605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7"/>
                    <a:pt x="522" y="2130"/>
                    <a:pt x="1067" y="2130"/>
                  </a:cubicBezTo>
                  <a:cubicBezTo>
                    <a:pt x="1329" y="2130"/>
                    <a:pt x="1596" y="2032"/>
                    <a:pt x="1813" y="1813"/>
                  </a:cubicBezTo>
                  <a:cubicBezTo>
                    <a:pt x="2485" y="1149"/>
                    <a:pt x="2011" y="0"/>
                    <a:pt x="10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32" name="Google Shape;3101;p78">
              <a:extLst>
                <a:ext uri="{FF2B5EF4-FFF2-40B4-BE49-F238E27FC236}">
                  <a16:creationId xmlns:a16="http://schemas.microsoft.com/office/drawing/2014/main" id="{49BB825E-2A2F-C179-6732-CA3717F4D6DD}"/>
                </a:ext>
              </a:extLst>
            </p:cNvPr>
            <p:cNvSpPr/>
            <p:nvPr/>
          </p:nvSpPr>
          <p:spPr>
            <a:xfrm>
              <a:off x="8541948" y="1866860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1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33" name="Google Shape;3102;p78">
              <a:extLst>
                <a:ext uri="{FF2B5EF4-FFF2-40B4-BE49-F238E27FC236}">
                  <a16:creationId xmlns:a16="http://schemas.microsoft.com/office/drawing/2014/main" id="{F3C640B9-CCDC-A2CA-7191-31E76BCCD406}"/>
                </a:ext>
              </a:extLst>
            </p:cNvPr>
            <p:cNvSpPr/>
            <p:nvPr/>
          </p:nvSpPr>
          <p:spPr>
            <a:xfrm>
              <a:off x="854194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34" name="Google Shape;3103;p78">
              <a:extLst>
                <a:ext uri="{FF2B5EF4-FFF2-40B4-BE49-F238E27FC236}">
                  <a16:creationId xmlns:a16="http://schemas.microsoft.com/office/drawing/2014/main" id="{41B31114-6FE5-6370-23F8-A78D8218A936}"/>
                </a:ext>
              </a:extLst>
            </p:cNvPr>
            <p:cNvSpPr/>
            <p:nvPr/>
          </p:nvSpPr>
          <p:spPr>
            <a:xfrm>
              <a:off x="8541948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35" name="Google Shape;3104;p78">
              <a:extLst>
                <a:ext uri="{FF2B5EF4-FFF2-40B4-BE49-F238E27FC236}">
                  <a16:creationId xmlns:a16="http://schemas.microsoft.com/office/drawing/2014/main" id="{0436DC66-7499-5508-5C9D-C042FB849620}"/>
                </a:ext>
              </a:extLst>
            </p:cNvPr>
            <p:cNvSpPr/>
            <p:nvPr/>
          </p:nvSpPr>
          <p:spPr>
            <a:xfrm>
              <a:off x="8541948" y="2170393"/>
              <a:ext cx="82585" cy="70825"/>
            </a:xfrm>
            <a:custGeom>
              <a:avLst/>
              <a:gdLst/>
              <a:ahLst/>
              <a:cxnLst/>
              <a:rect l="l" t="t" r="r" b="b"/>
              <a:pathLst>
                <a:path w="2486" h="2132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1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5" y="1150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36" name="Google Shape;3105;p78">
              <a:extLst>
                <a:ext uri="{FF2B5EF4-FFF2-40B4-BE49-F238E27FC236}">
                  <a16:creationId xmlns:a16="http://schemas.microsoft.com/office/drawing/2014/main" id="{12E0DB6D-4904-C076-0642-0C27AA0042E6}"/>
                </a:ext>
              </a:extLst>
            </p:cNvPr>
            <p:cNvSpPr/>
            <p:nvPr/>
          </p:nvSpPr>
          <p:spPr>
            <a:xfrm>
              <a:off x="8541948" y="2271681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9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37" name="Google Shape;3106;p78">
              <a:extLst>
                <a:ext uri="{FF2B5EF4-FFF2-40B4-BE49-F238E27FC236}">
                  <a16:creationId xmlns:a16="http://schemas.microsoft.com/office/drawing/2014/main" id="{94580744-4F7C-34D8-0A90-E27C59ADA9D3}"/>
                </a:ext>
              </a:extLst>
            </p:cNvPr>
            <p:cNvSpPr/>
            <p:nvPr/>
          </p:nvSpPr>
          <p:spPr>
            <a:xfrm>
              <a:off x="8541948" y="2372671"/>
              <a:ext cx="82652" cy="71091"/>
            </a:xfrm>
            <a:custGeom>
              <a:avLst/>
              <a:gdLst/>
              <a:ahLst/>
              <a:cxnLst/>
              <a:rect l="l" t="t" r="r" b="b"/>
              <a:pathLst>
                <a:path w="2488" h="2140" extrusionOk="0">
                  <a:moveTo>
                    <a:pt x="1057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6"/>
                    <a:pt x="522" y="2139"/>
                    <a:pt x="1069" y="2139"/>
                  </a:cubicBezTo>
                  <a:cubicBezTo>
                    <a:pt x="1333" y="2139"/>
                    <a:pt x="1602" y="2041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38" name="Google Shape;3107;p78">
              <a:extLst>
                <a:ext uri="{FF2B5EF4-FFF2-40B4-BE49-F238E27FC236}">
                  <a16:creationId xmlns:a16="http://schemas.microsoft.com/office/drawing/2014/main" id="{6AE6A116-4ED1-8F53-6868-397DBE86477F}"/>
                </a:ext>
              </a:extLst>
            </p:cNvPr>
            <p:cNvSpPr/>
            <p:nvPr/>
          </p:nvSpPr>
          <p:spPr>
            <a:xfrm>
              <a:off x="8541948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39" name="Google Shape;3108;p78">
              <a:extLst>
                <a:ext uri="{FF2B5EF4-FFF2-40B4-BE49-F238E27FC236}">
                  <a16:creationId xmlns:a16="http://schemas.microsoft.com/office/drawing/2014/main" id="{89BA0DBB-B508-57FF-3F5E-F741D702EA71}"/>
                </a:ext>
              </a:extLst>
            </p:cNvPr>
            <p:cNvSpPr/>
            <p:nvPr/>
          </p:nvSpPr>
          <p:spPr>
            <a:xfrm>
              <a:off x="8642937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40" name="Google Shape;3109;p78">
              <a:extLst>
                <a:ext uri="{FF2B5EF4-FFF2-40B4-BE49-F238E27FC236}">
                  <a16:creationId xmlns:a16="http://schemas.microsoft.com/office/drawing/2014/main" id="{E2AA2CAB-3F00-15F6-E6E9-94A4CCDE6552}"/>
                </a:ext>
              </a:extLst>
            </p:cNvPr>
            <p:cNvSpPr/>
            <p:nvPr/>
          </p:nvSpPr>
          <p:spPr>
            <a:xfrm>
              <a:off x="8642937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41" name="Google Shape;3110;p78">
              <a:extLst>
                <a:ext uri="{FF2B5EF4-FFF2-40B4-BE49-F238E27FC236}">
                  <a16:creationId xmlns:a16="http://schemas.microsoft.com/office/drawing/2014/main" id="{288302AE-F01A-1587-B06D-81D6BBA4AB35}"/>
                </a:ext>
              </a:extLst>
            </p:cNvPr>
            <p:cNvSpPr/>
            <p:nvPr/>
          </p:nvSpPr>
          <p:spPr>
            <a:xfrm>
              <a:off x="8642937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42" name="Google Shape;3111;p78">
              <a:extLst>
                <a:ext uri="{FF2B5EF4-FFF2-40B4-BE49-F238E27FC236}">
                  <a16:creationId xmlns:a16="http://schemas.microsoft.com/office/drawing/2014/main" id="{7A043CC6-2D40-7784-B84A-C342A13FC393}"/>
                </a:ext>
              </a:extLst>
            </p:cNvPr>
            <p:cNvSpPr/>
            <p:nvPr/>
          </p:nvSpPr>
          <p:spPr>
            <a:xfrm>
              <a:off x="8642937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43" name="Google Shape;3112;p78">
              <a:extLst>
                <a:ext uri="{FF2B5EF4-FFF2-40B4-BE49-F238E27FC236}">
                  <a16:creationId xmlns:a16="http://schemas.microsoft.com/office/drawing/2014/main" id="{F5D8AD5A-AA80-AA3F-F62E-D5BE5F0AF457}"/>
                </a:ext>
              </a:extLst>
            </p:cNvPr>
            <p:cNvSpPr/>
            <p:nvPr/>
          </p:nvSpPr>
          <p:spPr>
            <a:xfrm>
              <a:off x="8642937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44" name="Google Shape;3113;p78">
              <a:extLst>
                <a:ext uri="{FF2B5EF4-FFF2-40B4-BE49-F238E27FC236}">
                  <a16:creationId xmlns:a16="http://schemas.microsoft.com/office/drawing/2014/main" id="{23DCB9FC-7685-03A5-D824-564A3F36C6CD}"/>
                </a:ext>
              </a:extLst>
            </p:cNvPr>
            <p:cNvSpPr/>
            <p:nvPr/>
          </p:nvSpPr>
          <p:spPr>
            <a:xfrm>
              <a:off x="8642937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45" name="Google Shape;3114;p78">
              <a:extLst>
                <a:ext uri="{FF2B5EF4-FFF2-40B4-BE49-F238E27FC236}">
                  <a16:creationId xmlns:a16="http://schemas.microsoft.com/office/drawing/2014/main" id="{F5B17E44-BF3A-8F36-85E0-4DD675C218CA}"/>
                </a:ext>
              </a:extLst>
            </p:cNvPr>
            <p:cNvSpPr/>
            <p:nvPr/>
          </p:nvSpPr>
          <p:spPr>
            <a:xfrm>
              <a:off x="8642937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46" name="Google Shape;3115;p78">
              <a:extLst>
                <a:ext uri="{FF2B5EF4-FFF2-40B4-BE49-F238E27FC236}">
                  <a16:creationId xmlns:a16="http://schemas.microsoft.com/office/drawing/2014/main" id="{772AB9FC-F617-37EC-A78C-4003B2416EC9}"/>
                </a:ext>
              </a:extLst>
            </p:cNvPr>
            <p:cNvSpPr/>
            <p:nvPr/>
          </p:nvSpPr>
          <p:spPr>
            <a:xfrm>
              <a:off x="8642937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47" name="Google Shape;3116;p78">
              <a:extLst>
                <a:ext uri="{FF2B5EF4-FFF2-40B4-BE49-F238E27FC236}">
                  <a16:creationId xmlns:a16="http://schemas.microsoft.com/office/drawing/2014/main" id="{1B04AF45-822A-F1E5-0C92-1EA8E7013E55}"/>
                </a:ext>
              </a:extLst>
            </p:cNvPr>
            <p:cNvSpPr/>
            <p:nvPr/>
          </p:nvSpPr>
          <p:spPr>
            <a:xfrm>
              <a:off x="8642937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48" name="Google Shape;3117;p78">
              <a:extLst>
                <a:ext uri="{FF2B5EF4-FFF2-40B4-BE49-F238E27FC236}">
                  <a16:creationId xmlns:a16="http://schemas.microsoft.com/office/drawing/2014/main" id="{CE304932-6356-DA40-EA51-60AC44C71C20}"/>
                </a:ext>
              </a:extLst>
            </p:cNvPr>
            <p:cNvSpPr/>
            <p:nvPr/>
          </p:nvSpPr>
          <p:spPr>
            <a:xfrm>
              <a:off x="8642937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49" name="Google Shape;3118;p78">
              <a:extLst>
                <a:ext uri="{FF2B5EF4-FFF2-40B4-BE49-F238E27FC236}">
                  <a16:creationId xmlns:a16="http://schemas.microsoft.com/office/drawing/2014/main" id="{6B82D6BA-219C-5FE9-0214-BB8FB0BE243E}"/>
                </a:ext>
              </a:extLst>
            </p:cNvPr>
            <p:cNvSpPr/>
            <p:nvPr/>
          </p:nvSpPr>
          <p:spPr>
            <a:xfrm>
              <a:off x="8541948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57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50" name="Google Shape;3119;p78">
              <a:extLst>
                <a:ext uri="{FF2B5EF4-FFF2-40B4-BE49-F238E27FC236}">
                  <a16:creationId xmlns:a16="http://schemas.microsoft.com/office/drawing/2014/main" id="{3E160ED8-297D-8EC4-67CA-9B5E7789178D}"/>
                </a:ext>
              </a:extLst>
            </p:cNvPr>
            <p:cNvSpPr/>
            <p:nvPr/>
          </p:nvSpPr>
          <p:spPr>
            <a:xfrm>
              <a:off x="8541948" y="2676502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9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51" name="Google Shape;3120;p78">
              <a:extLst>
                <a:ext uri="{FF2B5EF4-FFF2-40B4-BE49-F238E27FC236}">
                  <a16:creationId xmlns:a16="http://schemas.microsoft.com/office/drawing/2014/main" id="{34C18B1E-0E02-11ED-8584-D1D0EF020E82}"/>
                </a:ext>
              </a:extLst>
            </p:cNvPr>
            <p:cNvSpPr/>
            <p:nvPr/>
          </p:nvSpPr>
          <p:spPr>
            <a:xfrm>
              <a:off x="8541948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3" y="1149"/>
                    <a:pt x="2019" y="0"/>
                    <a:pt x="10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52" name="Google Shape;3121;p78">
              <a:extLst>
                <a:ext uri="{FF2B5EF4-FFF2-40B4-BE49-F238E27FC236}">
                  <a16:creationId xmlns:a16="http://schemas.microsoft.com/office/drawing/2014/main" id="{270962FA-B75C-0881-D45F-F7EBC2043165}"/>
                </a:ext>
              </a:extLst>
            </p:cNvPr>
            <p:cNvSpPr/>
            <p:nvPr/>
          </p:nvSpPr>
          <p:spPr>
            <a:xfrm>
              <a:off x="8541948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53" name="Google Shape;3122;p78">
              <a:extLst>
                <a:ext uri="{FF2B5EF4-FFF2-40B4-BE49-F238E27FC236}">
                  <a16:creationId xmlns:a16="http://schemas.microsoft.com/office/drawing/2014/main" id="{35A6C4AC-92E5-C74D-EBC2-E2C80C5DCD7A}"/>
                </a:ext>
              </a:extLst>
            </p:cNvPr>
            <p:cNvSpPr/>
            <p:nvPr/>
          </p:nvSpPr>
          <p:spPr>
            <a:xfrm>
              <a:off x="8541649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54" name="Google Shape;3123;p78">
              <a:extLst>
                <a:ext uri="{FF2B5EF4-FFF2-40B4-BE49-F238E27FC236}">
                  <a16:creationId xmlns:a16="http://schemas.microsoft.com/office/drawing/2014/main" id="{6C0A647F-0A3E-BCB0-E0A9-051BC0AA10A5}"/>
                </a:ext>
              </a:extLst>
            </p:cNvPr>
            <p:cNvSpPr/>
            <p:nvPr/>
          </p:nvSpPr>
          <p:spPr>
            <a:xfrm>
              <a:off x="8541948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57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0" y="2137"/>
                  </a:cubicBezTo>
                  <a:cubicBezTo>
                    <a:pt x="1331" y="2137"/>
                    <a:pt x="1597" y="2039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55" name="Google Shape;3124;p78">
              <a:extLst>
                <a:ext uri="{FF2B5EF4-FFF2-40B4-BE49-F238E27FC236}">
                  <a16:creationId xmlns:a16="http://schemas.microsoft.com/office/drawing/2014/main" id="{839872FE-12FC-FA2A-6A8A-1449BC41D586}"/>
                </a:ext>
              </a:extLst>
            </p:cNvPr>
            <p:cNvSpPr/>
            <p:nvPr/>
          </p:nvSpPr>
          <p:spPr>
            <a:xfrm>
              <a:off x="8541649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56" name="Google Shape;3125;p78">
              <a:extLst>
                <a:ext uri="{FF2B5EF4-FFF2-40B4-BE49-F238E27FC236}">
                  <a16:creationId xmlns:a16="http://schemas.microsoft.com/office/drawing/2014/main" id="{428C0360-A2AE-8071-7F18-AE235DC696CA}"/>
                </a:ext>
              </a:extLst>
            </p:cNvPr>
            <p:cNvSpPr/>
            <p:nvPr/>
          </p:nvSpPr>
          <p:spPr>
            <a:xfrm>
              <a:off x="8541948" y="2980334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5" y="1149"/>
                    <a:pt x="2011" y="0"/>
                    <a:pt x="10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57" name="Google Shape;3126;p78">
              <a:extLst>
                <a:ext uri="{FF2B5EF4-FFF2-40B4-BE49-F238E27FC236}">
                  <a16:creationId xmlns:a16="http://schemas.microsoft.com/office/drawing/2014/main" id="{5AB63AC3-0BEB-BFD9-1B89-58FBC7E6375F}"/>
                </a:ext>
              </a:extLst>
            </p:cNvPr>
            <p:cNvSpPr/>
            <p:nvPr/>
          </p:nvSpPr>
          <p:spPr>
            <a:xfrm>
              <a:off x="8440659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58" name="Google Shape;3127;p78">
              <a:extLst>
                <a:ext uri="{FF2B5EF4-FFF2-40B4-BE49-F238E27FC236}">
                  <a16:creationId xmlns:a16="http://schemas.microsoft.com/office/drawing/2014/main" id="{1B9EC371-B65A-AD5C-6798-6E5EF5DBE979}"/>
                </a:ext>
              </a:extLst>
            </p:cNvPr>
            <p:cNvSpPr/>
            <p:nvPr/>
          </p:nvSpPr>
          <p:spPr>
            <a:xfrm>
              <a:off x="8339371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59" name="Google Shape;3128;p78">
              <a:extLst>
                <a:ext uri="{FF2B5EF4-FFF2-40B4-BE49-F238E27FC236}">
                  <a16:creationId xmlns:a16="http://schemas.microsoft.com/office/drawing/2014/main" id="{D3AB0C1D-5FB5-E356-9E65-F38F4CA0FD33}"/>
                </a:ext>
              </a:extLst>
            </p:cNvPr>
            <p:cNvSpPr/>
            <p:nvPr/>
          </p:nvSpPr>
          <p:spPr>
            <a:xfrm>
              <a:off x="8238116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60" name="Google Shape;3129;p78">
              <a:extLst>
                <a:ext uri="{FF2B5EF4-FFF2-40B4-BE49-F238E27FC236}">
                  <a16:creationId xmlns:a16="http://schemas.microsoft.com/office/drawing/2014/main" id="{9C1BE963-9862-CA97-3937-CA9E86370C0D}"/>
                </a:ext>
              </a:extLst>
            </p:cNvPr>
            <p:cNvSpPr/>
            <p:nvPr/>
          </p:nvSpPr>
          <p:spPr>
            <a:xfrm>
              <a:off x="8136827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61" name="Google Shape;3130;p78">
              <a:extLst>
                <a:ext uri="{FF2B5EF4-FFF2-40B4-BE49-F238E27FC236}">
                  <a16:creationId xmlns:a16="http://schemas.microsoft.com/office/drawing/2014/main" id="{4B180A95-934C-9372-DDA5-47F1D686180E}"/>
                </a:ext>
              </a:extLst>
            </p:cNvPr>
            <p:cNvSpPr/>
            <p:nvPr/>
          </p:nvSpPr>
          <p:spPr>
            <a:xfrm>
              <a:off x="8035572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62" name="Google Shape;3131;p78">
              <a:extLst>
                <a:ext uri="{FF2B5EF4-FFF2-40B4-BE49-F238E27FC236}">
                  <a16:creationId xmlns:a16="http://schemas.microsoft.com/office/drawing/2014/main" id="{E2035325-AB35-ACAF-F9D5-74DA4442CE0C}"/>
                </a:ext>
              </a:extLst>
            </p:cNvPr>
            <p:cNvSpPr/>
            <p:nvPr/>
          </p:nvSpPr>
          <p:spPr>
            <a:xfrm>
              <a:off x="7934284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63" name="Google Shape;3132;p78">
              <a:extLst>
                <a:ext uri="{FF2B5EF4-FFF2-40B4-BE49-F238E27FC236}">
                  <a16:creationId xmlns:a16="http://schemas.microsoft.com/office/drawing/2014/main" id="{A3BF29D5-F422-3E04-4457-123313786FF7}"/>
                </a:ext>
              </a:extLst>
            </p:cNvPr>
            <p:cNvSpPr/>
            <p:nvPr/>
          </p:nvSpPr>
          <p:spPr>
            <a:xfrm>
              <a:off x="8845215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4"/>
                    <a:pt x="1078" y="2134"/>
                  </a:cubicBezTo>
                  <a:cubicBezTo>
                    <a:pt x="1340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64" name="Google Shape;3133;p78">
              <a:extLst>
                <a:ext uri="{FF2B5EF4-FFF2-40B4-BE49-F238E27FC236}">
                  <a16:creationId xmlns:a16="http://schemas.microsoft.com/office/drawing/2014/main" id="{638AE68D-5BF3-7CF9-2C72-A7585149E5DF}"/>
                </a:ext>
              </a:extLst>
            </p:cNvPr>
            <p:cNvSpPr/>
            <p:nvPr/>
          </p:nvSpPr>
          <p:spPr>
            <a:xfrm>
              <a:off x="8845215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54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65" name="Google Shape;3134;p78">
              <a:extLst>
                <a:ext uri="{FF2B5EF4-FFF2-40B4-BE49-F238E27FC236}">
                  <a16:creationId xmlns:a16="http://schemas.microsoft.com/office/drawing/2014/main" id="{E25DD7E5-53B3-13C8-D119-E34468A20DDC}"/>
                </a:ext>
              </a:extLst>
            </p:cNvPr>
            <p:cNvSpPr/>
            <p:nvPr/>
          </p:nvSpPr>
          <p:spPr>
            <a:xfrm>
              <a:off x="8946470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66" name="Google Shape;3135;p78">
              <a:extLst>
                <a:ext uri="{FF2B5EF4-FFF2-40B4-BE49-F238E27FC236}">
                  <a16:creationId xmlns:a16="http://schemas.microsoft.com/office/drawing/2014/main" id="{5EE1C6B8-3DF4-7732-FD95-C558B7197644}"/>
                </a:ext>
              </a:extLst>
            </p:cNvPr>
            <p:cNvSpPr/>
            <p:nvPr/>
          </p:nvSpPr>
          <p:spPr>
            <a:xfrm>
              <a:off x="8946470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67" name="Google Shape;3136;p78">
              <a:extLst>
                <a:ext uri="{FF2B5EF4-FFF2-40B4-BE49-F238E27FC236}">
                  <a16:creationId xmlns:a16="http://schemas.microsoft.com/office/drawing/2014/main" id="{CB2C2D0F-0BB0-523A-86F4-E97AC989D361}"/>
                </a:ext>
              </a:extLst>
            </p:cNvPr>
            <p:cNvSpPr/>
            <p:nvPr/>
          </p:nvSpPr>
          <p:spPr>
            <a:xfrm>
              <a:off x="8744192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68" name="Google Shape;3137;p78">
              <a:extLst>
                <a:ext uri="{FF2B5EF4-FFF2-40B4-BE49-F238E27FC236}">
                  <a16:creationId xmlns:a16="http://schemas.microsoft.com/office/drawing/2014/main" id="{5E546972-9E06-DA0C-A170-78E3508AC615}"/>
                </a:ext>
              </a:extLst>
            </p:cNvPr>
            <p:cNvSpPr/>
            <p:nvPr/>
          </p:nvSpPr>
          <p:spPr>
            <a:xfrm>
              <a:off x="8744192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69" name="Google Shape;3138;p78">
              <a:extLst>
                <a:ext uri="{FF2B5EF4-FFF2-40B4-BE49-F238E27FC236}">
                  <a16:creationId xmlns:a16="http://schemas.microsoft.com/office/drawing/2014/main" id="{426C64DB-7079-720D-BDAA-2BFD9F7A38EF}"/>
                </a:ext>
              </a:extLst>
            </p:cNvPr>
            <p:cNvSpPr/>
            <p:nvPr/>
          </p:nvSpPr>
          <p:spPr>
            <a:xfrm>
              <a:off x="8642937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70" name="Google Shape;3139;p78">
              <a:extLst>
                <a:ext uri="{FF2B5EF4-FFF2-40B4-BE49-F238E27FC236}">
                  <a16:creationId xmlns:a16="http://schemas.microsoft.com/office/drawing/2014/main" id="{CF315D8F-9FDA-2841-D2B8-CFF12C8445E1}"/>
                </a:ext>
              </a:extLst>
            </p:cNvPr>
            <p:cNvSpPr/>
            <p:nvPr/>
          </p:nvSpPr>
          <p:spPr>
            <a:xfrm>
              <a:off x="8642937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71" name="Google Shape;3140;p78">
              <a:extLst>
                <a:ext uri="{FF2B5EF4-FFF2-40B4-BE49-F238E27FC236}">
                  <a16:creationId xmlns:a16="http://schemas.microsoft.com/office/drawing/2014/main" id="{D397D041-EC3C-C6C6-EED7-1DB024EC56F6}"/>
                </a:ext>
              </a:extLst>
            </p:cNvPr>
            <p:cNvSpPr/>
            <p:nvPr/>
          </p:nvSpPr>
          <p:spPr>
            <a:xfrm>
              <a:off x="8642937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72" name="Google Shape;3141;p78">
              <a:extLst>
                <a:ext uri="{FF2B5EF4-FFF2-40B4-BE49-F238E27FC236}">
                  <a16:creationId xmlns:a16="http://schemas.microsoft.com/office/drawing/2014/main" id="{872013E9-E15F-01DA-15A2-7063E678BDDF}"/>
                </a:ext>
              </a:extLst>
            </p:cNvPr>
            <p:cNvSpPr/>
            <p:nvPr/>
          </p:nvSpPr>
          <p:spPr>
            <a:xfrm>
              <a:off x="8541748" y="4296053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63" y="1"/>
                  </a:moveTo>
                  <a:cubicBezTo>
                    <a:pt x="478" y="1"/>
                    <a:pt x="6" y="480"/>
                    <a:pt x="6" y="1066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40"/>
                    <a:pt x="1819" y="1822"/>
                  </a:cubicBezTo>
                  <a:cubicBezTo>
                    <a:pt x="2494" y="1147"/>
                    <a:pt x="2014" y="1"/>
                    <a:pt x="10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73" name="Google Shape;3142;p78">
              <a:extLst>
                <a:ext uri="{FF2B5EF4-FFF2-40B4-BE49-F238E27FC236}">
                  <a16:creationId xmlns:a16="http://schemas.microsoft.com/office/drawing/2014/main" id="{4B12753D-75C0-494D-A095-720E0356A617}"/>
                </a:ext>
              </a:extLst>
            </p:cNvPr>
            <p:cNvSpPr/>
            <p:nvPr/>
          </p:nvSpPr>
          <p:spPr>
            <a:xfrm>
              <a:off x="8541748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3" y="0"/>
                  </a:moveTo>
                  <a:cubicBezTo>
                    <a:pt x="478" y="8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46"/>
                    <a:pt x="2014" y="0"/>
                    <a:pt x="10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74" name="Google Shape;3143;p78">
              <a:extLst>
                <a:ext uri="{FF2B5EF4-FFF2-40B4-BE49-F238E27FC236}">
                  <a16:creationId xmlns:a16="http://schemas.microsoft.com/office/drawing/2014/main" id="{7A0FDFA4-2C79-2AAF-F479-24E918A01F65}"/>
                </a:ext>
              </a:extLst>
            </p:cNvPr>
            <p:cNvSpPr/>
            <p:nvPr/>
          </p:nvSpPr>
          <p:spPr>
            <a:xfrm>
              <a:off x="8845215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75" name="Google Shape;3144;p78">
              <a:extLst>
                <a:ext uri="{FF2B5EF4-FFF2-40B4-BE49-F238E27FC236}">
                  <a16:creationId xmlns:a16="http://schemas.microsoft.com/office/drawing/2014/main" id="{9A425C70-BBD9-11F5-149C-08FADFEBC3DC}"/>
                </a:ext>
              </a:extLst>
            </p:cNvPr>
            <p:cNvSpPr/>
            <p:nvPr/>
          </p:nvSpPr>
          <p:spPr>
            <a:xfrm>
              <a:off x="8744192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76" name="Google Shape;3145;p78">
              <a:extLst>
                <a:ext uri="{FF2B5EF4-FFF2-40B4-BE49-F238E27FC236}">
                  <a16:creationId xmlns:a16="http://schemas.microsoft.com/office/drawing/2014/main" id="{5DE2AFE6-A5C7-B06E-F7AA-C419FAE0F9DE}"/>
                </a:ext>
              </a:extLst>
            </p:cNvPr>
            <p:cNvSpPr/>
            <p:nvPr/>
          </p:nvSpPr>
          <p:spPr>
            <a:xfrm>
              <a:off x="8642937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77" name="Google Shape;3146;p78">
              <a:extLst>
                <a:ext uri="{FF2B5EF4-FFF2-40B4-BE49-F238E27FC236}">
                  <a16:creationId xmlns:a16="http://schemas.microsoft.com/office/drawing/2014/main" id="{82729AED-149A-488A-8C35-593A3847AB19}"/>
                </a:ext>
              </a:extLst>
            </p:cNvPr>
            <p:cNvSpPr/>
            <p:nvPr/>
          </p:nvSpPr>
          <p:spPr>
            <a:xfrm>
              <a:off x="8541649" y="4498597"/>
              <a:ext cx="82884" cy="70825"/>
            </a:xfrm>
            <a:custGeom>
              <a:avLst/>
              <a:gdLst/>
              <a:ahLst/>
              <a:cxnLst/>
              <a:rect l="l" t="t" r="r" b="b"/>
              <a:pathLst>
                <a:path w="2495" h="2132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80"/>
                    <a:pt x="9" y="1066"/>
                  </a:cubicBezTo>
                  <a:cubicBezTo>
                    <a:pt x="9" y="1708"/>
                    <a:pt x="531" y="2131"/>
                    <a:pt x="1078" y="2131"/>
                  </a:cubicBezTo>
                  <a:cubicBezTo>
                    <a:pt x="1342" y="2131"/>
                    <a:pt x="1611" y="2033"/>
                    <a:pt x="1830" y="1814"/>
                  </a:cubicBezTo>
                  <a:cubicBezTo>
                    <a:pt x="2494" y="1141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78" name="Google Shape;3147;p78">
              <a:extLst>
                <a:ext uri="{FF2B5EF4-FFF2-40B4-BE49-F238E27FC236}">
                  <a16:creationId xmlns:a16="http://schemas.microsoft.com/office/drawing/2014/main" id="{D3C73939-40A8-9EAE-9EF4-C6314AF4992E}"/>
                </a:ext>
              </a:extLst>
            </p:cNvPr>
            <p:cNvSpPr/>
            <p:nvPr/>
          </p:nvSpPr>
          <p:spPr>
            <a:xfrm>
              <a:off x="8440659" y="4498597"/>
              <a:ext cx="82585" cy="70825"/>
            </a:xfrm>
            <a:custGeom>
              <a:avLst/>
              <a:gdLst/>
              <a:ahLst/>
              <a:cxnLst/>
              <a:rect l="l" t="t" r="r" b="b"/>
              <a:pathLst>
                <a:path w="2486" h="2132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6" y="1141"/>
                    <a:pt x="2012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79" name="Google Shape;3148;p78">
              <a:extLst>
                <a:ext uri="{FF2B5EF4-FFF2-40B4-BE49-F238E27FC236}">
                  <a16:creationId xmlns:a16="http://schemas.microsoft.com/office/drawing/2014/main" id="{99EBD8C0-AF30-457A-917B-1E62DEC84E7A}"/>
                </a:ext>
              </a:extLst>
            </p:cNvPr>
            <p:cNvSpPr/>
            <p:nvPr/>
          </p:nvSpPr>
          <p:spPr>
            <a:xfrm>
              <a:off x="8440659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80" name="Google Shape;3149;p78">
              <a:extLst>
                <a:ext uri="{FF2B5EF4-FFF2-40B4-BE49-F238E27FC236}">
                  <a16:creationId xmlns:a16="http://schemas.microsoft.com/office/drawing/2014/main" id="{60B97C60-2163-8762-7C83-2B1DC48C1B2C}"/>
                </a:ext>
              </a:extLst>
            </p:cNvPr>
            <p:cNvSpPr/>
            <p:nvPr/>
          </p:nvSpPr>
          <p:spPr>
            <a:xfrm>
              <a:off x="8339371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81" name="Google Shape;3150;p78">
              <a:extLst>
                <a:ext uri="{FF2B5EF4-FFF2-40B4-BE49-F238E27FC236}">
                  <a16:creationId xmlns:a16="http://schemas.microsoft.com/office/drawing/2014/main" id="{94A1D255-E9AD-15C1-9378-C1172468F2D5}"/>
                </a:ext>
              </a:extLst>
            </p:cNvPr>
            <p:cNvSpPr/>
            <p:nvPr/>
          </p:nvSpPr>
          <p:spPr>
            <a:xfrm>
              <a:off x="8339205" y="4296053"/>
              <a:ext cx="82851" cy="70892"/>
            </a:xfrm>
            <a:custGeom>
              <a:avLst/>
              <a:gdLst/>
              <a:ahLst/>
              <a:cxnLst/>
              <a:rect l="l" t="t" r="r" b="b"/>
              <a:pathLst>
                <a:path w="2494" h="2134" extrusionOk="0">
                  <a:moveTo>
                    <a:pt x="1071" y="1"/>
                  </a:moveTo>
                  <a:cubicBezTo>
                    <a:pt x="477" y="1"/>
                    <a:pt x="6" y="480"/>
                    <a:pt x="6" y="1066"/>
                  </a:cubicBezTo>
                  <a:cubicBezTo>
                    <a:pt x="0" y="1709"/>
                    <a:pt x="528" y="2134"/>
                    <a:pt x="1076" y="2134"/>
                  </a:cubicBezTo>
                  <a:cubicBezTo>
                    <a:pt x="1337" y="2134"/>
                    <a:pt x="1603" y="2037"/>
                    <a:pt x="1819" y="1822"/>
                  </a:cubicBezTo>
                  <a:cubicBezTo>
                    <a:pt x="2494" y="1147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82" name="Google Shape;3151;p78">
              <a:extLst>
                <a:ext uri="{FF2B5EF4-FFF2-40B4-BE49-F238E27FC236}">
                  <a16:creationId xmlns:a16="http://schemas.microsoft.com/office/drawing/2014/main" id="{CFF83AED-876D-58E3-CCBB-7E8A8E72B030}"/>
                </a:ext>
              </a:extLst>
            </p:cNvPr>
            <p:cNvSpPr/>
            <p:nvPr/>
          </p:nvSpPr>
          <p:spPr>
            <a:xfrm>
              <a:off x="8237916" y="4296053"/>
              <a:ext cx="82851" cy="70892"/>
            </a:xfrm>
            <a:custGeom>
              <a:avLst/>
              <a:gdLst/>
              <a:ahLst/>
              <a:cxnLst/>
              <a:rect l="l" t="t" r="r" b="b"/>
              <a:pathLst>
                <a:path w="2494" h="2134" extrusionOk="0">
                  <a:moveTo>
                    <a:pt x="1071" y="1"/>
                  </a:moveTo>
                  <a:cubicBezTo>
                    <a:pt x="486" y="1"/>
                    <a:pt x="6" y="480"/>
                    <a:pt x="6" y="1066"/>
                  </a:cubicBezTo>
                  <a:cubicBezTo>
                    <a:pt x="1" y="1709"/>
                    <a:pt x="528" y="2134"/>
                    <a:pt x="1076" y="2134"/>
                  </a:cubicBezTo>
                  <a:cubicBezTo>
                    <a:pt x="1338" y="2134"/>
                    <a:pt x="1604" y="2037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83" name="Google Shape;3152;p78">
              <a:extLst>
                <a:ext uri="{FF2B5EF4-FFF2-40B4-BE49-F238E27FC236}">
                  <a16:creationId xmlns:a16="http://schemas.microsoft.com/office/drawing/2014/main" id="{A1F41CBF-2D3D-424B-3CF0-8217FA41D550}"/>
                </a:ext>
              </a:extLst>
            </p:cNvPr>
            <p:cNvSpPr/>
            <p:nvPr/>
          </p:nvSpPr>
          <p:spPr>
            <a:xfrm>
              <a:off x="8237916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84" name="Google Shape;3153;p78">
              <a:extLst>
                <a:ext uri="{FF2B5EF4-FFF2-40B4-BE49-F238E27FC236}">
                  <a16:creationId xmlns:a16="http://schemas.microsoft.com/office/drawing/2014/main" id="{7BFD1148-8660-6DA0-4208-526931E05B5F}"/>
                </a:ext>
              </a:extLst>
            </p:cNvPr>
            <p:cNvSpPr/>
            <p:nvPr/>
          </p:nvSpPr>
          <p:spPr>
            <a:xfrm>
              <a:off x="8136661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5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3" y="1154"/>
                    <a:pt x="2022" y="8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85" name="Google Shape;3154;p78">
              <a:extLst>
                <a:ext uri="{FF2B5EF4-FFF2-40B4-BE49-F238E27FC236}">
                  <a16:creationId xmlns:a16="http://schemas.microsoft.com/office/drawing/2014/main" id="{771B2666-69C7-ABD3-B750-C65C37F66983}"/>
                </a:ext>
              </a:extLst>
            </p:cNvPr>
            <p:cNvSpPr/>
            <p:nvPr/>
          </p:nvSpPr>
          <p:spPr>
            <a:xfrm>
              <a:off x="8136661" y="4093510"/>
              <a:ext cx="82851" cy="71091"/>
            </a:xfrm>
            <a:custGeom>
              <a:avLst/>
              <a:gdLst/>
              <a:ahLst/>
              <a:cxnLst/>
              <a:rect l="l" t="t" r="r" b="b"/>
              <a:pathLst>
                <a:path w="2494" h="2140" extrusionOk="0">
                  <a:moveTo>
                    <a:pt x="1071" y="1"/>
                  </a:moveTo>
                  <a:cubicBezTo>
                    <a:pt x="485" y="1"/>
                    <a:pt x="6" y="480"/>
                    <a:pt x="6" y="1066"/>
                  </a:cubicBezTo>
                  <a:cubicBezTo>
                    <a:pt x="0" y="1711"/>
                    <a:pt x="527" y="2140"/>
                    <a:pt x="1077" y="2140"/>
                  </a:cubicBezTo>
                  <a:cubicBezTo>
                    <a:pt x="1337" y="2140"/>
                    <a:pt x="1602" y="2044"/>
                    <a:pt x="1819" y="1830"/>
                  </a:cubicBezTo>
                  <a:cubicBezTo>
                    <a:pt x="2493" y="1155"/>
                    <a:pt x="2022" y="9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86" name="Google Shape;3155;p78">
              <a:extLst>
                <a:ext uri="{FF2B5EF4-FFF2-40B4-BE49-F238E27FC236}">
                  <a16:creationId xmlns:a16="http://schemas.microsoft.com/office/drawing/2014/main" id="{DB1CB851-8585-F105-2F11-6EFB292AC9DE}"/>
                </a:ext>
              </a:extLst>
            </p:cNvPr>
            <p:cNvSpPr/>
            <p:nvPr/>
          </p:nvSpPr>
          <p:spPr>
            <a:xfrm>
              <a:off x="8339205" y="4093510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87" name="Google Shape;3156;p78">
              <a:extLst>
                <a:ext uri="{FF2B5EF4-FFF2-40B4-BE49-F238E27FC236}">
                  <a16:creationId xmlns:a16="http://schemas.microsoft.com/office/drawing/2014/main" id="{8B4B2BBE-19B4-6815-28D9-835D84E126B9}"/>
                </a:ext>
              </a:extLst>
            </p:cNvPr>
            <p:cNvSpPr/>
            <p:nvPr/>
          </p:nvSpPr>
          <p:spPr>
            <a:xfrm>
              <a:off x="8238116" y="399252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88" name="Google Shape;3157;p78">
              <a:extLst>
                <a:ext uri="{FF2B5EF4-FFF2-40B4-BE49-F238E27FC236}">
                  <a16:creationId xmlns:a16="http://schemas.microsoft.com/office/drawing/2014/main" id="{BF999346-DBD1-E7FE-2BA4-0C6BDBCA37E3}"/>
                </a:ext>
              </a:extLst>
            </p:cNvPr>
            <p:cNvSpPr/>
            <p:nvPr/>
          </p:nvSpPr>
          <p:spPr>
            <a:xfrm>
              <a:off x="8136827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89" name="Google Shape;3158;p78">
              <a:extLst>
                <a:ext uri="{FF2B5EF4-FFF2-40B4-BE49-F238E27FC236}">
                  <a16:creationId xmlns:a16="http://schemas.microsoft.com/office/drawing/2014/main" id="{A6D021B9-991E-2CD0-BC9C-14AEAEB51154}"/>
                </a:ext>
              </a:extLst>
            </p:cNvPr>
            <p:cNvSpPr/>
            <p:nvPr/>
          </p:nvSpPr>
          <p:spPr>
            <a:xfrm>
              <a:off x="10566055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90" name="Google Shape;3159;p78">
              <a:extLst>
                <a:ext uri="{FF2B5EF4-FFF2-40B4-BE49-F238E27FC236}">
                  <a16:creationId xmlns:a16="http://schemas.microsoft.com/office/drawing/2014/main" id="{F9CC5A16-BF8A-DA09-BBE7-3573E3D287FB}"/>
                </a:ext>
              </a:extLst>
            </p:cNvPr>
            <p:cNvSpPr/>
            <p:nvPr/>
          </p:nvSpPr>
          <p:spPr>
            <a:xfrm>
              <a:off x="10465033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91" name="Google Shape;3160;p78">
              <a:extLst>
                <a:ext uri="{FF2B5EF4-FFF2-40B4-BE49-F238E27FC236}">
                  <a16:creationId xmlns:a16="http://schemas.microsoft.com/office/drawing/2014/main" id="{7C61AF0C-6FE6-67C6-D673-6AC3A842990C}"/>
                </a:ext>
              </a:extLst>
            </p:cNvPr>
            <p:cNvSpPr/>
            <p:nvPr/>
          </p:nvSpPr>
          <p:spPr>
            <a:xfrm>
              <a:off x="10465033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92" name="Google Shape;3161;p78">
              <a:extLst>
                <a:ext uri="{FF2B5EF4-FFF2-40B4-BE49-F238E27FC236}">
                  <a16:creationId xmlns:a16="http://schemas.microsoft.com/office/drawing/2014/main" id="{953308C1-AF82-4712-586D-F43B5F80AA31}"/>
                </a:ext>
              </a:extLst>
            </p:cNvPr>
            <p:cNvSpPr/>
            <p:nvPr/>
          </p:nvSpPr>
          <p:spPr>
            <a:xfrm>
              <a:off x="10363777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93" name="Google Shape;3162;p78">
              <a:extLst>
                <a:ext uri="{FF2B5EF4-FFF2-40B4-BE49-F238E27FC236}">
                  <a16:creationId xmlns:a16="http://schemas.microsoft.com/office/drawing/2014/main" id="{94788C9B-55C4-E6E8-C191-F3C3D7BA6883}"/>
                </a:ext>
              </a:extLst>
            </p:cNvPr>
            <p:cNvSpPr/>
            <p:nvPr/>
          </p:nvSpPr>
          <p:spPr>
            <a:xfrm>
              <a:off x="10363777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94" name="Google Shape;3163;p78">
              <a:extLst>
                <a:ext uri="{FF2B5EF4-FFF2-40B4-BE49-F238E27FC236}">
                  <a16:creationId xmlns:a16="http://schemas.microsoft.com/office/drawing/2014/main" id="{BF688912-0CF8-DEA5-5D75-609C6E1FD043}"/>
                </a:ext>
              </a:extLst>
            </p:cNvPr>
            <p:cNvSpPr/>
            <p:nvPr/>
          </p:nvSpPr>
          <p:spPr>
            <a:xfrm>
              <a:off x="10262489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95" name="Google Shape;3164;p78">
              <a:extLst>
                <a:ext uri="{FF2B5EF4-FFF2-40B4-BE49-F238E27FC236}">
                  <a16:creationId xmlns:a16="http://schemas.microsoft.com/office/drawing/2014/main" id="{434E182A-FB8E-2944-5133-D134B0942A9C}"/>
                </a:ext>
              </a:extLst>
            </p:cNvPr>
            <p:cNvSpPr/>
            <p:nvPr/>
          </p:nvSpPr>
          <p:spPr>
            <a:xfrm>
              <a:off x="10262489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96" name="Google Shape;3165;p78">
              <a:extLst>
                <a:ext uri="{FF2B5EF4-FFF2-40B4-BE49-F238E27FC236}">
                  <a16:creationId xmlns:a16="http://schemas.microsoft.com/office/drawing/2014/main" id="{04D0F9FC-B0AE-9456-D328-53E5FCDFF862}"/>
                </a:ext>
              </a:extLst>
            </p:cNvPr>
            <p:cNvSpPr/>
            <p:nvPr/>
          </p:nvSpPr>
          <p:spPr>
            <a:xfrm>
              <a:off x="10161234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8" y="2129"/>
                    <a:pt x="1076" y="2129"/>
                  </a:cubicBezTo>
                  <a:cubicBezTo>
                    <a:pt x="1339" y="2129"/>
                    <a:pt x="1605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97" name="Google Shape;3166;p78">
              <a:extLst>
                <a:ext uri="{FF2B5EF4-FFF2-40B4-BE49-F238E27FC236}">
                  <a16:creationId xmlns:a16="http://schemas.microsoft.com/office/drawing/2014/main" id="{2A2EC2A3-D6E5-523C-83F1-4F8F55119667}"/>
                </a:ext>
              </a:extLst>
            </p:cNvPr>
            <p:cNvSpPr/>
            <p:nvPr/>
          </p:nvSpPr>
          <p:spPr>
            <a:xfrm>
              <a:off x="10161234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98" name="Google Shape;3167;p78">
              <a:extLst>
                <a:ext uri="{FF2B5EF4-FFF2-40B4-BE49-F238E27FC236}">
                  <a16:creationId xmlns:a16="http://schemas.microsoft.com/office/drawing/2014/main" id="{C49E0C75-09A3-2F3D-E3A0-CDFC72903172}"/>
                </a:ext>
              </a:extLst>
            </p:cNvPr>
            <p:cNvSpPr/>
            <p:nvPr/>
          </p:nvSpPr>
          <p:spPr>
            <a:xfrm>
              <a:off x="1006021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399" name="Google Shape;3168;p78">
              <a:extLst>
                <a:ext uri="{FF2B5EF4-FFF2-40B4-BE49-F238E27FC236}">
                  <a16:creationId xmlns:a16="http://schemas.microsoft.com/office/drawing/2014/main" id="{6DB6EFF1-EC1E-914C-FF2C-9B37AC3110E6}"/>
                </a:ext>
              </a:extLst>
            </p:cNvPr>
            <p:cNvSpPr/>
            <p:nvPr/>
          </p:nvSpPr>
          <p:spPr>
            <a:xfrm>
              <a:off x="10060211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00" name="Google Shape;3169;p78">
              <a:extLst>
                <a:ext uri="{FF2B5EF4-FFF2-40B4-BE49-F238E27FC236}">
                  <a16:creationId xmlns:a16="http://schemas.microsoft.com/office/drawing/2014/main" id="{95D9067C-4EA8-371D-4999-1EA01D7F675D}"/>
                </a:ext>
              </a:extLst>
            </p:cNvPr>
            <p:cNvSpPr/>
            <p:nvPr/>
          </p:nvSpPr>
          <p:spPr>
            <a:xfrm>
              <a:off x="1006021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01" name="Google Shape;3170;p78">
              <a:extLst>
                <a:ext uri="{FF2B5EF4-FFF2-40B4-BE49-F238E27FC236}">
                  <a16:creationId xmlns:a16="http://schemas.microsoft.com/office/drawing/2014/main" id="{A98F88E2-0BB8-A9D7-5B67-EC9B3660DB6C}"/>
                </a:ext>
              </a:extLst>
            </p:cNvPr>
            <p:cNvSpPr/>
            <p:nvPr/>
          </p:nvSpPr>
          <p:spPr>
            <a:xfrm>
              <a:off x="10060211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02" name="Google Shape;3171;p78">
              <a:extLst>
                <a:ext uri="{FF2B5EF4-FFF2-40B4-BE49-F238E27FC236}">
                  <a16:creationId xmlns:a16="http://schemas.microsoft.com/office/drawing/2014/main" id="{795685E5-CCB6-B2D3-7211-FDE609CB74B9}"/>
                </a:ext>
              </a:extLst>
            </p:cNvPr>
            <p:cNvSpPr/>
            <p:nvPr/>
          </p:nvSpPr>
          <p:spPr>
            <a:xfrm>
              <a:off x="9958956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03" name="Google Shape;3172;p78">
              <a:extLst>
                <a:ext uri="{FF2B5EF4-FFF2-40B4-BE49-F238E27FC236}">
                  <a16:creationId xmlns:a16="http://schemas.microsoft.com/office/drawing/2014/main" id="{0C67FD3F-7D5F-8233-F5EE-28E0C4CA0DFC}"/>
                </a:ext>
              </a:extLst>
            </p:cNvPr>
            <p:cNvSpPr/>
            <p:nvPr/>
          </p:nvSpPr>
          <p:spPr>
            <a:xfrm>
              <a:off x="9958956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04" name="Google Shape;3173;p78">
              <a:extLst>
                <a:ext uri="{FF2B5EF4-FFF2-40B4-BE49-F238E27FC236}">
                  <a16:creationId xmlns:a16="http://schemas.microsoft.com/office/drawing/2014/main" id="{8F00F970-95D9-E3FA-5891-225CB995B418}"/>
                </a:ext>
              </a:extLst>
            </p:cNvPr>
            <p:cNvSpPr/>
            <p:nvPr/>
          </p:nvSpPr>
          <p:spPr>
            <a:xfrm>
              <a:off x="995895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05" name="Google Shape;3174;p78">
              <a:extLst>
                <a:ext uri="{FF2B5EF4-FFF2-40B4-BE49-F238E27FC236}">
                  <a16:creationId xmlns:a16="http://schemas.microsoft.com/office/drawing/2014/main" id="{0A82DDCA-51D3-5CD1-68D5-2784B23D41BB}"/>
                </a:ext>
              </a:extLst>
            </p:cNvPr>
            <p:cNvSpPr/>
            <p:nvPr/>
          </p:nvSpPr>
          <p:spPr>
            <a:xfrm>
              <a:off x="995895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06" name="Google Shape;3175;p78">
              <a:extLst>
                <a:ext uri="{FF2B5EF4-FFF2-40B4-BE49-F238E27FC236}">
                  <a16:creationId xmlns:a16="http://schemas.microsoft.com/office/drawing/2014/main" id="{35CE6B4A-4EA8-E4E2-E813-1C0AF8F09D90}"/>
                </a:ext>
              </a:extLst>
            </p:cNvPr>
            <p:cNvSpPr/>
            <p:nvPr/>
          </p:nvSpPr>
          <p:spPr>
            <a:xfrm>
              <a:off x="985740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07" name="Google Shape;3176;p78">
              <a:extLst>
                <a:ext uri="{FF2B5EF4-FFF2-40B4-BE49-F238E27FC236}">
                  <a16:creationId xmlns:a16="http://schemas.microsoft.com/office/drawing/2014/main" id="{AAF55F3C-D604-9C92-8336-4187C8B5FDC8}"/>
                </a:ext>
              </a:extLst>
            </p:cNvPr>
            <p:cNvSpPr/>
            <p:nvPr/>
          </p:nvSpPr>
          <p:spPr>
            <a:xfrm>
              <a:off x="9857402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08" name="Google Shape;3177;p78">
              <a:extLst>
                <a:ext uri="{FF2B5EF4-FFF2-40B4-BE49-F238E27FC236}">
                  <a16:creationId xmlns:a16="http://schemas.microsoft.com/office/drawing/2014/main" id="{FD472DEB-551D-9A2A-EB97-C39D6D1900CE}"/>
                </a:ext>
              </a:extLst>
            </p:cNvPr>
            <p:cNvSpPr/>
            <p:nvPr/>
          </p:nvSpPr>
          <p:spPr>
            <a:xfrm>
              <a:off x="985740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09" name="Google Shape;3178;p78">
              <a:extLst>
                <a:ext uri="{FF2B5EF4-FFF2-40B4-BE49-F238E27FC236}">
                  <a16:creationId xmlns:a16="http://schemas.microsoft.com/office/drawing/2014/main" id="{0F743550-7854-4493-B115-19E874E6C15B}"/>
                </a:ext>
              </a:extLst>
            </p:cNvPr>
            <p:cNvSpPr/>
            <p:nvPr/>
          </p:nvSpPr>
          <p:spPr>
            <a:xfrm>
              <a:off x="985740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55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10" name="Google Shape;3179;p78">
              <a:extLst>
                <a:ext uri="{FF2B5EF4-FFF2-40B4-BE49-F238E27FC236}">
                  <a16:creationId xmlns:a16="http://schemas.microsoft.com/office/drawing/2014/main" id="{9AEBBB7A-53C4-03DF-FF5E-4B5534398BB2}"/>
                </a:ext>
              </a:extLst>
            </p:cNvPr>
            <p:cNvSpPr/>
            <p:nvPr/>
          </p:nvSpPr>
          <p:spPr>
            <a:xfrm>
              <a:off x="9756412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11" name="Google Shape;3180;p78">
              <a:extLst>
                <a:ext uri="{FF2B5EF4-FFF2-40B4-BE49-F238E27FC236}">
                  <a16:creationId xmlns:a16="http://schemas.microsoft.com/office/drawing/2014/main" id="{55E51513-02C9-B77F-282F-F11491EA23CA}"/>
                </a:ext>
              </a:extLst>
            </p:cNvPr>
            <p:cNvSpPr/>
            <p:nvPr/>
          </p:nvSpPr>
          <p:spPr>
            <a:xfrm>
              <a:off x="9756412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12" name="Google Shape;3181;p78">
              <a:extLst>
                <a:ext uri="{FF2B5EF4-FFF2-40B4-BE49-F238E27FC236}">
                  <a16:creationId xmlns:a16="http://schemas.microsoft.com/office/drawing/2014/main" id="{35B88519-8317-5360-2C45-A1AE4E79D75A}"/>
                </a:ext>
              </a:extLst>
            </p:cNvPr>
            <p:cNvSpPr/>
            <p:nvPr/>
          </p:nvSpPr>
          <p:spPr>
            <a:xfrm>
              <a:off x="9756412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13" name="Google Shape;3182;p78">
              <a:extLst>
                <a:ext uri="{FF2B5EF4-FFF2-40B4-BE49-F238E27FC236}">
                  <a16:creationId xmlns:a16="http://schemas.microsoft.com/office/drawing/2014/main" id="{ECDDCAB3-7AF3-FC66-5C1C-EA434A313AC6}"/>
                </a:ext>
              </a:extLst>
            </p:cNvPr>
            <p:cNvSpPr/>
            <p:nvPr/>
          </p:nvSpPr>
          <p:spPr>
            <a:xfrm>
              <a:off x="9756412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14" name="Google Shape;3183;p78">
              <a:extLst>
                <a:ext uri="{FF2B5EF4-FFF2-40B4-BE49-F238E27FC236}">
                  <a16:creationId xmlns:a16="http://schemas.microsoft.com/office/drawing/2014/main" id="{6CDB3103-FB4A-55FD-D314-438ED4A1B623}"/>
                </a:ext>
              </a:extLst>
            </p:cNvPr>
            <p:cNvSpPr/>
            <p:nvPr/>
          </p:nvSpPr>
          <p:spPr>
            <a:xfrm>
              <a:off x="9756412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15" name="Google Shape;3184;p78">
              <a:extLst>
                <a:ext uri="{FF2B5EF4-FFF2-40B4-BE49-F238E27FC236}">
                  <a16:creationId xmlns:a16="http://schemas.microsoft.com/office/drawing/2014/main" id="{4E6312C3-7078-4347-2C5A-6E5F77F94332}"/>
                </a:ext>
              </a:extLst>
            </p:cNvPr>
            <p:cNvSpPr/>
            <p:nvPr/>
          </p:nvSpPr>
          <p:spPr>
            <a:xfrm>
              <a:off x="9655124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16" name="Google Shape;3185;p78">
              <a:extLst>
                <a:ext uri="{FF2B5EF4-FFF2-40B4-BE49-F238E27FC236}">
                  <a16:creationId xmlns:a16="http://schemas.microsoft.com/office/drawing/2014/main" id="{C37D9E97-DDCC-21B9-8641-B4B01B9C3327}"/>
                </a:ext>
              </a:extLst>
            </p:cNvPr>
            <p:cNvSpPr/>
            <p:nvPr/>
          </p:nvSpPr>
          <p:spPr>
            <a:xfrm>
              <a:off x="9655124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17" name="Google Shape;3186;p78">
              <a:extLst>
                <a:ext uri="{FF2B5EF4-FFF2-40B4-BE49-F238E27FC236}">
                  <a16:creationId xmlns:a16="http://schemas.microsoft.com/office/drawing/2014/main" id="{83610181-B215-75A4-831F-2CF744D227D7}"/>
                </a:ext>
              </a:extLst>
            </p:cNvPr>
            <p:cNvSpPr/>
            <p:nvPr/>
          </p:nvSpPr>
          <p:spPr>
            <a:xfrm>
              <a:off x="9553869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18" name="Google Shape;3187;p78">
              <a:extLst>
                <a:ext uri="{FF2B5EF4-FFF2-40B4-BE49-F238E27FC236}">
                  <a16:creationId xmlns:a16="http://schemas.microsoft.com/office/drawing/2014/main" id="{7B05880E-6B3D-54E1-FDA8-DCAF8D0FCE22}"/>
                </a:ext>
              </a:extLst>
            </p:cNvPr>
            <p:cNvSpPr/>
            <p:nvPr/>
          </p:nvSpPr>
          <p:spPr>
            <a:xfrm>
              <a:off x="9553869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19" name="Google Shape;3188;p78">
              <a:extLst>
                <a:ext uri="{FF2B5EF4-FFF2-40B4-BE49-F238E27FC236}">
                  <a16:creationId xmlns:a16="http://schemas.microsoft.com/office/drawing/2014/main" id="{74EBD344-7452-B45E-503A-2039FB97F6AD}"/>
                </a:ext>
              </a:extLst>
            </p:cNvPr>
            <p:cNvSpPr/>
            <p:nvPr/>
          </p:nvSpPr>
          <p:spPr>
            <a:xfrm>
              <a:off x="9553869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20" name="Google Shape;3189;p78">
              <a:extLst>
                <a:ext uri="{FF2B5EF4-FFF2-40B4-BE49-F238E27FC236}">
                  <a16:creationId xmlns:a16="http://schemas.microsoft.com/office/drawing/2014/main" id="{716642AE-E454-4FCD-672B-5556119281EC}"/>
                </a:ext>
              </a:extLst>
            </p:cNvPr>
            <p:cNvSpPr/>
            <p:nvPr/>
          </p:nvSpPr>
          <p:spPr>
            <a:xfrm>
              <a:off x="9452580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21" name="Google Shape;3190;p78">
              <a:extLst>
                <a:ext uri="{FF2B5EF4-FFF2-40B4-BE49-F238E27FC236}">
                  <a16:creationId xmlns:a16="http://schemas.microsoft.com/office/drawing/2014/main" id="{D894C768-FCFA-8614-8D12-19731F901E7F}"/>
                </a:ext>
              </a:extLst>
            </p:cNvPr>
            <p:cNvSpPr/>
            <p:nvPr/>
          </p:nvSpPr>
          <p:spPr>
            <a:xfrm>
              <a:off x="9452580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22" name="Google Shape;3191;p78">
              <a:extLst>
                <a:ext uri="{FF2B5EF4-FFF2-40B4-BE49-F238E27FC236}">
                  <a16:creationId xmlns:a16="http://schemas.microsoft.com/office/drawing/2014/main" id="{4C289499-7415-3677-24F1-001504E76326}"/>
                </a:ext>
              </a:extLst>
            </p:cNvPr>
            <p:cNvSpPr/>
            <p:nvPr/>
          </p:nvSpPr>
          <p:spPr>
            <a:xfrm>
              <a:off x="9351292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23" name="Google Shape;3192;p78">
              <a:extLst>
                <a:ext uri="{FF2B5EF4-FFF2-40B4-BE49-F238E27FC236}">
                  <a16:creationId xmlns:a16="http://schemas.microsoft.com/office/drawing/2014/main" id="{E548FD4D-66BE-DCEF-9AC4-AE7E5CF94AED}"/>
                </a:ext>
              </a:extLst>
            </p:cNvPr>
            <p:cNvSpPr/>
            <p:nvPr/>
          </p:nvSpPr>
          <p:spPr>
            <a:xfrm>
              <a:off x="9351292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24" name="Google Shape;3193;p78">
              <a:extLst>
                <a:ext uri="{FF2B5EF4-FFF2-40B4-BE49-F238E27FC236}">
                  <a16:creationId xmlns:a16="http://schemas.microsoft.com/office/drawing/2014/main" id="{A3379027-F82D-2C7F-9046-6A2E6BF7EF27}"/>
                </a:ext>
              </a:extLst>
            </p:cNvPr>
            <p:cNvSpPr/>
            <p:nvPr/>
          </p:nvSpPr>
          <p:spPr>
            <a:xfrm>
              <a:off x="9351292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25" name="Google Shape;3194;p78">
              <a:extLst>
                <a:ext uri="{FF2B5EF4-FFF2-40B4-BE49-F238E27FC236}">
                  <a16:creationId xmlns:a16="http://schemas.microsoft.com/office/drawing/2014/main" id="{4564491E-E964-D784-967D-06F0322B01B6}"/>
                </a:ext>
              </a:extLst>
            </p:cNvPr>
            <p:cNvSpPr/>
            <p:nvPr/>
          </p:nvSpPr>
          <p:spPr>
            <a:xfrm>
              <a:off x="935129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26" name="Google Shape;3195;p78">
              <a:extLst>
                <a:ext uri="{FF2B5EF4-FFF2-40B4-BE49-F238E27FC236}">
                  <a16:creationId xmlns:a16="http://schemas.microsoft.com/office/drawing/2014/main" id="{FE3568CD-D176-A8F6-EFF7-8B7A7DACBD34}"/>
                </a:ext>
              </a:extLst>
            </p:cNvPr>
            <p:cNvSpPr/>
            <p:nvPr/>
          </p:nvSpPr>
          <p:spPr>
            <a:xfrm>
              <a:off x="9351292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27" name="Google Shape;3196;p78">
              <a:extLst>
                <a:ext uri="{FF2B5EF4-FFF2-40B4-BE49-F238E27FC236}">
                  <a16:creationId xmlns:a16="http://schemas.microsoft.com/office/drawing/2014/main" id="{1193B366-C2F2-D9F9-05BB-A0DF42247E77}"/>
                </a:ext>
              </a:extLst>
            </p:cNvPr>
            <p:cNvSpPr/>
            <p:nvPr/>
          </p:nvSpPr>
          <p:spPr>
            <a:xfrm>
              <a:off x="935129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28" name="Google Shape;3197;p78">
              <a:extLst>
                <a:ext uri="{FF2B5EF4-FFF2-40B4-BE49-F238E27FC236}">
                  <a16:creationId xmlns:a16="http://schemas.microsoft.com/office/drawing/2014/main" id="{C3FD2156-B9B0-294D-D576-10668CC5C902}"/>
                </a:ext>
              </a:extLst>
            </p:cNvPr>
            <p:cNvSpPr/>
            <p:nvPr/>
          </p:nvSpPr>
          <p:spPr>
            <a:xfrm>
              <a:off x="9351292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29" name="Google Shape;3198;p78">
              <a:extLst>
                <a:ext uri="{FF2B5EF4-FFF2-40B4-BE49-F238E27FC236}">
                  <a16:creationId xmlns:a16="http://schemas.microsoft.com/office/drawing/2014/main" id="{CA00DCE9-1A18-3397-8FA9-AF1A3DF4F1E4}"/>
                </a:ext>
              </a:extLst>
            </p:cNvPr>
            <p:cNvSpPr/>
            <p:nvPr/>
          </p:nvSpPr>
          <p:spPr>
            <a:xfrm>
              <a:off x="9250302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30" name="Google Shape;3199;p78">
              <a:extLst>
                <a:ext uri="{FF2B5EF4-FFF2-40B4-BE49-F238E27FC236}">
                  <a16:creationId xmlns:a16="http://schemas.microsoft.com/office/drawing/2014/main" id="{15FEF75E-40BC-5329-415F-D933B1494C75}"/>
                </a:ext>
              </a:extLst>
            </p:cNvPr>
            <p:cNvSpPr/>
            <p:nvPr/>
          </p:nvSpPr>
          <p:spPr>
            <a:xfrm>
              <a:off x="9250302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31" name="Google Shape;3200;p78">
              <a:extLst>
                <a:ext uri="{FF2B5EF4-FFF2-40B4-BE49-F238E27FC236}">
                  <a16:creationId xmlns:a16="http://schemas.microsoft.com/office/drawing/2014/main" id="{6DD80AC7-964C-3FFE-7214-41083F8B8461}"/>
                </a:ext>
              </a:extLst>
            </p:cNvPr>
            <p:cNvSpPr/>
            <p:nvPr/>
          </p:nvSpPr>
          <p:spPr>
            <a:xfrm>
              <a:off x="925030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32" name="Google Shape;3201;p78">
              <a:extLst>
                <a:ext uri="{FF2B5EF4-FFF2-40B4-BE49-F238E27FC236}">
                  <a16:creationId xmlns:a16="http://schemas.microsoft.com/office/drawing/2014/main" id="{5B1D4AF7-9D99-C1E6-DDC5-821C3A8E466F}"/>
                </a:ext>
              </a:extLst>
            </p:cNvPr>
            <p:cNvSpPr/>
            <p:nvPr/>
          </p:nvSpPr>
          <p:spPr>
            <a:xfrm>
              <a:off x="9250302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33" name="Google Shape;3202;p78">
              <a:extLst>
                <a:ext uri="{FF2B5EF4-FFF2-40B4-BE49-F238E27FC236}">
                  <a16:creationId xmlns:a16="http://schemas.microsoft.com/office/drawing/2014/main" id="{32254F44-9792-4BC3-E5BF-044F8D50B47C}"/>
                </a:ext>
              </a:extLst>
            </p:cNvPr>
            <p:cNvSpPr/>
            <p:nvPr/>
          </p:nvSpPr>
          <p:spPr>
            <a:xfrm>
              <a:off x="925030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34" name="Google Shape;3203;p78">
              <a:extLst>
                <a:ext uri="{FF2B5EF4-FFF2-40B4-BE49-F238E27FC236}">
                  <a16:creationId xmlns:a16="http://schemas.microsoft.com/office/drawing/2014/main" id="{CE472A6B-5685-24C6-A734-EDCF47074802}"/>
                </a:ext>
              </a:extLst>
            </p:cNvPr>
            <p:cNvSpPr/>
            <p:nvPr/>
          </p:nvSpPr>
          <p:spPr>
            <a:xfrm>
              <a:off x="925030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35" name="Google Shape;3204;p78">
              <a:extLst>
                <a:ext uri="{FF2B5EF4-FFF2-40B4-BE49-F238E27FC236}">
                  <a16:creationId xmlns:a16="http://schemas.microsoft.com/office/drawing/2014/main" id="{7A8F78E0-C2D6-B8D6-F3B9-57D176F4D612}"/>
                </a:ext>
              </a:extLst>
            </p:cNvPr>
            <p:cNvSpPr/>
            <p:nvPr/>
          </p:nvSpPr>
          <p:spPr>
            <a:xfrm>
              <a:off x="9250302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36" name="Google Shape;3205;p78">
              <a:extLst>
                <a:ext uri="{FF2B5EF4-FFF2-40B4-BE49-F238E27FC236}">
                  <a16:creationId xmlns:a16="http://schemas.microsoft.com/office/drawing/2014/main" id="{50E3B063-6263-A0EE-6C39-509B8454E489}"/>
                </a:ext>
              </a:extLst>
            </p:cNvPr>
            <p:cNvSpPr/>
            <p:nvPr/>
          </p:nvSpPr>
          <p:spPr>
            <a:xfrm>
              <a:off x="9149047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37" name="Google Shape;3206;p78">
              <a:extLst>
                <a:ext uri="{FF2B5EF4-FFF2-40B4-BE49-F238E27FC236}">
                  <a16:creationId xmlns:a16="http://schemas.microsoft.com/office/drawing/2014/main" id="{996F1CB1-C342-70D8-EA3E-662C0A3E679F}"/>
                </a:ext>
              </a:extLst>
            </p:cNvPr>
            <p:cNvSpPr/>
            <p:nvPr/>
          </p:nvSpPr>
          <p:spPr>
            <a:xfrm>
              <a:off x="9149047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38" name="Google Shape;3207;p78">
              <a:extLst>
                <a:ext uri="{FF2B5EF4-FFF2-40B4-BE49-F238E27FC236}">
                  <a16:creationId xmlns:a16="http://schemas.microsoft.com/office/drawing/2014/main" id="{4E4E2E93-57B9-13DE-9B85-002F46D93241}"/>
                </a:ext>
              </a:extLst>
            </p:cNvPr>
            <p:cNvSpPr/>
            <p:nvPr/>
          </p:nvSpPr>
          <p:spPr>
            <a:xfrm>
              <a:off x="914904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39" name="Google Shape;3208;p78">
              <a:extLst>
                <a:ext uri="{FF2B5EF4-FFF2-40B4-BE49-F238E27FC236}">
                  <a16:creationId xmlns:a16="http://schemas.microsoft.com/office/drawing/2014/main" id="{DE206306-8DC6-1163-41EC-EE3EB84C5A66}"/>
                </a:ext>
              </a:extLst>
            </p:cNvPr>
            <p:cNvSpPr/>
            <p:nvPr/>
          </p:nvSpPr>
          <p:spPr>
            <a:xfrm>
              <a:off x="9149047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0" y="2138"/>
                  </a:cubicBezTo>
                  <a:cubicBezTo>
                    <a:pt x="1331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40" name="Google Shape;3209;p78">
              <a:extLst>
                <a:ext uri="{FF2B5EF4-FFF2-40B4-BE49-F238E27FC236}">
                  <a16:creationId xmlns:a16="http://schemas.microsoft.com/office/drawing/2014/main" id="{EE0DC9B7-EBB4-4869-CCD4-A94A33904A0D}"/>
                </a:ext>
              </a:extLst>
            </p:cNvPr>
            <p:cNvSpPr/>
            <p:nvPr/>
          </p:nvSpPr>
          <p:spPr>
            <a:xfrm>
              <a:off x="9149047" y="227168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41" name="Google Shape;3210;p78">
              <a:extLst>
                <a:ext uri="{FF2B5EF4-FFF2-40B4-BE49-F238E27FC236}">
                  <a16:creationId xmlns:a16="http://schemas.microsoft.com/office/drawing/2014/main" id="{F3BFBCF8-759A-F6FC-CC68-6C83D01FF18F}"/>
                </a:ext>
              </a:extLst>
            </p:cNvPr>
            <p:cNvSpPr/>
            <p:nvPr/>
          </p:nvSpPr>
          <p:spPr>
            <a:xfrm>
              <a:off x="9149047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42" name="Google Shape;3211;p78">
              <a:extLst>
                <a:ext uri="{FF2B5EF4-FFF2-40B4-BE49-F238E27FC236}">
                  <a16:creationId xmlns:a16="http://schemas.microsoft.com/office/drawing/2014/main" id="{0D7CB7FF-8CE2-3ED4-C71C-FE55B9AD64CE}"/>
                </a:ext>
              </a:extLst>
            </p:cNvPr>
            <p:cNvSpPr/>
            <p:nvPr/>
          </p:nvSpPr>
          <p:spPr>
            <a:xfrm>
              <a:off x="9149047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43" name="Google Shape;3212;p78">
              <a:extLst>
                <a:ext uri="{FF2B5EF4-FFF2-40B4-BE49-F238E27FC236}">
                  <a16:creationId xmlns:a16="http://schemas.microsoft.com/office/drawing/2014/main" id="{F0BACF95-9302-CBF7-792E-A386AF9B412D}"/>
                </a:ext>
              </a:extLst>
            </p:cNvPr>
            <p:cNvSpPr/>
            <p:nvPr/>
          </p:nvSpPr>
          <p:spPr>
            <a:xfrm>
              <a:off x="9149047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44" name="Google Shape;3213;p78">
              <a:extLst>
                <a:ext uri="{FF2B5EF4-FFF2-40B4-BE49-F238E27FC236}">
                  <a16:creationId xmlns:a16="http://schemas.microsoft.com/office/drawing/2014/main" id="{FDA93BC8-705C-743F-AD76-FAD9F49ADDF3}"/>
                </a:ext>
              </a:extLst>
            </p:cNvPr>
            <p:cNvSpPr/>
            <p:nvPr/>
          </p:nvSpPr>
          <p:spPr>
            <a:xfrm>
              <a:off x="9047759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45" name="Google Shape;3214;p78">
              <a:extLst>
                <a:ext uri="{FF2B5EF4-FFF2-40B4-BE49-F238E27FC236}">
                  <a16:creationId xmlns:a16="http://schemas.microsoft.com/office/drawing/2014/main" id="{A59744D9-F23B-96D9-0F88-0810F78526B9}"/>
                </a:ext>
              </a:extLst>
            </p:cNvPr>
            <p:cNvSpPr/>
            <p:nvPr/>
          </p:nvSpPr>
          <p:spPr>
            <a:xfrm>
              <a:off x="9047759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46" name="Google Shape;3215;p78">
              <a:extLst>
                <a:ext uri="{FF2B5EF4-FFF2-40B4-BE49-F238E27FC236}">
                  <a16:creationId xmlns:a16="http://schemas.microsoft.com/office/drawing/2014/main" id="{46E216FB-780C-2942-9C08-EDDF1D9AEAC2}"/>
                </a:ext>
              </a:extLst>
            </p:cNvPr>
            <p:cNvSpPr/>
            <p:nvPr/>
          </p:nvSpPr>
          <p:spPr>
            <a:xfrm>
              <a:off x="9047759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47" name="Google Shape;3216;p78">
              <a:extLst>
                <a:ext uri="{FF2B5EF4-FFF2-40B4-BE49-F238E27FC236}">
                  <a16:creationId xmlns:a16="http://schemas.microsoft.com/office/drawing/2014/main" id="{9232BE21-9C23-B600-71F0-B78BE62411F5}"/>
                </a:ext>
              </a:extLst>
            </p:cNvPr>
            <p:cNvSpPr/>
            <p:nvPr/>
          </p:nvSpPr>
          <p:spPr>
            <a:xfrm>
              <a:off x="9047759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48" name="Google Shape;3217;p78">
              <a:extLst>
                <a:ext uri="{FF2B5EF4-FFF2-40B4-BE49-F238E27FC236}">
                  <a16:creationId xmlns:a16="http://schemas.microsoft.com/office/drawing/2014/main" id="{56513780-C6ED-3FAB-910A-E1388B1FB777}"/>
                </a:ext>
              </a:extLst>
            </p:cNvPr>
            <p:cNvSpPr/>
            <p:nvPr/>
          </p:nvSpPr>
          <p:spPr>
            <a:xfrm>
              <a:off x="8946470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49" name="Google Shape;3218;p78">
              <a:extLst>
                <a:ext uri="{FF2B5EF4-FFF2-40B4-BE49-F238E27FC236}">
                  <a16:creationId xmlns:a16="http://schemas.microsoft.com/office/drawing/2014/main" id="{BD0A52A2-D5B6-5FD0-A065-052D179518A4}"/>
                </a:ext>
              </a:extLst>
            </p:cNvPr>
            <p:cNvSpPr/>
            <p:nvPr/>
          </p:nvSpPr>
          <p:spPr>
            <a:xfrm>
              <a:off x="8946470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50" name="Google Shape;3219;p78">
              <a:extLst>
                <a:ext uri="{FF2B5EF4-FFF2-40B4-BE49-F238E27FC236}">
                  <a16:creationId xmlns:a16="http://schemas.microsoft.com/office/drawing/2014/main" id="{74E57B77-C02C-C33F-65A4-3F69629A584A}"/>
                </a:ext>
              </a:extLst>
            </p:cNvPr>
            <p:cNvSpPr/>
            <p:nvPr/>
          </p:nvSpPr>
          <p:spPr>
            <a:xfrm>
              <a:off x="8946470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51" name="Google Shape;3220;p78">
              <a:extLst>
                <a:ext uri="{FF2B5EF4-FFF2-40B4-BE49-F238E27FC236}">
                  <a16:creationId xmlns:a16="http://schemas.microsoft.com/office/drawing/2014/main" id="{2DC46A8C-CD27-FBE9-7D8A-BD9EA11F1E0A}"/>
                </a:ext>
              </a:extLst>
            </p:cNvPr>
            <p:cNvSpPr/>
            <p:nvPr/>
          </p:nvSpPr>
          <p:spPr>
            <a:xfrm>
              <a:off x="8946470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52" name="Google Shape;3221;p78">
              <a:extLst>
                <a:ext uri="{FF2B5EF4-FFF2-40B4-BE49-F238E27FC236}">
                  <a16:creationId xmlns:a16="http://schemas.microsoft.com/office/drawing/2014/main" id="{5C0C2697-054D-E4C5-5CBB-A4AAB1EF49D6}"/>
                </a:ext>
              </a:extLst>
            </p:cNvPr>
            <p:cNvSpPr/>
            <p:nvPr/>
          </p:nvSpPr>
          <p:spPr>
            <a:xfrm>
              <a:off x="8946470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53" name="Google Shape;3222;p78">
              <a:extLst>
                <a:ext uri="{FF2B5EF4-FFF2-40B4-BE49-F238E27FC236}">
                  <a16:creationId xmlns:a16="http://schemas.microsoft.com/office/drawing/2014/main" id="{9BCBA321-18C1-03E8-F3A4-98516F593258}"/>
                </a:ext>
              </a:extLst>
            </p:cNvPr>
            <p:cNvSpPr/>
            <p:nvPr/>
          </p:nvSpPr>
          <p:spPr>
            <a:xfrm>
              <a:off x="8845215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54" name="Google Shape;3223;p78">
              <a:extLst>
                <a:ext uri="{FF2B5EF4-FFF2-40B4-BE49-F238E27FC236}">
                  <a16:creationId xmlns:a16="http://schemas.microsoft.com/office/drawing/2014/main" id="{EBCA6300-7935-5ACE-B424-ECACD7AB530E}"/>
                </a:ext>
              </a:extLst>
            </p:cNvPr>
            <p:cNvSpPr/>
            <p:nvPr/>
          </p:nvSpPr>
          <p:spPr>
            <a:xfrm>
              <a:off x="8845215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55" name="Google Shape;3224;p78">
              <a:extLst>
                <a:ext uri="{FF2B5EF4-FFF2-40B4-BE49-F238E27FC236}">
                  <a16:creationId xmlns:a16="http://schemas.microsoft.com/office/drawing/2014/main" id="{5A0091FA-E808-06FA-466A-58CB20D0A8F8}"/>
                </a:ext>
              </a:extLst>
            </p:cNvPr>
            <p:cNvSpPr/>
            <p:nvPr/>
          </p:nvSpPr>
          <p:spPr>
            <a:xfrm>
              <a:off x="8744192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56" name="Google Shape;3225;p78">
              <a:extLst>
                <a:ext uri="{FF2B5EF4-FFF2-40B4-BE49-F238E27FC236}">
                  <a16:creationId xmlns:a16="http://schemas.microsoft.com/office/drawing/2014/main" id="{C649DB06-A201-BCB1-8FAA-692AE939D7A9}"/>
                </a:ext>
              </a:extLst>
            </p:cNvPr>
            <p:cNvSpPr/>
            <p:nvPr/>
          </p:nvSpPr>
          <p:spPr>
            <a:xfrm>
              <a:off x="8744192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57" name="Google Shape;3226;p78">
              <a:extLst>
                <a:ext uri="{FF2B5EF4-FFF2-40B4-BE49-F238E27FC236}">
                  <a16:creationId xmlns:a16="http://schemas.microsoft.com/office/drawing/2014/main" id="{26624DEC-8AE8-ABE5-0B74-12CF9823B2C8}"/>
                </a:ext>
              </a:extLst>
            </p:cNvPr>
            <p:cNvSpPr/>
            <p:nvPr/>
          </p:nvSpPr>
          <p:spPr>
            <a:xfrm>
              <a:off x="8744192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58" name="Google Shape;3227;p78">
              <a:extLst>
                <a:ext uri="{FF2B5EF4-FFF2-40B4-BE49-F238E27FC236}">
                  <a16:creationId xmlns:a16="http://schemas.microsoft.com/office/drawing/2014/main" id="{2DABCC36-B33E-0EE1-4FC5-C8BCA87D18F2}"/>
                </a:ext>
              </a:extLst>
            </p:cNvPr>
            <p:cNvSpPr/>
            <p:nvPr/>
          </p:nvSpPr>
          <p:spPr>
            <a:xfrm>
              <a:off x="8744192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59" name="Google Shape;3228;p78">
              <a:extLst>
                <a:ext uri="{FF2B5EF4-FFF2-40B4-BE49-F238E27FC236}">
                  <a16:creationId xmlns:a16="http://schemas.microsoft.com/office/drawing/2014/main" id="{D53183A9-4614-DACA-C11E-48D9325FF780}"/>
                </a:ext>
              </a:extLst>
            </p:cNvPr>
            <p:cNvSpPr/>
            <p:nvPr/>
          </p:nvSpPr>
          <p:spPr>
            <a:xfrm>
              <a:off x="8744192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60" name="Google Shape;3229;p78">
              <a:extLst>
                <a:ext uri="{FF2B5EF4-FFF2-40B4-BE49-F238E27FC236}">
                  <a16:creationId xmlns:a16="http://schemas.microsoft.com/office/drawing/2014/main" id="{78BDB410-EFD5-C8A9-70D2-4EEF6C68E214}"/>
                </a:ext>
              </a:extLst>
            </p:cNvPr>
            <p:cNvSpPr/>
            <p:nvPr/>
          </p:nvSpPr>
          <p:spPr>
            <a:xfrm>
              <a:off x="864293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61" name="Google Shape;3230;p78">
              <a:extLst>
                <a:ext uri="{FF2B5EF4-FFF2-40B4-BE49-F238E27FC236}">
                  <a16:creationId xmlns:a16="http://schemas.microsoft.com/office/drawing/2014/main" id="{82771DB9-C662-B1E5-EA73-EA57F5F7AFEB}"/>
                </a:ext>
              </a:extLst>
            </p:cNvPr>
            <p:cNvSpPr/>
            <p:nvPr/>
          </p:nvSpPr>
          <p:spPr>
            <a:xfrm>
              <a:off x="8642937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62" name="Google Shape;3231;p78">
              <a:extLst>
                <a:ext uri="{FF2B5EF4-FFF2-40B4-BE49-F238E27FC236}">
                  <a16:creationId xmlns:a16="http://schemas.microsoft.com/office/drawing/2014/main" id="{3B6C6197-0FA0-76DD-FDCC-BBCD44E9004E}"/>
                </a:ext>
              </a:extLst>
            </p:cNvPr>
            <p:cNvSpPr/>
            <p:nvPr/>
          </p:nvSpPr>
          <p:spPr>
            <a:xfrm>
              <a:off x="8642937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63" name="Google Shape;3232;p78">
              <a:extLst>
                <a:ext uri="{FF2B5EF4-FFF2-40B4-BE49-F238E27FC236}">
                  <a16:creationId xmlns:a16="http://schemas.microsoft.com/office/drawing/2014/main" id="{0B13740C-1A8E-63A2-EEAD-000D45A78A18}"/>
                </a:ext>
              </a:extLst>
            </p:cNvPr>
            <p:cNvSpPr/>
            <p:nvPr/>
          </p:nvSpPr>
          <p:spPr>
            <a:xfrm>
              <a:off x="8642937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64" name="Google Shape;3233;p78">
              <a:extLst>
                <a:ext uri="{FF2B5EF4-FFF2-40B4-BE49-F238E27FC236}">
                  <a16:creationId xmlns:a16="http://schemas.microsoft.com/office/drawing/2014/main" id="{98D2BB35-C45F-66C1-E670-992A23E58667}"/>
                </a:ext>
              </a:extLst>
            </p:cNvPr>
            <p:cNvSpPr/>
            <p:nvPr/>
          </p:nvSpPr>
          <p:spPr>
            <a:xfrm>
              <a:off x="8642937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65" name="Google Shape;3234;p78">
              <a:extLst>
                <a:ext uri="{FF2B5EF4-FFF2-40B4-BE49-F238E27FC236}">
                  <a16:creationId xmlns:a16="http://schemas.microsoft.com/office/drawing/2014/main" id="{525BC8CC-7AAE-A777-DE80-4877EB6433DF}"/>
                </a:ext>
              </a:extLst>
            </p:cNvPr>
            <p:cNvSpPr/>
            <p:nvPr/>
          </p:nvSpPr>
          <p:spPr>
            <a:xfrm>
              <a:off x="8642937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66" name="Google Shape;3235;p78">
              <a:extLst>
                <a:ext uri="{FF2B5EF4-FFF2-40B4-BE49-F238E27FC236}">
                  <a16:creationId xmlns:a16="http://schemas.microsoft.com/office/drawing/2014/main" id="{5EB3929A-0BC9-48C3-BAB9-1DCD35FE372E}"/>
                </a:ext>
              </a:extLst>
            </p:cNvPr>
            <p:cNvSpPr/>
            <p:nvPr/>
          </p:nvSpPr>
          <p:spPr>
            <a:xfrm>
              <a:off x="8642937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67" name="Google Shape;3236;p78">
              <a:extLst>
                <a:ext uri="{FF2B5EF4-FFF2-40B4-BE49-F238E27FC236}">
                  <a16:creationId xmlns:a16="http://schemas.microsoft.com/office/drawing/2014/main" id="{16F55DDE-BE35-45CB-FFBB-92CE39C81D3F}"/>
                </a:ext>
              </a:extLst>
            </p:cNvPr>
            <p:cNvSpPr/>
            <p:nvPr/>
          </p:nvSpPr>
          <p:spPr>
            <a:xfrm>
              <a:off x="8541948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68" name="Google Shape;3237;p78">
              <a:extLst>
                <a:ext uri="{FF2B5EF4-FFF2-40B4-BE49-F238E27FC236}">
                  <a16:creationId xmlns:a16="http://schemas.microsoft.com/office/drawing/2014/main" id="{9D12395A-5668-1653-5A6F-176F07E2314F}"/>
                </a:ext>
              </a:extLst>
            </p:cNvPr>
            <p:cNvSpPr/>
            <p:nvPr/>
          </p:nvSpPr>
          <p:spPr>
            <a:xfrm>
              <a:off x="8541948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69" name="Google Shape;3238;p78">
              <a:extLst>
                <a:ext uri="{FF2B5EF4-FFF2-40B4-BE49-F238E27FC236}">
                  <a16:creationId xmlns:a16="http://schemas.microsoft.com/office/drawing/2014/main" id="{16D42BEE-0C94-3FBA-E645-E4DF8ACCED08}"/>
                </a:ext>
              </a:extLst>
            </p:cNvPr>
            <p:cNvSpPr/>
            <p:nvPr/>
          </p:nvSpPr>
          <p:spPr>
            <a:xfrm>
              <a:off x="8541748" y="1360784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3" y="0"/>
                  </a:moveTo>
                  <a:cubicBezTo>
                    <a:pt x="478" y="0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46"/>
                    <a:pt x="2014" y="0"/>
                    <a:pt x="10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70" name="Google Shape;3239;p78">
              <a:extLst>
                <a:ext uri="{FF2B5EF4-FFF2-40B4-BE49-F238E27FC236}">
                  <a16:creationId xmlns:a16="http://schemas.microsoft.com/office/drawing/2014/main" id="{3EC404EF-E73D-80BE-F1AE-7D8BC039BA4A}"/>
                </a:ext>
              </a:extLst>
            </p:cNvPr>
            <p:cNvSpPr/>
            <p:nvPr/>
          </p:nvSpPr>
          <p:spPr>
            <a:xfrm>
              <a:off x="8440659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71" name="Google Shape;3240;p78">
              <a:extLst>
                <a:ext uri="{FF2B5EF4-FFF2-40B4-BE49-F238E27FC236}">
                  <a16:creationId xmlns:a16="http://schemas.microsoft.com/office/drawing/2014/main" id="{CA549684-2E94-611B-DE46-57F0D5A30365}"/>
                </a:ext>
              </a:extLst>
            </p:cNvPr>
            <p:cNvSpPr/>
            <p:nvPr/>
          </p:nvSpPr>
          <p:spPr>
            <a:xfrm>
              <a:off x="8440659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72" name="Google Shape;3241;p78">
              <a:extLst>
                <a:ext uri="{FF2B5EF4-FFF2-40B4-BE49-F238E27FC236}">
                  <a16:creationId xmlns:a16="http://schemas.microsoft.com/office/drawing/2014/main" id="{9D544FEF-D2F2-8FCE-D3C3-A1CF7D57C184}"/>
                </a:ext>
              </a:extLst>
            </p:cNvPr>
            <p:cNvSpPr/>
            <p:nvPr/>
          </p:nvSpPr>
          <p:spPr>
            <a:xfrm>
              <a:off x="8440659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73" name="Google Shape;3242;p78">
              <a:extLst>
                <a:ext uri="{FF2B5EF4-FFF2-40B4-BE49-F238E27FC236}">
                  <a16:creationId xmlns:a16="http://schemas.microsoft.com/office/drawing/2014/main" id="{2B4FF969-E3D2-EE9F-69B1-3094B03480B7}"/>
                </a:ext>
              </a:extLst>
            </p:cNvPr>
            <p:cNvSpPr/>
            <p:nvPr/>
          </p:nvSpPr>
          <p:spPr>
            <a:xfrm>
              <a:off x="8440659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74" name="Google Shape;3243;p78">
              <a:extLst>
                <a:ext uri="{FF2B5EF4-FFF2-40B4-BE49-F238E27FC236}">
                  <a16:creationId xmlns:a16="http://schemas.microsoft.com/office/drawing/2014/main" id="{DE3F5F32-FE90-6ACB-CD38-2249554544FE}"/>
                </a:ext>
              </a:extLst>
            </p:cNvPr>
            <p:cNvSpPr/>
            <p:nvPr/>
          </p:nvSpPr>
          <p:spPr>
            <a:xfrm>
              <a:off x="8440659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75" name="Google Shape;3244;p78">
              <a:extLst>
                <a:ext uri="{FF2B5EF4-FFF2-40B4-BE49-F238E27FC236}">
                  <a16:creationId xmlns:a16="http://schemas.microsoft.com/office/drawing/2014/main" id="{B0954E2D-2CB9-48FA-6B0A-BB786C7619AF}"/>
                </a:ext>
              </a:extLst>
            </p:cNvPr>
            <p:cNvSpPr/>
            <p:nvPr/>
          </p:nvSpPr>
          <p:spPr>
            <a:xfrm>
              <a:off x="8440460" y="1360784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1" y="0"/>
                  </a:moveTo>
                  <a:cubicBezTo>
                    <a:pt x="478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46"/>
                    <a:pt x="2014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76" name="Google Shape;3245;p78">
              <a:extLst>
                <a:ext uri="{FF2B5EF4-FFF2-40B4-BE49-F238E27FC236}">
                  <a16:creationId xmlns:a16="http://schemas.microsoft.com/office/drawing/2014/main" id="{23FC36BF-B81D-039E-CC40-C27D77252720}"/>
                </a:ext>
              </a:extLst>
            </p:cNvPr>
            <p:cNvSpPr/>
            <p:nvPr/>
          </p:nvSpPr>
          <p:spPr>
            <a:xfrm>
              <a:off x="8339371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77" name="Google Shape;3246;p78">
              <a:extLst>
                <a:ext uri="{FF2B5EF4-FFF2-40B4-BE49-F238E27FC236}">
                  <a16:creationId xmlns:a16="http://schemas.microsoft.com/office/drawing/2014/main" id="{49F8C2EF-90CD-2F56-AEC5-5DEB2791913C}"/>
                </a:ext>
              </a:extLst>
            </p:cNvPr>
            <p:cNvSpPr/>
            <p:nvPr/>
          </p:nvSpPr>
          <p:spPr>
            <a:xfrm>
              <a:off x="8339371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2"/>
                    <a:pt x="1814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78" name="Google Shape;3247;p78">
              <a:extLst>
                <a:ext uri="{FF2B5EF4-FFF2-40B4-BE49-F238E27FC236}">
                  <a16:creationId xmlns:a16="http://schemas.microsoft.com/office/drawing/2014/main" id="{4A1FFFB9-E543-8BA8-0C51-695E34E886C8}"/>
                </a:ext>
              </a:extLst>
            </p:cNvPr>
            <p:cNvSpPr/>
            <p:nvPr/>
          </p:nvSpPr>
          <p:spPr>
            <a:xfrm>
              <a:off x="8339371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79" name="Google Shape;3248;p78">
              <a:extLst>
                <a:ext uri="{FF2B5EF4-FFF2-40B4-BE49-F238E27FC236}">
                  <a16:creationId xmlns:a16="http://schemas.microsoft.com/office/drawing/2014/main" id="{F99B0AF9-2811-5304-9EF1-A7CA3FBDA98A}"/>
                </a:ext>
              </a:extLst>
            </p:cNvPr>
            <p:cNvSpPr/>
            <p:nvPr/>
          </p:nvSpPr>
          <p:spPr>
            <a:xfrm>
              <a:off x="8339371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80" name="Google Shape;3249;p78">
              <a:extLst>
                <a:ext uri="{FF2B5EF4-FFF2-40B4-BE49-F238E27FC236}">
                  <a16:creationId xmlns:a16="http://schemas.microsoft.com/office/drawing/2014/main" id="{BDCA334E-1AFA-5FE2-859A-B1985BA2AC69}"/>
                </a:ext>
              </a:extLst>
            </p:cNvPr>
            <p:cNvSpPr/>
            <p:nvPr/>
          </p:nvSpPr>
          <p:spPr>
            <a:xfrm>
              <a:off x="8339371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81" name="Google Shape;3250;p78">
              <a:extLst>
                <a:ext uri="{FF2B5EF4-FFF2-40B4-BE49-F238E27FC236}">
                  <a16:creationId xmlns:a16="http://schemas.microsoft.com/office/drawing/2014/main" id="{16777ABA-285E-0082-B990-7E30501BC7C2}"/>
                </a:ext>
              </a:extLst>
            </p:cNvPr>
            <p:cNvSpPr/>
            <p:nvPr/>
          </p:nvSpPr>
          <p:spPr>
            <a:xfrm>
              <a:off x="8339205" y="1360784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82" name="Google Shape;3251;p78">
              <a:extLst>
                <a:ext uri="{FF2B5EF4-FFF2-40B4-BE49-F238E27FC236}">
                  <a16:creationId xmlns:a16="http://schemas.microsoft.com/office/drawing/2014/main" id="{10B84E21-2913-6CDB-B1FA-9A23B3770A22}"/>
                </a:ext>
              </a:extLst>
            </p:cNvPr>
            <p:cNvSpPr/>
            <p:nvPr/>
          </p:nvSpPr>
          <p:spPr>
            <a:xfrm>
              <a:off x="8238116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83" name="Google Shape;3252;p78">
              <a:extLst>
                <a:ext uri="{FF2B5EF4-FFF2-40B4-BE49-F238E27FC236}">
                  <a16:creationId xmlns:a16="http://schemas.microsoft.com/office/drawing/2014/main" id="{5D6985A6-B8B3-9DB7-AAE4-AF93C97095D8}"/>
                </a:ext>
              </a:extLst>
            </p:cNvPr>
            <p:cNvSpPr/>
            <p:nvPr/>
          </p:nvSpPr>
          <p:spPr>
            <a:xfrm>
              <a:off x="8238116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84" name="Google Shape;3253;p78">
              <a:extLst>
                <a:ext uri="{FF2B5EF4-FFF2-40B4-BE49-F238E27FC236}">
                  <a16:creationId xmlns:a16="http://schemas.microsoft.com/office/drawing/2014/main" id="{270B76BB-999A-0833-AEF7-0396E48DD484}"/>
                </a:ext>
              </a:extLst>
            </p:cNvPr>
            <p:cNvSpPr/>
            <p:nvPr/>
          </p:nvSpPr>
          <p:spPr>
            <a:xfrm>
              <a:off x="8237916" y="1360784"/>
              <a:ext cx="82851" cy="70859"/>
            </a:xfrm>
            <a:custGeom>
              <a:avLst/>
              <a:gdLst/>
              <a:ahLst/>
              <a:cxnLst/>
              <a:rect l="l" t="t" r="r" b="b"/>
              <a:pathLst>
                <a:path w="2494" h="2133" extrusionOk="0">
                  <a:moveTo>
                    <a:pt x="1071" y="0"/>
                  </a:moveTo>
                  <a:cubicBezTo>
                    <a:pt x="486" y="0"/>
                    <a:pt x="6" y="472"/>
                    <a:pt x="6" y="1065"/>
                  </a:cubicBezTo>
                  <a:cubicBezTo>
                    <a:pt x="1" y="1709"/>
                    <a:pt x="524" y="2133"/>
                    <a:pt x="1073" y="2133"/>
                  </a:cubicBezTo>
                  <a:cubicBezTo>
                    <a:pt x="1334" y="2133"/>
                    <a:pt x="1601" y="2036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85" name="Google Shape;3254;p78">
              <a:extLst>
                <a:ext uri="{FF2B5EF4-FFF2-40B4-BE49-F238E27FC236}">
                  <a16:creationId xmlns:a16="http://schemas.microsoft.com/office/drawing/2014/main" id="{00B165F8-BEFC-F412-1FA1-90E862B9334D}"/>
                </a:ext>
              </a:extLst>
            </p:cNvPr>
            <p:cNvSpPr/>
            <p:nvPr/>
          </p:nvSpPr>
          <p:spPr>
            <a:xfrm>
              <a:off x="8136827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86" name="Google Shape;3255;p78">
              <a:extLst>
                <a:ext uri="{FF2B5EF4-FFF2-40B4-BE49-F238E27FC236}">
                  <a16:creationId xmlns:a16="http://schemas.microsoft.com/office/drawing/2014/main" id="{AF1BC32E-7F8C-E005-8F04-0E42D5007D62}"/>
                </a:ext>
              </a:extLst>
            </p:cNvPr>
            <p:cNvSpPr/>
            <p:nvPr/>
          </p:nvSpPr>
          <p:spPr>
            <a:xfrm>
              <a:off x="8136827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87" name="Google Shape;3256;p78">
              <a:extLst>
                <a:ext uri="{FF2B5EF4-FFF2-40B4-BE49-F238E27FC236}">
                  <a16:creationId xmlns:a16="http://schemas.microsoft.com/office/drawing/2014/main" id="{D41ACBD8-EAD1-ED2B-1402-4861DF4A0DCB}"/>
                </a:ext>
              </a:extLst>
            </p:cNvPr>
            <p:cNvSpPr/>
            <p:nvPr/>
          </p:nvSpPr>
          <p:spPr>
            <a:xfrm>
              <a:off x="8136661" y="1360784"/>
              <a:ext cx="82851" cy="70859"/>
            </a:xfrm>
            <a:custGeom>
              <a:avLst/>
              <a:gdLst/>
              <a:ahLst/>
              <a:cxnLst/>
              <a:rect l="l" t="t" r="r" b="b"/>
              <a:pathLst>
                <a:path w="2494" h="2133" extrusionOk="0">
                  <a:moveTo>
                    <a:pt x="1071" y="0"/>
                  </a:moveTo>
                  <a:cubicBezTo>
                    <a:pt x="485" y="0"/>
                    <a:pt x="6" y="472"/>
                    <a:pt x="6" y="1065"/>
                  </a:cubicBezTo>
                  <a:cubicBezTo>
                    <a:pt x="0" y="1709"/>
                    <a:pt x="524" y="2133"/>
                    <a:pt x="1072" y="2133"/>
                  </a:cubicBezTo>
                  <a:cubicBezTo>
                    <a:pt x="1334" y="2133"/>
                    <a:pt x="1601" y="2036"/>
                    <a:pt x="1819" y="1821"/>
                  </a:cubicBezTo>
                  <a:cubicBezTo>
                    <a:pt x="2493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88" name="Google Shape;3257;p78">
              <a:extLst>
                <a:ext uri="{FF2B5EF4-FFF2-40B4-BE49-F238E27FC236}">
                  <a16:creationId xmlns:a16="http://schemas.microsoft.com/office/drawing/2014/main" id="{98B20B94-D748-5685-26A1-61A5709A7F67}"/>
                </a:ext>
              </a:extLst>
            </p:cNvPr>
            <p:cNvSpPr/>
            <p:nvPr/>
          </p:nvSpPr>
          <p:spPr>
            <a:xfrm>
              <a:off x="8035572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5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89" name="Google Shape;3258;p78">
              <a:extLst>
                <a:ext uri="{FF2B5EF4-FFF2-40B4-BE49-F238E27FC236}">
                  <a16:creationId xmlns:a16="http://schemas.microsoft.com/office/drawing/2014/main" id="{30F69FD4-EC87-FA7A-86BA-C8F78157812A}"/>
                </a:ext>
              </a:extLst>
            </p:cNvPr>
            <p:cNvSpPr/>
            <p:nvPr/>
          </p:nvSpPr>
          <p:spPr>
            <a:xfrm>
              <a:off x="8035572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90" name="Google Shape;3259;p78">
              <a:extLst>
                <a:ext uri="{FF2B5EF4-FFF2-40B4-BE49-F238E27FC236}">
                  <a16:creationId xmlns:a16="http://schemas.microsoft.com/office/drawing/2014/main" id="{0BF77A23-123E-4AF8-9EEB-2CEA12E6F772}"/>
                </a:ext>
              </a:extLst>
            </p:cNvPr>
            <p:cNvSpPr/>
            <p:nvPr/>
          </p:nvSpPr>
          <p:spPr>
            <a:xfrm>
              <a:off x="8035572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91" name="Google Shape;3260;p78">
              <a:extLst>
                <a:ext uri="{FF2B5EF4-FFF2-40B4-BE49-F238E27FC236}">
                  <a16:creationId xmlns:a16="http://schemas.microsoft.com/office/drawing/2014/main" id="{5BE98C06-B2D8-7A28-9E7B-A8406B178138}"/>
                </a:ext>
              </a:extLst>
            </p:cNvPr>
            <p:cNvSpPr/>
            <p:nvPr/>
          </p:nvSpPr>
          <p:spPr>
            <a:xfrm>
              <a:off x="8035572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92" name="Google Shape;3261;p78">
              <a:extLst>
                <a:ext uri="{FF2B5EF4-FFF2-40B4-BE49-F238E27FC236}">
                  <a16:creationId xmlns:a16="http://schemas.microsoft.com/office/drawing/2014/main" id="{778A8E38-A477-ACD2-3730-8B2FA04FBA7B}"/>
                </a:ext>
              </a:extLst>
            </p:cNvPr>
            <p:cNvSpPr/>
            <p:nvPr/>
          </p:nvSpPr>
          <p:spPr>
            <a:xfrm>
              <a:off x="7934284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93" name="Google Shape;3262;p78">
              <a:extLst>
                <a:ext uri="{FF2B5EF4-FFF2-40B4-BE49-F238E27FC236}">
                  <a16:creationId xmlns:a16="http://schemas.microsoft.com/office/drawing/2014/main" id="{F0D79A94-BBAF-0463-99A0-7CA9E11E291A}"/>
                </a:ext>
              </a:extLst>
            </p:cNvPr>
            <p:cNvSpPr/>
            <p:nvPr/>
          </p:nvSpPr>
          <p:spPr>
            <a:xfrm>
              <a:off x="7934284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94" name="Google Shape;3263;p78">
              <a:extLst>
                <a:ext uri="{FF2B5EF4-FFF2-40B4-BE49-F238E27FC236}">
                  <a16:creationId xmlns:a16="http://schemas.microsoft.com/office/drawing/2014/main" id="{F18B1D67-907E-1A5D-D34B-C0A9292A0757}"/>
                </a:ext>
              </a:extLst>
            </p:cNvPr>
            <p:cNvSpPr/>
            <p:nvPr/>
          </p:nvSpPr>
          <p:spPr>
            <a:xfrm>
              <a:off x="7833028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95" name="Google Shape;3264;p78">
              <a:extLst>
                <a:ext uri="{FF2B5EF4-FFF2-40B4-BE49-F238E27FC236}">
                  <a16:creationId xmlns:a16="http://schemas.microsoft.com/office/drawing/2014/main" id="{C98091FD-9516-3246-9DB0-C55D11C411BA}"/>
                </a:ext>
              </a:extLst>
            </p:cNvPr>
            <p:cNvSpPr/>
            <p:nvPr/>
          </p:nvSpPr>
          <p:spPr>
            <a:xfrm>
              <a:off x="7833028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5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96" name="Google Shape;3265;p78">
              <a:extLst>
                <a:ext uri="{FF2B5EF4-FFF2-40B4-BE49-F238E27FC236}">
                  <a16:creationId xmlns:a16="http://schemas.microsoft.com/office/drawing/2014/main" id="{C09E6DEB-048F-657B-B413-AF5CEAAC0AFE}"/>
                </a:ext>
              </a:extLst>
            </p:cNvPr>
            <p:cNvSpPr/>
            <p:nvPr/>
          </p:nvSpPr>
          <p:spPr>
            <a:xfrm>
              <a:off x="7833028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0"/>
                    <a:pt x="0" y="480"/>
                    <a:pt x="0" y="1074"/>
                  </a:cubicBezTo>
                  <a:cubicBezTo>
                    <a:pt x="0" y="1711"/>
                    <a:pt x="521" y="2137"/>
                    <a:pt x="1067" y="2137"/>
                  </a:cubicBezTo>
                  <a:cubicBezTo>
                    <a:pt x="1328" y="2137"/>
                    <a:pt x="1595" y="2040"/>
                    <a:pt x="1813" y="1821"/>
                  </a:cubicBezTo>
                  <a:cubicBezTo>
                    <a:pt x="2488" y="1155"/>
                    <a:pt x="2016" y="9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97" name="Google Shape;3266;p78">
              <a:extLst>
                <a:ext uri="{FF2B5EF4-FFF2-40B4-BE49-F238E27FC236}">
                  <a16:creationId xmlns:a16="http://schemas.microsoft.com/office/drawing/2014/main" id="{E32F9C20-A6DE-B4B2-2F76-F77C3E5D2E65}"/>
                </a:ext>
              </a:extLst>
            </p:cNvPr>
            <p:cNvSpPr/>
            <p:nvPr/>
          </p:nvSpPr>
          <p:spPr>
            <a:xfrm>
              <a:off x="7731740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98" name="Google Shape;3267;p78">
              <a:extLst>
                <a:ext uri="{FF2B5EF4-FFF2-40B4-BE49-F238E27FC236}">
                  <a16:creationId xmlns:a16="http://schemas.microsoft.com/office/drawing/2014/main" id="{7A89B811-2571-9E2C-83F6-A284E1B3EF8B}"/>
                </a:ext>
              </a:extLst>
            </p:cNvPr>
            <p:cNvSpPr/>
            <p:nvPr/>
          </p:nvSpPr>
          <p:spPr>
            <a:xfrm>
              <a:off x="7731740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499" name="Google Shape;3268;p78">
              <a:extLst>
                <a:ext uri="{FF2B5EF4-FFF2-40B4-BE49-F238E27FC236}">
                  <a16:creationId xmlns:a16="http://schemas.microsoft.com/office/drawing/2014/main" id="{9E209882-8375-1554-520D-2AAD29BA46A6}"/>
                </a:ext>
              </a:extLst>
            </p:cNvPr>
            <p:cNvSpPr/>
            <p:nvPr/>
          </p:nvSpPr>
          <p:spPr>
            <a:xfrm>
              <a:off x="7731740" y="156302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00" name="Google Shape;3269;p78">
              <a:extLst>
                <a:ext uri="{FF2B5EF4-FFF2-40B4-BE49-F238E27FC236}">
                  <a16:creationId xmlns:a16="http://schemas.microsoft.com/office/drawing/2014/main" id="{F780918E-03A3-DBFF-E6ED-FA0462707218}"/>
                </a:ext>
              </a:extLst>
            </p:cNvPr>
            <p:cNvSpPr/>
            <p:nvPr/>
          </p:nvSpPr>
          <p:spPr>
            <a:xfrm>
              <a:off x="7630485" y="389123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01" name="Google Shape;3270;p78">
              <a:extLst>
                <a:ext uri="{FF2B5EF4-FFF2-40B4-BE49-F238E27FC236}">
                  <a16:creationId xmlns:a16="http://schemas.microsoft.com/office/drawing/2014/main" id="{856AC75D-A8C3-EBF7-25D2-AAA1E8F375F8}"/>
                </a:ext>
              </a:extLst>
            </p:cNvPr>
            <p:cNvSpPr/>
            <p:nvPr/>
          </p:nvSpPr>
          <p:spPr>
            <a:xfrm>
              <a:off x="7630485" y="3789977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73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02" name="Google Shape;3271;p78">
              <a:extLst>
                <a:ext uri="{FF2B5EF4-FFF2-40B4-BE49-F238E27FC236}">
                  <a16:creationId xmlns:a16="http://schemas.microsoft.com/office/drawing/2014/main" id="{DD6B704F-D2AE-C596-8E4E-EA4C88FA2365}"/>
                </a:ext>
              </a:extLst>
            </p:cNvPr>
            <p:cNvSpPr/>
            <p:nvPr/>
          </p:nvSpPr>
          <p:spPr>
            <a:xfrm>
              <a:off x="7630485" y="368868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03" name="Google Shape;3272;p78">
              <a:extLst>
                <a:ext uri="{FF2B5EF4-FFF2-40B4-BE49-F238E27FC236}">
                  <a16:creationId xmlns:a16="http://schemas.microsoft.com/office/drawing/2014/main" id="{C02D5CB8-8A68-FFE9-7A78-299B6B6F0804}"/>
                </a:ext>
              </a:extLst>
            </p:cNvPr>
            <p:cNvSpPr/>
            <p:nvPr/>
          </p:nvSpPr>
          <p:spPr>
            <a:xfrm>
              <a:off x="7630485" y="3587699"/>
              <a:ext cx="82918" cy="70792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73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4" y="2032"/>
                    <a:pt x="1821" y="1813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04" name="Google Shape;3273;p78">
              <a:extLst>
                <a:ext uri="{FF2B5EF4-FFF2-40B4-BE49-F238E27FC236}">
                  <a16:creationId xmlns:a16="http://schemas.microsoft.com/office/drawing/2014/main" id="{06700FC1-E4B6-8663-BEC9-05B8146E88EF}"/>
                </a:ext>
              </a:extLst>
            </p:cNvPr>
            <p:cNvSpPr/>
            <p:nvPr/>
          </p:nvSpPr>
          <p:spPr>
            <a:xfrm>
              <a:off x="7630485" y="3486411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05" name="Google Shape;3274;p78">
              <a:extLst>
                <a:ext uri="{FF2B5EF4-FFF2-40B4-BE49-F238E27FC236}">
                  <a16:creationId xmlns:a16="http://schemas.microsoft.com/office/drawing/2014/main" id="{921854DA-69D9-C939-F3C7-AE776857E97D}"/>
                </a:ext>
              </a:extLst>
            </p:cNvPr>
            <p:cNvSpPr/>
            <p:nvPr/>
          </p:nvSpPr>
          <p:spPr>
            <a:xfrm>
              <a:off x="7630485" y="338515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06" name="Google Shape;3275;p78">
              <a:extLst>
                <a:ext uri="{FF2B5EF4-FFF2-40B4-BE49-F238E27FC236}">
                  <a16:creationId xmlns:a16="http://schemas.microsoft.com/office/drawing/2014/main" id="{5FFCCA65-5194-A8D9-1919-76931EA59ED7}"/>
                </a:ext>
              </a:extLst>
            </p:cNvPr>
            <p:cNvSpPr/>
            <p:nvPr/>
          </p:nvSpPr>
          <p:spPr>
            <a:xfrm>
              <a:off x="7630485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07" name="Google Shape;3276;p78">
              <a:extLst>
                <a:ext uri="{FF2B5EF4-FFF2-40B4-BE49-F238E27FC236}">
                  <a16:creationId xmlns:a16="http://schemas.microsoft.com/office/drawing/2014/main" id="{515CCB18-DA57-A913-787E-B9E4D253A334}"/>
                </a:ext>
              </a:extLst>
            </p:cNvPr>
            <p:cNvSpPr/>
            <p:nvPr/>
          </p:nvSpPr>
          <p:spPr>
            <a:xfrm>
              <a:off x="7630485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08" name="Google Shape;3277;p78">
              <a:extLst>
                <a:ext uri="{FF2B5EF4-FFF2-40B4-BE49-F238E27FC236}">
                  <a16:creationId xmlns:a16="http://schemas.microsoft.com/office/drawing/2014/main" id="{EA304B69-B5C9-5085-8B4E-2E0F07FC49B2}"/>
                </a:ext>
              </a:extLst>
            </p:cNvPr>
            <p:cNvSpPr/>
            <p:nvPr/>
          </p:nvSpPr>
          <p:spPr>
            <a:xfrm>
              <a:off x="7529462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09" name="Google Shape;3278;p78">
              <a:extLst>
                <a:ext uri="{FF2B5EF4-FFF2-40B4-BE49-F238E27FC236}">
                  <a16:creationId xmlns:a16="http://schemas.microsoft.com/office/drawing/2014/main" id="{0849B1C9-CF81-6532-2590-62153C3752E9}"/>
                </a:ext>
              </a:extLst>
            </p:cNvPr>
            <p:cNvSpPr/>
            <p:nvPr/>
          </p:nvSpPr>
          <p:spPr>
            <a:xfrm>
              <a:off x="7529462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10" name="Google Shape;3279;p78">
              <a:extLst>
                <a:ext uri="{FF2B5EF4-FFF2-40B4-BE49-F238E27FC236}">
                  <a16:creationId xmlns:a16="http://schemas.microsoft.com/office/drawing/2014/main" id="{B2506049-36B6-3469-5C24-7ED6A4211C17}"/>
                </a:ext>
              </a:extLst>
            </p:cNvPr>
            <p:cNvSpPr/>
            <p:nvPr/>
          </p:nvSpPr>
          <p:spPr>
            <a:xfrm>
              <a:off x="7529462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2"/>
                    <a:pt x="1814" y="1813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11" name="Google Shape;3280;p78">
              <a:extLst>
                <a:ext uri="{FF2B5EF4-FFF2-40B4-BE49-F238E27FC236}">
                  <a16:creationId xmlns:a16="http://schemas.microsoft.com/office/drawing/2014/main" id="{73AA9E5F-E4D8-432A-74C1-25C30C63501F}"/>
                </a:ext>
              </a:extLst>
            </p:cNvPr>
            <p:cNvSpPr/>
            <p:nvPr/>
          </p:nvSpPr>
          <p:spPr>
            <a:xfrm>
              <a:off x="7529462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12" name="Google Shape;3281;p78">
              <a:extLst>
                <a:ext uri="{FF2B5EF4-FFF2-40B4-BE49-F238E27FC236}">
                  <a16:creationId xmlns:a16="http://schemas.microsoft.com/office/drawing/2014/main" id="{055B5A90-F9AA-946C-127D-DDBD083FC06B}"/>
                </a:ext>
              </a:extLst>
            </p:cNvPr>
            <p:cNvSpPr/>
            <p:nvPr/>
          </p:nvSpPr>
          <p:spPr>
            <a:xfrm>
              <a:off x="7529462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13" name="Google Shape;3282;p78">
              <a:extLst>
                <a:ext uri="{FF2B5EF4-FFF2-40B4-BE49-F238E27FC236}">
                  <a16:creationId xmlns:a16="http://schemas.microsoft.com/office/drawing/2014/main" id="{D164C0C5-DEDE-18B5-6D77-DF56D8DF4773}"/>
                </a:ext>
              </a:extLst>
            </p:cNvPr>
            <p:cNvSpPr/>
            <p:nvPr/>
          </p:nvSpPr>
          <p:spPr>
            <a:xfrm>
              <a:off x="7529462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14" name="Google Shape;3283;p78">
              <a:extLst>
                <a:ext uri="{FF2B5EF4-FFF2-40B4-BE49-F238E27FC236}">
                  <a16:creationId xmlns:a16="http://schemas.microsoft.com/office/drawing/2014/main" id="{F65E9305-692A-11CB-2F22-F8D37803F7B8}"/>
                </a:ext>
              </a:extLst>
            </p:cNvPr>
            <p:cNvSpPr/>
            <p:nvPr/>
          </p:nvSpPr>
          <p:spPr>
            <a:xfrm>
              <a:off x="752946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15" name="Google Shape;3284;p78">
              <a:extLst>
                <a:ext uri="{FF2B5EF4-FFF2-40B4-BE49-F238E27FC236}">
                  <a16:creationId xmlns:a16="http://schemas.microsoft.com/office/drawing/2014/main" id="{3EC61336-E848-D138-E89A-8B3262F19471}"/>
                </a:ext>
              </a:extLst>
            </p:cNvPr>
            <p:cNvSpPr/>
            <p:nvPr/>
          </p:nvSpPr>
          <p:spPr>
            <a:xfrm>
              <a:off x="7428207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16" name="Google Shape;3285;p78">
              <a:extLst>
                <a:ext uri="{FF2B5EF4-FFF2-40B4-BE49-F238E27FC236}">
                  <a16:creationId xmlns:a16="http://schemas.microsoft.com/office/drawing/2014/main" id="{726BAD27-02E9-1D3F-8F28-21EA6CCB2C69}"/>
                </a:ext>
              </a:extLst>
            </p:cNvPr>
            <p:cNvSpPr/>
            <p:nvPr/>
          </p:nvSpPr>
          <p:spPr>
            <a:xfrm>
              <a:off x="7428207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17" name="Google Shape;3286;p78">
              <a:extLst>
                <a:ext uri="{FF2B5EF4-FFF2-40B4-BE49-F238E27FC236}">
                  <a16:creationId xmlns:a16="http://schemas.microsoft.com/office/drawing/2014/main" id="{3B711146-7F65-E07B-0DE3-469A6A0DDBB0}"/>
                </a:ext>
              </a:extLst>
            </p:cNvPr>
            <p:cNvSpPr/>
            <p:nvPr/>
          </p:nvSpPr>
          <p:spPr>
            <a:xfrm>
              <a:off x="7428207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18" name="Google Shape;3287;p78">
              <a:extLst>
                <a:ext uri="{FF2B5EF4-FFF2-40B4-BE49-F238E27FC236}">
                  <a16:creationId xmlns:a16="http://schemas.microsoft.com/office/drawing/2014/main" id="{D157BE85-3BC8-93FE-B67A-8ED872970A62}"/>
                </a:ext>
              </a:extLst>
            </p:cNvPr>
            <p:cNvSpPr/>
            <p:nvPr/>
          </p:nvSpPr>
          <p:spPr>
            <a:xfrm>
              <a:off x="7428207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19" name="Google Shape;3288;p78">
              <a:extLst>
                <a:ext uri="{FF2B5EF4-FFF2-40B4-BE49-F238E27FC236}">
                  <a16:creationId xmlns:a16="http://schemas.microsoft.com/office/drawing/2014/main" id="{93882F9A-094A-01A2-3A60-C681E2268929}"/>
                </a:ext>
              </a:extLst>
            </p:cNvPr>
            <p:cNvSpPr/>
            <p:nvPr/>
          </p:nvSpPr>
          <p:spPr>
            <a:xfrm>
              <a:off x="7428207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20" name="Google Shape;3289;p78">
              <a:extLst>
                <a:ext uri="{FF2B5EF4-FFF2-40B4-BE49-F238E27FC236}">
                  <a16:creationId xmlns:a16="http://schemas.microsoft.com/office/drawing/2014/main" id="{A564851E-F721-1A0E-9610-31537E840E46}"/>
                </a:ext>
              </a:extLst>
            </p:cNvPr>
            <p:cNvSpPr/>
            <p:nvPr/>
          </p:nvSpPr>
          <p:spPr>
            <a:xfrm>
              <a:off x="7428207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21" name="Google Shape;3290;p78">
              <a:extLst>
                <a:ext uri="{FF2B5EF4-FFF2-40B4-BE49-F238E27FC236}">
                  <a16:creationId xmlns:a16="http://schemas.microsoft.com/office/drawing/2014/main" id="{9A4EC359-CFAC-BA04-6634-A58BC6717B62}"/>
                </a:ext>
              </a:extLst>
            </p:cNvPr>
            <p:cNvSpPr/>
            <p:nvPr/>
          </p:nvSpPr>
          <p:spPr>
            <a:xfrm>
              <a:off x="7326918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22" name="Google Shape;3291;p78">
              <a:extLst>
                <a:ext uri="{FF2B5EF4-FFF2-40B4-BE49-F238E27FC236}">
                  <a16:creationId xmlns:a16="http://schemas.microsoft.com/office/drawing/2014/main" id="{093E62AB-5407-300B-C95C-C6EE33DC57EB}"/>
                </a:ext>
              </a:extLst>
            </p:cNvPr>
            <p:cNvSpPr/>
            <p:nvPr/>
          </p:nvSpPr>
          <p:spPr>
            <a:xfrm>
              <a:off x="7326918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23" name="Google Shape;3292;p78">
              <a:extLst>
                <a:ext uri="{FF2B5EF4-FFF2-40B4-BE49-F238E27FC236}">
                  <a16:creationId xmlns:a16="http://schemas.microsoft.com/office/drawing/2014/main" id="{A40CBE94-1DE0-AA1B-6E25-ED049D8D0C22}"/>
                </a:ext>
              </a:extLst>
            </p:cNvPr>
            <p:cNvSpPr/>
            <p:nvPr/>
          </p:nvSpPr>
          <p:spPr>
            <a:xfrm>
              <a:off x="7326918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24" name="Google Shape;3293;p78">
              <a:extLst>
                <a:ext uri="{FF2B5EF4-FFF2-40B4-BE49-F238E27FC236}">
                  <a16:creationId xmlns:a16="http://schemas.microsoft.com/office/drawing/2014/main" id="{36FCA028-AFE1-1103-93AE-E4FF71F35588}"/>
                </a:ext>
              </a:extLst>
            </p:cNvPr>
            <p:cNvSpPr/>
            <p:nvPr/>
          </p:nvSpPr>
          <p:spPr>
            <a:xfrm>
              <a:off x="7326918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25" name="Google Shape;3294;p78">
              <a:extLst>
                <a:ext uri="{FF2B5EF4-FFF2-40B4-BE49-F238E27FC236}">
                  <a16:creationId xmlns:a16="http://schemas.microsoft.com/office/drawing/2014/main" id="{99D7F23E-5944-9C88-B28F-8A12BBF79F88}"/>
                </a:ext>
              </a:extLst>
            </p:cNvPr>
            <p:cNvSpPr/>
            <p:nvPr/>
          </p:nvSpPr>
          <p:spPr>
            <a:xfrm>
              <a:off x="7225663" y="3283867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26" name="Google Shape;3295;p78">
              <a:extLst>
                <a:ext uri="{FF2B5EF4-FFF2-40B4-BE49-F238E27FC236}">
                  <a16:creationId xmlns:a16="http://schemas.microsoft.com/office/drawing/2014/main" id="{977DFDD1-1656-8405-6E39-E0E68FB3C494}"/>
                </a:ext>
              </a:extLst>
            </p:cNvPr>
            <p:cNvSpPr/>
            <p:nvPr/>
          </p:nvSpPr>
          <p:spPr>
            <a:xfrm>
              <a:off x="7225663" y="3182612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27" name="Google Shape;3296;p78">
              <a:extLst>
                <a:ext uri="{FF2B5EF4-FFF2-40B4-BE49-F238E27FC236}">
                  <a16:creationId xmlns:a16="http://schemas.microsoft.com/office/drawing/2014/main" id="{DE688C91-490D-5271-4138-E1A96F5924C5}"/>
                </a:ext>
              </a:extLst>
            </p:cNvPr>
            <p:cNvSpPr/>
            <p:nvPr/>
          </p:nvSpPr>
          <p:spPr>
            <a:xfrm>
              <a:off x="7225663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28" name="Google Shape;3297;p78">
              <a:extLst>
                <a:ext uri="{FF2B5EF4-FFF2-40B4-BE49-F238E27FC236}">
                  <a16:creationId xmlns:a16="http://schemas.microsoft.com/office/drawing/2014/main" id="{C63D8855-FAA3-92FD-A82F-34241244BC97}"/>
                </a:ext>
              </a:extLst>
            </p:cNvPr>
            <p:cNvSpPr/>
            <p:nvPr/>
          </p:nvSpPr>
          <p:spPr>
            <a:xfrm>
              <a:off x="7225663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29" name="Google Shape;3298;p78">
              <a:extLst>
                <a:ext uri="{FF2B5EF4-FFF2-40B4-BE49-F238E27FC236}">
                  <a16:creationId xmlns:a16="http://schemas.microsoft.com/office/drawing/2014/main" id="{85E46150-2960-203B-AFAA-8C2348D7C06E}"/>
                </a:ext>
              </a:extLst>
            </p:cNvPr>
            <p:cNvSpPr/>
            <p:nvPr/>
          </p:nvSpPr>
          <p:spPr>
            <a:xfrm>
              <a:off x="7225663" y="1360784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30" name="Google Shape;3299;p78">
              <a:extLst>
                <a:ext uri="{FF2B5EF4-FFF2-40B4-BE49-F238E27FC236}">
                  <a16:creationId xmlns:a16="http://schemas.microsoft.com/office/drawing/2014/main" id="{8B8351A2-933F-D48B-E5F9-7428F342E73E}"/>
                </a:ext>
              </a:extLst>
            </p:cNvPr>
            <p:cNvSpPr/>
            <p:nvPr/>
          </p:nvSpPr>
          <p:spPr>
            <a:xfrm>
              <a:off x="7225663" y="1158240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31" name="Google Shape;3300;p78">
              <a:extLst>
                <a:ext uri="{FF2B5EF4-FFF2-40B4-BE49-F238E27FC236}">
                  <a16:creationId xmlns:a16="http://schemas.microsoft.com/office/drawing/2014/main" id="{C410196F-3AF8-2084-5C94-09DB29FE6F97}"/>
                </a:ext>
              </a:extLst>
            </p:cNvPr>
            <p:cNvSpPr/>
            <p:nvPr/>
          </p:nvSpPr>
          <p:spPr>
            <a:xfrm>
              <a:off x="7124375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32" name="Google Shape;3301;p78">
              <a:extLst>
                <a:ext uri="{FF2B5EF4-FFF2-40B4-BE49-F238E27FC236}">
                  <a16:creationId xmlns:a16="http://schemas.microsoft.com/office/drawing/2014/main" id="{DED5C58E-0AA9-31E3-AD8F-D443C645EE71}"/>
                </a:ext>
              </a:extLst>
            </p:cNvPr>
            <p:cNvSpPr/>
            <p:nvPr/>
          </p:nvSpPr>
          <p:spPr>
            <a:xfrm>
              <a:off x="7124375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33" name="Google Shape;3302;p78">
              <a:extLst>
                <a:ext uri="{FF2B5EF4-FFF2-40B4-BE49-F238E27FC236}">
                  <a16:creationId xmlns:a16="http://schemas.microsoft.com/office/drawing/2014/main" id="{25C639A7-22CB-CAF8-81AC-0F365D39B0FA}"/>
                </a:ext>
              </a:extLst>
            </p:cNvPr>
            <p:cNvSpPr/>
            <p:nvPr/>
          </p:nvSpPr>
          <p:spPr>
            <a:xfrm>
              <a:off x="7124375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34" name="Google Shape;3303;p78">
              <a:extLst>
                <a:ext uri="{FF2B5EF4-FFF2-40B4-BE49-F238E27FC236}">
                  <a16:creationId xmlns:a16="http://schemas.microsoft.com/office/drawing/2014/main" id="{700522DB-676E-E6B3-E08F-18834BC1EFA6}"/>
                </a:ext>
              </a:extLst>
            </p:cNvPr>
            <p:cNvSpPr/>
            <p:nvPr/>
          </p:nvSpPr>
          <p:spPr>
            <a:xfrm>
              <a:off x="7124375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35" name="Google Shape;3304;p78">
              <a:extLst>
                <a:ext uri="{FF2B5EF4-FFF2-40B4-BE49-F238E27FC236}">
                  <a16:creationId xmlns:a16="http://schemas.microsoft.com/office/drawing/2014/main" id="{DCF881B6-5DAB-2253-04F2-54676759F1F7}"/>
                </a:ext>
              </a:extLst>
            </p:cNvPr>
            <p:cNvSpPr/>
            <p:nvPr/>
          </p:nvSpPr>
          <p:spPr>
            <a:xfrm>
              <a:off x="7124375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36" name="Google Shape;3305;p78">
              <a:extLst>
                <a:ext uri="{FF2B5EF4-FFF2-40B4-BE49-F238E27FC236}">
                  <a16:creationId xmlns:a16="http://schemas.microsoft.com/office/drawing/2014/main" id="{B9336365-25DA-9793-6611-0BCB8A373ADD}"/>
                </a:ext>
              </a:extLst>
            </p:cNvPr>
            <p:cNvSpPr/>
            <p:nvPr/>
          </p:nvSpPr>
          <p:spPr>
            <a:xfrm>
              <a:off x="7023385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37" name="Google Shape;3306;p78">
              <a:extLst>
                <a:ext uri="{FF2B5EF4-FFF2-40B4-BE49-F238E27FC236}">
                  <a16:creationId xmlns:a16="http://schemas.microsoft.com/office/drawing/2014/main" id="{D214372C-7650-94A2-638D-71C967D73955}"/>
                </a:ext>
              </a:extLst>
            </p:cNvPr>
            <p:cNvSpPr/>
            <p:nvPr/>
          </p:nvSpPr>
          <p:spPr>
            <a:xfrm>
              <a:off x="7023385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38" name="Google Shape;3307;p78">
              <a:extLst>
                <a:ext uri="{FF2B5EF4-FFF2-40B4-BE49-F238E27FC236}">
                  <a16:creationId xmlns:a16="http://schemas.microsoft.com/office/drawing/2014/main" id="{90E88917-70A0-760C-4006-79CEFB518C94}"/>
                </a:ext>
              </a:extLst>
            </p:cNvPr>
            <p:cNvSpPr/>
            <p:nvPr/>
          </p:nvSpPr>
          <p:spPr>
            <a:xfrm>
              <a:off x="7023385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39" name="Google Shape;3308;p78">
              <a:extLst>
                <a:ext uri="{FF2B5EF4-FFF2-40B4-BE49-F238E27FC236}">
                  <a16:creationId xmlns:a16="http://schemas.microsoft.com/office/drawing/2014/main" id="{A63C6359-7755-7EB8-C67F-81997FAFA764}"/>
                </a:ext>
              </a:extLst>
            </p:cNvPr>
            <p:cNvSpPr/>
            <p:nvPr/>
          </p:nvSpPr>
          <p:spPr>
            <a:xfrm>
              <a:off x="7023385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40" name="Google Shape;3309;p78">
              <a:extLst>
                <a:ext uri="{FF2B5EF4-FFF2-40B4-BE49-F238E27FC236}">
                  <a16:creationId xmlns:a16="http://schemas.microsoft.com/office/drawing/2014/main" id="{6BB40524-01DC-4D30-9683-F734BC2E3DCA}"/>
                </a:ext>
              </a:extLst>
            </p:cNvPr>
            <p:cNvSpPr/>
            <p:nvPr/>
          </p:nvSpPr>
          <p:spPr>
            <a:xfrm>
              <a:off x="7023385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41" name="Google Shape;3310;p78">
              <a:extLst>
                <a:ext uri="{FF2B5EF4-FFF2-40B4-BE49-F238E27FC236}">
                  <a16:creationId xmlns:a16="http://schemas.microsoft.com/office/drawing/2014/main" id="{85153E28-0A71-ED94-B1D1-D2EB5674B481}"/>
                </a:ext>
              </a:extLst>
            </p:cNvPr>
            <p:cNvSpPr/>
            <p:nvPr/>
          </p:nvSpPr>
          <p:spPr>
            <a:xfrm>
              <a:off x="7023385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42" name="Google Shape;3311;p78">
              <a:extLst>
                <a:ext uri="{FF2B5EF4-FFF2-40B4-BE49-F238E27FC236}">
                  <a16:creationId xmlns:a16="http://schemas.microsoft.com/office/drawing/2014/main" id="{EDCF8292-3EE3-D766-7ABC-4067C9E2DED1}"/>
                </a:ext>
              </a:extLst>
            </p:cNvPr>
            <p:cNvSpPr/>
            <p:nvPr/>
          </p:nvSpPr>
          <p:spPr>
            <a:xfrm>
              <a:off x="7023385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43" name="Google Shape;3312;p78">
              <a:extLst>
                <a:ext uri="{FF2B5EF4-FFF2-40B4-BE49-F238E27FC236}">
                  <a16:creationId xmlns:a16="http://schemas.microsoft.com/office/drawing/2014/main" id="{40A8DDA9-6902-1F1A-7FA0-4197E7484F0E}"/>
                </a:ext>
              </a:extLst>
            </p:cNvPr>
            <p:cNvSpPr/>
            <p:nvPr/>
          </p:nvSpPr>
          <p:spPr>
            <a:xfrm>
              <a:off x="7023385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44" name="Google Shape;3313;p78">
              <a:extLst>
                <a:ext uri="{FF2B5EF4-FFF2-40B4-BE49-F238E27FC236}">
                  <a16:creationId xmlns:a16="http://schemas.microsoft.com/office/drawing/2014/main" id="{8087455A-2753-BE8F-4F96-764B70CED24B}"/>
                </a:ext>
              </a:extLst>
            </p:cNvPr>
            <p:cNvSpPr/>
            <p:nvPr/>
          </p:nvSpPr>
          <p:spPr>
            <a:xfrm>
              <a:off x="6922097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45" name="Google Shape;3314;p78">
              <a:extLst>
                <a:ext uri="{FF2B5EF4-FFF2-40B4-BE49-F238E27FC236}">
                  <a16:creationId xmlns:a16="http://schemas.microsoft.com/office/drawing/2014/main" id="{20420F47-34B1-AB96-A26A-93CB57C0544A}"/>
                </a:ext>
              </a:extLst>
            </p:cNvPr>
            <p:cNvSpPr/>
            <p:nvPr/>
          </p:nvSpPr>
          <p:spPr>
            <a:xfrm>
              <a:off x="6922097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46" name="Google Shape;3315;p78">
              <a:extLst>
                <a:ext uri="{FF2B5EF4-FFF2-40B4-BE49-F238E27FC236}">
                  <a16:creationId xmlns:a16="http://schemas.microsoft.com/office/drawing/2014/main" id="{275D76CC-59AC-7513-A1A6-A6DFE39F6C8C}"/>
                </a:ext>
              </a:extLst>
            </p:cNvPr>
            <p:cNvSpPr/>
            <p:nvPr/>
          </p:nvSpPr>
          <p:spPr>
            <a:xfrm>
              <a:off x="692209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47" name="Google Shape;3316;p78">
              <a:extLst>
                <a:ext uri="{FF2B5EF4-FFF2-40B4-BE49-F238E27FC236}">
                  <a16:creationId xmlns:a16="http://schemas.microsoft.com/office/drawing/2014/main" id="{2E3B4275-0003-3985-7BEA-2CA4295631A9}"/>
                </a:ext>
              </a:extLst>
            </p:cNvPr>
            <p:cNvSpPr/>
            <p:nvPr/>
          </p:nvSpPr>
          <p:spPr>
            <a:xfrm>
              <a:off x="6922097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48" name="Google Shape;3317;p78">
              <a:extLst>
                <a:ext uri="{FF2B5EF4-FFF2-40B4-BE49-F238E27FC236}">
                  <a16:creationId xmlns:a16="http://schemas.microsoft.com/office/drawing/2014/main" id="{DA315543-A84E-F4C1-D234-0E7FB5DF7550}"/>
                </a:ext>
              </a:extLst>
            </p:cNvPr>
            <p:cNvSpPr/>
            <p:nvPr/>
          </p:nvSpPr>
          <p:spPr>
            <a:xfrm>
              <a:off x="6922097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49" name="Google Shape;3318;p78">
              <a:extLst>
                <a:ext uri="{FF2B5EF4-FFF2-40B4-BE49-F238E27FC236}">
                  <a16:creationId xmlns:a16="http://schemas.microsoft.com/office/drawing/2014/main" id="{94624D88-2EC1-37CD-7B2B-60CA0BCFCA7C}"/>
                </a:ext>
              </a:extLst>
            </p:cNvPr>
            <p:cNvSpPr/>
            <p:nvPr/>
          </p:nvSpPr>
          <p:spPr>
            <a:xfrm>
              <a:off x="6922097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50" name="Google Shape;3319;p78">
              <a:extLst>
                <a:ext uri="{FF2B5EF4-FFF2-40B4-BE49-F238E27FC236}">
                  <a16:creationId xmlns:a16="http://schemas.microsoft.com/office/drawing/2014/main" id="{8CB0531C-F342-B56E-02E4-E870C8D1315F}"/>
                </a:ext>
              </a:extLst>
            </p:cNvPr>
            <p:cNvSpPr/>
            <p:nvPr/>
          </p:nvSpPr>
          <p:spPr>
            <a:xfrm>
              <a:off x="6922097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51" name="Google Shape;3320;p78">
              <a:extLst>
                <a:ext uri="{FF2B5EF4-FFF2-40B4-BE49-F238E27FC236}">
                  <a16:creationId xmlns:a16="http://schemas.microsoft.com/office/drawing/2014/main" id="{130C3DD9-BF04-E375-99BF-77D4F98E3F0F}"/>
                </a:ext>
              </a:extLst>
            </p:cNvPr>
            <p:cNvSpPr/>
            <p:nvPr/>
          </p:nvSpPr>
          <p:spPr>
            <a:xfrm>
              <a:off x="6922097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52" name="Google Shape;3321;p78">
              <a:extLst>
                <a:ext uri="{FF2B5EF4-FFF2-40B4-BE49-F238E27FC236}">
                  <a16:creationId xmlns:a16="http://schemas.microsoft.com/office/drawing/2014/main" id="{C3060D47-D883-657A-3CC8-AB5C54EED1BE}"/>
                </a:ext>
              </a:extLst>
            </p:cNvPr>
            <p:cNvSpPr/>
            <p:nvPr/>
          </p:nvSpPr>
          <p:spPr>
            <a:xfrm>
              <a:off x="6820842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53" name="Google Shape;3322;p78">
              <a:extLst>
                <a:ext uri="{FF2B5EF4-FFF2-40B4-BE49-F238E27FC236}">
                  <a16:creationId xmlns:a16="http://schemas.microsoft.com/office/drawing/2014/main" id="{9E258E1D-4C09-282E-21D3-A4970AA84A51}"/>
                </a:ext>
              </a:extLst>
            </p:cNvPr>
            <p:cNvSpPr/>
            <p:nvPr/>
          </p:nvSpPr>
          <p:spPr>
            <a:xfrm>
              <a:off x="6820842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54" name="Google Shape;3323;p78">
              <a:extLst>
                <a:ext uri="{FF2B5EF4-FFF2-40B4-BE49-F238E27FC236}">
                  <a16:creationId xmlns:a16="http://schemas.microsoft.com/office/drawing/2014/main" id="{C20D4332-B2F1-3185-4BC3-4DF154EECCD8}"/>
                </a:ext>
              </a:extLst>
            </p:cNvPr>
            <p:cNvSpPr/>
            <p:nvPr/>
          </p:nvSpPr>
          <p:spPr>
            <a:xfrm>
              <a:off x="6820842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55" name="Google Shape;3324;p78">
              <a:extLst>
                <a:ext uri="{FF2B5EF4-FFF2-40B4-BE49-F238E27FC236}">
                  <a16:creationId xmlns:a16="http://schemas.microsoft.com/office/drawing/2014/main" id="{8C98412B-8395-2467-523C-8F964B33930B}"/>
                </a:ext>
              </a:extLst>
            </p:cNvPr>
            <p:cNvSpPr/>
            <p:nvPr/>
          </p:nvSpPr>
          <p:spPr>
            <a:xfrm>
              <a:off x="6820842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56" name="Google Shape;3325;p78">
              <a:extLst>
                <a:ext uri="{FF2B5EF4-FFF2-40B4-BE49-F238E27FC236}">
                  <a16:creationId xmlns:a16="http://schemas.microsoft.com/office/drawing/2014/main" id="{8D679F88-B0E4-DE87-2970-28C15AA726DB}"/>
                </a:ext>
              </a:extLst>
            </p:cNvPr>
            <p:cNvSpPr/>
            <p:nvPr/>
          </p:nvSpPr>
          <p:spPr>
            <a:xfrm>
              <a:off x="6820842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57" name="Google Shape;3326;p78">
              <a:extLst>
                <a:ext uri="{FF2B5EF4-FFF2-40B4-BE49-F238E27FC236}">
                  <a16:creationId xmlns:a16="http://schemas.microsoft.com/office/drawing/2014/main" id="{53268C50-FFE1-A2C0-143A-4FEBEA08C18C}"/>
                </a:ext>
              </a:extLst>
            </p:cNvPr>
            <p:cNvSpPr/>
            <p:nvPr/>
          </p:nvSpPr>
          <p:spPr>
            <a:xfrm>
              <a:off x="6820842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58" name="Google Shape;3327;p78">
              <a:extLst>
                <a:ext uri="{FF2B5EF4-FFF2-40B4-BE49-F238E27FC236}">
                  <a16:creationId xmlns:a16="http://schemas.microsoft.com/office/drawing/2014/main" id="{C0D0AC0D-6BE4-02FC-7770-8B4BF870A666}"/>
                </a:ext>
              </a:extLst>
            </p:cNvPr>
            <p:cNvSpPr/>
            <p:nvPr/>
          </p:nvSpPr>
          <p:spPr>
            <a:xfrm>
              <a:off x="6719553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59" name="Google Shape;3328;p78">
              <a:extLst>
                <a:ext uri="{FF2B5EF4-FFF2-40B4-BE49-F238E27FC236}">
                  <a16:creationId xmlns:a16="http://schemas.microsoft.com/office/drawing/2014/main" id="{F3781501-D9A9-DD49-75FD-EC656DF9A445}"/>
                </a:ext>
              </a:extLst>
            </p:cNvPr>
            <p:cNvSpPr/>
            <p:nvPr/>
          </p:nvSpPr>
          <p:spPr>
            <a:xfrm>
              <a:off x="671955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6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60" name="Google Shape;3329;p78">
              <a:extLst>
                <a:ext uri="{FF2B5EF4-FFF2-40B4-BE49-F238E27FC236}">
                  <a16:creationId xmlns:a16="http://schemas.microsoft.com/office/drawing/2014/main" id="{A9ECB0DA-FCBD-F2D9-EB56-9868D3152980}"/>
                </a:ext>
              </a:extLst>
            </p:cNvPr>
            <p:cNvSpPr/>
            <p:nvPr/>
          </p:nvSpPr>
          <p:spPr>
            <a:xfrm>
              <a:off x="6719553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61" name="Google Shape;3330;p78">
              <a:extLst>
                <a:ext uri="{FF2B5EF4-FFF2-40B4-BE49-F238E27FC236}">
                  <a16:creationId xmlns:a16="http://schemas.microsoft.com/office/drawing/2014/main" id="{EECEA55F-596B-366E-B493-ECC6108F287C}"/>
                </a:ext>
              </a:extLst>
            </p:cNvPr>
            <p:cNvSpPr/>
            <p:nvPr/>
          </p:nvSpPr>
          <p:spPr>
            <a:xfrm>
              <a:off x="6719553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62" name="Google Shape;3331;p78">
              <a:extLst>
                <a:ext uri="{FF2B5EF4-FFF2-40B4-BE49-F238E27FC236}">
                  <a16:creationId xmlns:a16="http://schemas.microsoft.com/office/drawing/2014/main" id="{946E12A4-DB8F-E6B4-9E7F-50AA85DDC60A}"/>
                </a:ext>
              </a:extLst>
            </p:cNvPr>
            <p:cNvSpPr/>
            <p:nvPr/>
          </p:nvSpPr>
          <p:spPr>
            <a:xfrm>
              <a:off x="6719553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63" name="Google Shape;3332;p78">
              <a:extLst>
                <a:ext uri="{FF2B5EF4-FFF2-40B4-BE49-F238E27FC236}">
                  <a16:creationId xmlns:a16="http://schemas.microsoft.com/office/drawing/2014/main" id="{86973A7F-1EFB-2249-EC1D-48875974C300}"/>
                </a:ext>
              </a:extLst>
            </p:cNvPr>
            <p:cNvSpPr/>
            <p:nvPr/>
          </p:nvSpPr>
          <p:spPr>
            <a:xfrm>
              <a:off x="6719553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64" name="Google Shape;3333;p78">
              <a:extLst>
                <a:ext uri="{FF2B5EF4-FFF2-40B4-BE49-F238E27FC236}">
                  <a16:creationId xmlns:a16="http://schemas.microsoft.com/office/drawing/2014/main" id="{A357EE7E-67E6-3C2A-23A3-29686C7809BB}"/>
                </a:ext>
              </a:extLst>
            </p:cNvPr>
            <p:cNvSpPr/>
            <p:nvPr/>
          </p:nvSpPr>
          <p:spPr>
            <a:xfrm>
              <a:off x="6618265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65" name="Google Shape;3334;p78">
              <a:extLst>
                <a:ext uri="{FF2B5EF4-FFF2-40B4-BE49-F238E27FC236}">
                  <a16:creationId xmlns:a16="http://schemas.microsoft.com/office/drawing/2014/main" id="{B88BA42D-D367-92B4-8645-7396553F0E43}"/>
                </a:ext>
              </a:extLst>
            </p:cNvPr>
            <p:cNvSpPr/>
            <p:nvPr/>
          </p:nvSpPr>
          <p:spPr>
            <a:xfrm>
              <a:off x="6618265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66" name="Google Shape;3335;p78">
              <a:extLst>
                <a:ext uri="{FF2B5EF4-FFF2-40B4-BE49-F238E27FC236}">
                  <a16:creationId xmlns:a16="http://schemas.microsoft.com/office/drawing/2014/main" id="{98D08733-D7D0-A5D6-9872-AFF8CBE9CE24}"/>
                </a:ext>
              </a:extLst>
            </p:cNvPr>
            <p:cNvSpPr/>
            <p:nvPr/>
          </p:nvSpPr>
          <p:spPr>
            <a:xfrm>
              <a:off x="6618265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67" name="Google Shape;3336;p78">
              <a:extLst>
                <a:ext uri="{FF2B5EF4-FFF2-40B4-BE49-F238E27FC236}">
                  <a16:creationId xmlns:a16="http://schemas.microsoft.com/office/drawing/2014/main" id="{0F10F978-F95E-2990-B48A-72A922A3DEEF}"/>
                </a:ext>
              </a:extLst>
            </p:cNvPr>
            <p:cNvSpPr/>
            <p:nvPr/>
          </p:nvSpPr>
          <p:spPr>
            <a:xfrm>
              <a:off x="6618265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68" name="Google Shape;3337;p78">
              <a:extLst>
                <a:ext uri="{FF2B5EF4-FFF2-40B4-BE49-F238E27FC236}">
                  <a16:creationId xmlns:a16="http://schemas.microsoft.com/office/drawing/2014/main" id="{D4E4E8EF-038D-72F7-EF80-F056CDAEC979}"/>
                </a:ext>
              </a:extLst>
            </p:cNvPr>
            <p:cNvSpPr/>
            <p:nvPr/>
          </p:nvSpPr>
          <p:spPr>
            <a:xfrm>
              <a:off x="6517275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69" name="Google Shape;3338;p78">
              <a:extLst>
                <a:ext uri="{FF2B5EF4-FFF2-40B4-BE49-F238E27FC236}">
                  <a16:creationId xmlns:a16="http://schemas.microsoft.com/office/drawing/2014/main" id="{432D79B8-0975-211F-6828-BE0E3BC8B41F}"/>
                </a:ext>
              </a:extLst>
            </p:cNvPr>
            <p:cNvSpPr/>
            <p:nvPr/>
          </p:nvSpPr>
          <p:spPr>
            <a:xfrm>
              <a:off x="6517275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70" name="Google Shape;3339;p78">
              <a:extLst>
                <a:ext uri="{FF2B5EF4-FFF2-40B4-BE49-F238E27FC236}">
                  <a16:creationId xmlns:a16="http://schemas.microsoft.com/office/drawing/2014/main" id="{11407B8A-0106-44C9-C4FF-741C911CB7E8}"/>
                </a:ext>
              </a:extLst>
            </p:cNvPr>
            <p:cNvSpPr/>
            <p:nvPr/>
          </p:nvSpPr>
          <p:spPr>
            <a:xfrm>
              <a:off x="6517275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71" name="Google Shape;3340;p78">
              <a:extLst>
                <a:ext uri="{FF2B5EF4-FFF2-40B4-BE49-F238E27FC236}">
                  <a16:creationId xmlns:a16="http://schemas.microsoft.com/office/drawing/2014/main" id="{52B38AA5-66A4-65BA-A8B2-F66E560F3BCA}"/>
                </a:ext>
              </a:extLst>
            </p:cNvPr>
            <p:cNvSpPr/>
            <p:nvPr/>
          </p:nvSpPr>
          <p:spPr>
            <a:xfrm>
              <a:off x="6517275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72" name="Google Shape;3341;p78">
              <a:extLst>
                <a:ext uri="{FF2B5EF4-FFF2-40B4-BE49-F238E27FC236}">
                  <a16:creationId xmlns:a16="http://schemas.microsoft.com/office/drawing/2014/main" id="{7B824F6A-3CAF-1383-1A6D-4340F995289A}"/>
                </a:ext>
              </a:extLst>
            </p:cNvPr>
            <p:cNvSpPr/>
            <p:nvPr/>
          </p:nvSpPr>
          <p:spPr>
            <a:xfrm>
              <a:off x="6517275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73" name="Google Shape;3342;p78">
              <a:extLst>
                <a:ext uri="{FF2B5EF4-FFF2-40B4-BE49-F238E27FC236}">
                  <a16:creationId xmlns:a16="http://schemas.microsoft.com/office/drawing/2014/main" id="{C34E1B33-0B46-B4C7-492F-5DE5C5B211D6}"/>
                </a:ext>
              </a:extLst>
            </p:cNvPr>
            <p:cNvSpPr/>
            <p:nvPr/>
          </p:nvSpPr>
          <p:spPr>
            <a:xfrm>
              <a:off x="651727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74" name="Google Shape;3343;p78">
              <a:extLst>
                <a:ext uri="{FF2B5EF4-FFF2-40B4-BE49-F238E27FC236}">
                  <a16:creationId xmlns:a16="http://schemas.microsoft.com/office/drawing/2014/main" id="{8C57CCCD-50E3-08F6-855A-D4AF1A7755F9}"/>
                </a:ext>
              </a:extLst>
            </p:cNvPr>
            <p:cNvSpPr/>
            <p:nvPr/>
          </p:nvSpPr>
          <p:spPr>
            <a:xfrm>
              <a:off x="6416020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75" name="Google Shape;3344;p78">
              <a:extLst>
                <a:ext uri="{FF2B5EF4-FFF2-40B4-BE49-F238E27FC236}">
                  <a16:creationId xmlns:a16="http://schemas.microsoft.com/office/drawing/2014/main" id="{73272052-90F4-4177-48B2-4E49A8A0FCAB}"/>
                </a:ext>
              </a:extLst>
            </p:cNvPr>
            <p:cNvSpPr/>
            <p:nvPr/>
          </p:nvSpPr>
          <p:spPr>
            <a:xfrm>
              <a:off x="6416020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76" name="Google Shape;3345;p78">
              <a:extLst>
                <a:ext uri="{FF2B5EF4-FFF2-40B4-BE49-F238E27FC236}">
                  <a16:creationId xmlns:a16="http://schemas.microsoft.com/office/drawing/2014/main" id="{D8B0B659-89C9-E9C7-13C9-AB2718F188AD}"/>
                </a:ext>
              </a:extLst>
            </p:cNvPr>
            <p:cNvSpPr/>
            <p:nvPr/>
          </p:nvSpPr>
          <p:spPr>
            <a:xfrm>
              <a:off x="6416020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493" y="1149"/>
                    <a:pt x="2019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77" name="Google Shape;3346;p78">
              <a:extLst>
                <a:ext uri="{FF2B5EF4-FFF2-40B4-BE49-F238E27FC236}">
                  <a16:creationId xmlns:a16="http://schemas.microsoft.com/office/drawing/2014/main" id="{6B59689B-2F2D-94D1-FCC1-0ED8ECC12835}"/>
                </a:ext>
              </a:extLst>
            </p:cNvPr>
            <p:cNvSpPr/>
            <p:nvPr/>
          </p:nvSpPr>
          <p:spPr>
            <a:xfrm>
              <a:off x="6314732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  <p:sp>
          <p:nvSpPr>
            <p:cNvPr id="1578" name="Google Shape;3347;p78">
              <a:extLst>
                <a:ext uri="{FF2B5EF4-FFF2-40B4-BE49-F238E27FC236}">
                  <a16:creationId xmlns:a16="http://schemas.microsoft.com/office/drawing/2014/main" id="{BE25E60F-E795-3449-D9B7-E92B57F81609}"/>
                </a:ext>
              </a:extLst>
            </p:cNvPr>
            <p:cNvSpPr/>
            <p:nvPr/>
          </p:nvSpPr>
          <p:spPr>
            <a:xfrm>
              <a:off x="6314732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4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3200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0BDD380A-B7CF-8E83-506C-624630E7DB28}"/>
              </a:ext>
            </a:extLst>
          </p:cNvPr>
          <p:cNvGrpSpPr/>
          <p:nvPr userDrawn="1"/>
        </p:nvGrpSpPr>
        <p:grpSpPr>
          <a:xfrm>
            <a:off x="9891424" y="5280393"/>
            <a:ext cx="2283043" cy="2684869"/>
            <a:chOff x="6868713" y="933450"/>
            <a:chExt cx="5418537" cy="6372225"/>
          </a:xfrm>
        </p:grpSpPr>
        <p:sp>
          <p:nvSpPr>
            <p:cNvPr id="1579" name="任意多边形: 形状 1578">
              <a:extLst>
                <a:ext uri="{FF2B5EF4-FFF2-40B4-BE49-F238E27FC236}">
                  <a16:creationId xmlns:a16="http://schemas.microsoft.com/office/drawing/2014/main" id="{7B37EF06-1FA2-43A3-2677-3CF04223BFA9}"/>
                </a:ext>
              </a:extLst>
            </p:cNvPr>
            <p:cNvSpPr/>
            <p:nvPr/>
          </p:nvSpPr>
          <p:spPr>
            <a:xfrm>
              <a:off x="6902926" y="933450"/>
              <a:ext cx="5384324" cy="6372225"/>
            </a:xfrm>
            <a:custGeom>
              <a:avLst/>
              <a:gdLst>
                <a:gd name="connsiteX0" fmla="*/ 202724 w 5384324"/>
                <a:gd name="connsiteY0" fmla="*/ 5667375 h 6372225"/>
                <a:gd name="connsiteX1" fmla="*/ 202724 w 5384324"/>
                <a:gd name="connsiteY1" fmla="*/ 5591175 h 6372225"/>
                <a:gd name="connsiteX2" fmla="*/ 907574 w 5384324"/>
                <a:gd name="connsiteY2" fmla="*/ 819150 h 6372225"/>
                <a:gd name="connsiteX3" fmla="*/ 2241074 w 5384324"/>
                <a:gd name="connsiteY3" fmla="*/ 0 h 6372225"/>
                <a:gd name="connsiteX4" fmla="*/ 2907824 w 5384324"/>
                <a:gd name="connsiteY4" fmla="*/ 628650 h 6372225"/>
                <a:gd name="connsiteX5" fmla="*/ 3393599 w 5384324"/>
                <a:gd name="connsiteY5" fmla="*/ 361950 h 6372225"/>
                <a:gd name="connsiteX6" fmla="*/ 4384199 w 5384324"/>
                <a:gd name="connsiteY6" fmla="*/ 752475 h 6372225"/>
                <a:gd name="connsiteX7" fmla="*/ 5384324 w 5384324"/>
                <a:gd name="connsiteY7" fmla="*/ 5895975 h 6372225"/>
                <a:gd name="connsiteX8" fmla="*/ 4927124 w 5384324"/>
                <a:gd name="connsiteY8" fmla="*/ 6372225 h 6372225"/>
                <a:gd name="connsiteX9" fmla="*/ 1364774 w 5384324"/>
                <a:gd name="connsiteY9" fmla="*/ 6353175 h 6372225"/>
                <a:gd name="connsiteX10" fmla="*/ 116999 w 5384324"/>
                <a:gd name="connsiteY10" fmla="*/ 6076950 h 6372225"/>
                <a:gd name="connsiteX11" fmla="*/ 126524 w 5384324"/>
                <a:gd name="connsiteY11" fmla="*/ 6076950 h 637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84324" h="6372225">
                  <a:moveTo>
                    <a:pt x="202724" y="5667375"/>
                  </a:moveTo>
                  <a:cubicBezTo>
                    <a:pt x="143986" y="6033294"/>
                    <a:pt x="85249" y="6399213"/>
                    <a:pt x="202724" y="5591175"/>
                  </a:cubicBezTo>
                  <a:cubicBezTo>
                    <a:pt x="320199" y="4783137"/>
                    <a:pt x="748824" y="1655763"/>
                    <a:pt x="907574" y="819150"/>
                  </a:cubicBezTo>
                  <a:lnTo>
                    <a:pt x="2241074" y="0"/>
                  </a:lnTo>
                  <a:lnTo>
                    <a:pt x="2907824" y="628650"/>
                  </a:lnTo>
                  <a:lnTo>
                    <a:pt x="3393599" y="361950"/>
                  </a:lnTo>
                  <a:lnTo>
                    <a:pt x="4384199" y="752475"/>
                  </a:lnTo>
                  <a:lnTo>
                    <a:pt x="5384324" y="5895975"/>
                  </a:lnTo>
                  <a:lnTo>
                    <a:pt x="4927124" y="6372225"/>
                  </a:lnTo>
                  <a:lnTo>
                    <a:pt x="1364774" y="6353175"/>
                  </a:lnTo>
                  <a:cubicBezTo>
                    <a:pt x="563087" y="6303963"/>
                    <a:pt x="116999" y="6076950"/>
                    <a:pt x="116999" y="6076950"/>
                  </a:cubicBezTo>
                  <a:cubicBezTo>
                    <a:pt x="-89376" y="6030913"/>
                    <a:pt x="18574" y="6053931"/>
                    <a:pt x="126524" y="6076950"/>
                  </a:cubicBezTo>
                </a:path>
              </a:pathLst>
            </a:custGeom>
            <a:gradFill>
              <a:gsLst>
                <a:gs pos="100000">
                  <a:schemeClr val="bg1">
                    <a:alpha val="17000"/>
                  </a:schemeClr>
                </a:gs>
                <a:gs pos="0">
                  <a:srgbClr val="1D42E1">
                    <a:alpha val="31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580" name="任意多边形: 形状 1579">
              <a:extLst>
                <a:ext uri="{FF2B5EF4-FFF2-40B4-BE49-F238E27FC236}">
                  <a16:creationId xmlns:a16="http://schemas.microsoft.com/office/drawing/2014/main" id="{3BB9E23A-16E9-92FF-2C11-D645FE659CC1}"/>
                </a:ext>
              </a:extLst>
            </p:cNvPr>
            <p:cNvSpPr/>
            <p:nvPr/>
          </p:nvSpPr>
          <p:spPr>
            <a:xfrm>
              <a:off x="11049000" y="4635500"/>
              <a:ext cx="1143000" cy="2400300"/>
            </a:xfrm>
            <a:custGeom>
              <a:avLst/>
              <a:gdLst>
                <a:gd name="connsiteX0" fmla="*/ 685800 w 1143000"/>
                <a:gd name="connsiteY0" fmla="*/ 0 h 2400300"/>
                <a:gd name="connsiteX1" fmla="*/ 1143000 w 1143000"/>
                <a:gd name="connsiteY1" fmla="*/ 2400300 h 2400300"/>
                <a:gd name="connsiteX2" fmla="*/ 533400 w 1143000"/>
                <a:gd name="connsiteY2" fmla="*/ 2400300 h 2400300"/>
                <a:gd name="connsiteX3" fmla="*/ 0 w 1143000"/>
                <a:gd name="connsiteY3" fmla="*/ 1435100 h 2400300"/>
                <a:gd name="connsiteX4" fmla="*/ 685800 w 1143000"/>
                <a:gd name="connsiteY4" fmla="*/ 0 h 240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0" h="2400300">
                  <a:moveTo>
                    <a:pt x="685800" y="0"/>
                  </a:moveTo>
                  <a:lnTo>
                    <a:pt x="1143000" y="2400300"/>
                  </a:lnTo>
                  <a:lnTo>
                    <a:pt x="533400" y="2400300"/>
                  </a:lnTo>
                  <a:lnTo>
                    <a:pt x="0" y="1435100"/>
                  </a:lnTo>
                  <a:lnTo>
                    <a:pt x="685800" y="0"/>
                  </a:lnTo>
                  <a:close/>
                </a:path>
              </a:pathLst>
            </a:custGeom>
            <a:gradFill>
              <a:gsLst>
                <a:gs pos="19000">
                  <a:srgbClr val="C3CFE4">
                    <a:alpha val="2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81" name="图片 1580">
              <a:extLst>
                <a:ext uri="{FF2B5EF4-FFF2-40B4-BE49-F238E27FC236}">
                  <a16:creationId xmlns:a16="http://schemas.microsoft.com/office/drawing/2014/main" id="{814B2049-1501-F582-3869-67B1B10651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868713" y="1041398"/>
              <a:ext cx="4916888" cy="5816601"/>
            </a:xfrm>
            <a:prstGeom prst="rect">
              <a:avLst/>
            </a:prstGeom>
          </p:spPr>
        </p:pic>
      </p:grpSp>
      <p:sp>
        <p:nvSpPr>
          <p:cNvPr id="1582" name="平行四边形 1581">
            <a:extLst>
              <a:ext uri="{FF2B5EF4-FFF2-40B4-BE49-F238E27FC236}">
                <a16:creationId xmlns:a16="http://schemas.microsoft.com/office/drawing/2014/main" id="{23D52876-8355-DEE8-7134-3B34F699606D}"/>
              </a:ext>
            </a:extLst>
          </p:cNvPr>
          <p:cNvSpPr/>
          <p:nvPr userDrawn="1"/>
        </p:nvSpPr>
        <p:spPr>
          <a:xfrm>
            <a:off x="5999662" y="6387657"/>
            <a:ext cx="6859995" cy="470343"/>
          </a:xfrm>
          <a:prstGeom prst="parallelogram">
            <a:avLst>
              <a:gd name="adj" fmla="val 55859"/>
            </a:avLst>
          </a:prstGeom>
          <a:gradFill flip="none" rotWithShape="1">
            <a:gsLst>
              <a:gs pos="0">
                <a:srgbClr val="B8C4F6">
                  <a:alpha val="52000"/>
                </a:srgbClr>
              </a:gs>
              <a:gs pos="100000">
                <a:srgbClr val="1D42E1">
                  <a:alpha val="6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583" name="平行四边形 1582">
            <a:extLst>
              <a:ext uri="{FF2B5EF4-FFF2-40B4-BE49-F238E27FC236}">
                <a16:creationId xmlns:a16="http://schemas.microsoft.com/office/drawing/2014/main" id="{D9F80B44-B567-AF3B-EE55-56C34D58530E}"/>
              </a:ext>
            </a:extLst>
          </p:cNvPr>
          <p:cNvSpPr/>
          <p:nvPr userDrawn="1"/>
        </p:nvSpPr>
        <p:spPr>
          <a:xfrm>
            <a:off x="4189005" y="6387657"/>
            <a:ext cx="8670652" cy="470343"/>
          </a:xfrm>
          <a:prstGeom prst="parallelogram">
            <a:avLst>
              <a:gd name="adj" fmla="val 55859"/>
            </a:avLst>
          </a:prstGeom>
          <a:gradFill flip="none" rotWithShape="1">
            <a:gsLst>
              <a:gs pos="0">
                <a:srgbClr val="B8C4F6">
                  <a:alpha val="52000"/>
                </a:srgbClr>
              </a:gs>
              <a:gs pos="76000">
                <a:srgbClr val="1D42E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584" name="任意多边形: 形状 1583">
            <a:extLst>
              <a:ext uri="{FF2B5EF4-FFF2-40B4-BE49-F238E27FC236}">
                <a16:creationId xmlns:a16="http://schemas.microsoft.com/office/drawing/2014/main" id="{647E9B89-0BDF-CD9F-6A60-00347524DD76}"/>
              </a:ext>
            </a:extLst>
          </p:cNvPr>
          <p:cNvSpPr/>
          <p:nvPr userDrawn="1"/>
        </p:nvSpPr>
        <p:spPr>
          <a:xfrm>
            <a:off x="0" y="166914"/>
            <a:ext cx="4773247" cy="758233"/>
          </a:xfrm>
          <a:custGeom>
            <a:avLst/>
            <a:gdLst>
              <a:gd name="connsiteX0" fmla="*/ 0 w 5924272"/>
              <a:gd name="connsiteY0" fmla="*/ 0 h 941074"/>
              <a:gd name="connsiteX1" fmla="*/ 1602663 w 5924272"/>
              <a:gd name="connsiteY1" fmla="*/ 0 h 941074"/>
              <a:gd name="connsiteX2" fmla="*/ 2248409 w 5924272"/>
              <a:gd name="connsiteY2" fmla="*/ 0 h 941074"/>
              <a:gd name="connsiteX3" fmla="*/ 3205326 w 5924272"/>
              <a:gd name="connsiteY3" fmla="*/ 0 h 941074"/>
              <a:gd name="connsiteX4" fmla="*/ 3851072 w 5924272"/>
              <a:gd name="connsiteY4" fmla="*/ 0 h 941074"/>
              <a:gd name="connsiteX5" fmla="*/ 5453735 w 5924272"/>
              <a:gd name="connsiteY5" fmla="*/ 0 h 941074"/>
              <a:gd name="connsiteX6" fmla="*/ 5924272 w 5924272"/>
              <a:gd name="connsiteY6" fmla="*/ 470537 h 941074"/>
              <a:gd name="connsiteX7" fmla="*/ 5453735 w 5924272"/>
              <a:gd name="connsiteY7" fmla="*/ 941074 h 941074"/>
              <a:gd name="connsiteX8" fmla="*/ 3851072 w 5924272"/>
              <a:gd name="connsiteY8" fmla="*/ 941074 h 941074"/>
              <a:gd name="connsiteX9" fmla="*/ 3205326 w 5924272"/>
              <a:gd name="connsiteY9" fmla="*/ 941074 h 941074"/>
              <a:gd name="connsiteX10" fmla="*/ 2248409 w 5924272"/>
              <a:gd name="connsiteY10" fmla="*/ 941074 h 941074"/>
              <a:gd name="connsiteX11" fmla="*/ 1602663 w 5924272"/>
              <a:gd name="connsiteY11" fmla="*/ 941074 h 941074"/>
              <a:gd name="connsiteX12" fmla="*/ 0 w 5924272"/>
              <a:gd name="connsiteY12" fmla="*/ 941074 h 94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24272" h="941074">
                <a:moveTo>
                  <a:pt x="0" y="0"/>
                </a:moveTo>
                <a:lnTo>
                  <a:pt x="1602663" y="0"/>
                </a:lnTo>
                <a:lnTo>
                  <a:pt x="2248409" y="0"/>
                </a:lnTo>
                <a:lnTo>
                  <a:pt x="3205326" y="0"/>
                </a:lnTo>
                <a:lnTo>
                  <a:pt x="3851072" y="0"/>
                </a:lnTo>
                <a:lnTo>
                  <a:pt x="5453735" y="0"/>
                </a:lnTo>
                <a:cubicBezTo>
                  <a:pt x="5713606" y="0"/>
                  <a:pt x="5924272" y="210666"/>
                  <a:pt x="5924272" y="470537"/>
                </a:cubicBezTo>
                <a:cubicBezTo>
                  <a:pt x="5924272" y="730408"/>
                  <a:pt x="5713606" y="941074"/>
                  <a:pt x="5453735" y="941074"/>
                </a:cubicBezTo>
                <a:lnTo>
                  <a:pt x="3851072" y="941074"/>
                </a:lnTo>
                <a:lnTo>
                  <a:pt x="3205326" y="941074"/>
                </a:lnTo>
                <a:lnTo>
                  <a:pt x="2248409" y="941074"/>
                </a:lnTo>
                <a:lnTo>
                  <a:pt x="1602663" y="941074"/>
                </a:lnTo>
                <a:lnTo>
                  <a:pt x="0" y="941074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87000">
                <a:srgbClr val="1D42E1"/>
              </a:gs>
            </a:gsLst>
            <a:lin ang="0" scaled="1"/>
          </a:gra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1877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05334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4D3D21-632E-ADA9-183D-2BBFCB1981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FEBD332-13AA-325B-5798-301496858E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E4B18FE-EDC3-974F-A293-2DED309BCD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B58D7-1395-4E39-9ADD-135C70BD9828}" type="datetimeFigureOut">
              <a:rPr lang="zh-CN" altLang="en-US" smtClean="0"/>
              <a:t>2023/12/26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415295-9C3F-60EB-E7B5-6B87C0089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9F3F3B1-0D0F-D8E3-5F43-8D7BB9D8D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6F981-475F-478F-8EF8-F22F2DA5D1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957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D9A5BE-4FE9-B3EC-AAB8-7DD29864A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99B521E-F60C-2965-5809-F3BD6EFFD2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AF85C21-2759-E530-B7A4-4AD52BED90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B58D7-1395-4E39-9ADD-135C70BD9828}" type="datetimeFigureOut">
              <a:rPr lang="zh-CN" altLang="en-US" smtClean="0"/>
              <a:t>2023/12/26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C2C41A2-83D0-FF39-6D51-2E589FB9A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EB740A5-7939-F479-6D94-71FBA9B0C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6F981-475F-478F-8EF8-F22F2DA5D1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6617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C57220-BE6F-CAE2-F4C5-342F82F91A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1C3616B-62AE-C74F-AAF6-7A1586CDA7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2A2802D-BCC1-143B-9DC3-2A659BB490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E0185F8-1BC6-77F2-437D-9A3D8166DE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B58D7-1395-4E39-9ADD-135C70BD9828}" type="datetimeFigureOut">
              <a:rPr lang="zh-CN" altLang="en-US" smtClean="0"/>
              <a:t>2023/12/26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1FA18DD-D82E-1787-23BE-311BFE957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BBF62DF-AB03-A26A-13F1-DC44B27CF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6F981-475F-478F-8EF8-F22F2DA5D1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082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B26EA5-E297-0813-ED28-066091AFE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F32979D-C649-3274-D913-5440A7BEF6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492C722-0ADA-CFF2-1C01-C864C8D227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B29951F-5DF8-189A-5151-4C40452E39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E797CD1-EFCA-F906-C643-42F23A344D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BEED01A-AA7F-5731-17E9-B02FF2195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B58D7-1395-4E39-9ADD-135C70BD9828}" type="datetimeFigureOut">
              <a:rPr lang="zh-CN" altLang="en-US" smtClean="0"/>
              <a:t>2023/12/26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1DC4C4F-3B30-7137-1B89-D01AE3945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76808BD-4443-F22B-33AF-2DCE1203F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6F981-475F-478F-8EF8-F22F2DA5D1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462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1B52A6-BD2B-4DFB-090F-D7B9A78AA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13CB9B6-6025-1735-85C6-A05636F57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B58D7-1395-4E39-9ADD-135C70BD9828}" type="datetimeFigureOut">
              <a:rPr lang="zh-CN" altLang="en-US" smtClean="0"/>
              <a:t>2023/12/26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B22447B-CF4A-9668-EB14-D7910C792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0A81BB2-C563-B3AB-EF60-D43330885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6F981-475F-478F-8EF8-F22F2DA5D1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222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E01C710-5AC8-127B-153A-1CF82AE31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B58D7-1395-4E39-9ADD-135C70BD9828}" type="datetimeFigureOut">
              <a:rPr lang="zh-CN" altLang="en-US" smtClean="0"/>
              <a:t>2023/12/26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032C7F7-3EB3-A643-F719-5C2A1686B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B9765B3-1751-C7DB-3C7A-00160BB20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6F981-475F-478F-8EF8-F22F2DA5D1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416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1072A2-7488-0B33-1406-E7BD35DE5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36AD7AF-B879-7947-143D-E12E6C6279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86789E6-253A-F777-B887-A4405AD82A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09CA002-0B55-1E27-813F-640C9D26CB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B58D7-1395-4E39-9ADD-135C70BD9828}" type="datetimeFigureOut">
              <a:rPr lang="zh-CN" altLang="en-US" smtClean="0"/>
              <a:t>2023/12/26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252DBEE-7606-33A6-9908-3ABF8653D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2AFDEC7-377D-B7FB-4D96-A7358E309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6F981-475F-478F-8EF8-F22F2DA5D1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670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319229-3D27-9B24-2560-BFC17A528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70D3BF0-DB84-0D19-9654-7895550417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A2552C8-DDFB-C23C-95C2-9A759EBBFD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9B92C56-721A-F306-3C58-E9D98D227D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B58D7-1395-4E39-9ADD-135C70BD9828}" type="datetimeFigureOut">
              <a:rPr lang="zh-CN" altLang="en-US" smtClean="0"/>
              <a:t>2023/12/26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D894189-3560-D0E0-8043-EC4EACFAB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AD639C4-D357-53F5-F5D9-2AB3B6666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6F981-475F-478F-8EF8-F22F2DA5D1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310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8571F92-027F-40AF-D1DE-E338F296B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53F40C9-2F73-4120-25A4-BB1A361A93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5BBDB77-CC3B-31DE-AD96-15B6CD6833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9B58D7-1395-4E39-9ADD-135C70BD9828}" type="datetimeFigureOut">
              <a:rPr lang="zh-CN" altLang="en-US" smtClean="0"/>
              <a:t>2023/12/26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2AAA9FB-A9CA-B658-C28B-7821AAB595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DF9498-A919-9C98-5CB5-8B6BE4C65F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D6F981-475F-478F-8EF8-F22F2DA5D1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692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  <p:sldLayoutId id="214748366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ED522884-A48E-068C-6071-89F6DB3DB424}"/>
              </a:ext>
            </a:extLst>
          </p:cNvPr>
          <p:cNvSpPr/>
          <p:nvPr/>
        </p:nvSpPr>
        <p:spPr>
          <a:xfrm>
            <a:off x="6902926" y="933450"/>
            <a:ext cx="5384324" cy="6372225"/>
          </a:xfrm>
          <a:custGeom>
            <a:avLst/>
            <a:gdLst>
              <a:gd name="connsiteX0" fmla="*/ 202724 w 5384324"/>
              <a:gd name="connsiteY0" fmla="*/ 5667375 h 6372225"/>
              <a:gd name="connsiteX1" fmla="*/ 202724 w 5384324"/>
              <a:gd name="connsiteY1" fmla="*/ 5591175 h 6372225"/>
              <a:gd name="connsiteX2" fmla="*/ 907574 w 5384324"/>
              <a:gd name="connsiteY2" fmla="*/ 819150 h 6372225"/>
              <a:gd name="connsiteX3" fmla="*/ 2241074 w 5384324"/>
              <a:gd name="connsiteY3" fmla="*/ 0 h 6372225"/>
              <a:gd name="connsiteX4" fmla="*/ 2907824 w 5384324"/>
              <a:gd name="connsiteY4" fmla="*/ 628650 h 6372225"/>
              <a:gd name="connsiteX5" fmla="*/ 3393599 w 5384324"/>
              <a:gd name="connsiteY5" fmla="*/ 361950 h 6372225"/>
              <a:gd name="connsiteX6" fmla="*/ 4384199 w 5384324"/>
              <a:gd name="connsiteY6" fmla="*/ 752475 h 6372225"/>
              <a:gd name="connsiteX7" fmla="*/ 5384324 w 5384324"/>
              <a:gd name="connsiteY7" fmla="*/ 5895975 h 6372225"/>
              <a:gd name="connsiteX8" fmla="*/ 4927124 w 5384324"/>
              <a:gd name="connsiteY8" fmla="*/ 6372225 h 6372225"/>
              <a:gd name="connsiteX9" fmla="*/ 1364774 w 5384324"/>
              <a:gd name="connsiteY9" fmla="*/ 6353175 h 6372225"/>
              <a:gd name="connsiteX10" fmla="*/ 116999 w 5384324"/>
              <a:gd name="connsiteY10" fmla="*/ 6076950 h 6372225"/>
              <a:gd name="connsiteX11" fmla="*/ 126524 w 5384324"/>
              <a:gd name="connsiteY11" fmla="*/ 6076950 h 6372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384324" h="6372225">
                <a:moveTo>
                  <a:pt x="202724" y="5667375"/>
                </a:moveTo>
                <a:cubicBezTo>
                  <a:pt x="143986" y="6033294"/>
                  <a:pt x="85249" y="6399213"/>
                  <a:pt x="202724" y="5591175"/>
                </a:cubicBezTo>
                <a:cubicBezTo>
                  <a:pt x="320199" y="4783137"/>
                  <a:pt x="748824" y="1655763"/>
                  <a:pt x="907574" y="819150"/>
                </a:cubicBezTo>
                <a:lnTo>
                  <a:pt x="2241074" y="0"/>
                </a:lnTo>
                <a:lnTo>
                  <a:pt x="2907824" y="628650"/>
                </a:lnTo>
                <a:lnTo>
                  <a:pt x="3393599" y="361950"/>
                </a:lnTo>
                <a:lnTo>
                  <a:pt x="4384199" y="752475"/>
                </a:lnTo>
                <a:lnTo>
                  <a:pt x="5384324" y="5895975"/>
                </a:lnTo>
                <a:lnTo>
                  <a:pt x="4927124" y="6372225"/>
                </a:lnTo>
                <a:lnTo>
                  <a:pt x="1364774" y="6353175"/>
                </a:lnTo>
                <a:cubicBezTo>
                  <a:pt x="563087" y="6303963"/>
                  <a:pt x="116999" y="6076950"/>
                  <a:pt x="116999" y="6076950"/>
                </a:cubicBezTo>
                <a:cubicBezTo>
                  <a:pt x="-89376" y="6030913"/>
                  <a:pt x="18574" y="6053931"/>
                  <a:pt x="126524" y="6076950"/>
                </a:cubicBezTo>
              </a:path>
            </a:pathLst>
          </a:custGeom>
          <a:gradFill>
            <a:gsLst>
              <a:gs pos="100000">
                <a:schemeClr val="bg1">
                  <a:alpha val="17000"/>
                </a:schemeClr>
              </a:gs>
              <a:gs pos="0">
                <a:srgbClr val="1D42E1">
                  <a:alpha val="3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24D1B327-C9C6-2E13-B0EC-F15FE54D8739}"/>
              </a:ext>
            </a:extLst>
          </p:cNvPr>
          <p:cNvSpPr/>
          <p:nvPr/>
        </p:nvSpPr>
        <p:spPr>
          <a:xfrm>
            <a:off x="11049000" y="4635500"/>
            <a:ext cx="1143000" cy="2400300"/>
          </a:xfrm>
          <a:custGeom>
            <a:avLst/>
            <a:gdLst>
              <a:gd name="connsiteX0" fmla="*/ 685800 w 1143000"/>
              <a:gd name="connsiteY0" fmla="*/ 0 h 2400300"/>
              <a:gd name="connsiteX1" fmla="*/ 1143000 w 1143000"/>
              <a:gd name="connsiteY1" fmla="*/ 2400300 h 2400300"/>
              <a:gd name="connsiteX2" fmla="*/ 533400 w 1143000"/>
              <a:gd name="connsiteY2" fmla="*/ 2400300 h 2400300"/>
              <a:gd name="connsiteX3" fmla="*/ 0 w 1143000"/>
              <a:gd name="connsiteY3" fmla="*/ 1435100 h 2400300"/>
              <a:gd name="connsiteX4" fmla="*/ 685800 w 1143000"/>
              <a:gd name="connsiteY4" fmla="*/ 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2400300">
                <a:moveTo>
                  <a:pt x="685800" y="0"/>
                </a:moveTo>
                <a:lnTo>
                  <a:pt x="1143000" y="2400300"/>
                </a:lnTo>
                <a:lnTo>
                  <a:pt x="533400" y="2400300"/>
                </a:lnTo>
                <a:lnTo>
                  <a:pt x="0" y="1435100"/>
                </a:lnTo>
                <a:lnTo>
                  <a:pt x="685800" y="0"/>
                </a:lnTo>
                <a:close/>
              </a:path>
            </a:pathLst>
          </a:custGeom>
          <a:gradFill>
            <a:gsLst>
              <a:gs pos="19000">
                <a:srgbClr val="C3CFE4">
                  <a:alpha val="25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图片 42" descr="D:\51PPT模板网\51pptmoban.com\图片.jpg">
            <a:extLst>
              <a:ext uri="{FF2B5EF4-FFF2-40B4-BE49-F238E27FC236}">
                <a16:creationId xmlns:a16="http://schemas.microsoft.com/office/drawing/2014/main" id="{268C0888-10C5-2A56-E0AC-AB26571E008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868713" y="1041398"/>
            <a:ext cx="4916888" cy="5816601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8BCCC507-9E52-A606-C2CD-3511C3C452C7}"/>
              </a:ext>
            </a:extLst>
          </p:cNvPr>
          <p:cNvGrpSpPr/>
          <p:nvPr/>
        </p:nvGrpSpPr>
        <p:grpSpPr>
          <a:xfrm>
            <a:off x="-58056" y="1435100"/>
            <a:ext cx="7155320" cy="2334504"/>
            <a:chOff x="-58056" y="1435100"/>
            <a:chExt cx="7155320" cy="2334504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C02CCA4-8EC7-D0BB-B986-2454D72F04EF}"/>
                </a:ext>
              </a:extLst>
            </p:cNvPr>
            <p:cNvSpPr/>
            <p:nvPr/>
          </p:nvSpPr>
          <p:spPr>
            <a:xfrm>
              <a:off x="-57701" y="2194804"/>
              <a:ext cx="7154965" cy="1574800"/>
            </a:xfrm>
            <a:custGeom>
              <a:avLst/>
              <a:gdLst>
                <a:gd name="connsiteX0" fmla="*/ 0 w 5366224"/>
                <a:gd name="connsiteY0" fmla="*/ 0 h 1181100"/>
                <a:gd name="connsiteX1" fmla="*/ 4775674 w 5366224"/>
                <a:gd name="connsiteY1" fmla="*/ 0 h 1181100"/>
                <a:gd name="connsiteX2" fmla="*/ 5366224 w 5366224"/>
                <a:gd name="connsiteY2" fmla="*/ 590550 h 1181100"/>
                <a:gd name="connsiteX3" fmla="*/ 4775674 w 5366224"/>
                <a:gd name="connsiteY3" fmla="*/ 1181100 h 1181100"/>
                <a:gd name="connsiteX4" fmla="*/ 0 w 5366224"/>
                <a:gd name="connsiteY4" fmla="*/ 118110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6224" h="1181100">
                  <a:moveTo>
                    <a:pt x="0" y="0"/>
                  </a:moveTo>
                  <a:lnTo>
                    <a:pt x="4775674" y="0"/>
                  </a:lnTo>
                  <a:cubicBezTo>
                    <a:pt x="5101826" y="0"/>
                    <a:pt x="5366224" y="264398"/>
                    <a:pt x="5366224" y="590550"/>
                  </a:cubicBezTo>
                  <a:cubicBezTo>
                    <a:pt x="5366224" y="916702"/>
                    <a:pt x="5101826" y="1181100"/>
                    <a:pt x="4775674" y="1181100"/>
                  </a:cubicBezTo>
                  <a:lnTo>
                    <a:pt x="0" y="1181100"/>
                  </a:lnTo>
                  <a:close/>
                </a:path>
              </a:pathLst>
            </a:custGeom>
            <a:solidFill>
              <a:schemeClr val="bg1"/>
            </a:solidFill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1D42E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628" name="任意多边形: 形状 1627">
              <a:extLst>
                <a:ext uri="{FF2B5EF4-FFF2-40B4-BE49-F238E27FC236}">
                  <a16:creationId xmlns:a16="http://schemas.microsoft.com/office/drawing/2014/main" id="{A6BEEEE7-5E9E-4CA7-1301-EC5BA4B30166}"/>
                </a:ext>
              </a:extLst>
            </p:cNvPr>
            <p:cNvSpPr/>
            <p:nvPr/>
          </p:nvSpPr>
          <p:spPr>
            <a:xfrm>
              <a:off x="-58056" y="1435100"/>
              <a:ext cx="7154965" cy="1574800"/>
            </a:xfrm>
            <a:custGeom>
              <a:avLst/>
              <a:gdLst>
                <a:gd name="connsiteX0" fmla="*/ 0 w 5366224"/>
                <a:gd name="connsiteY0" fmla="*/ 0 h 1181100"/>
                <a:gd name="connsiteX1" fmla="*/ 4775674 w 5366224"/>
                <a:gd name="connsiteY1" fmla="*/ 0 h 1181100"/>
                <a:gd name="connsiteX2" fmla="*/ 5366224 w 5366224"/>
                <a:gd name="connsiteY2" fmla="*/ 590550 h 1181100"/>
                <a:gd name="connsiteX3" fmla="*/ 4775674 w 5366224"/>
                <a:gd name="connsiteY3" fmla="*/ 1181100 h 1181100"/>
                <a:gd name="connsiteX4" fmla="*/ 0 w 5366224"/>
                <a:gd name="connsiteY4" fmla="*/ 118110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6224" h="1181100">
                  <a:moveTo>
                    <a:pt x="0" y="0"/>
                  </a:moveTo>
                  <a:lnTo>
                    <a:pt x="4775674" y="0"/>
                  </a:lnTo>
                  <a:cubicBezTo>
                    <a:pt x="5101826" y="0"/>
                    <a:pt x="5366224" y="264398"/>
                    <a:pt x="5366224" y="590550"/>
                  </a:cubicBezTo>
                  <a:cubicBezTo>
                    <a:pt x="5366224" y="916702"/>
                    <a:pt x="5101826" y="1181100"/>
                    <a:pt x="4775674" y="1181100"/>
                  </a:cubicBezTo>
                  <a:lnTo>
                    <a:pt x="0" y="1181100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87000">
                  <a:srgbClr val="1D42E1"/>
                </a:gs>
              </a:gsLst>
              <a:lin ang="0" scaled="1"/>
            </a:gra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A22AD047-C993-D97D-863E-41BFC7817AD8}"/>
              </a:ext>
            </a:extLst>
          </p:cNvPr>
          <p:cNvSpPr txBox="1"/>
          <p:nvPr/>
        </p:nvSpPr>
        <p:spPr>
          <a:xfrm>
            <a:off x="1171106" y="1682752"/>
            <a:ext cx="52164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商务工作总结汇报 </a:t>
            </a:r>
          </a:p>
        </p:txBody>
      </p:sp>
      <p:sp>
        <p:nvSpPr>
          <p:cNvPr id="1623" name="文本框 1622">
            <a:extLst>
              <a:ext uri="{FF2B5EF4-FFF2-40B4-BE49-F238E27FC236}">
                <a16:creationId xmlns:a16="http://schemas.microsoft.com/office/drawing/2014/main" id="{3683FE8C-4031-8363-B5BF-C48755BD7B81}"/>
              </a:ext>
            </a:extLst>
          </p:cNvPr>
          <p:cNvSpPr txBox="1"/>
          <p:nvPr/>
        </p:nvSpPr>
        <p:spPr>
          <a:xfrm>
            <a:off x="1188448" y="2413899"/>
            <a:ext cx="4221752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67" dirty="0">
                <a:solidFill>
                  <a:schemeClr val="bg1"/>
                </a:solidFill>
              </a:rPr>
              <a:t>Business Work Summary Report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374AC2B-D8B0-61DC-9A49-7D6AD5C20FB0}"/>
              </a:ext>
            </a:extLst>
          </p:cNvPr>
          <p:cNvGrpSpPr/>
          <p:nvPr/>
        </p:nvGrpSpPr>
        <p:grpSpPr>
          <a:xfrm>
            <a:off x="1253246" y="4998745"/>
            <a:ext cx="4746416" cy="315056"/>
            <a:chOff x="1253246" y="4118390"/>
            <a:chExt cx="4746416" cy="315056"/>
          </a:xfrm>
        </p:grpSpPr>
        <p:sp>
          <p:nvSpPr>
            <p:cNvPr id="1630" name="文本框 1629">
              <a:extLst>
                <a:ext uri="{FF2B5EF4-FFF2-40B4-BE49-F238E27FC236}">
                  <a16:creationId xmlns:a16="http://schemas.microsoft.com/office/drawing/2014/main" id="{26EF6C3D-9B17-3161-9061-394285EE1148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汇报人：</a:t>
              </a:r>
              <a:r>
                <a:rPr lang="en-US" altLang="zh-CN" sz="1400" dirty="0">
                  <a:sym typeface="+mn-lt"/>
                </a:rPr>
                <a:t>51PPT</a:t>
              </a:r>
              <a:r>
                <a:rPr lang="zh-CN" altLang="en-US" sz="1400" dirty="0">
                  <a:sym typeface="+mn-lt"/>
                </a:rPr>
                <a:t>模板网</a:t>
              </a:r>
            </a:p>
          </p:txBody>
        </p:sp>
        <p:sp>
          <p:nvSpPr>
            <p:cNvPr id="1631" name="iconfont-10019-4889788">
              <a:extLst>
                <a:ext uri="{FF2B5EF4-FFF2-40B4-BE49-F238E27FC236}">
                  <a16:creationId xmlns:a16="http://schemas.microsoft.com/office/drawing/2014/main" id="{3A3CE8F2-B804-5F79-1220-CBCBEAE243B8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1D42E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200"/>
            </a:p>
          </p:txBody>
        </p:sp>
        <p:sp>
          <p:nvSpPr>
            <p:cNvPr id="1632" name="文本框 1631">
              <a:extLst>
                <a:ext uri="{FF2B5EF4-FFF2-40B4-BE49-F238E27FC236}">
                  <a16:creationId xmlns:a16="http://schemas.microsoft.com/office/drawing/2014/main" id="{AA2A9009-E0D4-759A-9F6A-874C09991879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2023.12.27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633" name="iconfont-11899-5651509">
              <a:extLst>
                <a:ext uri="{FF2B5EF4-FFF2-40B4-BE49-F238E27FC236}">
                  <a16:creationId xmlns:a16="http://schemas.microsoft.com/office/drawing/2014/main" id="{F975C960-C010-0FB6-5815-BE32C8E1423B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1D42E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200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713B93D7-3335-1675-4B56-26CFED452EAA}"/>
              </a:ext>
            </a:extLst>
          </p:cNvPr>
          <p:cNvSpPr txBox="1"/>
          <p:nvPr/>
        </p:nvSpPr>
        <p:spPr>
          <a:xfrm>
            <a:off x="1239190" y="3229911"/>
            <a:ext cx="45640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工作总结  </a:t>
            </a:r>
            <a:r>
              <a:rPr lang="en-US" altLang="zh-CN" b="1" dirty="0"/>
              <a:t>/  </a:t>
            </a:r>
            <a:r>
              <a:rPr lang="zh-CN" altLang="en-US" b="1" dirty="0"/>
              <a:t>工作汇报  </a:t>
            </a:r>
            <a:r>
              <a:rPr lang="en-US" altLang="zh-CN" b="1" dirty="0"/>
              <a:t>/  </a:t>
            </a:r>
            <a:r>
              <a:rPr lang="zh-CN" altLang="en-US" b="1" dirty="0"/>
              <a:t>述职  </a:t>
            </a:r>
            <a:r>
              <a:rPr lang="en-US" altLang="zh-CN" b="1" dirty="0"/>
              <a:t>/  </a:t>
            </a:r>
            <a:r>
              <a:rPr lang="zh-CN" altLang="en-US" b="1" dirty="0"/>
              <a:t>商务通用</a:t>
            </a:r>
            <a:r>
              <a:rPr lang="en-US" altLang="zh-CN" b="1" dirty="0"/>
              <a:t>  </a:t>
            </a:r>
            <a:endParaRPr lang="zh-CN" altLang="en-US" b="1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37ACBC3-B7D7-8439-E1B7-C14549E11CAB}"/>
              </a:ext>
            </a:extLst>
          </p:cNvPr>
          <p:cNvSpPr txBox="1"/>
          <p:nvPr/>
        </p:nvSpPr>
        <p:spPr>
          <a:xfrm>
            <a:off x="1239190" y="3929271"/>
            <a:ext cx="550488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59" name="平行四边形 58">
            <a:extLst>
              <a:ext uri="{FF2B5EF4-FFF2-40B4-BE49-F238E27FC236}">
                <a16:creationId xmlns:a16="http://schemas.microsoft.com/office/drawing/2014/main" id="{1BF03D94-7C6D-BF0D-B6EE-954B036A0FAA}"/>
              </a:ext>
            </a:extLst>
          </p:cNvPr>
          <p:cNvSpPr/>
          <p:nvPr/>
        </p:nvSpPr>
        <p:spPr>
          <a:xfrm>
            <a:off x="5999662" y="6387657"/>
            <a:ext cx="6859995" cy="470343"/>
          </a:xfrm>
          <a:prstGeom prst="parallelogram">
            <a:avLst>
              <a:gd name="adj" fmla="val 55859"/>
            </a:avLst>
          </a:prstGeom>
          <a:gradFill flip="none" rotWithShape="1">
            <a:gsLst>
              <a:gs pos="0">
                <a:srgbClr val="B8C4F6">
                  <a:alpha val="52000"/>
                </a:srgbClr>
              </a:gs>
              <a:gs pos="100000">
                <a:srgbClr val="1D42E1">
                  <a:alpha val="6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60" name="平行四边形 59">
            <a:extLst>
              <a:ext uri="{FF2B5EF4-FFF2-40B4-BE49-F238E27FC236}">
                <a16:creationId xmlns:a16="http://schemas.microsoft.com/office/drawing/2014/main" id="{DDAB14ED-5D38-E145-C1FE-C666AADE7486}"/>
              </a:ext>
            </a:extLst>
          </p:cNvPr>
          <p:cNvSpPr/>
          <p:nvPr/>
        </p:nvSpPr>
        <p:spPr>
          <a:xfrm>
            <a:off x="4189005" y="6387657"/>
            <a:ext cx="8670652" cy="470343"/>
          </a:xfrm>
          <a:prstGeom prst="parallelogram">
            <a:avLst>
              <a:gd name="adj" fmla="val 55859"/>
            </a:avLst>
          </a:prstGeom>
          <a:gradFill flip="none" rotWithShape="1">
            <a:gsLst>
              <a:gs pos="0">
                <a:srgbClr val="B8C4F6">
                  <a:alpha val="52000"/>
                </a:srgbClr>
              </a:gs>
              <a:gs pos="76000">
                <a:srgbClr val="1D42E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31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6" name="文本框 1625">
            <a:extLst>
              <a:ext uri="{FF2B5EF4-FFF2-40B4-BE49-F238E27FC236}">
                <a16:creationId xmlns:a16="http://schemas.microsoft.com/office/drawing/2014/main" id="{7D49AE97-AD05-DB0E-D871-CEA902C8D829}"/>
              </a:ext>
            </a:extLst>
          </p:cNvPr>
          <p:cNvSpPr txBox="1"/>
          <p:nvPr/>
        </p:nvSpPr>
        <p:spPr>
          <a:xfrm>
            <a:off x="959708" y="307191"/>
            <a:ext cx="37142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638" name="文本框 1637">
            <a:extLst>
              <a:ext uri="{FF2B5EF4-FFF2-40B4-BE49-F238E27FC236}">
                <a16:creationId xmlns:a16="http://schemas.microsoft.com/office/drawing/2014/main" id="{A76E99A7-2811-61C2-9CEE-39B9BDFA61B5}"/>
              </a:ext>
            </a:extLst>
          </p:cNvPr>
          <p:cNvSpPr txBox="1"/>
          <p:nvPr/>
        </p:nvSpPr>
        <p:spPr>
          <a:xfrm>
            <a:off x="302156" y="260707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2" name="组合 49" descr="D:\51PPT模板网\51pptmoban.com\图片.jpg">
            <a:extLst>
              <a:ext uri="{FF2B5EF4-FFF2-40B4-BE49-F238E27FC236}">
                <a16:creationId xmlns:a16="http://schemas.microsoft.com/office/drawing/2014/main" id="{04E66403-681A-AAAD-50F1-68C9E78AE121}"/>
              </a:ext>
            </a:extLst>
          </p:cNvPr>
          <p:cNvGrpSpPr>
            <a:grpSpLocks/>
          </p:cNvGrpSpPr>
          <p:nvPr/>
        </p:nvGrpSpPr>
        <p:grpSpPr bwMode="auto">
          <a:xfrm>
            <a:off x="5438304" y="3188009"/>
            <a:ext cx="1266811" cy="849325"/>
            <a:chOff x="0" y="0"/>
            <a:chExt cx="935038" cy="568325"/>
          </a:xfrm>
          <a:solidFill>
            <a:srgbClr val="C00000"/>
          </a:solidFill>
        </p:grpSpPr>
        <p:sp>
          <p:nvSpPr>
            <p:cNvPr id="3" name="Freeform 8">
              <a:extLst>
                <a:ext uri="{FF2B5EF4-FFF2-40B4-BE49-F238E27FC236}">
                  <a16:creationId xmlns:a16="http://schemas.microsoft.com/office/drawing/2014/main" id="{C974760A-9E38-0350-41FD-D5823D5C4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313" y="485775"/>
              <a:ext cx="112713" cy="82550"/>
            </a:xfrm>
            <a:custGeom>
              <a:avLst/>
              <a:gdLst>
                <a:gd name="T0" fmla="*/ 112713 w 30"/>
                <a:gd name="T1" fmla="*/ 71293 h 22"/>
                <a:gd name="T2" fmla="*/ 112713 w 30"/>
                <a:gd name="T3" fmla="*/ 0 h 22"/>
                <a:gd name="T4" fmla="*/ 3757 w 30"/>
                <a:gd name="T5" fmla="*/ 82550 h 22"/>
                <a:gd name="T6" fmla="*/ 101442 w 30"/>
                <a:gd name="T7" fmla="*/ 82550 h 22"/>
                <a:gd name="T8" fmla="*/ 112713 w 30"/>
                <a:gd name="T9" fmla="*/ 71293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22"/>
                <a:gd name="T17" fmla="*/ 30 w 30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22">
                  <a:moveTo>
                    <a:pt x="30" y="19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0" y="22"/>
                    <a:pt x="1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9" y="22"/>
                    <a:pt x="30" y="21"/>
                    <a:pt x="30" y="19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gradFill flip="none" rotWithShape="1">
                <a:gsLst>
                  <a:gs pos="0">
                    <a:srgbClr val="C3CFE4"/>
                  </a:gs>
                  <a:gs pos="100000">
                    <a:srgbClr val="1D42E1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ym typeface="+mn-lt"/>
              </a:endParaRPr>
            </a:p>
          </p:txBody>
        </p:sp>
        <p:sp>
          <p:nvSpPr>
            <p:cNvPr id="4" name="Freeform 9">
              <a:extLst>
                <a:ext uri="{FF2B5EF4-FFF2-40B4-BE49-F238E27FC236}">
                  <a16:creationId xmlns:a16="http://schemas.microsoft.com/office/drawing/2014/main" id="{3E2A9CBA-EE90-6BCF-A81B-5832DE5A8E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744" y="368300"/>
              <a:ext cx="120650" cy="200025"/>
            </a:xfrm>
            <a:custGeom>
              <a:avLst/>
              <a:gdLst>
                <a:gd name="T0" fmla="*/ 109339 w 32"/>
                <a:gd name="T1" fmla="*/ 200025 h 53"/>
                <a:gd name="T2" fmla="*/ 120650 w 32"/>
                <a:gd name="T3" fmla="*/ 188703 h 53"/>
                <a:gd name="T4" fmla="*/ 120650 w 32"/>
                <a:gd name="T5" fmla="*/ 0 h 53"/>
                <a:gd name="T6" fmla="*/ 0 w 32"/>
                <a:gd name="T7" fmla="*/ 86803 h 53"/>
                <a:gd name="T8" fmla="*/ 0 w 32"/>
                <a:gd name="T9" fmla="*/ 90577 h 53"/>
                <a:gd name="T10" fmla="*/ 0 w 32"/>
                <a:gd name="T11" fmla="*/ 188703 h 53"/>
                <a:gd name="T12" fmla="*/ 7541 w 32"/>
                <a:gd name="T13" fmla="*/ 200025 h 53"/>
                <a:gd name="T14" fmla="*/ 109339 w 32"/>
                <a:gd name="T15" fmla="*/ 200025 h 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53"/>
                <a:gd name="T26" fmla="*/ 32 w 32"/>
                <a:gd name="T27" fmla="*/ 53 h 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53">
                  <a:moveTo>
                    <a:pt x="29" y="53"/>
                  </a:moveTo>
                  <a:cubicBezTo>
                    <a:pt x="30" y="53"/>
                    <a:pt x="32" y="52"/>
                    <a:pt x="32" y="5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1" y="53"/>
                    <a:pt x="2" y="53"/>
                  </a:cubicBezTo>
                  <a:lnTo>
                    <a:pt x="29" y="53"/>
                  </a:lnTo>
                  <a:close/>
                </a:path>
              </a:pathLst>
            </a:custGeom>
            <a:solidFill>
              <a:schemeClr val="bg1"/>
            </a:solidFill>
            <a:ln w="12700">
              <a:gradFill flip="none" rotWithShape="1">
                <a:gsLst>
                  <a:gs pos="0">
                    <a:srgbClr val="C3CFE4"/>
                  </a:gs>
                  <a:gs pos="100000">
                    <a:srgbClr val="1D42E1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ym typeface="+mn-lt"/>
              </a:endParaRPr>
            </a:p>
          </p:txBody>
        </p:sp>
        <p:sp>
          <p:nvSpPr>
            <p:cNvPr id="5" name="Freeform 10">
              <a:extLst>
                <a:ext uri="{FF2B5EF4-FFF2-40B4-BE49-F238E27FC236}">
                  <a16:creationId xmlns:a16="http://schemas.microsoft.com/office/drawing/2014/main" id="{8F48B309-4C71-C84A-1A05-1CA40A620D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112" y="274637"/>
              <a:ext cx="120650" cy="293688"/>
            </a:xfrm>
            <a:custGeom>
              <a:avLst/>
              <a:gdLst>
                <a:gd name="T0" fmla="*/ 109339 w 32"/>
                <a:gd name="T1" fmla="*/ 293688 h 78"/>
                <a:gd name="T2" fmla="*/ 120650 w 32"/>
                <a:gd name="T3" fmla="*/ 282392 h 78"/>
                <a:gd name="T4" fmla="*/ 120650 w 32"/>
                <a:gd name="T5" fmla="*/ 33887 h 78"/>
                <a:gd name="T6" fmla="*/ 86717 w 32"/>
                <a:gd name="T7" fmla="*/ 0 h 78"/>
                <a:gd name="T8" fmla="*/ 37703 w 32"/>
                <a:gd name="T9" fmla="*/ 37652 h 78"/>
                <a:gd name="T10" fmla="*/ 0 w 32"/>
                <a:gd name="T11" fmla="*/ 64009 h 78"/>
                <a:gd name="T12" fmla="*/ 0 w 32"/>
                <a:gd name="T13" fmla="*/ 282392 h 78"/>
                <a:gd name="T14" fmla="*/ 11311 w 32"/>
                <a:gd name="T15" fmla="*/ 293688 h 78"/>
                <a:gd name="T16" fmla="*/ 109339 w 32"/>
                <a:gd name="T17" fmla="*/ 293688 h 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78"/>
                <a:gd name="T29" fmla="*/ 32 w 32"/>
                <a:gd name="T30" fmla="*/ 78 h 7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78">
                  <a:moveTo>
                    <a:pt x="29" y="78"/>
                  </a:moveTo>
                  <a:cubicBezTo>
                    <a:pt x="31" y="78"/>
                    <a:pt x="32" y="77"/>
                    <a:pt x="32" y="75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7"/>
                    <a:pt x="1" y="78"/>
                    <a:pt x="3" y="78"/>
                  </a:cubicBezTo>
                  <a:lnTo>
                    <a:pt x="29" y="78"/>
                  </a:lnTo>
                  <a:close/>
                </a:path>
              </a:pathLst>
            </a:custGeom>
            <a:solidFill>
              <a:schemeClr val="bg1"/>
            </a:solidFill>
            <a:ln w="12700">
              <a:gradFill flip="none" rotWithShape="1">
                <a:gsLst>
                  <a:gs pos="0">
                    <a:srgbClr val="C3CFE4"/>
                  </a:gs>
                  <a:gs pos="100000">
                    <a:srgbClr val="1D42E1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ym typeface="+mn-lt"/>
              </a:endParaRPr>
            </a:p>
          </p:txBody>
        </p:sp>
        <p:sp>
          <p:nvSpPr>
            <p:cNvPr id="6" name="Freeform 11">
              <a:extLst>
                <a:ext uri="{FF2B5EF4-FFF2-40B4-BE49-F238E27FC236}">
                  <a16:creationId xmlns:a16="http://schemas.microsoft.com/office/drawing/2014/main" id="{86E806D1-4AAC-1C48-D66D-FC2C5337C2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481" y="315912"/>
              <a:ext cx="120650" cy="252413"/>
            </a:xfrm>
            <a:custGeom>
              <a:avLst/>
              <a:gdLst>
                <a:gd name="T0" fmla="*/ 113109 w 32"/>
                <a:gd name="T1" fmla="*/ 252413 h 67"/>
                <a:gd name="T2" fmla="*/ 120650 w 32"/>
                <a:gd name="T3" fmla="*/ 241111 h 67"/>
                <a:gd name="T4" fmla="*/ 120650 w 32"/>
                <a:gd name="T5" fmla="*/ 0 h 67"/>
                <a:gd name="T6" fmla="*/ 75406 w 32"/>
                <a:gd name="T7" fmla="*/ 37674 h 67"/>
                <a:gd name="T8" fmla="*/ 60325 w 32"/>
                <a:gd name="T9" fmla="*/ 48976 h 67"/>
                <a:gd name="T10" fmla="*/ 18852 w 32"/>
                <a:gd name="T11" fmla="*/ 45208 h 67"/>
                <a:gd name="T12" fmla="*/ 15081 w 32"/>
                <a:gd name="T13" fmla="*/ 41441 h 67"/>
                <a:gd name="T14" fmla="*/ 0 w 32"/>
                <a:gd name="T15" fmla="*/ 26372 h 67"/>
                <a:gd name="T16" fmla="*/ 0 w 32"/>
                <a:gd name="T17" fmla="*/ 241111 h 67"/>
                <a:gd name="T18" fmla="*/ 11311 w 32"/>
                <a:gd name="T19" fmla="*/ 252413 h 67"/>
                <a:gd name="T20" fmla="*/ 113109 w 32"/>
                <a:gd name="T21" fmla="*/ 252413 h 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2"/>
                <a:gd name="T34" fmla="*/ 0 h 67"/>
                <a:gd name="T35" fmla="*/ 32 w 32"/>
                <a:gd name="T36" fmla="*/ 67 h 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2" h="67">
                  <a:moveTo>
                    <a:pt x="30" y="67"/>
                  </a:moveTo>
                  <a:cubicBezTo>
                    <a:pt x="31" y="67"/>
                    <a:pt x="32" y="66"/>
                    <a:pt x="32" y="6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3" y="16"/>
                    <a:pt x="8" y="15"/>
                    <a:pt x="5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7"/>
                    <a:pt x="3" y="67"/>
                  </a:cubicBezTo>
                  <a:lnTo>
                    <a:pt x="30" y="67"/>
                  </a:lnTo>
                  <a:close/>
                </a:path>
              </a:pathLst>
            </a:custGeom>
            <a:solidFill>
              <a:schemeClr val="bg1"/>
            </a:solidFill>
            <a:ln w="12700">
              <a:gradFill flip="none" rotWithShape="1">
                <a:gsLst>
                  <a:gs pos="0">
                    <a:srgbClr val="C3CFE4"/>
                  </a:gs>
                  <a:gs pos="100000">
                    <a:srgbClr val="1D42E1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ym typeface="+mn-lt"/>
              </a:endParaRPr>
            </a:p>
          </p:txBody>
        </p:sp>
        <p:sp>
          <p:nvSpPr>
            <p:cNvPr id="7" name="Freeform 12">
              <a:extLst>
                <a:ext uri="{FF2B5EF4-FFF2-40B4-BE49-F238E27FC236}">
                  <a16:creationId xmlns:a16="http://schemas.microsoft.com/office/drawing/2014/main" id="{3A0163F7-DF6F-4E27-1897-0E563F0B2A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850" y="195262"/>
              <a:ext cx="120650" cy="373063"/>
            </a:xfrm>
            <a:custGeom>
              <a:avLst/>
              <a:gdLst>
                <a:gd name="T0" fmla="*/ 109339 w 32"/>
                <a:gd name="T1" fmla="*/ 373063 h 99"/>
                <a:gd name="T2" fmla="*/ 120650 w 32"/>
                <a:gd name="T3" fmla="*/ 361758 h 99"/>
                <a:gd name="T4" fmla="*/ 120650 w 32"/>
                <a:gd name="T5" fmla="*/ 0 h 99"/>
                <a:gd name="T6" fmla="*/ 49014 w 32"/>
                <a:gd name="T7" fmla="*/ 56525 h 99"/>
                <a:gd name="T8" fmla="*/ 0 w 32"/>
                <a:gd name="T9" fmla="*/ 94208 h 99"/>
                <a:gd name="T10" fmla="*/ 0 w 32"/>
                <a:gd name="T11" fmla="*/ 361758 h 99"/>
                <a:gd name="T12" fmla="*/ 11311 w 32"/>
                <a:gd name="T13" fmla="*/ 373063 h 99"/>
                <a:gd name="T14" fmla="*/ 109339 w 32"/>
                <a:gd name="T15" fmla="*/ 373063 h 9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99"/>
                <a:gd name="T26" fmla="*/ 32 w 32"/>
                <a:gd name="T27" fmla="*/ 99 h 9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99">
                  <a:moveTo>
                    <a:pt x="29" y="99"/>
                  </a:moveTo>
                  <a:cubicBezTo>
                    <a:pt x="31" y="99"/>
                    <a:pt x="32" y="98"/>
                    <a:pt x="32" y="9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8"/>
                    <a:pt x="1" y="99"/>
                    <a:pt x="3" y="99"/>
                  </a:cubicBezTo>
                  <a:lnTo>
                    <a:pt x="29" y="99"/>
                  </a:lnTo>
                  <a:close/>
                </a:path>
              </a:pathLst>
            </a:custGeom>
            <a:solidFill>
              <a:schemeClr val="bg1"/>
            </a:solidFill>
            <a:ln w="12700">
              <a:gradFill flip="none" rotWithShape="1">
                <a:gsLst>
                  <a:gs pos="0">
                    <a:srgbClr val="C3CFE4"/>
                  </a:gs>
                  <a:gs pos="100000">
                    <a:srgbClr val="1D42E1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ym typeface="+mn-lt"/>
              </a:endParaRPr>
            </a:p>
          </p:txBody>
        </p:sp>
        <p:sp>
          <p:nvSpPr>
            <p:cNvPr id="8" name="Freeform 13">
              <a:extLst>
                <a:ext uri="{FF2B5EF4-FFF2-40B4-BE49-F238E27FC236}">
                  <a16:creationId xmlns:a16="http://schemas.microsoft.com/office/drawing/2014/main" id="{05C445B3-2885-8DB8-D3F5-79F5618F39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935038" cy="541338"/>
            </a:xfrm>
            <a:custGeom>
              <a:avLst/>
              <a:gdLst>
                <a:gd name="T0" fmla="*/ 935038 w 248"/>
                <a:gd name="T1" fmla="*/ 30074 h 144"/>
                <a:gd name="T2" fmla="*/ 923727 w 248"/>
                <a:gd name="T3" fmla="*/ 7519 h 144"/>
                <a:gd name="T4" fmla="*/ 901105 w 248"/>
                <a:gd name="T5" fmla="*/ 0 h 144"/>
                <a:gd name="T6" fmla="*/ 867172 w 248"/>
                <a:gd name="T7" fmla="*/ 0 h 144"/>
                <a:gd name="T8" fmla="*/ 754063 w 248"/>
                <a:gd name="T9" fmla="*/ 0 h 144"/>
                <a:gd name="T10" fmla="*/ 742752 w 248"/>
                <a:gd name="T11" fmla="*/ 3759 h 144"/>
                <a:gd name="T12" fmla="*/ 738982 w 248"/>
                <a:gd name="T13" fmla="*/ 3759 h 144"/>
                <a:gd name="T14" fmla="*/ 720130 w 248"/>
                <a:gd name="T15" fmla="*/ 30074 h 144"/>
                <a:gd name="T16" fmla="*/ 742752 w 248"/>
                <a:gd name="T17" fmla="*/ 60149 h 144"/>
                <a:gd name="T18" fmla="*/ 754063 w 248"/>
                <a:gd name="T19" fmla="*/ 63908 h 144"/>
                <a:gd name="T20" fmla="*/ 791766 w 248"/>
                <a:gd name="T21" fmla="*/ 63908 h 144"/>
                <a:gd name="T22" fmla="*/ 810618 w 248"/>
                <a:gd name="T23" fmla="*/ 63908 h 144"/>
                <a:gd name="T24" fmla="*/ 776685 w 248"/>
                <a:gd name="T25" fmla="*/ 90223 h 144"/>
                <a:gd name="T26" fmla="*/ 712589 w 248"/>
                <a:gd name="T27" fmla="*/ 146612 h 144"/>
                <a:gd name="T28" fmla="*/ 674886 w 248"/>
                <a:gd name="T29" fmla="*/ 176687 h 144"/>
                <a:gd name="T30" fmla="*/ 625872 w 248"/>
                <a:gd name="T31" fmla="*/ 214280 h 144"/>
                <a:gd name="T32" fmla="*/ 595710 w 248"/>
                <a:gd name="T33" fmla="*/ 236835 h 144"/>
                <a:gd name="T34" fmla="*/ 565547 w 248"/>
                <a:gd name="T35" fmla="*/ 206761 h 144"/>
                <a:gd name="T36" fmla="*/ 550466 w 248"/>
                <a:gd name="T37" fmla="*/ 195483 h 144"/>
                <a:gd name="T38" fmla="*/ 512763 w 248"/>
                <a:gd name="T39" fmla="*/ 157890 h 144"/>
                <a:gd name="T40" fmla="*/ 505222 w 248"/>
                <a:gd name="T41" fmla="*/ 150372 h 144"/>
                <a:gd name="T42" fmla="*/ 463749 w 248"/>
                <a:gd name="T43" fmla="*/ 146612 h 144"/>
                <a:gd name="T44" fmla="*/ 429816 w 248"/>
                <a:gd name="T45" fmla="*/ 172927 h 144"/>
                <a:gd name="T46" fmla="*/ 392113 w 248"/>
                <a:gd name="T47" fmla="*/ 203002 h 144"/>
                <a:gd name="T48" fmla="*/ 365721 w 248"/>
                <a:gd name="T49" fmla="*/ 218039 h 144"/>
                <a:gd name="T50" fmla="*/ 354410 w 248"/>
                <a:gd name="T51" fmla="*/ 229317 h 144"/>
                <a:gd name="T52" fmla="*/ 233760 w 248"/>
                <a:gd name="T53" fmla="*/ 319540 h 144"/>
                <a:gd name="T54" fmla="*/ 229989 w 248"/>
                <a:gd name="T55" fmla="*/ 323299 h 144"/>
                <a:gd name="T56" fmla="*/ 192286 w 248"/>
                <a:gd name="T57" fmla="*/ 349614 h 144"/>
                <a:gd name="T58" fmla="*/ 33933 w 248"/>
                <a:gd name="T59" fmla="*/ 466152 h 144"/>
                <a:gd name="T60" fmla="*/ 15081 w 248"/>
                <a:gd name="T61" fmla="*/ 481189 h 144"/>
                <a:gd name="T62" fmla="*/ 11311 w 248"/>
                <a:gd name="T63" fmla="*/ 526301 h 144"/>
                <a:gd name="T64" fmla="*/ 41473 w 248"/>
                <a:gd name="T65" fmla="*/ 537579 h 144"/>
                <a:gd name="T66" fmla="*/ 56555 w 248"/>
                <a:gd name="T67" fmla="*/ 533819 h 144"/>
                <a:gd name="T68" fmla="*/ 192286 w 248"/>
                <a:gd name="T69" fmla="*/ 428559 h 144"/>
                <a:gd name="T70" fmla="*/ 229989 w 248"/>
                <a:gd name="T71" fmla="*/ 402244 h 144"/>
                <a:gd name="T72" fmla="*/ 233760 w 248"/>
                <a:gd name="T73" fmla="*/ 402244 h 144"/>
                <a:gd name="T74" fmla="*/ 354410 w 248"/>
                <a:gd name="T75" fmla="*/ 308262 h 144"/>
                <a:gd name="T76" fmla="*/ 369491 w 248"/>
                <a:gd name="T77" fmla="*/ 300743 h 144"/>
                <a:gd name="T78" fmla="*/ 392113 w 248"/>
                <a:gd name="T79" fmla="*/ 281947 h 144"/>
                <a:gd name="T80" fmla="*/ 429816 w 248"/>
                <a:gd name="T81" fmla="*/ 251873 h 144"/>
                <a:gd name="T82" fmla="*/ 478830 w 248"/>
                <a:gd name="T83" fmla="*/ 214280 h 144"/>
                <a:gd name="T84" fmla="*/ 512763 w 248"/>
                <a:gd name="T85" fmla="*/ 248113 h 144"/>
                <a:gd name="T86" fmla="*/ 550466 w 248"/>
                <a:gd name="T87" fmla="*/ 285706 h 144"/>
                <a:gd name="T88" fmla="*/ 565547 w 248"/>
                <a:gd name="T89" fmla="*/ 296984 h 144"/>
                <a:gd name="T90" fmla="*/ 569317 w 248"/>
                <a:gd name="T91" fmla="*/ 304503 h 144"/>
                <a:gd name="T92" fmla="*/ 610791 w 248"/>
                <a:gd name="T93" fmla="*/ 308262 h 144"/>
                <a:gd name="T94" fmla="*/ 625872 w 248"/>
                <a:gd name="T95" fmla="*/ 296984 h 144"/>
                <a:gd name="T96" fmla="*/ 674886 w 248"/>
                <a:gd name="T97" fmla="*/ 259391 h 144"/>
                <a:gd name="T98" fmla="*/ 712589 w 248"/>
                <a:gd name="T99" fmla="*/ 229317 h 144"/>
                <a:gd name="T100" fmla="*/ 761604 w 248"/>
                <a:gd name="T101" fmla="*/ 191724 h 144"/>
                <a:gd name="T102" fmla="*/ 867172 w 248"/>
                <a:gd name="T103" fmla="*/ 101501 h 144"/>
                <a:gd name="T104" fmla="*/ 870943 w 248"/>
                <a:gd name="T105" fmla="*/ 97742 h 144"/>
                <a:gd name="T106" fmla="*/ 870943 w 248"/>
                <a:gd name="T107" fmla="*/ 172927 h 144"/>
                <a:gd name="T108" fmla="*/ 901105 w 248"/>
                <a:gd name="T109" fmla="*/ 203002 h 144"/>
                <a:gd name="T110" fmla="*/ 935038 w 248"/>
                <a:gd name="T111" fmla="*/ 172927 h 144"/>
                <a:gd name="T112" fmla="*/ 935038 w 248"/>
                <a:gd name="T113" fmla="*/ 30074 h 14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8"/>
                <a:gd name="T172" fmla="*/ 0 h 144"/>
                <a:gd name="T173" fmla="*/ 248 w 248"/>
                <a:gd name="T174" fmla="*/ 144 h 14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8" h="144">
                  <a:moveTo>
                    <a:pt x="248" y="8"/>
                  </a:moveTo>
                  <a:cubicBezTo>
                    <a:pt x="248" y="6"/>
                    <a:pt x="247" y="4"/>
                    <a:pt x="245" y="2"/>
                  </a:cubicBezTo>
                  <a:cubicBezTo>
                    <a:pt x="243" y="1"/>
                    <a:pt x="241" y="0"/>
                    <a:pt x="239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8" y="0"/>
                    <a:pt x="197" y="1"/>
                  </a:cubicBezTo>
                  <a:cubicBezTo>
                    <a:pt x="197" y="1"/>
                    <a:pt x="196" y="1"/>
                    <a:pt x="196" y="1"/>
                  </a:cubicBezTo>
                  <a:cubicBezTo>
                    <a:pt x="193" y="2"/>
                    <a:pt x="191" y="5"/>
                    <a:pt x="191" y="8"/>
                  </a:cubicBezTo>
                  <a:cubicBezTo>
                    <a:pt x="191" y="12"/>
                    <a:pt x="194" y="15"/>
                    <a:pt x="197" y="16"/>
                  </a:cubicBezTo>
                  <a:cubicBezTo>
                    <a:pt x="198" y="17"/>
                    <a:pt x="199" y="17"/>
                    <a:pt x="200" y="17"/>
                  </a:cubicBezTo>
                  <a:cubicBezTo>
                    <a:pt x="210" y="17"/>
                    <a:pt x="210" y="17"/>
                    <a:pt x="210" y="17"/>
                  </a:cubicBezTo>
                  <a:cubicBezTo>
                    <a:pt x="215" y="17"/>
                    <a:pt x="215" y="17"/>
                    <a:pt x="215" y="17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189" y="39"/>
                    <a:pt x="189" y="39"/>
                    <a:pt x="189" y="39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66" y="57"/>
                    <a:pt x="166" y="57"/>
                    <a:pt x="166" y="57"/>
                  </a:cubicBezTo>
                  <a:cubicBezTo>
                    <a:pt x="158" y="63"/>
                    <a:pt x="158" y="63"/>
                    <a:pt x="158" y="63"/>
                  </a:cubicBezTo>
                  <a:cubicBezTo>
                    <a:pt x="150" y="55"/>
                    <a:pt x="150" y="55"/>
                    <a:pt x="150" y="55"/>
                  </a:cubicBezTo>
                  <a:cubicBezTo>
                    <a:pt x="146" y="52"/>
                    <a:pt x="146" y="52"/>
                    <a:pt x="146" y="5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1" y="37"/>
                    <a:pt x="127" y="36"/>
                    <a:pt x="123" y="39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97" y="58"/>
                    <a:pt x="97" y="58"/>
                    <a:pt x="97" y="58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1" y="131"/>
                    <a:pt x="0" y="136"/>
                    <a:pt x="3" y="140"/>
                  </a:cubicBezTo>
                  <a:cubicBezTo>
                    <a:pt x="5" y="143"/>
                    <a:pt x="8" y="144"/>
                    <a:pt x="11" y="143"/>
                  </a:cubicBezTo>
                  <a:cubicBezTo>
                    <a:pt x="12" y="143"/>
                    <a:pt x="14" y="143"/>
                    <a:pt x="15" y="142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04" y="75"/>
                    <a:pt x="104" y="75"/>
                    <a:pt x="104" y="75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1" y="81"/>
                    <a:pt x="151" y="81"/>
                    <a:pt x="151" y="81"/>
                  </a:cubicBezTo>
                  <a:cubicBezTo>
                    <a:pt x="154" y="84"/>
                    <a:pt x="159" y="84"/>
                    <a:pt x="162" y="82"/>
                  </a:cubicBezTo>
                  <a:cubicBezTo>
                    <a:pt x="166" y="79"/>
                    <a:pt x="166" y="79"/>
                    <a:pt x="166" y="79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89" y="61"/>
                    <a:pt x="189" y="61"/>
                    <a:pt x="189" y="61"/>
                  </a:cubicBezTo>
                  <a:cubicBezTo>
                    <a:pt x="202" y="51"/>
                    <a:pt x="202" y="51"/>
                    <a:pt x="202" y="51"/>
                  </a:cubicBezTo>
                  <a:cubicBezTo>
                    <a:pt x="230" y="27"/>
                    <a:pt x="230" y="27"/>
                    <a:pt x="230" y="27"/>
                  </a:cubicBezTo>
                  <a:cubicBezTo>
                    <a:pt x="231" y="26"/>
                    <a:pt x="231" y="26"/>
                    <a:pt x="231" y="26"/>
                  </a:cubicBezTo>
                  <a:cubicBezTo>
                    <a:pt x="231" y="46"/>
                    <a:pt x="231" y="46"/>
                    <a:pt x="231" y="46"/>
                  </a:cubicBezTo>
                  <a:cubicBezTo>
                    <a:pt x="231" y="50"/>
                    <a:pt x="234" y="54"/>
                    <a:pt x="239" y="54"/>
                  </a:cubicBezTo>
                  <a:cubicBezTo>
                    <a:pt x="244" y="54"/>
                    <a:pt x="248" y="50"/>
                    <a:pt x="248" y="46"/>
                  </a:cubicBezTo>
                  <a:lnTo>
                    <a:pt x="248" y="8"/>
                  </a:lnTo>
                  <a:close/>
                </a:path>
              </a:pathLst>
            </a:custGeom>
            <a:solidFill>
              <a:schemeClr val="bg1"/>
            </a:solidFill>
            <a:ln w="12700">
              <a:gradFill flip="none" rotWithShape="1">
                <a:gsLst>
                  <a:gs pos="0">
                    <a:srgbClr val="C3CFE4"/>
                  </a:gs>
                  <a:gs pos="100000">
                    <a:srgbClr val="1D42E1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ym typeface="+mn-lt"/>
              </a:endParaRPr>
            </a:p>
          </p:txBody>
        </p:sp>
      </p:grpSp>
      <p:sp>
        <p:nvSpPr>
          <p:cNvPr id="10" name="六边形 9">
            <a:extLst>
              <a:ext uri="{FF2B5EF4-FFF2-40B4-BE49-F238E27FC236}">
                <a16:creationId xmlns:a16="http://schemas.microsoft.com/office/drawing/2014/main" id="{96424690-45FA-3ED8-4D06-97D42EAC0E68}"/>
              </a:ext>
            </a:extLst>
          </p:cNvPr>
          <p:cNvSpPr/>
          <p:nvPr/>
        </p:nvSpPr>
        <p:spPr>
          <a:xfrm rot="5400000">
            <a:off x="4511907" y="1566975"/>
            <a:ext cx="1598761" cy="1413745"/>
          </a:xfrm>
          <a:prstGeom prst="hexagon">
            <a:avLst/>
          </a:prstGeom>
          <a:solidFill>
            <a:srgbClr val="525253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ym typeface="+mn-lt"/>
            </a:endParaRPr>
          </a:p>
        </p:txBody>
      </p:sp>
      <p:sp>
        <p:nvSpPr>
          <p:cNvPr id="11" name="Freeform 357" descr="D:\51PPT模板网\51pptmoban.com\图片.jpg">
            <a:extLst>
              <a:ext uri="{FF2B5EF4-FFF2-40B4-BE49-F238E27FC236}">
                <a16:creationId xmlns:a16="http://schemas.microsoft.com/office/drawing/2014/main" id="{AEA0CF5E-3B9E-F4B1-51A5-BE52C5FE76C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895374" y="2007205"/>
            <a:ext cx="783188" cy="554903"/>
          </a:xfrm>
          <a:custGeom>
            <a:avLst/>
            <a:gdLst>
              <a:gd name="T0" fmla="*/ 47 w 94"/>
              <a:gd name="T1" fmla="*/ 17 h 67"/>
              <a:gd name="T2" fmla="*/ 31 w 94"/>
              <a:gd name="T3" fmla="*/ 33 h 67"/>
              <a:gd name="T4" fmla="*/ 47 w 94"/>
              <a:gd name="T5" fmla="*/ 49 h 67"/>
              <a:gd name="T6" fmla="*/ 63 w 94"/>
              <a:gd name="T7" fmla="*/ 33 h 67"/>
              <a:gd name="T8" fmla="*/ 47 w 94"/>
              <a:gd name="T9" fmla="*/ 17 h 67"/>
              <a:gd name="T10" fmla="*/ 71 w 94"/>
              <a:gd name="T11" fmla="*/ 10 h 67"/>
              <a:gd name="T12" fmla="*/ 65 w 94"/>
              <a:gd name="T13" fmla="*/ 15 h 67"/>
              <a:gd name="T14" fmla="*/ 72 w 94"/>
              <a:gd name="T15" fmla="*/ 33 h 67"/>
              <a:gd name="T16" fmla="*/ 65 w 94"/>
              <a:gd name="T17" fmla="*/ 51 h 67"/>
              <a:gd name="T18" fmla="*/ 71 w 94"/>
              <a:gd name="T19" fmla="*/ 57 h 67"/>
              <a:gd name="T20" fmla="*/ 80 w 94"/>
              <a:gd name="T21" fmla="*/ 33 h 67"/>
              <a:gd name="T22" fmla="*/ 71 w 94"/>
              <a:gd name="T23" fmla="*/ 10 h 67"/>
              <a:gd name="T24" fmla="*/ 81 w 94"/>
              <a:gd name="T25" fmla="*/ 0 h 67"/>
              <a:gd name="T26" fmla="*/ 75 w 94"/>
              <a:gd name="T27" fmla="*/ 5 h 67"/>
              <a:gd name="T28" fmla="*/ 86 w 94"/>
              <a:gd name="T29" fmla="*/ 33 h 67"/>
              <a:gd name="T30" fmla="*/ 75 w 94"/>
              <a:gd name="T31" fmla="*/ 61 h 67"/>
              <a:gd name="T32" fmla="*/ 81 w 94"/>
              <a:gd name="T33" fmla="*/ 67 h 67"/>
              <a:gd name="T34" fmla="*/ 94 w 94"/>
              <a:gd name="T35" fmla="*/ 33 h 67"/>
              <a:gd name="T36" fmla="*/ 81 w 94"/>
              <a:gd name="T37" fmla="*/ 0 h 67"/>
              <a:gd name="T38" fmla="*/ 24 w 94"/>
              <a:gd name="T39" fmla="*/ 10 h 67"/>
              <a:gd name="T40" fmla="*/ 14 w 94"/>
              <a:gd name="T41" fmla="*/ 33 h 67"/>
              <a:gd name="T42" fmla="*/ 24 w 94"/>
              <a:gd name="T43" fmla="*/ 57 h 67"/>
              <a:gd name="T44" fmla="*/ 30 w 94"/>
              <a:gd name="T45" fmla="*/ 51 h 67"/>
              <a:gd name="T46" fmla="*/ 22 w 94"/>
              <a:gd name="T47" fmla="*/ 33 h 67"/>
              <a:gd name="T48" fmla="*/ 30 w 94"/>
              <a:gd name="T49" fmla="*/ 15 h 67"/>
              <a:gd name="T50" fmla="*/ 24 w 94"/>
              <a:gd name="T51" fmla="*/ 10 h 67"/>
              <a:gd name="T52" fmla="*/ 19 w 94"/>
              <a:gd name="T53" fmla="*/ 5 h 67"/>
              <a:gd name="T54" fmla="*/ 14 w 94"/>
              <a:gd name="T55" fmla="*/ 0 h 67"/>
              <a:gd name="T56" fmla="*/ 0 w 94"/>
              <a:gd name="T57" fmla="*/ 33 h 67"/>
              <a:gd name="T58" fmla="*/ 14 w 94"/>
              <a:gd name="T59" fmla="*/ 67 h 67"/>
              <a:gd name="T60" fmla="*/ 19 w 94"/>
              <a:gd name="T61" fmla="*/ 61 h 67"/>
              <a:gd name="T62" fmla="*/ 8 w 94"/>
              <a:gd name="T63" fmla="*/ 33 h 67"/>
              <a:gd name="T64" fmla="*/ 19 w 94"/>
              <a:gd name="T65" fmla="*/ 5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4" h="67">
                <a:moveTo>
                  <a:pt x="47" y="17"/>
                </a:moveTo>
                <a:cubicBezTo>
                  <a:pt x="38" y="17"/>
                  <a:pt x="31" y="24"/>
                  <a:pt x="31" y="33"/>
                </a:cubicBezTo>
                <a:cubicBezTo>
                  <a:pt x="31" y="42"/>
                  <a:pt x="38" y="49"/>
                  <a:pt x="47" y="49"/>
                </a:cubicBezTo>
                <a:cubicBezTo>
                  <a:pt x="56" y="49"/>
                  <a:pt x="63" y="42"/>
                  <a:pt x="63" y="33"/>
                </a:cubicBezTo>
                <a:cubicBezTo>
                  <a:pt x="63" y="24"/>
                  <a:pt x="56" y="17"/>
                  <a:pt x="47" y="17"/>
                </a:cubicBezTo>
                <a:close/>
                <a:moveTo>
                  <a:pt x="71" y="10"/>
                </a:moveTo>
                <a:cubicBezTo>
                  <a:pt x="65" y="15"/>
                  <a:pt x="65" y="15"/>
                  <a:pt x="65" y="15"/>
                </a:cubicBezTo>
                <a:cubicBezTo>
                  <a:pt x="69" y="20"/>
                  <a:pt x="72" y="26"/>
                  <a:pt x="72" y="33"/>
                </a:cubicBezTo>
                <a:cubicBezTo>
                  <a:pt x="72" y="40"/>
                  <a:pt x="69" y="46"/>
                  <a:pt x="65" y="51"/>
                </a:cubicBezTo>
                <a:cubicBezTo>
                  <a:pt x="71" y="57"/>
                  <a:pt x="71" y="57"/>
                  <a:pt x="71" y="57"/>
                </a:cubicBezTo>
                <a:cubicBezTo>
                  <a:pt x="77" y="50"/>
                  <a:pt x="80" y="42"/>
                  <a:pt x="80" y="33"/>
                </a:cubicBezTo>
                <a:cubicBezTo>
                  <a:pt x="80" y="24"/>
                  <a:pt x="77" y="16"/>
                  <a:pt x="71" y="10"/>
                </a:cubicBezTo>
                <a:close/>
                <a:moveTo>
                  <a:pt x="81" y="0"/>
                </a:moveTo>
                <a:cubicBezTo>
                  <a:pt x="75" y="5"/>
                  <a:pt x="75" y="5"/>
                  <a:pt x="75" y="5"/>
                </a:cubicBezTo>
                <a:cubicBezTo>
                  <a:pt x="82" y="13"/>
                  <a:pt x="86" y="22"/>
                  <a:pt x="86" y="33"/>
                </a:cubicBezTo>
                <a:cubicBezTo>
                  <a:pt x="86" y="44"/>
                  <a:pt x="82" y="54"/>
                  <a:pt x="75" y="61"/>
                </a:cubicBezTo>
                <a:cubicBezTo>
                  <a:pt x="81" y="67"/>
                  <a:pt x="81" y="67"/>
                  <a:pt x="81" y="67"/>
                </a:cubicBezTo>
                <a:cubicBezTo>
                  <a:pt x="89" y="58"/>
                  <a:pt x="94" y="46"/>
                  <a:pt x="94" y="33"/>
                </a:cubicBezTo>
                <a:cubicBezTo>
                  <a:pt x="94" y="20"/>
                  <a:pt x="89" y="8"/>
                  <a:pt x="81" y="0"/>
                </a:cubicBezTo>
                <a:close/>
                <a:moveTo>
                  <a:pt x="24" y="10"/>
                </a:moveTo>
                <a:cubicBezTo>
                  <a:pt x="18" y="16"/>
                  <a:pt x="14" y="24"/>
                  <a:pt x="14" y="33"/>
                </a:cubicBezTo>
                <a:cubicBezTo>
                  <a:pt x="14" y="42"/>
                  <a:pt x="18" y="50"/>
                  <a:pt x="24" y="57"/>
                </a:cubicBezTo>
                <a:cubicBezTo>
                  <a:pt x="30" y="51"/>
                  <a:pt x="30" y="51"/>
                  <a:pt x="30" y="51"/>
                </a:cubicBezTo>
                <a:cubicBezTo>
                  <a:pt x="25" y="46"/>
                  <a:pt x="22" y="40"/>
                  <a:pt x="22" y="33"/>
                </a:cubicBezTo>
                <a:cubicBezTo>
                  <a:pt x="22" y="26"/>
                  <a:pt x="25" y="20"/>
                  <a:pt x="30" y="15"/>
                </a:cubicBezTo>
                <a:lnTo>
                  <a:pt x="24" y="10"/>
                </a:lnTo>
                <a:close/>
                <a:moveTo>
                  <a:pt x="19" y="5"/>
                </a:moveTo>
                <a:cubicBezTo>
                  <a:pt x="14" y="0"/>
                  <a:pt x="14" y="0"/>
                  <a:pt x="14" y="0"/>
                </a:cubicBezTo>
                <a:cubicBezTo>
                  <a:pt x="5" y="8"/>
                  <a:pt x="0" y="20"/>
                  <a:pt x="0" y="33"/>
                </a:cubicBezTo>
                <a:cubicBezTo>
                  <a:pt x="0" y="46"/>
                  <a:pt x="5" y="58"/>
                  <a:pt x="14" y="67"/>
                </a:cubicBezTo>
                <a:cubicBezTo>
                  <a:pt x="19" y="61"/>
                  <a:pt x="19" y="61"/>
                  <a:pt x="19" y="61"/>
                </a:cubicBezTo>
                <a:cubicBezTo>
                  <a:pt x="12" y="54"/>
                  <a:pt x="8" y="44"/>
                  <a:pt x="8" y="33"/>
                </a:cubicBezTo>
                <a:cubicBezTo>
                  <a:pt x="8" y="22"/>
                  <a:pt x="12" y="12"/>
                  <a:pt x="19" y="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121876" tIns="60937" rIns="121876" bIns="60937" numCol="1" anchor="t" anchorCtr="0" compatLnSpc="1">
            <a:prstTxWarp prst="textNoShape">
              <a:avLst/>
            </a:prstTxWarp>
          </a:bodyPr>
          <a:lstStyle/>
          <a:p>
            <a:endParaRPr lang="zh-CN" altLang="en-US" sz="2488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六边形 12">
            <a:extLst>
              <a:ext uri="{FF2B5EF4-FFF2-40B4-BE49-F238E27FC236}">
                <a16:creationId xmlns:a16="http://schemas.microsoft.com/office/drawing/2014/main" id="{BBF33FF6-F48E-3BD9-C617-9CDD2758CEFF}"/>
              </a:ext>
            </a:extLst>
          </p:cNvPr>
          <p:cNvSpPr/>
          <p:nvPr/>
        </p:nvSpPr>
        <p:spPr>
          <a:xfrm rot="5400000">
            <a:off x="6095510" y="1566975"/>
            <a:ext cx="1598761" cy="1413745"/>
          </a:xfrm>
          <a:prstGeom prst="hexagon">
            <a:avLst/>
          </a:pr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ym typeface="+mn-lt"/>
            </a:endParaRPr>
          </a:p>
        </p:txBody>
      </p:sp>
      <p:sp>
        <p:nvSpPr>
          <p:cNvPr id="14" name="Freeform 359">
            <a:extLst>
              <a:ext uri="{FF2B5EF4-FFF2-40B4-BE49-F238E27FC236}">
                <a16:creationId xmlns:a16="http://schemas.microsoft.com/office/drawing/2014/main" id="{EBB56F63-0987-4A9C-DC5D-590718F138BD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663611" y="1922365"/>
            <a:ext cx="563203" cy="614503"/>
          </a:xfrm>
          <a:custGeom>
            <a:avLst/>
            <a:gdLst>
              <a:gd name="T0" fmla="*/ 144 w 177"/>
              <a:gd name="T1" fmla="*/ 61 h 222"/>
              <a:gd name="T2" fmla="*/ 144 w 177"/>
              <a:gd name="T3" fmla="*/ 222 h 222"/>
              <a:gd name="T4" fmla="*/ 177 w 177"/>
              <a:gd name="T5" fmla="*/ 222 h 222"/>
              <a:gd name="T6" fmla="*/ 177 w 177"/>
              <a:gd name="T7" fmla="*/ 61 h 222"/>
              <a:gd name="T8" fmla="*/ 144 w 177"/>
              <a:gd name="T9" fmla="*/ 61 h 222"/>
              <a:gd name="T10" fmla="*/ 96 w 177"/>
              <a:gd name="T11" fmla="*/ 222 h 222"/>
              <a:gd name="T12" fmla="*/ 130 w 177"/>
              <a:gd name="T13" fmla="*/ 222 h 222"/>
              <a:gd name="T14" fmla="*/ 130 w 177"/>
              <a:gd name="T15" fmla="*/ 90 h 222"/>
              <a:gd name="T16" fmla="*/ 96 w 177"/>
              <a:gd name="T17" fmla="*/ 90 h 222"/>
              <a:gd name="T18" fmla="*/ 96 w 177"/>
              <a:gd name="T19" fmla="*/ 222 h 222"/>
              <a:gd name="T20" fmla="*/ 47 w 177"/>
              <a:gd name="T21" fmla="*/ 222 h 222"/>
              <a:gd name="T22" fmla="*/ 80 w 177"/>
              <a:gd name="T23" fmla="*/ 222 h 222"/>
              <a:gd name="T24" fmla="*/ 80 w 177"/>
              <a:gd name="T25" fmla="*/ 0 h 222"/>
              <a:gd name="T26" fmla="*/ 47 w 177"/>
              <a:gd name="T27" fmla="*/ 0 h 222"/>
              <a:gd name="T28" fmla="*/ 47 w 177"/>
              <a:gd name="T29" fmla="*/ 222 h 222"/>
              <a:gd name="T30" fmla="*/ 0 w 177"/>
              <a:gd name="T31" fmla="*/ 222 h 222"/>
              <a:gd name="T32" fmla="*/ 33 w 177"/>
              <a:gd name="T33" fmla="*/ 222 h 222"/>
              <a:gd name="T34" fmla="*/ 33 w 177"/>
              <a:gd name="T35" fmla="*/ 139 h 222"/>
              <a:gd name="T36" fmla="*/ 0 w 177"/>
              <a:gd name="T37" fmla="*/ 139 h 222"/>
              <a:gd name="T38" fmla="*/ 0 w 177"/>
              <a:gd name="T39" fmla="*/ 222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77" h="222">
                <a:moveTo>
                  <a:pt x="144" y="61"/>
                </a:moveTo>
                <a:lnTo>
                  <a:pt x="144" y="222"/>
                </a:lnTo>
                <a:lnTo>
                  <a:pt x="177" y="222"/>
                </a:lnTo>
                <a:lnTo>
                  <a:pt x="177" y="61"/>
                </a:lnTo>
                <a:lnTo>
                  <a:pt x="144" y="61"/>
                </a:lnTo>
                <a:close/>
                <a:moveTo>
                  <a:pt x="96" y="222"/>
                </a:moveTo>
                <a:lnTo>
                  <a:pt x="130" y="222"/>
                </a:lnTo>
                <a:lnTo>
                  <a:pt x="130" y="90"/>
                </a:lnTo>
                <a:lnTo>
                  <a:pt x="96" y="90"/>
                </a:lnTo>
                <a:lnTo>
                  <a:pt x="96" y="222"/>
                </a:lnTo>
                <a:close/>
                <a:moveTo>
                  <a:pt x="47" y="222"/>
                </a:moveTo>
                <a:lnTo>
                  <a:pt x="80" y="222"/>
                </a:lnTo>
                <a:lnTo>
                  <a:pt x="80" y="0"/>
                </a:lnTo>
                <a:lnTo>
                  <a:pt x="47" y="0"/>
                </a:lnTo>
                <a:lnTo>
                  <a:pt x="47" y="222"/>
                </a:lnTo>
                <a:close/>
                <a:moveTo>
                  <a:pt x="0" y="222"/>
                </a:moveTo>
                <a:lnTo>
                  <a:pt x="33" y="222"/>
                </a:lnTo>
                <a:lnTo>
                  <a:pt x="33" y="139"/>
                </a:lnTo>
                <a:lnTo>
                  <a:pt x="0" y="139"/>
                </a:lnTo>
                <a:lnTo>
                  <a:pt x="0" y="22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121876" tIns="60937" rIns="121876" bIns="60937" numCol="1" anchor="t" anchorCtr="0" compatLnSpc="1">
            <a:prstTxWarp prst="textNoShape">
              <a:avLst/>
            </a:prstTxWarp>
          </a:bodyPr>
          <a:lstStyle/>
          <a:p>
            <a:endParaRPr lang="zh-CN" altLang="en-US" sz="2488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六边形 15">
            <a:extLst>
              <a:ext uri="{FF2B5EF4-FFF2-40B4-BE49-F238E27FC236}">
                <a16:creationId xmlns:a16="http://schemas.microsoft.com/office/drawing/2014/main" id="{40B72F05-3D2A-290B-8652-7040C5FD5FCD}"/>
              </a:ext>
            </a:extLst>
          </p:cNvPr>
          <p:cNvSpPr/>
          <p:nvPr/>
        </p:nvSpPr>
        <p:spPr>
          <a:xfrm rot="5400000">
            <a:off x="3720106" y="2934633"/>
            <a:ext cx="1598761" cy="1413745"/>
          </a:xfrm>
          <a:prstGeom prst="hexagon">
            <a:avLst/>
          </a:pr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99AE826-BB4F-D2E0-3C2E-44023BB79E44}"/>
              </a:ext>
            </a:extLst>
          </p:cNvPr>
          <p:cNvGrpSpPr/>
          <p:nvPr/>
        </p:nvGrpSpPr>
        <p:grpSpPr>
          <a:xfrm>
            <a:off x="4243372" y="3286655"/>
            <a:ext cx="633386" cy="611704"/>
            <a:chOff x="4136908" y="3626190"/>
            <a:chExt cx="449941" cy="434538"/>
          </a:xfrm>
        </p:grpSpPr>
        <p:sp>
          <p:nvSpPr>
            <p:cNvPr id="18" name="Freeform 159">
              <a:extLst>
                <a:ext uri="{FF2B5EF4-FFF2-40B4-BE49-F238E27FC236}">
                  <a16:creationId xmlns:a16="http://schemas.microsoft.com/office/drawing/2014/main" id="{23248AA5-2153-A354-DFD6-B728CE0303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4418" y="3708657"/>
              <a:ext cx="354922" cy="352071"/>
            </a:xfrm>
            <a:custGeom>
              <a:avLst/>
              <a:gdLst>
                <a:gd name="T0" fmla="*/ 247361 w 54"/>
                <a:gd name="T1" fmla="*/ 8565 h 47"/>
                <a:gd name="T2" fmla="*/ 204712 w 54"/>
                <a:gd name="T3" fmla="*/ 8565 h 47"/>
                <a:gd name="T4" fmla="*/ 17059 w 54"/>
                <a:gd name="T5" fmla="*/ 128482 h 47"/>
                <a:gd name="T6" fmla="*/ 0 w 54"/>
                <a:gd name="T7" fmla="*/ 171309 h 47"/>
                <a:gd name="T8" fmla="*/ 0 w 54"/>
                <a:gd name="T9" fmla="*/ 376881 h 47"/>
                <a:gd name="T10" fmla="*/ 25589 w 54"/>
                <a:gd name="T11" fmla="*/ 402577 h 47"/>
                <a:gd name="T12" fmla="*/ 110886 w 54"/>
                <a:gd name="T13" fmla="*/ 402577 h 47"/>
                <a:gd name="T14" fmla="*/ 136475 w 54"/>
                <a:gd name="T15" fmla="*/ 376881 h 47"/>
                <a:gd name="T16" fmla="*/ 136475 w 54"/>
                <a:gd name="T17" fmla="*/ 231268 h 47"/>
                <a:gd name="T18" fmla="*/ 162064 w 54"/>
                <a:gd name="T19" fmla="*/ 205571 h 47"/>
                <a:gd name="T20" fmla="*/ 298539 w 54"/>
                <a:gd name="T21" fmla="*/ 205571 h 47"/>
                <a:gd name="T22" fmla="*/ 324128 w 54"/>
                <a:gd name="T23" fmla="*/ 231268 h 47"/>
                <a:gd name="T24" fmla="*/ 324128 w 54"/>
                <a:gd name="T25" fmla="*/ 376881 h 47"/>
                <a:gd name="T26" fmla="*/ 349717 w 54"/>
                <a:gd name="T27" fmla="*/ 402577 h 47"/>
                <a:gd name="T28" fmla="*/ 435014 w 54"/>
                <a:gd name="T29" fmla="*/ 402577 h 47"/>
                <a:gd name="T30" fmla="*/ 460603 w 54"/>
                <a:gd name="T31" fmla="*/ 376881 h 47"/>
                <a:gd name="T32" fmla="*/ 460603 w 54"/>
                <a:gd name="T33" fmla="*/ 171309 h 47"/>
                <a:gd name="T34" fmla="*/ 443544 w 54"/>
                <a:gd name="T35" fmla="*/ 137047 h 47"/>
                <a:gd name="T36" fmla="*/ 247361 w 54"/>
                <a:gd name="T37" fmla="*/ 8565 h 4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4"/>
                <a:gd name="T58" fmla="*/ 0 h 47"/>
                <a:gd name="T59" fmla="*/ 54 w 54"/>
                <a:gd name="T60" fmla="*/ 47 h 4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4" h="47">
                  <a:moveTo>
                    <a:pt x="29" y="1"/>
                  </a:moveTo>
                  <a:cubicBezTo>
                    <a:pt x="28" y="0"/>
                    <a:pt x="25" y="0"/>
                    <a:pt x="24" y="1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6"/>
                    <a:pt x="0" y="18"/>
                    <a:pt x="0" y="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1" y="47"/>
                    <a:pt x="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4" y="47"/>
                    <a:pt x="16" y="46"/>
                    <a:pt x="16" y="44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6"/>
                    <a:pt x="17" y="24"/>
                    <a:pt x="1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7" y="24"/>
                    <a:pt x="38" y="26"/>
                    <a:pt x="38" y="27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6"/>
                    <a:pt x="39" y="47"/>
                    <a:pt x="4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7"/>
                    <a:pt x="54" y="46"/>
                    <a:pt x="54" y="44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3" y="17"/>
                    <a:pt x="52" y="16"/>
                  </a:cubicBezTo>
                  <a:lnTo>
                    <a:pt x="29" y="1"/>
                  </a:ln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  <a:headEnd/>
              <a:tailEnd/>
            </a:ln>
          </p:spPr>
          <p:txBody>
            <a:bodyPr lIns="121876" tIns="60937" rIns="121876" bIns="60937"/>
            <a:lstStyle/>
            <a:p>
              <a:endParaRPr lang="zh-CN" altLang="en-US" sz="157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60">
              <a:extLst>
                <a:ext uri="{FF2B5EF4-FFF2-40B4-BE49-F238E27FC236}">
                  <a16:creationId xmlns:a16="http://schemas.microsoft.com/office/drawing/2014/main" id="{DC26E22F-24B0-3AE4-5E54-F9E85C3D37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6908" y="3626190"/>
              <a:ext cx="449941" cy="196652"/>
            </a:xfrm>
            <a:custGeom>
              <a:avLst/>
              <a:gdLst>
                <a:gd name="T0" fmla="*/ 549567 w 68"/>
                <a:gd name="T1" fmla="*/ 172972 h 26"/>
                <a:gd name="T2" fmla="*/ 523806 w 68"/>
                <a:gd name="T3" fmla="*/ 129729 h 26"/>
                <a:gd name="T4" fmla="*/ 523806 w 68"/>
                <a:gd name="T5" fmla="*/ 86486 h 26"/>
                <a:gd name="T6" fmla="*/ 498045 w 68"/>
                <a:gd name="T7" fmla="*/ 60540 h 26"/>
                <a:gd name="T8" fmla="*/ 489458 w 68"/>
                <a:gd name="T9" fmla="*/ 60540 h 26"/>
                <a:gd name="T10" fmla="*/ 463697 w 68"/>
                <a:gd name="T11" fmla="*/ 86486 h 26"/>
                <a:gd name="T12" fmla="*/ 463697 w 68"/>
                <a:gd name="T13" fmla="*/ 86486 h 26"/>
                <a:gd name="T14" fmla="*/ 446523 w 68"/>
                <a:gd name="T15" fmla="*/ 103783 h 26"/>
                <a:gd name="T16" fmla="*/ 309131 w 68"/>
                <a:gd name="T17" fmla="*/ 8649 h 26"/>
                <a:gd name="T18" fmla="*/ 283371 w 68"/>
                <a:gd name="T19" fmla="*/ 0 h 26"/>
                <a:gd name="T20" fmla="*/ 257610 w 68"/>
                <a:gd name="T21" fmla="*/ 8649 h 26"/>
                <a:gd name="T22" fmla="*/ 17174 w 68"/>
                <a:gd name="T23" fmla="*/ 172972 h 26"/>
                <a:gd name="T24" fmla="*/ 8587 w 68"/>
                <a:gd name="T25" fmla="*/ 207566 h 26"/>
                <a:gd name="T26" fmla="*/ 42935 w 68"/>
                <a:gd name="T27" fmla="*/ 207566 h 26"/>
                <a:gd name="T28" fmla="*/ 266197 w 68"/>
                <a:gd name="T29" fmla="*/ 60540 h 26"/>
                <a:gd name="T30" fmla="*/ 309131 w 68"/>
                <a:gd name="T31" fmla="*/ 60540 h 26"/>
                <a:gd name="T32" fmla="*/ 540980 w 68"/>
                <a:gd name="T33" fmla="*/ 216214 h 26"/>
                <a:gd name="T34" fmla="*/ 575328 w 68"/>
                <a:gd name="T35" fmla="*/ 216214 h 26"/>
                <a:gd name="T36" fmla="*/ 566741 w 68"/>
                <a:gd name="T37" fmla="*/ 181620 h 26"/>
                <a:gd name="T38" fmla="*/ 549567 w 68"/>
                <a:gd name="T39" fmla="*/ 172972 h 2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8"/>
                <a:gd name="T61" fmla="*/ 0 h 26"/>
                <a:gd name="T62" fmla="*/ 68 w 68"/>
                <a:gd name="T63" fmla="*/ 26 h 2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8" h="26">
                  <a:moveTo>
                    <a:pt x="64" y="20"/>
                  </a:moveTo>
                  <a:cubicBezTo>
                    <a:pt x="62" y="19"/>
                    <a:pt x="61" y="17"/>
                    <a:pt x="61" y="15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8"/>
                    <a:pt x="60" y="7"/>
                    <a:pt x="58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6" y="7"/>
                    <a:pt x="54" y="8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12"/>
                    <a:pt x="53" y="13"/>
                    <a:pt x="52" y="1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3" y="0"/>
                    <a:pt x="33" y="0"/>
                  </a:cubicBezTo>
                  <a:cubicBezTo>
                    <a:pt x="33" y="0"/>
                    <a:pt x="32" y="1"/>
                    <a:pt x="30" y="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2" y="25"/>
                    <a:pt x="3" y="25"/>
                    <a:pt x="5" y="2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6"/>
                    <a:pt x="34" y="6"/>
                    <a:pt x="36" y="7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4" y="26"/>
                    <a:pt x="66" y="26"/>
                    <a:pt x="67" y="25"/>
                  </a:cubicBezTo>
                  <a:cubicBezTo>
                    <a:pt x="68" y="24"/>
                    <a:pt x="67" y="22"/>
                    <a:pt x="66" y="21"/>
                  </a:cubicBezTo>
                  <a:lnTo>
                    <a:pt x="64" y="20"/>
                  </a:ln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  <a:headEnd/>
              <a:tailEnd/>
            </a:ln>
          </p:spPr>
          <p:txBody>
            <a:bodyPr lIns="121876" tIns="60937" rIns="121876" bIns="60937"/>
            <a:lstStyle/>
            <a:p>
              <a:endParaRPr lang="zh-CN" altLang="en-US" sz="157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六边形 20">
            <a:extLst>
              <a:ext uri="{FF2B5EF4-FFF2-40B4-BE49-F238E27FC236}">
                <a16:creationId xmlns:a16="http://schemas.microsoft.com/office/drawing/2014/main" id="{ADF783C5-20FD-60D2-27EB-3EADFD139180}"/>
              </a:ext>
            </a:extLst>
          </p:cNvPr>
          <p:cNvSpPr/>
          <p:nvPr/>
        </p:nvSpPr>
        <p:spPr>
          <a:xfrm rot="5400000">
            <a:off x="6861419" y="2934633"/>
            <a:ext cx="1598761" cy="1413745"/>
          </a:xfrm>
          <a:prstGeom prst="hexagon">
            <a:avLst/>
          </a:prstGeom>
          <a:solidFill>
            <a:srgbClr val="525253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ym typeface="+mn-lt"/>
            </a:endParaRPr>
          </a:p>
        </p:txBody>
      </p:sp>
      <p:grpSp>
        <p:nvGrpSpPr>
          <p:cNvPr id="22" name="组合 21" descr="D:\51PPT模板网\51pptmoban.com\图片.jpg">
            <a:extLst>
              <a:ext uri="{FF2B5EF4-FFF2-40B4-BE49-F238E27FC236}">
                <a16:creationId xmlns:a16="http://schemas.microsoft.com/office/drawing/2014/main" id="{039F45A8-8D6E-DF3A-55AC-ECEBF723CBF9}"/>
              </a:ext>
            </a:extLst>
          </p:cNvPr>
          <p:cNvGrpSpPr/>
          <p:nvPr/>
        </p:nvGrpSpPr>
        <p:grpSpPr>
          <a:xfrm>
            <a:off x="7354564" y="3402789"/>
            <a:ext cx="688286" cy="429010"/>
            <a:chOff x="7659896" y="3661627"/>
            <a:chExt cx="474499" cy="295756"/>
          </a:xfrm>
        </p:grpSpPr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B922BFC5-48E3-9B88-3120-BCDD45F9DC4D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659896" y="3661627"/>
              <a:ext cx="474499" cy="295756"/>
            </a:xfrm>
            <a:custGeom>
              <a:avLst/>
              <a:gdLst>
                <a:gd name="T0" fmla="*/ 426225 w 125"/>
                <a:gd name="T1" fmla="*/ 67774 h 78"/>
                <a:gd name="T2" fmla="*/ 426225 w 125"/>
                <a:gd name="T3" fmla="*/ 0 h 78"/>
                <a:gd name="T4" fmla="*/ 0 w 125"/>
                <a:gd name="T5" fmla="*/ 0 h 78"/>
                <a:gd name="T6" fmla="*/ 0 w 125"/>
                <a:gd name="T7" fmla="*/ 293688 h 78"/>
                <a:gd name="T8" fmla="*/ 426225 w 125"/>
                <a:gd name="T9" fmla="*/ 293688 h 78"/>
                <a:gd name="T10" fmla="*/ 426225 w 125"/>
                <a:gd name="T11" fmla="*/ 225914 h 78"/>
                <a:gd name="T12" fmla="*/ 471488 w 125"/>
                <a:gd name="T13" fmla="*/ 203322 h 78"/>
                <a:gd name="T14" fmla="*/ 471488 w 125"/>
                <a:gd name="T15" fmla="*/ 97896 h 78"/>
                <a:gd name="T16" fmla="*/ 426225 w 125"/>
                <a:gd name="T17" fmla="*/ 67774 h 78"/>
                <a:gd name="T18" fmla="*/ 392278 w 125"/>
                <a:gd name="T19" fmla="*/ 259801 h 78"/>
                <a:gd name="T20" fmla="*/ 37719 w 125"/>
                <a:gd name="T21" fmla="*/ 259801 h 78"/>
                <a:gd name="T22" fmla="*/ 37719 w 125"/>
                <a:gd name="T23" fmla="*/ 37652 h 78"/>
                <a:gd name="T24" fmla="*/ 392278 w 125"/>
                <a:gd name="T25" fmla="*/ 37652 h 78"/>
                <a:gd name="T26" fmla="*/ 392278 w 125"/>
                <a:gd name="T27" fmla="*/ 259801 h 7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5"/>
                <a:gd name="T43" fmla="*/ 0 h 78"/>
                <a:gd name="T44" fmla="*/ 125 w 125"/>
                <a:gd name="T45" fmla="*/ 78 h 7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9"/>
                  </a:moveTo>
                  <a:cubicBezTo>
                    <a:pt x="10" y="69"/>
                    <a:pt x="10" y="69"/>
                    <a:pt x="10" y="6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4" y="10"/>
                    <a:pt x="104" y="10"/>
                    <a:pt x="104" y="10"/>
                  </a:cubicBezTo>
                  <a:lnTo>
                    <a:pt x="104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876" tIns="60937" rIns="121876" bIns="60937"/>
            <a:lstStyle/>
            <a:p>
              <a:endParaRPr lang="zh-CN" altLang="en-US" sz="157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 9">
              <a:extLst>
                <a:ext uri="{FF2B5EF4-FFF2-40B4-BE49-F238E27FC236}">
                  <a16:creationId xmlns:a16="http://schemas.microsoft.com/office/drawing/2014/main" id="{2D4E0A76-8E1F-B4E3-FD1A-5475C3214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23802" y="3725573"/>
              <a:ext cx="91066" cy="1678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876" tIns="60937" rIns="121876" bIns="60937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 sz="25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Rectangle 10">
              <a:extLst>
                <a:ext uri="{FF2B5EF4-FFF2-40B4-BE49-F238E27FC236}">
                  <a16:creationId xmlns:a16="http://schemas.microsoft.com/office/drawing/2014/main" id="{9265B7AB-B726-AD4C-2F12-01EAB658C3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30843" y="3725573"/>
              <a:ext cx="86272" cy="1678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876" tIns="60937" rIns="121876" bIns="60937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 sz="25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7" name="六边形 26">
            <a:extLst>
              <a:ext uri="{FF2B5EF4-FFF2-40B4-BE49-F238E27FC236}">
                <a16:creationId xmlns:a16="http://schemas.microsoft.com/office/drawing/2014/main" id="{FFFBFA87-292A-46FA-3691-77816E098373}"/>
              </a:ext>
            </a:extLst>
          </p:cNvPr>
          <p:cNvSpPr/>
          <p:nvPr/>
        </p:nvSpPr>
        <p:spPr>
          <a:xfrm rot="5400000">
            <a:off x="6095510" y="4302290"/>
            <a:ext cx="1598761" cy="1413745"/>
          </a:xfrm>
          <a:prstGeom prst="hexagon">
            <a:avLst/>
          </a:pr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ym typeface="+mn-lt"/>
            </a:endParaRPr>
          </a:p>
        </p:txBody>
      </p:sp>
      <p:sp>
        <p:nvSpPr>
          <p:cNvPr id="28" name="Freeform 145">
            <a:extLst>
              <a:ext uri="{FF2B5EF4-FFF2-40B4-BE49-F238E27FC236}">
                <a16:creationId xmlns:a16="http://schemas.microsoft.com/office/drawing/2014/main" id="{EB3E3E1D-FDC5-740F-A4E3-B8D4BBA2945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556711" y="4709908"/>
            <a:ext cx="670102" cy="669267"/>
          </a:xfrm>
          <a:custGeom>
            <a:avLst/>
            <a:gdLst>
              <a:gd name="T0" fmla="*/ 95 w 111"/>
              <a:gd name="T1" fmla="*/ 16 h 111"/>
              <a:gd name="T2" fmla="*/ 95 w 111"/>
              <a:gd name="T3" fmla="*/ 94 h 111"/>
              <a:gd name="T4" fmla="*/ 16 w 111"/>
              <a:gd name="T5" fmla="*/ 94 h 111"/>
              <a:gd name="T6" fmla="*/ 16 w 111"/>
              <a:gd name="T7" fmla="*/ 16 h 111"/>
              <a:gd name="T8" fmla="*/ 51 w 111"/>
              <a:gd name="T9" fmla="*/ 100 h 111"/>
              <a:gd name="T10" fmla="*/ 38 w 111"/>
              <a:gd name="T11" fmla="*/ 85 h 111"/>
              <a:gd name="T12" fmla="*/ 51 w 111"/>
              <a:gd name="T13" fmla="*/ 100 h 111"/>
              <a:gd name="T14" fmla="*/ 51 w 111"/>
              <a:gd name="T15" fmla="*/ 60 h 111"/>
              <a:gd name="T16" fmla="*/ 35 w 111"/>
              <a:gd name="T17" fmla="*/ 75 h 111"/>
              <a:gd name="T18" fmla="*/ 51 w 111"/>
              <a:gd name="T19" fmla="*/ 50 h 111"/>
              <a:gd name="T20" fmla="*/ 35 w 111"/>
              <a:gd name="T21" fmla="*/ 36 h 111"/>
              <a:gd name="T22" fmla="*/ 51 w 111"/>
              <a:gd name="T23" fmla="*/ 50 h 111"/>
              <a:gd name="T24" fmla="*/ 51 w 111"/>
              <a:gd name="T25" fmla="*/ 10 h 111"/>
              <a:gd name="T26" fmla="*/ 38 w 111"/>
              <a:gd name="T27" fmla="*/ 25 h 111"/>
              <a:gd name="T28" fmla="*/ 61 w 111"/>
              <a:gd name="T29" fmla="*/ 10 h 111"/>
              <a:gd name="T30" fmla="*/ 73 w 111"/>
              <a:gd name="T31" fmla="*/ 25 h 111"/>
              <a:gd name="T32" fmla="*/ 61 w 111"/>
              <a:gd name="T33" fmla="*/ 10 h 111"/>
              <a:gd name="T34" fmla="*/ 61 w 111"/>
              <a:gd name="T35" fmla="*/ 50 h 111"/>
              <a:gd name="T36" fmla="*/ 77 w 111"/>
              <a:gd name="T37" fmla="*/ 36 h 111"/>
              <a:gd name="T38" fmla="*/ 61 w 111"/>
              <a:gd name="T39" fmla="*/ 60 h 111"/>
              <a:gd name="T40" fmla="*/ 77 w 111"/>
              <a:gd name="T41" fmla="*/ 75 h 111"/>
              <a:gd name="T42" fmla="*/ 61 w 111"/>
              <a:gd name="T43" fmla="*/ 60 h 111"/>
              <a:gd name="T44" fmla="*/ 61 w 111"/>
              <a:gd name="T45" fmla="*/ 100 h 111"/>
              <a:gd name="T46" fmla="*/ 73 w 111"/>
              <a:gd name="T47" fmla="*/ 85 h 111"/>
              <a:gd name="T48" fmla="*/ 11 w 111"/>
              <a:gd name="T49" fmla="*/ 50 h 111"/>
              <a:gd name="T50" fmla="*/ 24 w 111"/>
              <a:gd name="T51" fmla="*/ 39 h 111"/>
              <a:gd name="T52" fmla="*/ 11 w 111"/>
              <a:gd name="T53" fmla="*/ 50 h 111"/>
              <a:gd name="T54" fmla="*/ 100 w 111"/>
              <a:gd name="T55" fmla="*/ 50 h 111"/>
              <a:gd name="T56" fmla="*/ 87 w 111"/>
              <a:gd name="T57" fmla="*/ 39 h 111"/>
              <a:gd name="T58" fmla="*/ 100 w 111"/>
              <a:gd name="T59" fmla="*/ 60 h 111"/>
              <a:gd name="T60" fmla="*/ 87 w 111"/>
              <a:gd name="T61" fmla="*/ 71 h 111"/>
              <a:gd name="T62" fmla="*/ 100 w 111"/>
              <a:gd name="T63" fmla="*/ 60 h 111"/>
              <a:gd name="T64" fmla="*/ 11 w 111"/>
              <a:gd name="T65" fmla="*/ 60 h 111"/>
              <a:gd name="T66" fmla="*/ 24 w 111"/>
              <a:gd name="T67" fmla="*/ 71 h 111"/>
              <a:gd name="T68" fmla="*/ 96 w 111"/>
              <a:gd name="T69" fmla="*/ 77 h 111"/>
              <a:gd name="T70" fmla="*/ 84 w 111"/>
              <a:gd name="T71" fmla="*/ 82 h 111"/>
              <a:gd name="T72" fmla="*/ 79 w 111"/>
              <a:gd name="T73" fmla="*/ 95 h 111"/>
              <a:gd name="T74" fmla="*/ 96 w 111"/>
              <a:gd name="T75" fmla="*/ 77 h 111"/>
              <a:gd name="T76" fmla="*/ 18 w 111"/>
              <a:gd name="T77" fmla="*/ 78 h 111"/>
              <a:gd name="T78" fmla="*/ 23 w 111"/>
              <a:gd name="T79" fmla="*/ 88 h 111"/>
              <a:gd name="T80" fmla="*/ 32 w 111"/>
              <a:gd name="T81" fmla="*/ 93 h 111"/>
              <a:gd name="T82" fmla="*/ 15 w 111"/>
              <a:gd name="T83" fmla="*/ 33 h 111"/>
              <a:gd name="T84" fmla="*/ 27 w 111"/>
              <a:gd name="T85" fmla="*/ 28 h 111"/>
              <a:gd name="T86" fmla="*/ 33 w 111"/>
              <a:gd name="T87" fmla="*/ 16 h 111"/>
              <a:gd name="T88" fmla="*/ 15 w 111"/>
              <a:gd name="T89" fmla="*/ 33 h 111"/>
              <a:gd name="T90" fmla="*/ 94 w 111"/>
              <a:gd name="T91" fmla="*/ 32 h 111"/>
              <a:gd name="T92" fmla="*/ 88 w 111"/>
              <a:gd name="T93" fmla="*/ 23 h 111"/>
              <a:gd name="T94" fmla="*/ 80 w 111"/>
              <a:gd name="T95" fmla="*/ 17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" h="111">
                <a:moveTo>
                  <a:pt x="56" y="0"/>
                </a:moveTo>
                <a:cubicBezTo>
                  <a:pt x="71" y="0"/>
                  <a:pt x="85" y="6"/>
                  <a:pt x="95" y="16"/>
                </a:cubicBezTo>
                <a:cubicBezTo>
                  <a:pt x="105" y="26"/>
                  <a:pt x="111" y="40"/>
                  <a:pt x="111" y="55"/>
                </a:cubicBezTo>
                <a:cubicBezTo>
                  <a:pt x="111" y="71"/>
                  <a:pt x="105" y="84"/>
                  <a:pt x="95" y="94"/>
                </a:cubicBezTo>
                <a:cubicBezTo>
                  <a:pt x="85" y="104"/>
                  <a:pt x="71" y="111"/>
                  <a:pt x="56" y="111"/>
                </a:cubicBezTo>
                <a:cubicBezTo>
                  <a:pt x="40" y="111"/>
                  <a:pt x="27" y="104"/>
                  <a:pt x="16" y="94"/>
                </a:cubicBezTo>
                <a:cubicBezTo>
                  <a:pt x="6" y="84"/>
                  <a:pt x="0" y="71"/>
                  <a:pt x="0" y="55"/>
                </a:cubicBezTo>
                <a:cubicBezTo>
                  <a:pt x="0" y="40"/>
                  <a:pt x="6" y="26"/>
                  <a:pt x="16" y="16"/>
                </a:cubicBezTo>
                <a:cubicBezTo>
                  <a:pt x="27" y="6"/>
                  <a:pt x="40" y="0"/>
                  <a:pt x="56" y="0"/>
                </a:cubicBezTo>
                <a:close/>
                <a:moveTo>
                  <a:pt x="51" y="100"/>
                </a:moveTo>
                <a:cubicBezTo>
                  <a:pt x="51" y="87"/>
                  <a:pt x="51" y="87"/>
                  <a:pt x="51" y="87"/>
                </a:cubicBezTo>
                <a:cubicBezTo>
                  <a:pt x="47" y="87"/>
                  <a:pt x="42" y="86"/>
                  <a:pt x="38" y="85"/>
                </a:cubicBezTo>
                <a:cubicBezTo>
                  <a:pt x="39" y="87"/>
                  <a:pt x="40" y="88"/>
                  <a:pt x="40" y="89"/>
                </a:cubicBezTo>
                <a:cubicBezTo>
                  <a:pt x="43" y="94"/>
                  <a:pt x="47" y="98"/>
                  <a:pt x="51" y="100"/>
                </a:cubicBezTo>
                <a:close/>
                <a:moveTo>
                  <a:pt x="51" y="77"/>
                </a:moveTo>
                <a:cubicBezTo>
                  <a:pt x="51" y="60"/>
                  <a:pt x="51" y="60"/>
                  <a:pt x="51" y="60"/>
                </a:cubicBezTo>
                <a:cubicBezTo>
                  <a:pt x="33" y="60"/>
                  <a:pt x="33" y="60"/>
                  <a:pt x="33" y="60"/>
                </a:cubicBezTo>
                <a:cubicBezTo>
                  <a:pt x="33" y="65"/>
                  <a:pt x="34" y="70"/>
                  <a:pt x="35" y="75"/>
                </a:cubicBezTo>
                <a:cubicBezTo>
                  <a:pt x="40" y="76"/>
                  <a:pt x="45" y="77"/>
                  <a:pt x="51" y="77"/>
                </a:cubicBezTo>
                <a:close/>
                <a:moveTo>
                  <a:pt x="51" y="50"/>
                </a:moveTo>
                <a:cubicBezTo>
                  <a:pt x="51" y="33"/>
                  <a:pt x="51" y="33"/>
                  <a:pt x="51" y="33"/>
                </a:cubicBezTo>
                <a:cubicBezTo>
                  <a:pt x="45" y="34"/>
                  <a:pt x="40" y="34"/>
                  <a:pt x="35" y="36"/>
                </a:cubicBezTo>
                <a:cubicBezTo>
                  <a:pt x="34" y="40"/>
                  <a:pt x="33" y="45"/>
                  <a:pt x="33" y="50"/>
                </a:cubicBezTo>
                <a:cubicBezTo>
                  <a:pt x="51" y="50"/>
                  <a:pt x="51" y="50"/>
                  <a:pt x="51" y="50"/>
                </a:cubicBezTo>
                <a:close/>
                <a:moveTo>
                  <a:pt x="51" y="24"/>
                </a:moveTo>
                <a:cubicBezTo>
                  <a:pt x="51" y="10"/>
                  <a:pt x="51" y="10"/>
                  <a:pt x="51" y="10"/>
                </a:cubicBezTo>
                <a:cubicBezTo>
                  <a:pt x="47" y="12"/>
                  <a:pt x="43" y="16"/>
                  <a:pt x="40" y="22"/>
                </a:cubicBezTo>
                <a:cubicBezTo>
                  <a:pt x="40" y="23"/>
                  <a:pt x="39" y="24"/>
                  <a:pt x="38" y="25"/>
                </a:cubicBezTo>
                <a:cubicBezTo>
                  <a:pt x="42" y="24"/>
                  <a:pt x="47" y="24"/>
                  <a:pt x="51" y="24"/>
                </a:cubicBezTo>
                <a:close/>
                <a:moveTo>
                  <a:pt x="61" y="10"/>
                </a:moveTo>
                <a:cubicBezTo>
                  <a:pt x="61" y="24"/>
                  <a:pt x="61" y="24"/>
                  <a:pt x="61" y="24"/>
                </a:cubicBezTo>
                <a:cubicBezTo>
                  <a:pt x="65" y="24"/>
                  <a:pt x="69" y="24"/>
                  <a:pt x="73" y="25"/>
                </a:cubicBezTo>
                <a:cubicBezTo>
                  <a:pt x="72" y="24"/>
                  <a:pt x="72" y="23"/>
                  <a:pt x="71" y="22"/>
                </a:cubicBezTo>
                <a:cubicBezTo>
                  <a:pt x="68" y="16"/>
                  <a:pt x="65" y="12"/>
                  <a:pt x="61" y="10"/>
                </a:cubicBezTo>
                <a:close/>
                <a:moveTo>
                  <a:pt x="61" y="33"/>
                </a:moveTo>
                <a:cubicBezTo>
                  <a:pt x="61" y="50"/>
                  <a:pt x="61" y="50"/>
                  <a:pt x="61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78" y="45"/>
                  <a:pt x="78" y="40"/>
                  <a:pt x="77" y="36"/>
                </a:cubicBezTo>
                <a:cubicBezTo>
                  <a:pt x="72" y="34"/>
                  <a:pt x="66" y="34"/>
                  <a:pt x="61" y="33"/>
                </a:cubicBezTo>
                <a:close/>
                <a:moveTo>
                  <a:pt x="61" y="60"/>
                </a:moveTo>
                <a:cubicBezTo>
                  <a:pt x="61" y="77"/>
                  <a:pt x="61" y="77"/>
                  <a:pt x="61" y="77"/>
                </a:cubicBezTo>
                <a:cubicBezTo>
                  <a:pt x="66" y="77"/>
                  <a:pt x="72" y="76"/>
                  <a:pt x="77" y="75"/>
                </a:cubicBezTo>
                <a:cubicBezTo>
                  <a:pt x="78" y="70"/>
                  <a:pt x="78" y="65"/>
                  <a:pt x="79" y="60"/>
                </a:cubicBezTo>
                <a:cubicBezTo>
                  <a:pt x="61" y="60"/>
                  <a:pt x="61" y="60"/>
                  <a:pt x="61" y="60"/>
                </a:cubicBezTo>
                <a:close/>
                <a:moveTo>
                  <a:pt x="61" y="87"/>
                </a:moveTo>
                <a:cubicBezTo>
                  <a:pt x="61" y="100"/>
                  <a:pt x="61" y="100"/>
                  <a:pt x="61" y="100"/>
                </a:cubicBezTo>
                <a:cubicBezTo>
                  <a:pt x="65" y="98"/>
                  <a:pt x="68" y="94"/>
                  <a:pt x="71" y="89"/>
                </a:cubicBezTo>
                <a:cubicBezTo>
                  <a:pt x="72" y="88"/>
                  <a:pt x="72" y="87"/>
                  <a:pt x="73" y="85"/>
                </a:cubicBezTo>
                <a:cubicBezTo>
                  <a:pt x="69" y="86"/>
                  <a:pt x="65" y="87"/>
                  <a:pt x="61" y="87"/>
                </a:cubicBezTo>
                <a:close/>
                <a:moveTo>
                  <a:pt x="11" y="50"/>
                </a:moveTo>
                <a:cubicBezTo>
                  <a:pt x="23" y="50"/>
                  <a:pt x="23" y="50"/>
                  <a:pt x="23" y="50"/>
                </a:cubicBezTo>
                <a:cubicBezTo>
                  <a:pt x="23" y="47"/>
                  <a:pt x="24" y="43"/>
                  <a:pt x="24" y="39"/>
                </a:cubicBezTo>
                <a:cubicBezTo>
                  <a:pt x="24" y="40"/>
                  <a:pt x="23" y="40"/>
                  <a:pt x="22" y="40"/>
                </a:cubicBezTo>
                <a:cubicBezTo>
                  <a:pt x="17" y="43"/>
                  <a:pt x="13" y="47"/>
                  <a:pt x="11" y="50"/>
                </a:cubicBezTo>
                <a:close/>
                <a:moveTo>
                  <a:pt x="88" y="50"/>
                </a:moveTo>
                <a:cubicBezTo>
                  <a:pt x="100" y="50"/>
                  <a:pt x="100" y="50"/>
                  <a:pt x="100" y="50"/>
                </a:cubicBezTo>
                <a:cubicBezTo>
                  <a:pt x="99" y="47"/>
                  <a:pt x="95" y="43"/>
                  <a:pt x="89" y="40"/>
                </a:cubicBezTo>
                <a:cubicBezTo>
                  <a:pt x="89" y="40"/>
                  <a:pt x="88" y="40"/>
                  <a:pt x="87" y="39"/>
                </a:cubicBezTo>
                <a:cubicBezTo>
                  <a:pt x="88" y="43"/>
                  <a:pt x="88" y="47"/>
                  <a:pt x="88" y="50"/>
                </a:cubicBezTo>
                <a:close/>
                <a:moveTo>
                  <a:pt x="100" y="60"/>
                </a:moveTo>
                <a:cubicBezTo>
                  <a:pt x="88" y="60"/>
                  <a:pt x="88" y="60"/>
                  <a:pt x="88" y="60"/>
                </a:cubicBezTo>
                <a:cubicBezTo>
                  <a:pt x="88" y="64"/>
                  <a:pt x="88" y="67"/>
                  <a:pt x="87" y="71"/>
                </a:cubicBezTo>
                <a:cubicBezTo>
                  <a:pt x="88" y="71"/>
                  <a:pt x="89" y="70"/>
                  <a:pt x="89" y="70"/>
                </a:cubicBezTo>
                <a:cubicBezTo>
                  <a:pt x="95" y="67"/>
                  <a:pt x="99" y="64"/>
                  <a:pt x="100" y="60"/>
                </a:cubicBezTo>
                <a:close/>
                <a:moveTo>
                  <a:pt x="23" y="60"/>
                </a:moveTo>
                <a:cubicBezTo>
                  <a:pt x="11" y="60"/>
                  <a:pt x="11" y="60"/>
                  <a:pt x="11" y="60"/>
                </a:cubicBezTo>
                <a:cubicBezTo>
                  <a:pt x="13" y="64"/>
                  <a:pt x="17" y="67"/>
                  <a:pt x="22" y="70"/>
                </a:cubicBezTo>
                <a:cubicBezTo>
                  <a:pt x="23" y="70"/>
                  <a:pt x="24" y="71"/>
                  <a:pt x="24" y="71"/>
                </a:cubicBezTo>
                <a:cubicBezTo>
                  <a:pt x="24" y="67"/>
                  <a:pt x="23" y="64"/>
                  <a:pt x="23" y="60"/>
                </a:cubicBezTo>
                <a:close/>
                <a:moveTo>
                  <a:pt x="96" y="77"/>
                </a:moveTo>
                <a:cubicBezTo>
                  <a:pt x="95" y="78"/>
                  <a:pt x="95" y="78"/>
                  <a:pt x="94" y="78"/>
                </a:cubicBezTo>
                <a:cubicBezTo>
                  <a:pt x="91" y="80"/>
                  <a:pt x="88" y="81"/>
                  <a:pt x="84" y="82"/>
                </a:cubicBezTo>
                <a:cubicBezTo>
                  <a:pt x="83" y="86"/>
                  <a:pt x="81" y="90"/>
                  <a:pt x="80" y="93"/>
                </a:cubicBezTo>
                <a:cubicBezTo>
                  <a:pt x="79" y="94"/>
                  <a:pt x="79" y="94"/>
                  <a:pt x="79" y="95"/>
                </a:cubicBezTo>
                <a:cubicBezTo>
                  <a:pt x="82" y="93"/>
                  <a:pt x="85" y="90"/>
                  <a:pt x="88" y="88"/>
                </a:cubicBezTo>
                <a:cubicBezTo>
                  <a:pt x="91" y="85"/>
                  <a:pt x="94" y="81"/>
                  <a:pt x="96" y="77"/>
                </a:cubicBezTo>
                <a:close/>
                <a:moveTo>
                  <a:pt x="27" y="82"/>
                </a:moveTo>
                <a:cubicBezTo>
                  <a:pt x="24" y="81"/>
                  <a:pt x="20" y="80"/>
                  <a:pt x="18" y="78"/>
                </a:cubicBezTo>
                <a:cubicBezTo>
                  <a:pt x="17" y="78"/>
                  <a:pt x="16" y="78"/>
                  <a:pt x="15" y="77"/>
                </a:cubicBezTo>
                <a:cubicBezTo>
                  <a:pt x="18" y="81"/>
                  <a:pt x="20" y="85"/>
                  <a:pt x="23" y="88"/>
                </a:cubicBezTo>
                <a:cubicBezTo>
                  <a:pt x="26" y="90"/>
                  <a:pt x="29" y="93"/>
                  <a:pt x="33" y="95"/>
                </a:cubicBezTo>
                <a:cubicBezTo>
                  <a:pt x="32" y="94"/>
                  <a:pt x="32" y="94"/>
                  <a:pt x="32" y="93"/>
                </a:cubicBezTo>
                <a:cubicBezTo>
                  <a:pt x="30" y="90"/>
                  <a:pt x="28" y="86"/>
                  <a:pt x="27" y="82"/>
                </a:cubicBezTo>
                <a:close/>
                <a:moveTo>
                  <a:pt x="15" y="33"/>
                </a:moveTo>
                <a:cubicBezTo>
                  <a:pt x="16" y="33"/>
                  <a:pt x="17" y="32"/>
                  <a:pt x="18" y="32"/>
                </a:cubicBezTo>
                <a:cubicBezTo>
                  <a:pt x="20" y="30"/>
                  <a:pt x="24" y="29"/>
                  <a:pt x="27" y="28"/>
                </a:cubicBezTo>
                <a:cubicBezTo>
                  <a:pt x="28" y="24"/>
                  <a:pt x="30" y="20"/>
                  <a:pt x="32" y="17"/>
                </a:cubicBezTo>
                <a:cubicBezTo>
                  <a:pt x="32" y="17"/>
                  <a:pt x="32" y="16"/>
                  <a:pt x="33" y="16"/>
                </a:cubicBezTo>
                <a:cubicBezTo>
                  <a:pt x="29" y="18"/>
                  <a:pt x="26" y="20"/>
                  <a:pt x="23" y="23"/>
                </a:cubicBezTo>
                <a:cubicBezTo>
                  <a:pt x="20" y="26"/>
                  <a:pt x="18" y="29"/>
                  <a:pt x="15" y="33"/>
                </a:cubicBezTo>
                <a:close/>
                <a:moveTo>
                  <a:pt x="84" y="28"/>
                </a:moveTo>
                <a:cubicBezTo>
                  <a:pt x="88" y="29"/>
                  <a:pt x="91" y="30"/>
                  <a:pt x="94" y="32"/>
                </a:cubicBezTo>
                <a:cubicBezTo>
                  <a:pt x="95" y="32"/>
                  <a:pt x="95" y="33"/>
                  <a:pt x="96" y="33"/>
                </a:cubicBezTo>
                <a:cubicBezTo>
                  <a:pt x="94" y="29"/>
                  <a:pt x="91" y="26"/>
                  <a:pt x="88" y="23"/>
                </a:cubicBezTo>
                <a:cubicBezTo>
                  <a:pt x="85" y="20"/>
                  <a:pt x="82" y="18"/>
                  <a:pt x="79" y="16"/>
                </a:cubicBezTo>
                <a:cubicBezTo>
                  <a:pt x="79" y="16"/>
                  <a:pt x="79" y="17"/>
                  <a:pt x="80" y="17"/>
                </a:cubicBezTo>
                <a:cubicBezTo>
                  <a:pt x="81" y="20"/>
                  <a:pt x="83" y="24"/>
                  <a:pt x="84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7" tIns="45703" rIns="91407" bIns="45703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六边形 35">
            <a:extLst>
              <a:ext uri="{FF2B5EF4-FFF2-40B4-BE49-F238E27FC236}">
                <a16:creationId xmlns:a16="http://schemas.microsoft.com/office/drawing/2014/main" id="{FC4E0ED8-AA1F-94C2-3989-0007ECEDD041}"/>
              </a:ext>
            </a:extLst>
          </p:cNvPr>
          <p:cNvSpPr/>
          <p:nvPr/>
        </p:nvSpPr>
        <p:spPr>
          <a:xfrm rot="5400000">
            <a:off x="4511907" y="4302290"/>
            <a:ext cx="1598761" cy="1413745"/>
          </a:xfrm>
          <a:prstGeom prst="hexagon">
            <a:avLst/>
          </a:prstGeom>
          <a:solidFill>
            <a:srgbClr val="525253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ym typeface="+mn-lt"/>
            </a:endParaRPr>
          </a:p>
        </p:txBody>
      </p:sp>
      <p:sp>
        <p:nvSpPr>
          <p:cNvPr id="37" name="Freeform 13">
            <a:extLst>
              <a:ext uri="{FF2B5EF4-FFF2-40B4-BE49-F238E27FC236}">
                <a16:creationId xmlns:a16="http://schemas.microsoft.com/office/drawing/2014/main" id="{9B578D3C-70B2-CA04-0E7B-F2300129B044}"/>
              </a:ext>
            </a:extLst>
          </p:cNvPr>
          <p:cNvSpPr>
            <a:spLocks noEditPoints="1"/>
          </p:cNvSpPr>
          <p:nvPr/>
        </p:nvSpPr>
        <p:spPr bwMode="auto">
          <a:xfrm>
            <a:off x="5064786" y="4569692"/>
            <a:ext cx="493001" cy="908733"/>
          </a:xfrm>
          <a:custGeom>
            <a:avLst/>
            <a:gdLst>
              <a:gd name="T0" fmla="*/ 2 w 122"/>
              <a:gd name="T1" fmla="*/ 65 h 225"/>
              <a:gd name="T2" fmla="*/ 14 w 122"/>
              <a:gd name="T3" fmla="*/ 77 h 225"/>
              <a:gd name="T4" fmla="*/ 17 w 122"/>
              <a:gd name="T5" fmla="*/ 76 h 225"/>
              <a:gd name="T6" fmla="*/ 119 w 122"/>
              <a:gd name="T7" fmla="*/ 42 h 225"/>
              <a:gd name="T8" fmla="*/ 119 w 122"/>
              <a:gd name="T9" fmla="*/ 30 h 225"/>
              <a:gd name="T10" fmla="*/ 105 w 122"/>
              <a:gd name="T11" fmla="*/ 23 h 225"/>
              <a:gd name="T12" fmla="*/ 3 w 122"/>
              <a:gd name="T13" fmla="*/ 57 h 225"/>
              <a:gd name="T14" fmla="*/ 108 w 122"/>
              <a:gd name="T15" fmla="*/ 28 h 225"/>
              <a:gd name="T16" fmla="*/ 114 w 122"/>
              <a:gd name="T17" fmla="*/ 35 h 225"/>
              <a:gd name="T18" fmla="*/ 111 w 122"/>
              <a:gd name="T19" fmla="*/ 42 h 225"/>
              <a:gd name="T20" fmla="*/ 14 w 122"/>
              <a:gd name="T21" fmla="*/ 71 h 225"/>
              <a:gd name="T22" fmla="*/ 9 w 122"/>
              <a:gd name="T23" fmla="*/ 67 h 225"/>
              <a:gd name="T24" fmla="*/ 8 w 122"/>
              <a:gd name="T25" fmla="*/ 59 h 225"/>
              <a:gd name="T26" fmla="*/ 106 w 122"/>
              <a:gd name="T27" fmla="*/ 28 h 225"/>
              <a:gd name="T28" fmla="*/ 14 w 122"/>
              <a:gd name="T29" fmla="*/ 43 h 225"/>
              <a:gd name="T30" fmla="*/ 66 w 122"/>
              <a:gd name="T31" fmla="*/ 28 h 225"/>
              <a:gd name="T32" fmla="*/ 73 w 122"/>
              <a:gd name="T33" fmla="*/ 10 h 225"/>
              <a:gd name="T34" fmla="*/ 9 w 122"/>
              <a:gd name="T35" fmla="*/ 17 h 225"/>
              <a:gd name="T36" fmla="*/ 3 w 122"/>
              <a:gd name="T37" fmla="*/ 35 h 225"/>
              <a:gd name="T38" fmla="*/ 61 w 122"/>
              <a:gd name="T39" fmla="*/ 8 h 225"/>
              <a:gd name="T40" fmla="*/ 67 w 122"/>
              <a:gd name="T41" fmla="*/ 12 h 225"/>
              <a:gd name="T42" fmla="*/ 65 w 122"/>
              <a:gd name="T43" fmla="*/ 22 h 225"/>
              <a:gd name="T44" fmla="*/ 14 w 122"/>
              <a:gd name="T45" fmla="*/ 37 h 225"/>
              <a:gd name="T46" fmla="*/ 8 w 122"/>
              <a:gd name="T47" fmla="*/ 30 h 225"/>
              <a:gd name="T48" fmla="*/ 120 w 122"/>
              <a:gd name="T49" fmla="*/ 101 h 225"/>
              <a:gd name="T50" fmla="*/ 105 w 122"/>
              <a:gd name="T51" fmla="*/ 90 h 225"/>
              <a:gd name="T52" fmla="*/ 72 w 122"/>
              <a:gd name="T53" fmla="*/ 110 h 225"/>
              <a:gd name="T54" fmla="*/ 55 w 122"/>
              <a:gd name="T55" fmla="*/ 138 h 225"/>
              <a:gd name="T56" fmla="*/ 53 w 122"/>
              <a:gd name="T57" fmla="*/ 99 h 225"/>
              <a:gd name="T58" fmla="*/ 119 w 122"/>
              <a:gd name="T59" fmla="*/ 76 h 225"/>
              <a:gd name="T60" fmla="*/ 119 w 122"/>
              <a:gd name="T61" fmla="*/ 64 h 225"/>
              <a:gd name="T62" fmla="*/ 9 w 122"/>
              <a:gd name="T63" fmla="*/ 85 h 225"/>
              <a:gd name="T64" fmla="*/ 1 w 122"/>
              <a:gd name="T65" fmla="*/ 97 h 225"/>
              <a:gd name="T66" fmla="*/ 3 w 122"/>
              <a:gd name="T67" fmla="*/ 102 h 225"/>
              <a:gd name="T68" fmla="*/ 11 w 122"/>
              <a:gd name="T69" fmla="*/ 110 h 225"/>
              <a:gd name="T70" fmla="*/ 28 w 122"/>
              <a:gd name="T71" fmla="*/ 121 h 225"/>
              <a:gd name="T72" fmla="*/ 17 w 122"/>
              <a:gd name="T73" fmla="*/ 138 h 225"/>
              <a:gd name="T74" fmla="*/ 40 w 122"/>
              <a:gd name="T75" fmla="*/ 209 h 225"/>
              <a:gd name="T76" fmla="*/ 53 w 122"/>
              <a:gd name="T77" fmla="*/ 225 h 225"/>
              <a:gd name="T78" fmla="*/ 87 w 122"/>
              <a:gd name="T79" fmla="*/ 214 h 225"/>
              <a:gd name="T80" fmla="*/ 110 w 122"/>
              <a:gd name="T81" fmla="*/ 187 h 225"/>
              <a:gd name="T82" fmla="*/ 99 w 122"/>
              <a:gd name="T83" fmla="*/ 138 h 225"/>
              <a:gd name="T84" fmla="*/ 104 w 122"/>
              <a:gd name="T85" fmla="*/ 117 h 225"/>
              <a:gd name="T86" fmla="*/ 120 w 122"/>
              <a:gd name="T87" fmla="*/ 101 h 225"/>
              <a:gd name="T88" fmla="*/ 47 w 122"/>
              <a:gd name="T89" fmla="*/ 101 h 225"/>
              <a:gd name="T90" fmla="*/ 49 w 122"/>
              <a:gd name="T91" fmla="*/ 138 h 225"/>
              <a:gd name="T92" fmla="*/ 35 w 122"/>
              <a:gd name="T93" fmla="*/ 121 h 225"/>
              <a:gd name="T94" fmla="*/ 24 w 122"/>
              <a:gd name="T95" fmla="*/ 108 h 225"/>
              <a:gd name="T96" fmla="*/ 12 w 122"/>
              <a:gd name="T97" fmla="*/ 104 h 225"/>
              <a:gd name="T98" fmla="*/ 8 w 122"/>
              <a:gd name="T99" fmla="*/ 97 h 225"/>
              <a:gd name="T100" fmla="*/ 8 w 122"/>
              <a:gd name="T101" fmla="*/ 93 h 225"/>
              <a:gd name="T102" fmla="*/ 12 w 122"/>
              <a:gd name="T103" fmla="*/ 90 h 225"/>
              <a:gd name="T104" fmla="*/ 24 w 122"/>
              <a:gd name="T105" fmla="*/ 86 h 225"/>
              <a:gd name="T106" fmla="*/ 108 w 122"/>
              <a:gd name="T107" fmla="*/ 62 h 225"/>
              <a:gd name="T108" fmla="*/ 114 w 122"/>
              <a:gd name="T109" fmla="*/ 69 h 225"/>
              <a:gd name="T110" fmla="*/ 111 w 122"/>
              <a:gd name="T111" fmla="*/ 76 h 225"/>
              <a:gd name="T112" fmla="*/ 43 w 122"/>
              <a:gd name="T113" fmla="*/ 98 h 225"/>
              <a:gd name="T114" fmla="*/ 103 w 122"/>
              <a:gd name="T115" fmla="*/ 111 h 225"/>
              <a:gd name="T116" fmla="*/ 92 w 122"/>
              <a:gd name="T117" fmla="*/ 138 h 225"/>
              <a:gd name="T118" fmla="*/ 78 w 122"/>
              <a:gd name="T119" fmla="*/ 110 h 225"/>
              <a:gd name="T120" fmla="*/ 106 w 122"/>
              <a:gd name="T121" fmla="*/ 96 h 225"/>
              <a:gd name="T122" fmla="*/ 114 w 122"/>
              <a:gd name="T123" fmla="*/ 103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2" h="225">
                <a:moveTo>
                  <a:pt x="3" y="57"/>
                </a:moveTo>
                <a:cubicBezTo>
                  <a:pt x="1" y="59"/>
                  <a:pt x="1" y="62"/>
                  <a:pt x="2" y="65"/>
                </a:cubicBezTo>
                <a:cubicBezTo>
                  <a:pt x="3" y="69"/>
                  <a:pt x="3" y="69"/>
                  <a:pt x="3" y="69"/>
                </a:cubicBezTo>
                <a:cubicBezTo>
                  <a:pt x="4" y="74"/>
                  <a:pt x="9" y="77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5" y="77"/>
                  <a:pt x="16" y="77"/>
                  <a:pt x="17" y="76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5" y="47"/>
                  <a:pt x="118" y="45"/>
                  <a:pt x="119" y="42"/>
                </a:cubicBezTo>
                <a:cubicBezTo>
                  <a:pt x="120" y="40"/>
                  <a:pt x="121" y="37"/>
                  <a:pt x="120" y="34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17" y="25"/>
                  <a:pt x="113" y="22"/>
                  <a:pt x="108" y="22"/>
                </a:cubicBezTo>
                <a:cubicBezTo>
                  <a:pt x="107" y="22"/>
                  <a:pt x="106" y="22"/>
                  <a:pt x="105" y="23"/>
                </a:cubicBezTo>
                <a:cubicBezTo>
                  <a:pt x="9" y="51"/>
                  <a:pt x="9" y="51"/>
                  <a:pt x="9" y="51"/>
                </a:cubicBezTo>
                <a:cubicBezTo>
                  <a:pt x="6" y="52"/>
                  <a:pt x="4" y="54"/>
                  <a:pt x="3" y="57"/>
                </a:cubicBezTo>
                <a:close/>
                <a:moveTo>
                  <a:pt x="106" y="28"/>
                </a:moveTo>
                <a:cubicBezTo>
                  <a:pt x="107" y="28"/>
                  <a:pt x="107" y="28"/>
                  <a:pt x="108" y="28"/>
                </a:cubicBezTo>
                <a:cubicBezTo>
                  <a:pt x="110" y="28"/>
                  <a:pt x="112" y="30"/>
                  <a:pt x="113" y="32"/>
                </a:cubicBezTo>
                <a:cubicBezTo>
                  <a:pt x="114" y="35"/>
                  <a:pt x="114" y="35"/>
                  <a:pt x="114" y="35"/>
                </a:cubicBezTo>
                <a:cubicBezTo>
                  <a:pt x="115" y="37"/>
                  <a:pt x="114" y="38"/>
                  <a:pt x="114" y="40"/>
                </a:cubicBezTo>
                <a:cubicBezTo>
                  <a:pt x="113" y="41"/>
                  <a:pt x="112" y="42"/>
                  <a:pt x="111" y="42"/>
                </a:cubicBezTo>
                <a:cubicBezTo>
                  <a:pt x="15" y="71"/>
                  <a:pt x="15" y="71"/>
                  <a:pt x="15" y="71"/>
                </a:cubicBezTo>
                <a:cubicBezTo>
                  <a:pt x="15" y="71"/>
                  <a:pt x="14" y="71"/>
                  <a:pt x="14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11" y="71"/>
                  <a:pt x="9" y="69"/>
                  <a:pt x="9" y="67"/>
                </a:cubicBezTo>
                <a:cubicBezTo>
                  <a:pt x="8" y="63"/>
                  <a:pt x="8" y="63"/>
                  <a:pt x="8" y="63"/>
                </a:cubicBezTo>
                <a:cubicBezTo>
                  <a:pt x="7" y="62"/>
                  <a:pt x="7" y="61"/>
                  <a:pt x="8" y="59"/>
                </a:cubicBezTo>
                <a:cubicBezTo>
                  <a:pt x="9" y="58"/>
                  <a:pt x="10" y="57"/>
                  <a:pt x="11" y="57"/>
                </a:cubicBezTo>
                <a:lnTo>
                  <a:pt x="106" y="28"/>
                </a:lnTo>
                <a:close/>
                <a:moveTo>
                  <a:pt x="3" y="35"/>
                </a:moveTo>
                <a:cubicBezTo>
                  <a:pt x="4" y="40"/>
                  <a:pt x="9" y="43"/>
                  <a:pt x="14" y="43"/>
                </a:cubicBezTo>
                <a:cubicBezTo>
                  <a:pt x="15" y="43"/>
                  <a:pt x="16" y="43"/>
                  <a:pt x="17" y="43"/>
                </a:cubicBezTo>
                <a:cubicBezTo>
                  <a:pt x="66" y="28"/>
                  <a:pt x="66" y="28"/>
                  <a:pt x="66" y="28"/>
                </a:cubicBezTo>
                <a:cubicBezTo>
                  <a:pt x="72" y="26"/>
                  <a:pt x="76" y="19"/>
                  <a:pt x="74" y="13"/>
                </a:cubicBezTo>
                <a:cubicBezTo>
                  <a:pt x="73" y="10"/>
                  <a:pt x="73" y="10"/>
                  <a:pt x="73" y="10"/>
                </a:cubicBezTo>
                <a:cubicBezTo>
                  <a:pt x="71" y="4"/>
                  <a:pt x="65" y="0"/>
                  <a:pt x="59" y="2"/>
                </a:cubicBezTo>
                <a:cubicBezTo>
                  <a:pt x="9" y="17"/>
                  <a:pt x="9" y="17"/>
                  <a:pt x="9" y="17"/>
                </a:cubicBezTo>
                <a:cubicBezTo>
                  <a:pt x="3" y="19"/>
                  <a:pt x="0" y="25"/>
                  <a:pt x="2" y="31"/>
                </a:cubicBezTo>
                <a:lnTo>
                  <a:pt x="3" y="35"/>
                </a:lnTo>
                <a:close/>
                <a:moveTo>
                  <a:pt x="11" y="23"/>
                </a:move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2" y="8"/>
                  <a:pt x="62" y="8"/>
                </a:cubicBezTo>
                <a:cubicBezTo>
                  <a:pt x="64" y="8"/>
                  <a:pt x="67" y="9"/>
                  <a:pt x="67" y="12"/>
                </a:cubicBezTo>
                <a:cubicBezTo>
                  <a:pt x="68" y="15"/>
                  <a:pt x="68" y="15"/>
                  <a:pt x="68" y="15"/>
                </a:cubicBezTo>
                <a:cubicBezTo>
                  <a:pt x="69" y="18"/>
                  <a:pt x="68" y="21"/>
                  <a:pt x="65" y="22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4" y="37"/>
                  <a:pt x="14" y="37"/>
                </a:cubicBezTo>
                <a:cubicBezTo>
                  <a:pt x="11" y="37"/>
                  <a:pt x="9" y="36"/>
                  <a:pt x="9" y="33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27"/>
                  <a:pt x="8" y="24"/>
                  <a:pt x="11" y="23"/>
                </a:cubicBezTo>
                <a:close/>
                <a:moveTo>
                  <a:pt x="120" y="101"/>
                </a:moveTo>
                <a:cubicBezTo>
                  <a:pt x="119" y="97"/>
                  <a:pt x="119" y="97"/>
                  <a:pt x="119" y="97"/>
                </a:cubicBezTo>
                <a:cubicBezTo>
                  <a:pt x="117" y="92"/>
                  <a:pt x="110" y="88"/>
                  <a:pt x="105" y="90"/>
                </a:cubicBezTo>
                <a:cubicBezTo>
                  <a:pt x="82" y="96"/>
                  <a:pt x="82" y="96"/>
                  <a:pt x="82" y="96"/>
                </a:cubicBezTo>
                <a:cubicBezTo>
                  <a:pt x="76" y="98"/>
                  <a:pt x="72" y="104"/>
                  <a:pt x="72" y="110"/>
                </a:cubicBezTo>
                <a:cubicBezTo>
                  <a:pt x="72" y="138"/>
                  <a:pt x="72" y="138"/>
                  <a:pt x="72" y="138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5" y="104"/>
                  <a:pt x="54" y="101"/>
                  <a:pt x="53" y="99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5" y="81"/>
                  <a:pt x="118" y="79"/>
                  <a:pt x="119" y="76"/>
                </a:cubicBezTo>
                <a:cubicBezTo>
                  <a:pt x="120" y="73"/>
                  <a:pt x="121" y="70"/>
                  <a:pt x="120" y="67"/>
                </a:cubicBezTo>
                <a:cubicBezTo>
                  <a:pt x="119" y="64"/>
                  <a:pt x="119" y="64"/>
                  <a:pt x="119" y="64"/>
                </a:cubicBezTo>
                <a:cubicBezTo>
                  <a:pt x="117" y="58"/>
                  <a:pt x="110" y="54"/>
                  <a:pt x="105" y="56"/>
                </a:cubicBezTo>
                <a:cubicBezTo>
                  <a:pt x="9" y="85"/>
                  <a:pt x="9" y="85"/>
                  <a:pt x="9" y="85"/>
                </a:cubicBezTo>
                <a:cubicBezTo>
                  <a:pt x="6" y="86"/>
                  <a:pt x="4" y="88"/>
                  <a:pt x="3" y="90"/>
                </a:cubicBezTo>
                <a:cubicBezTo>
                  <a:pt x="1" y="92"/>
                  <a:pt x="1" y="95"/>
                  <a:pt x="1" y="97"/>
                </a:cubicBezTo>
                <a:cubicBezTo>
                  <a:pt x="2" y="98"/>
                  <a:pt x="2" y="98"/>
                  <a:pt x="2" y="99"/>
                </a:cubicBezTo>
                <a:cubicBezTo>
                  <a:pt x="3" y="102"/>
                  <a:pt x="3" y="102"/>
                  <a:pt x="3" y="102"/>
                </a:cubicBezTo>
                <a:cubicBezTo>
                  <a:pt x="4" y="106"/>
                  <a:pt x="7" y="109"/>
                  <a:pt x="10" y="110"/>
                </a:cubicBezTo>
                <a:cubicBezTo>
                  <a:pt x="11" y="110"/>
                  <a:pt x="11" y="110"/>
                  <a:pt x="11" y="110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26" y="114"/>
                  <a:pt x="28" y="118"/>
                  <a:pt x="28" y="121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17" y="187"/>
                  <a:pt x="17" y="187"/>
                  <a:pt x="17" y="187"/>
                </a:cubicBezTo>
                <a:cubicBezTo>
                  <a:pt x="17" y="199"/>
                  <a:pt x="28" y="208"/>
                  <a:pt x="40" y="209"/>
                </a:cubicBezTo>
                <a:cubicBezTo>
                  <a:pt x="40" y="214"/>
                  <a:pt x="40" y="214"/>
                  <a:pt x="40" y="214"/>
                </a:cubicBezTo>
                <a:cubicBezTo>
                  <a:pt x="40" y="220"/>
                  <a:pt x="46" y="225"/>
                  <a:pt x="53" y="225"/>
                </a:cubicBezTo>
                <a:cubicBezTo>
                  <a:pt x="74" y="225"/>
                  <a:pt x="74" y="225"/>
                  <a:pt x="74" y="225"/>
                </a:cubicBezTo>
                <a:cubicBezTo>
                  <a:pt x="81" y="225"/>
                  <a:pt x="87" y="220"/>
                  <a:pt x="87" y="214"/>
                </a:cubicBezTo>
                <a:cubicBezTo>
                  <a:pt x="87" y="209"/>
                  <a:pt x="87" y="209"/>
                  <a:pt x="87" y="209"/>
                </a:cubicBezTo>
                <a:cubicBezTo>
                  <a:pt x="99" y="208"/>
                  <a:pt x="110" y="199"/>
                  <a:pt x="110" y="187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99" y="138"/>
                  <a:pt x="99" y="138"/>
                  <a:pt x="99" y="138"/>
                </a:cubicBezTo>
                <a:cubicBezTo>
                  <a:pt x="99" y="125"/>
                  <a:pt x="99" y="125"/>
                  <a:pt x="99" y="125"/>
                </a:cubicBezTo>
                <a:cubicBezTo>
                  <a:pt x="99" y="122"/>
                  <a:pt x="101" y="118"/>
                  <a:pt x="104" y="117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8" y="113"/>
                  <a:pt x="122" y="107"/>
                  <a:pt x="120" y="101"/>
                </a:cubicBezTo>
                <a:close/>
                <a:moveTo>
                  <a:pt x="43" y="98"/>
                </a:moveTo>
                <a:cubicBezTo>
                  <a:pt x="45" y="99"/>
                  <a:pt x="46" y="100"/>
                  <a:pt x="47" y="101"/>
                </a:cubicBezTo>
                <a:cubicBezTo>
                  <a:pt x="48" y="103"/>
                  <a:pt x="49" y="104"/>
                  <a:pt x="49" y="106"/>
                </a:cubicBezTo>
                <a:cubicBezTo>
                  <a:pt x="49" y="138"/>
                  <a:pt x="49" y="138"/>
                  <a:pt x="49" y="138"/>
                </a:cubicBezTo>
                <a:cubicBezTo>
                  <a:pt x="35" y="138"/>
                  <a:pt x="35" y="138"/>
                  <a:pt x="35" y="138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16"/>
                  <a:pt x="30" y="110"/>
                  <a:pt x="25" y="108"/>
                </a:cubicBezTo>
                <a:cubicBezTo>
                  <a:pt x="25" y="108"/>
                  <a:pt x="24" y="108"/>
                  <a:pt x="24" y="108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0" y="104"/>
                  <a:pt x="9" y="102"/>
                  <a:pt x="9" y="101"/>
                </a:cubicBezTo>
                <a:cubicBezTo>
                  <a:pt x="8" y="97"/>
                  <a:pt x="8" y="97"/>
                  <a:pt x="8" y="97"/>
                </a:cubicBezTo>
                <a:cubicBezTo>
                  <a:pt x="8" y="97"/>
                  <a:pt x="8" y="97"/>
                  <a:pt x="8" y="97"/>
                </a:cubicBezTo>
                <a:cubicBezTo>
                  <a:pt x="7" y="96"/>
                  <a:pt x="7" y="94"/>
                  <a:pt x="8" y="93"/>
                </a:cubicBezTo>
                <a:cubicBezTo>
                  <a:pt x="9" y="92"/>
                  <a:pt x="10" y="91"/>
                  <a:pt x="11" y="90"/>
                </a:cubicBezTo>
                <a:cubicBezTo>
                  <a:pt x="12" y="90"/>
                  <a:pt x="12" y="90"/>
                  <a:pt x="12" y="90"/>
                </a:cubicBezTo>
                <a:cubicBezTo>
                  <a:pt x="13" y="90"/>
                  <a:pt x="13" y="90"/>
                  <a:pt x="13" y="90"/>
                </a:cubicBezTo>
                <a:cubicBezTo>
                  <a:pt x="24" y="86"/>
                  <a:pt x="24" y="86"/>
                  <a:pt x="24" y="86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07" y="62"/>
                  <a:pt x="107" y="62"/>
                  <a:pt x="108" y="62"/>
                </a:cubicBezTo>
                <a:cubicBezTo>
                  <a:pt x="110" y="62"/>
                  <a:pt x="112" y="63"/>
                  <a:pt x="113" y="66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5" y="71"/>
                  <a:pt x="114" y="72"/>
                  <a:pt x="114" y="73"/>
                </a:cubicBezTo>
                <a:cubicBezTo>
                  <a:pt x="113" y="74"/>
                  <a:pt x="112" y="75"/>
                  <a:pt x="111" y="76"/>
                </a:cubicBezTo>
                <a:cubicBezTo>
                  <a:pt x="49" y="94"/>
                  <a:pt x="49" y="94"/>
                  <a:pt x="49" y="94"/>
                </a:cubicBezTo>
                <a:cubicBezTo>
                  <a:pt x="39" y="97"/>
                  <a:pt x="43" y="98"/>
                  <a:pt x="43" y="98"/>
                </a:cubicBezTo>
                <a:close/>
                <a:moveTo>
                  <a:pt x="111" y="109"/>
                </a:moveTo>
                <a:cubicBezTo>
                  <a:pt x="103" y="111"/>
                  <a:pt x="103" y="111"/>
                  <a:pt x="103" y="111"/>
                </a:cubicBezTo>
                <a:cubicBezTo>
                  <a:pt x="97" y="113"/>
                  <a:pt x="92" y="119"/>
                  <a:pt x="92" y="125"/>
                </a:cubicBezTo>
                <a:cubicBezTo>
                  <a:pt x="92" y="138"/>
                  <a:pt x="92" y="138"/>
                  <a:pt x="92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78" y="107"/>
                  <a:pt x="81" y="103"/>
                  <a:pt x="84" y="102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9" y="95"/>
                  <a:pt x="112" y="96"/>
                  <a:pt x="113" y="99"/>
                </a:cubicBezTo>
                <a:cubicBezTo>
                  <a:pt x="114" y="103"/>
                  <a:pt x="114" y="103"/>
                  <a:pt x="114" y="103"/>
                </a:cubicBezTo>
                <a:cubicBezTo>
                  <a:pt x="115" y="106"/>
                  <a:pt x="113" y="109"/>
                  <a:pt x="111" y="10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46" tIns="34275" rIns="68546" bIns="34275" numCol="1" anchor="t" anchorCtr="0" compatLnSpc="1">
            <a:prstTxWarp prst="textNoShape">
              <a:avLst/>
            </a:prstTxWarp>
          </a:bodyPr>
          <a:lstStyle/>
          <a:p>
            <a:endParaRPr lang="en-US" sz="1575"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A6ADB5B-4913-DAFB-202A-E74E6ADB71A5}"/>
              </a:ext>
            </a:extLst>
          </p:cNvPr>
          <p:cNvGrpSpPr/>
          <p:nvPr/>
        </p:nvGrpSpPr>
        <p:grpSpPr>
          <a:xfrm>
            <a:off x="7722671" y="1849909"/>
            <a:ext cx="2859096" cy="791122"/>
            <a:chOff x="-94764" y="1931934"/>
            <a:chExt cx="2859096" cy="7911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8F3DE34-FB5F-6A90-114D-57E3B38D4E03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A963AB1-9F76-47F3-E3CF-AAB3D29465A8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DD2E13D-70BE-E462-4E2B-DF84F037CE33}"/>
              </a:ext>
            </a:extLst>
          </p:cNvPr>
          <p:cNvGrpSpPr/>
          <p:nvPr/>
        </p:nvGrpSpPr>
        <p:grpSpPr>
          <a:xfrm>
            <a:off x="1639222" y="1849909"/>
            <a:ext cx="2880264" cy="791122"/>
            <a:chOff x="-94764" y="1931934"/>
            <a:chExt cx="2880264" cy="7911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F63AEB7-A4C9-7523-E1AF-912E4F95A75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AC3AEC1-F0C4-0AC7-D006-5165DB6C3490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B4A4B2A-7EE0-E210-4271-7BB905801299}"/>
              </a:ext>
            </a:extLst>
          </p:cNvPr>
          <p:cNvGrpSpPr/>
          <p:nvPr/>
        </p:nvGrpSpPr>
        <p:grpSpPr>
          <a:xfrm>
            <a:off x="7722671" y="4634453"/>
            <a:ext cx="2859096" cy="791122"/>
            <a:chOff x="-94764" y="1931934"/>
            <a:chExt cx="2859096" cy="7911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0A45645-EE0E-8B92-7068-1B9C1D2F9719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96FA20E-C63F-0C19-5E63-B1A0E1DDA5B0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E1F831F4-9A6B-A484-C1F6-1B6641B32D2E}"/>
              </a:ext>
            </a:extLst>
          </p:cNvPr>
          <p:cNvGrpSpPr/>
          <p:nvPr/>
        </p:nvGrpSpPr>
        <p:grpSpPr>
          <a:xfrm>
            <a:off x="1639222" y="4634453"/>
            <a:ext cx="2880264" cy="791122"/>
            <a:chOff x="-94764" y="1931934"/>
            <a:chExt cx="2880264" cy="7911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1E1A70B-15EC-EEAE-476F-CF42107A9F4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B11A990-E46F-C10C-51EE-31E702B47B64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A7E7AD4B-9B85-4D61-D3F8-62E2179F507F}"/>
              </a:ext>
            </a:extLst>
          </p:cNvPr>
          <p:cNvGrpSpPr/>
          <p:nvPr/>
        </p:nvGrpSpPr>
        <p:grpSpPr>
          <a:xfrm>
            <a:off x="8432958" y="3248498"/>
            <a:ext cx="2859096" cy="791122"/>
            <a:chOff x="-94764" y="1931934"/>
            <a:chExt cx="2859096" cy="7911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338F6CC-4AAF-B61E-2232-C26CC6E6A95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05029F6-7AA2-74CB-B83A-04838BEFE168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2FC5344-F5CB-21ED-81D9-8DA5BB9B36B1}"/>
              </a:ext>
            </a:extLst>
          </p:cNvPr>
          <p:cNvGrpSpPr/>
          <p:nvPr/>
        </p:nvGrpSpPr>
        <p:grpSpPr>
          <a:xfrm>
            <a:off x="877516" y="3248498"/>
            <a:ext cx="2880264" cy="791122"/>
            <a:chOff x="-94764" y="1931934"/>
            <a:chExt cx="2880264" cy="79112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3C0EE9E-DC94-2C53-2B9B-84AD91BC99D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1B95252-E237-E011-696E-F0A2118536A5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08709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6" name="文本框 1625">
            <a:extLst>
              <a:ext uri="{FF2B5EF4-FFF2-40B4-BE49-F238E27FC236}">
                <a16:creationId xmlns:a16="http://schemas.microsoft.com/office/drawing/2014/main" id="{7D49AE97-AD05-DB0E-D871-CEA902C8D829}"/>
              </a:ext>
            </a:extLst>
          </p:cNvPr>
          <p:cNvSpPr txBox="1"/>
          <p:nvPr/>
        </p:nvSpPr>
        <p:spPr>
          <a:xfrm>
            <a:off x="959708" y="307191"/>
            <a:ext cx="37142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638" name="文本框 1637">
            <a:extLst>
              <a:ext uri="{FF2B5EF4-FFF2-40B4-BE49-F238E27FC236}">
                <a16:creationId xmlns:a16="http://schemas.microsoft.com/office/drawing/2014/main" id="{A76E99A7-2811-61C2-9CEE-39B9BDFA61B5}"/>
              </a:ext>
            </a:extLst>
          </p:cNvPr>
          <p:cNvSpPr txBox="1"/>
          <p:nvPr/>
        </p:nvSpPr>
        <p:spPr>
          <a:xfrm>
            <a:off x="302156" y="260707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" name="Freeform 8">
            <a:extLst>
              <a:ext uri="{FF2B5EF4-FFF2-40B4-BE49-F238E27FC236}">
                <a16:creationId xmlns:a16="http://schemas.microsoft.com/office/drawing/2014/main" id="{CE7DD99D-F559-E3BE-26FC-D94EB0212F40}"/>
              </a:ext>
            </a:extLst>
          </p:cNvPr>
          <p:cNvSpPr>
            <a:spLocks/>
          </p:cNvSpPr>
          <p:nvPr/>
        </p:nvSpPr>
        <p:spPr bwMode="auto">
          <a:xfrm>
            <a:off x="4172005" y="1768466"/>
            <a:ext cx="1909560" cy="1859857"/>
          </a:xfrm>
          <a:custGeom>
            <a:avLst/>
            <a:gdLst>
              <a:gd name="T0" fmla="*/ 275 w 913"/>
              <a:gd name="T1" fmla="*/ 0 h 735"/>
              <a:gd name="T2" fmla="*/ 636 w 913"/>
              <a:gd name="T3" fmla="*/ 0 h 735"/>
              <a:gd name="T4" fmla="*/ 637 w 913"/>
              <a:gd name="T5" fmla="*/ 0 h 735"/>
              <a:gd name="T6" fmla="*/ 638 w 913"/>
              <a:gd name="T7" fmla="*/ 0 h 735"/>
              <a:gd name="T8" fmla="*/ 911 w 913"/>
              <a:gd name="T9" fmla="*/ 273 h 735"/>
              <a:gd name="T10" fmla="*/ 913 w 913"/>
              <a:gd name="T11" fmla="*/ 735 h 735"/>
              <a:gd name="T12" fmla="*/ 677 w 913"/>
              <a:gd name="T13" fmla="*/ 557 h 735"/>
              <a:gd name="T14" fmla="*/ 275 w 913"/>
              <a:gd name="T15" fmla="*/ 550 h 735"/>
              <a:gd name="T16" fmla="*/ 0 w 913"/>
              <a:gd name="T17" fmla="*/ 275 h 735"/>
              <a:gd name="T18" fmla="*/ 275 w 913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3" h="735">
                <a:moveTo>
                  <a:pt x="275" y="0"/>
                </a:move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7" y="0"/>
                  <a:pt x="637" y="0"/>
                </a:cubicBezTo>
                <a:cubicBezTo>
                  <a:pt x="637" y="0"/>
                  <a:pt x="638" y="0"/>
                  <a:pt x="638" y="0"/>
                </a:cubicBezTo>
                <a:cubicBezTo>
                  <a:pt x="789" y="0"/>
                  <a:pt x="911" y="122"/>
                  <a:pt x="911" y="273"/>
                </a:cubicBezTo>
                <a:cubicBezTo>
                  <a:pt x="911" y="424"/>
                  <a:pt x="913" y="735"/>
                  <a:pt x="913" y="735"/>
                </a:cubicBezTo>
                <a:cubicBezTo>
                  <a:pt x="913" y="735"/>
                  <a:pt x="844" y="582"/>
                  <a:pt x="677" y="557"/>
                </a:cubicBezTo>
                <a:cubicBezTo>
                  <a:pt x="656" y="554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123"/>
                  <a:pt x="123" y="0"/>
                  <a:pt x="275" y="0"/>
                </a:cubicBezTo>
              </a:path>
            </a:pathLst>
          </a:cu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AU" sz="2400" dirty="0">
              <a:sym typeface="+mn-lt"/>
            </a:endParaRPr>
          </a:p>
        </p:txBody>
      </p:sp>
      <p:sp>
        <p:nvSpPr>
          <p:cNvPr id="3" name="文本框 70">
            <a:extLst>
              <a:ext uri="{FF2B5EF4-FFF2-40B4-BE49-F238E27FC236}">
                <a16:creationId xmlns:a16="http://schemas.microsoft.com/office/drawing/2014/main" id="{EC030904-9EE5-9161-B034-5DDD0811BFE8}"/>
              </a:ext>
            </a:extLst>
          </p:cNvPr>
          <p:cNvSpPr txBox="1"/>
          <p:nvPr/>
        </p:nvSpPr>
        <p:spPr>
          <a:xfrm>
            <a:off x="4602959" y="2314566"/>
            <a:ext cx="104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1D2CAA75-7E23-B5A3-B1E3-C4C2BAC655ED}"/>
              </a:ext>
            </a:extLst>
          </p:cNvPr>
          <p:cNvSpPr>
            <a:spLocks/>
          </p:cNvSpPr>
          <p:nvPr/>
        </p:nvSpPr>
        <p:spPr bwMode="auto">
          <a:xfrm>
            <a:off x="6118184" y="1768466"/>
            <a:ext cx="1912175" cy="1859857"/>
          </a:xfrm>
          <a:custGeom>
            <a:avLst/>
            <a:gdLst>
              <a:gd name="T0" fmla="*/ 639 w 914"/>
              <a:gd name="T1" fmla="*/ 0 h 735"/>
              <a:gd name="T2" fmla="*/ 277 w 914"/>
              <a:gd name="T3" fmla="*/ 0 h 735"/>
              <a:gd name="T4" fmla="*/ 276 w 914"/>
              <a:gd name="T5" fmla="*/ 0 h 735"/>
              <a:gd name="T6" fmla="*/ 275 w 914"/>
              <a:gd name="T7" fmla="*/ 0 h 735"/>
              <a:gd name="T8" fmla="*/ 2 w 914"/>
              <a:gd name="T9" fmla="*/ 273 h 735"/>
              <a:gd name="T10" fmla="*/ 0 w 914"/>
              <a:gd name="T11" fmla="*/ 735 h 735"/>
              <a:gd name="T12" fmla="*/ 237 w 914"/>
              <a:gd name="T13" fmla="*/ 557 h 735"/>
              <a:gd name="T14" fmla="*/ 639 w 914"/>
              <a:gd name="T15" fmla="*/ 550 h 735"/>
              <a:gd name="T16" fmla="*/ 914 w 914"/>
              <a:gd name="T17" fmla="*/ 275 h 735"/>
              <a:gd name="T18" fmla="*/ 639 w 914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4" h="735">
                <a:moveTo>
                  <a:pt x="639" y="0"/>
                </a:moveTo>
                <a:cubicBezTo>
                  <a:pt x="277" y="0"/>
                  <a:pt x="277" y="0"/>
                  <a:pt x="277" y="0"/>
                </a:cubicBezTo>
                <a:cubicBezTo>
                  <a:pt x="277" y="0"/>
                  <a:pt x="277" y="0"/>
                  <a:pt x="276" y="0"/>
                </a:cubicBezTo>
                <a:cubicBezTo>
                  <a:pt x="276" y="0"/>
                  <a:pt x="276" y="0"/>
                  <a:pt x="275" y="0"/>
                </a:cubicBezTo>
                <a:cubicBezTo>
                  <a:pt x="125" y="0"/>
                  <a:pt x="2" y="122"/>
                  <a:pt x="2" y="273"/>
                </a:cubicBezTo>
                <a:cubicBezTo>
                  <a:pt x="2" y="424"/>
                  <a:pt x="0" y="735"/>
                  <a:pt x="0" y="735"/>
                </a:cubicBezTo>
                <a:cubicBezTo>
                  <a:pt x="0" y="735"/>
                  <a:pt x="70" y="582"/>
                  <a:pt x="237" y="557"/>
                </a:cubicBezTo>
                <a:cubicBezTo>
                  <a:pt x="258" y="554"/>
                  <a:pt x="639" y="550"/>
                  <a:pt x="639" y="550"/>
                </a:cubicBezTo>
                <a:cubicBezTo>
                  <a:pt x="790" y="550"/>
                  <a:pt x="914" y="427"/>
                  <a:pt x="914" y="275"/>
                </a:cubicBezTo>
                <a:cubicBezTo>
                  <a:pt x="914" y="123"/>
                  <a:pt x="790" y="0"/>
                  <a:pt x="639" y="0"/>
                </a:cubicBezTo>
              </a:path>
            </a:pathLst>
          </a:custGeom>
          <a:solidFill>
            <a:srgbClr val="525253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AU" sz="24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D240DE44-BECB-F94E-46AF-E40469DA47E4}"/>
              </a:ext>
            </a:extLst>
          </p:cNvPr>
          <p:cNvSpPr>
            <a:spLocks/>
          </p:cNvSpPr>
          <p:nvPr/>
        </p:nvSpPr>
        <p:spPr bwMode="auto">
          <a:xfrm>
            <a:off x="4172005" y="3345814"/>
            <a:ext cx="1909560" cy="1859859"/>
          </a:xfrm>
          <a:custGeom>
            <a:avLst/>
            <a:gdLst>
              <a:gd name="T0" fmla="*/ 275 w 913"/>
              <a:gd name="T1" fmla="*/ 0 h 735"/>
              <a:gd name="T2" fmla="*/ 636 w 913"/>
              <a:gd name="T3" fmla="*/ 0 h 735"/>
              <a:gd name="T4" fmla="*/ 637 w 913"/>
              <a:gd name="T5" fmla="*/ 0 h 735"/>
              <a:gd name="T6" fmla="*/ 638 w 913"/>
              <a:gd name="T7" fmla="*/ 0 h 735"/>
              <a:gd name="T8" fmla="*/ 911 w 913"/>
              <a:gd name="T9" fmla="*/ 273 h 735"/>
              <a:gd name="T10" fmla="*/ 913 w 913"/>
              <a:gd name="T11" fmla="*/ 735 h 735"/>
              <a:gd name="T12" fmla="*/ 677 w 913"/>
              <a:gd name="T13" fmla="*/ 557 h 735"/>
              <a:gd name="T14" fmla="*/ 275 w 913"/>
              <a:gd name="T15" fmla="*/ 550 h 735"/>
              <a:gd name="T16" fmla="*/ 0 w 913"/>
              <a:gd name="T17" fmla="*/ 275 h 735"/>
              <a:gd name="T18" fmla="*/ 275 w 913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3" h="735">
                <a:moveTo>
                  <a:pt x="275" y="0"/>
                </a:move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7" y="0"/>
                  <a:pt x="637" y="0"/>
                </a:cubicBezTo>
                <a:cubicBezTo>
                  <a:pt x="637" y="0"/>
                  <a:pt x="638" y="0"/>
                  <a:pt x="638" y="0"/>
                </a:cubicBezTo>
                <a:cubicBezTo>
                  <a:pt x="789" y="0"/>
                  <a:pt x="911" y="122"/>
                  <a:pt x="911" y="273"/>
                </a:cubicBezTo>
                <a:cubicBezTo>
                  <a:pt x="911" y="424"/>
                  <a:pt x="913" y="735"/>
                  <a:pt x="913" y="735"/>
                </a:cubicBezTo>
                <a:cubicBezTo>
                  <a:pt x="913" y="735"/>
                  <a:pt x="844" y="582"/>
                  <a:pt x="677" y="557"/>
                </a:cubicBezTo>
                <a:cubicBezTo>
                  <a:pt x="656" y="554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123"/>
                  <a:pt x="123" y="0"/>
                  <a:pt x="275" y="0"/>
                </a:cubicBezTo>
              </a:path>
            </a:pathLst>
          </a:custGeom>
          <a:solidFill>
            <a:srgbClr val="525253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AU" sz="24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8" name="Freeform 10">
            <a:extLst>
              <a:ext uri="{FF2B5EF4-FFF2-40B4-BE49-F238E27FC236}">
                <a16:creationId xmlns:a16="http://schemas.microsoft.com/office/drawing/2014/main" id="{555786B2-A528-2808-9A90-6C36D1030BC4}"/>
              </a:ext>
            </a:extLst>
          </p:cNvPr>
          <p:cNvSpPr>
            <a:spLocks/>
          </p:cNvSpPr>
          <p:nvPr/>
        </p:nvSpPr>
        <p:spPr bwMode="auto">
          <a:xfrm>
            <a:off x="6118187" y="3348429"/>
            <a:ext cx="2406568" cy="2341171"/>
          </a:xfrm>
          <a:custGeom>
            <a:avLst/>
            <a:gdLst>
              <a:gd name="T0" fmla="*/ 1020384 w 1151"/>
              <a:gd name="T1" fmla="*/ 0 h 926"/>
              <a:gd name="T2" fmla="*/ 442928 w 1151"/>
              <a:gd name="T3" fmla="*/ 0 h 926"/>
              <a:gd name="T4" fmla="*/ 441659 w 1151"/>
              <a:gd name="T5" fmla="*/ 0 h 926"/>
              <a:gd name="T6" fmla="*/ 440390 w 1151"/>
              <a:gd name="T7" fmla="*/ 0 h 926"/>
              <a:gd name="T8" fmla="*/ 3807 w 1151"/>
              <a:gd name="T9" fmla="*/ 529890 h 926"/>
              <a:gd name="T10" fmla="*/ 0 w 1151"/>
              <a:gd name="T11" fmla="*/ 1422256 h 926"/>
              <a:gd name="T12" fmla="*/ 378202 w 1151"/>
              <a:gd name="T13" fmla="*/ 1079747 h 926"/>
              <a:gd name="T14" fmla="*/ 1020384 w 1151"/>
              <a:gd name="T15" fmla="*/ 1064388 h 926"/>
              <a:gd name="T16" fmla="*/ 1460774 w 1151"/>
              <a:gd name="T17" fmla="*/ 532962 h 926"/>
              <a:gd name="T18" fmla="*/ 1020384 w 1151"/>
              <a:gd name="T19" fmla="*/ 0 h 92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51"/>
              <a:gd name="T31" fmla="*/ 0 h 926"/>
              <a:gd name="T32" fmla="*/ 1151 w 1151"/>
              <a:gd name="T33" fmla="*/ 926 h 92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51" h="926">
                <a:moveTo>
                  <a:pt x="804" y="0"/>
                </a:move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8" y="0"/>
                  <a:pt x="348" y="0"/>
                </a:cubicBezTo>
                <a:cubicBezTo>
                  <a:pt x="348" y="0"/>
                  <a:pt x="347" y="0"/>
                  <a:pt x="347" y="0"/>
                </a:cubicBezTo>
                <a:cubicBezTo>
                  <a:pt x="157" y="0"/>
                  <a:pt x="3" y="154"/>
                  <a:pt x="3" y="345"/>
                </a:cubicBezTo>
                <a:cubicBezTo>
                  <a:pt x="3" y="535"/>
                  <a:pt x="0" y="926"/>
                  <a:pt x="0" y="926"/>
                </a:cubicBezTo>
                <a:cubicBezTo>
                  <a:pt x="0" y="926"/>
                  <a:pt x="88" y="734"/>
                  <a:pt x="298" y="703"/>
                </a:cubicBezTo>
                <a:cubicBezTo>
                  <a:pt x="325" y="699"/>
                  <a:pt x="804" y="693"/>
                  <a:pt x="804" y="693"/>
                </a:cubicBezTo>
                <a:cubicBezTo>
                  <a:pt x="996" y="693"/>
                  <a:pt x="1151" y="538"/>
                  <a:pt x="1151" y="347"/>
                </a:cubicBezTo>
                <a:cubicBezTo>
                  <a:pt x="1151" y="155"/>
                  <a:pt x="996" y="0"/>
                  <a:pt x="804" y="0"/>
                </a:cubicBezTo>
              </a:path>
            </a:pathLst>
          </a:cu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AU" sz="24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1" name="文本框 70">
            <a:extLst>
              <a:ext uri="{FF2B5EF4-FFF2-40B4-BE49-F238E27FC236}">
                <a16:creationId xmlns:a16="http://schemas.microsoft.com/office/drawing/2014/main" id="{B8C8D3B3-9860-70CC-AEE5-538CCBD42085}"/>
              </a:ext>
            </a:extLst>
          </p:cNvPr>
          <p:cNvSpPr txBox="1"/>
          <p:nvPr/>
        </p:nvSpPr>
        <p:spPr>
          <a:xfrm>
            <a:off x="6550445" y="2314566"/>
            <a:ext cx="104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2" name="文本框 70">
            <a:extLst>
              <a:ext uri="{FF2B5EF4-FFF2-40B4-BE49-F238E27FC236}">
                <a16:creationId xmlns:a16="http://schemas.microsoft.com/office/drawing/2014/main" id="{63A6AB10-49F3-B69A-6B90-FCEA9454D40A}"/>
              </a:ext>
            </a:extLst>
          </p:cNvPr>
          <p:cNvSpPr txBox="1"/>
          <p:nvPr/>
        </p:nvSpPr>
        <p:spPr>
          <a:xfrm>
            <a:off x="4602959" y="3909167"/>
            <a:ext cx="104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3" name="文本框 70">
            <a:extLst>
              <a:ext uri="{FF2B5EF4-FFF2-40B4-BE49-F238E27FC236}">
                <a16:creationId xmlns:a16="http://schemas.microsoft.com/office/drawing/2014/main" id="{A66610B0-F37E-6706-D8F1-87DFE5465038}"/>
              </a:ext>
            </a:extLst>
          </p:cNvPr>
          <p:cNvSpPr txBox="1"/>
          <p:nvPr/>
        </p:nvSpPr>
        <p:spPr>
          <a:xfrm>
            <a:off x="6797645" y="4106466"/>
            <a:ext cx="104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F961607-D055-61DF-9E6D-2647A0FA249A}"/>
              </a:ext>
            </a:extLst>
          </p:cNvPr>
          <p:cNvGrpSpPr/>
          <p:nvPr/>
        </p:nvGrpSpPr>
        <p:grpSpPr>
          <a:xfrm>
            <a:off x="8079678" y="2088282"/>
            <a:ext cx="2859096" cy="791122"/>
            <a:chOff x="-94764" y="1931934"/>
            <a:chExt cx="2859096" cy="7911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4A271A2-4BE5-87C8-1054-A60D528D07C0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B5AEAFA-0699-F703-7680-361EC2F23C8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50B3EE5-259B-D376-ECBD-BA18573FB76E}"/>
              </a:ext>
            </a:extLst>
          </p:cNvPr>
          <p:cNvGrpSpPr/>
          <p:nvPr/>
        </p:nvGrpSpPr>
        <p:grpSpPr>
          <a:xfrm>
            <a:off x="1252333" y="2088282"/>
            <a:ext cx="2880264" cy="791122"/>
            <a:chOff x="-94764" y="1931934"/>
            <a:chExt cx="2880264" cy="7911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B7773F5-B710-B67E-9FC4-20841C647A39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F5A9770-17C6-36D3-9C01-104EF2D799CA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76024D3-F503-5A9C-C1A2-B5B3FD25C4EC}"/>
              </a:ext>
            </a:extLst>
          </p:cNvPr>
          <p:cNvGrpSpPr/>
          <p:nvPr/>
        </p:nvGrpSpPr>
        <p:grpSpPr>
          <a:xfrm>
            <a:off x="1224270" y="3698205"/>
            <a:ext cx="2880264" cy="791122"/>
            <a:chOff x="-94764" y="1931934"/>
            <a:chExt cx="2880264" cy="7911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65DA73D-F9EB-5AB7-36D3-7D2FC2B71BEC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0AF05C2-834D-042D-AAAC-45A0F9A5F465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43345F7-AB8B-B7E1-2B73-BDB8AF8882CE}"/>
              </a:ext>
            </a:extLst>
          </p:cNvPr>
          <p:cNvGrpSpPr/>
          <p:nvPr/>
        </p:nvGrpSpPr>
        <p:grpSpPr>
          <a:xfrm>
            <a:off x="8586777" y="3840239"/>
            <a:ext cx="2859096" cy="791122"/>
            <a:chOff x="-94764" y="1931934"/>
            <a:chExt cx="2859096" cy="7911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B4BC837-18C6-16A4-854A-C16CCAA9D67C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9BAF31C-16FB-C634-97D1-DEB909BBE7B8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98459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6" name="文本框 1625">
            <a:extLst>
              <a:ext uri="{FF2B5EF4-FFF2-40B4-BE49-F238E27FC236}">
                <a16:creationId xmlns:a16="http://schemas.microsoft.com/office/drawing/2014/main" id="{7D49AE97-AD05-DB0E-D871-CEA902C8D829}"/>
              </a:ext>
            </a:extLst>
          </p:cNvPr>
          <p:cNvSpPr txBox="1"/>
          <p:nvPr/>
        </p:nvSpPr>
        <p:spPr>
          <a:xfrm>
            <a:off x="959708" y="307191"/>
            <a:ext cx="37142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638" name="文本框 1637">
            <a:extLst>
              <a:ext uri="{FF2B5EF4-FFF2-40B4-BE49-F238E27FC236}">
                <a16:creationId xmlns:a16="http://schemas.microsoft.com/office/drawing/2014/main" id="{A76E99A7-2811-61C2-9CEE-39B9BDFA61B5}"/>
              </a:ext>
            </a:extLst>
          </p:cNvPr>
          <p:cNvSpPr txBox="1"/>
          <p:nvPr/>
        </p:nvSpPr>
        <p:spPr>
          <a:xfrm>
            <a:off x="302156" y="260707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BC7CEB68-9080-511F-1A69-8D158228EC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9498700"/>
              </p:ext>
            </p:extLst>
          </p:nvPr>
        </p:nvGraphicFramePr>
        <p:xfrm>
          <a:off x="-1036189" y="891966"/>
          <a:ext cx="8090743" cy="53938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3AF3A439-C251-E90A-40C9-06E1A8945098}"/>
              </a:ext>
            </a:extLst>
          </p:cNvPr>
          <p:cNvSpPr/>
          <p:nvPr/>
        </p:nvSpPr>
        <p:spPr>
          <a:xfrm>
            <a:off x="5582515" y="1525815"/>
            <a:ext cx="2890982" cy="459234"/>
          </a:xfrm>
          <a:custGeom>
            <a:avLst/>
            <a:gdLst>
              <a:gd name="connsiteX0" fmla="*/ 0 w 5924272"/>
              <a:gd name="connsiteY0" fmla="*/ 0 h 941074"/>
              <a:gd name="connsiteX1" fmla="*/ 1602663 w 5924272"/>
              <a:gd name="connsiteY1" fmla="*/ 0 h 941074"/>
              <a:gd name="connsiteX2" fmla="*/ 2248409 w 5924272"/>
              <a:gd name="connsiteY2" fmla="*/ 0 h 941074"/>
              <a:gd name="connsiteX3" fmla="*/ 3205326 w 5924272"/>
              <a:gd name="connsiteY3" fmla="*/ 0 h 941074"/>
              <a:gd name="connsiteX4" fmla="*/ 3851072 w 5924272"/>
              <a:gd name="connsiteY4" fmla="*/ 0 h 941074"/>
              <a:gd name="connsiteX5" fmla="*/ 5453735 w 5924272"/>
              <a:gd name="connsiteY5" fmla="*/ 0 h 941074"/>
              <a:gd name="connsiteX6" fmla="*/ 5924272 w 5924272"/>
              <a:gd name="connsiteY6" fmla="*/ 470537 h 941074"/>
              <a:gd name="connsiteX7" fmla="*/ 5453735 w 5924272"/>
              <a:gd name="connsiteY7" fmla="*/ 941074 h 941074"/>
              <a:gd name="connsiteX8" fmla="*/ 3851072 w 5924272"/>
              <a:gd name="connsiteY8" fmla="*/ 941074 h 941074"/>
              <a:gd name="connsiteX9" fmla="*/ 3205326 w 5924272"/>
              <a:gd name="connsiteY9" fmla="*/ 941074 h 941074"/>
              <a:gd name="connsiteX10" fmla="*/ 2248409 w 5924272"/>
              <a:gd name="connsiteY10" fmla="*/ 941074 h 941074"/>
              <a:gd name="connsiteX11" fmla="*/ 1602663 w 5924272"/>
              <a:gd name="connsiteY11" fmla="*/ 941074 h 941074"/>
              <a:gd name="connsiteX12" fmla="*/ 0 w 5924272"/>
              <a:gd name="connsiteY12" fmla="*/ 941074 h 94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24272" h="941074">
                <a:moveTo>
                  <a:pt x="0" y="0"/>
                </a:moveTo>
                <a:lnTo>
                  <a:pt x="1602663" y="0"/>
                </a:lnTo>
                <a:lnTo>
                  <a:pt x="2248409" y="0"/>
                </a:lnTo>
                <a:lnTo>
                  <a:pt x="3205326" y="0"/>
                </a:lnTo>
                <a:lnTo>
                  <a:pt x="3851072" y="0"/>
                </a:lnTo>
                <a:lnTo>
                  <a:pt x="5453735" y="0"/>
                </a:lnTo>
                <a:cubicBezTo>
                  <a:pt x="5713606" y="0"/>
                  <a:pt x="5924272" y="210666"/>
                  <a:pt x="5924272" y="470537"/>
                </a:cubicBezTo>
                <a:cubicBezTo>
                  <a:pt x="5924272" y="730408"/>
                  <a:pt x="5713606" y="941074"/>
                  <a:pt x="5453735" y="941074"/>
                </a:cubicBezTo>
                <a:lnTo>
                  <a:pt x="3851072" y="941074"/>
                </a:lnTo>
                <a:lnTo>
                  <a:pt x="3205326" y="941074"/>
                </a:lnTo>
                <a:lnTo>
                  <a:pt x="2248409" y="941074"/>
                </a:lnTo>
                <a:lnTo>
                  <a:pt x="1602663" y="941074"/>
                </a:lnTo>
                <a:lnTo>
                  <a:pt x="0" y="941074"/>
                </a:lnTo>
                <a:close/>
              </a:path>
            </a:pathLst>
          </a:cu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198D9C76-2E4A-17DE-3B97-50A0D5E3C72E}"/>
              </a:ext>
            </a:extLst>
          </p:cNvPr>
          <p:cNvSpPr/>
          <p:nvPr/>
        </p:nvSpPr>
        <p:spPr>
          <a:xfrm>
            <a:off x="8713643" y="1525815"/>
            <a:ext cx="2890982" cy="459234"/>
          </a:xfrm>
          <a:custGeom>
            <a:avLst/>
            <a:gdLst>
              <a:gd name="connsiteX0" fmla="*/ 0 w 5924272"/>
              <a:gd name="connsiteY0" fmla="*/ 0 h 941074"/>
              <a:gd name="connsiteX1" fmla="*/ 1602663 w 5924272"/>
              <a:gd name="connsiteY1" fmla="*/ 0 h 941074"/>
              <a:gd name="connsiteX2" fmla="*/ 2248409 w 5924272"/>
              <a:gd name="connsiteY2" fmla="*/ 0 h 941074"/>
              <a:gd name="connsiteX3" fmla="*/ 3205326 w 5924272"/>
              <a:gd name="connsiteY3" fmla="*/ 0 h 941074"/>
              <a:gd name="connsiteX4" fmla="*/ 3851072 w 5924272"/>
              <a:gd name="connsiteY4" fmla="*/ 0 h 941074"/>
              <a:gd name="connsiteX5" fmla="*/ 5453735 w 5924272"/>
              <a:gd name="connsiteY5" fmla="*/ 0 h 941074"/>
              <a:gd name="connsiteX6" fmla="*/ 5924272 w 5924272"/>
              <a:gd name="connsiteY6" fmla="*/ 470537 h 941074"/>
              <a:gd name="connsiteX7" fmla="*/ 5453735 w 5924272"/>
              <a:gd name="connsiteY7" fmla="*/ 941074 h 941074"/>
              <a:gd name="connsiteX8" fmla="*/ 3851072 w 5924272"/>
              <a:gd name="connsiteY8" fmla="*/ 941074 h 941074"/>
              <a:gd name="connsiteX9" fmla="*/ 3205326 w 5924272"/>
              <a:gd name="connsiteY9" fmla="*/ 941074 h 941074"/>
              <a:gd name="connsiteX10" fmla="*/ 2248409 w 5924272"/>
              <a:gd name="connsiteY10" fmla="*/ 941074 h 941074"/>
              <a:gd name="connsiteX11" fmla="*/ 1602663 w 5924272"/>
              <a:gd name="connsiteY11" fmla="*/ 941074 h 941074"/>
              <a:gd name="connsiteX12" fmla="*/ 0 w 5924272"/>
              <a:gd name="connsiteY12" fmla="*/ 941074 h 94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24272" h="941074">
                <a:moveTo>
                  <a:pt x="0" y="0"/>
                </a:moveTo>
                <a:lnTo>
                  <a:pt x="1602663" y="0"/>
                </a:lnTo>
                <a:lnTo>
                  <a:pt x="2248409" y="0"/>
                </a:lnTo>
                <a:lnTo>
                  <a:pt x="3205326" y="0"/>
                </a:lnTo>
                <a:lnTo>
                  <a:pt x="3851072" y="0"/>
                </a:lnTo>
                <a:lnTo>
                  <a:pt x="5453735" y="0"/>
                </a:lnTo>
                <a:cubicBezTo>
                  <a:pt x="5713606" y="0"/>
                  <a:pt x="5924272" y="210666"/>
                  <a:pt x="5924272" y="470537"/>
                </a:cubicBezTo>
                <a:cubicBezTo>
                  <a:pt x="5924272" y="730408"/>
                  <a:pt x="5713606" y="941074"/>
                  <a:pt x="5453735" y="941074"/>
                </a:cubicBezTo>
                <a:lnTo>
                  <a:pt x="3851072" y="941074"/>
                </a:lnTo>
                <a:lnTo>
                  <a:pt x="3205326" y="941074"/>
                </a:lnTo>
                <a:lnTo>
                  <a:pt x="2248409" y="941074"/>
                </a:lnTo>
                <a:lnTo>
                  <a:pt x="1602663" y="941074"/>
                </a:lnTo>
                <a:lnTo>
                  <a:pt x="0" y="941074"/>
                </a:lnTo>
                <a:close/>
              </a:path>
            </a:pathLst>
          </a:custGeom>
          <a:solidFill>
            <a:srgbClr val="525253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411A6B4-C0FE-C267-F7AE-E4B680EC21D8}"/>
              </a:ext>
            </a:extLst>
          </p:cNvPr>
          <p:cNvGrpSpPr/>
          <p:nvPr/>
        </p:nvGrpSpPr>
        <p:grpSpPr>
          <a:xfrm>
            <a:off x="5503565" y="1589488"/>
            <a:ext cx="2859096" cy="1024511"/>
            <a:chOff x="-325673" y="1931934"/>
            <a:chExt cx="2859096" cy="1024511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8B25B84-E038-0698-2D2B-86752C76CAF7}"/>
                </a:ext>
              </a:extLst>
            </p:cNvPr>
            <p:cNvSpPr txBox="1"/>
            <p:nvPr/>
          </p:nvSpPr>
          <p:spPr>
            <a:xfrm>
              <a:off x="-325673" y="2423992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0D8A97C-62A8-8F6C-CB32-9DD4792445DD}"/>
                </a:ext>
              </a:extLst>
            </p:cNvPr>
            <p:cNvSpPr txBox="1"/>
            <p:nvPr/>
          </p:nvSpPr>
          <p:spPr>
            <a:xfrm>
              <a:off x="10753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35B3643-B491-66DA-DAA4-C37B8E9B0CF5}"/>
              </a:ext>
            </a:extLst>
          </p:cNvPr>
          <p:cNvGrpSpPr/>
          <p:nvPr/>
        </p:nvGrpSpPr>
        <p:grpSpPr>
          <a:xfrm>
            <a:off x="8625456" y="1589488"/>
            <a:ext cx="2859096" cy="1024511"/>
            <a:chOff x="-325673" y="1931934"/>
            <a:chExt cx="2859096" cy="1024511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41F6F9C-0A6A-B37B-6ACE-5F79F822F3C7}"/>
                </a:ext>
              </a:extLst>
            </p:cNvPr>
            <p:cNvSpPr txBox="1"/>
            <p:nvPr/>
          </p:nvSpPr>
          <p:spPr>
            <a:xfrm>
              <a:off x="-325673" y="2423992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EC376A5-5475-9EE4-309D-ACFA6B9728C8}"/>
                </a:ext>
              </a:extLst>
            </p:cNvPr>
            <p:cNvSpPr txBox="1"/>
            <p:nvPr/>
          </p:nvSpPr>
          <p:spPr>
            <a:xfrm>
              <a:off x="10753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0B755DBE-57CA-CECB-F3DF-17C782C45534}"/>
              </a:ext>
            </a:extLst>
          </p:cNvPr>
          <p:cNvSpPr/>
          <p:nvPr/>
        </p:nvSpPr>
        <p:spPr>
          <a:xfrm>
            <a:off x="5582515" y="2920506"/>
            <a:ext cx="2890982" cy="459234"/>
          </a:xfrm>
          <a:custGeom>
            <a:avLst/>
            <a:gdLst>
              <a:gd name="connsiteX0" fmla="*/ 0 w 5924272"/>
              <a:gd name="connsiteY0" fmla="*/ 0 h 941074"/>
              <a:gd name="connsiteX1" fmla="*/ 1602663 w 5924272"/>
              <a:gd name="connsiteY1" fmla="*/ 0 h 941074"/>
              <a:gd name="connsiteX2" fmla="*/ 2248409 w 5924272"/>
              <a:gd name="connsiteY2" fmla="*/ 0 h 941074"/>
              <a:gd name="connsiteX3" fmla="*/ 3205326 w 5924272"/>
              <a:gd name="connsiteY3" fmla="*/ 0 h 941074"/>
              <a:gd name="connsiteX4" fmla="*/ 3851072 w 5924272"/>
              <a:gd name="connsiteY4" fmla="*/ 0 h 941074"/>
              <a:gd name="connsiteX5" fmla="*/ 5453735 w 5924272"/>
              <a:gd name="connsiteY5" fmla="*/ 0 h 941074"/>
              <a:gd name="connsiteX6" fmla="*/ 5924272 w 5924272"/>
              <a:gd name="connsiteY6" fmla="*/ 470537 h 941074"/>
              <a:gd name="connsiteX7" fmla="*/ 5453735 w 5924272"/>
              <a:gd name="connsiteY7" fmla="*/ 941074 h 941074"/>
              <a:gd name="connsiteX8" fmla="*/ 3851072 w 5924272"/>
              <a:gd name="connsiteY8" fmla="*/ 941074 h 941074"/>
              <a:gd name="connsiteX9" fmla="*/ 3205326 w 5924272"/>
              <a:gd name="connsiteY9" fmla="*/ 941074 h 941074"/>
              <a:gd name="connsiteX10" fmla="*/ 2248409 w 5924272"/>
              <a:gd name="connsiteY10" fmla="*/ 941074 h 941074"/>
              <a:gd name="connsiteX11" fmla="*/ 1602663 w 5924272"/>
              <a:gd name="connsiteY11" fmla="*/ 941074 h 941074"/>
              <a:gd name="connsiteX12" fmla="*/ 0 w 5924272"/>
              <a:gd name="connsiteY12" fmla="*/ 941074 h 94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24272" h="941074">
                <a:moveTo>
                  <a:pt x="0" y="0"/>
                </a:moveTo>
                <a:lnTo>
                  <a:pt x="1602663" y="0"/>
                </a:lnTo>
                <a:lnTo>
                  <a:pt x="2248409" y="0"/>
                </a:lnTo>
                <a:lnTo>
                  <a:pt x="3205326" y="0"/>
                </a:lnTo>
                <a:lnTo>
                  <a:pt x="3851072" y="0"/>
                </a:lnTo>
                <a:lnTo>
                  <a:pt x="5453735" y="0"/>
                </a:lnTo>
                <a:cubicBezTo>
                  <a:pt x="5713606" y="0"/>
                  <a:pt x="5924272" y="210666"/>
                  <a:pt x="5924272" y="470537"/>
                </a:cubicBezTo>
                <a:cubicBezTo>
                  <a:pt x="5924272" y="730408"/>
                  <a:pt x="5713606" y="941074"/>
                  <a:pt x="5453735" y="941074"/>
                </a:cubicBezTo>
                <a:lnTo>
                  <a:pt x="3851072" y="941074"/>
                </a:lnTo>
                <a:lnTo>
                  <a:pt x="3205326" y="941074"/>
                </a:lnTo>
                <a:lnTo>
                  <a:pt x="2248409" y="941074"/>
                </a:lnTo>
                <a:lnTo>
                  <a:pt x="1602663" y="941074"/>
                </a:lnTo>
                <a:lnTo>
                  <a:pt x="0" y="941074"/>
                </a:lnTo>
                <a:close/>
              </a:path>
            </a:pathLst>
          </a:custGeom>
          <a:solidFill>
            <a:srgbClr val="525253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3CF90A41-BBEB-D906-7699-F9F1B16D3AFB}"/>
              </a:ext>
            </a:extLst>
          </p:cNvPr>
          <p:cNvSpPr/>
          <p:nvPr/>
        </p:nvSpPr>
        <p:spPr>
          <a:xfrm>
            <a:off x="8713643" y="2920506"/>
            <a:ext cx="2890982" cy="459234"/>
          </a:xfrm>
          <a:custGeom>
            <a:avLst/>
            <a:gdLst>
              <a:gd name="connsiteX0" fmla="*/ 0 w 5924272"/>
              <a:gd name="connsiteY0" fmla="*/ 0 h 941074"/>
              <a:gd name="connsiteX1" fmla="*/ 1602663 w 5924272"/>
              <a:gd name="connsiteY1" fmla="*/ 0 h 941074"/>
              <a:gd name="connsiteX2" fmla="*/ 2248409 w 5924272"/>
              <a:gd name="connsiteY2" fmla="*/ 0 h 941074"/>
              <a:gd name="connsiteX3" fmla="*/ 3205326 w 5924272"/>
              <a:gd name="connsiteY3" fmla="*/ 0 h 941074"/>
              <a:gd name="connsiteX4" fmla="*/ 3851072 w 5924272"/>
              <a:gd name="connsiteY4" fmla="*/ 0 h 941074"/>
              <a:gd name="connsiteX5" fmla="*/ 5453735 w 5924272"/>
              <a:gd name="connsiteY5" fmla="*/ 0 h 941074"/>
              <a:gd name="connsiteX6" fmla="*/ 5924272 w 5924272"/>
              <a:gd name="connsiteY6" fmla="*/ 470537 h 941074"/>
              <a:gd name="connsiteX7" fmla="*/ 5453735 w 5924272"/>
              <a:gd name="connsiteY7" fmla="*/ 941074 h 941074"/>
              <a:gd name="connsiteX8" fmla="*/ 3851072 w 5924272"/>
              <a:gd name="connsiteY8" fmla="*/ 941074 h 941074"/>
              <a:gd name="connsiteX9" fmla="*/ 3205326 w 5924272"/>
              <a:gd name="connsiteY9" fmla="*/ 941074 h 941074"/>
              <a:gd name="connsiteX10" fmla="*/ 2248409 w 5924272"/>
              <a:gd name="connsiteY10" fmla="*/ 941074 h 941074"/>
              <a:gd name="connsiteX11" fmla="*/ 1602663 w 5924272"/>
              <a:gd name="connsiteY11" fmla="*/ 941074 h 941074"/>
              <a:gd name="connsiteX12" fmla="*/ 0 w 5924272"/>
              <a:gd name="connsiteY12" fmla="*/ 941074 h 94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24272" h="941074">
                <a:moveTo>
                  <a:pt x="0" y="0"/>
                </a:moveTo>
                <a:lnTo>
                  <a:pt x="1602663" y="0"/>
                </a:lnTo>
                <a:lnTo>
                  <a:pt x="2248409" y="0"/>
                </a:lnTo>
                <a:lnTo>
                  <a:pt x="3205326" y="0"/>
                </a:lnTo>
                <a:lnTo>
                  <a:pt x="3851072" y="0"/>
                </a:lnTo>
                <a:lnTo>
                  <a:pt x="5453735" y="0"/>
                </a:lnTo>
                <a:cubicBezTo>
                  <a:pt x="5713606" y="0"/>
                  <a:pt x="5924272" y="210666"/>
                  <a:pt x="5924272" y="470537"/>
                </a:cubicBezTo>
                <a:cubicBezTo>
                  <a:pt x="5924272" y="730408"/>
                  <a:pt x="5713606" y="941074"/>
                  <a:pt x="5453735" y="941074"/>
                </a:cubicBezTo>
                <a:lnTo>
                  <a:pt x="3851072" y="941074"/>
                </a:lnTo>
                <a:lnTo>
                  <a:pt x="3205326" y="941074"/>
                </a:lnTo>
                <a:lnTo>
                  <a:pt x="2248409" y="941074"/>
                </a:lnTo>
                <a:lnTo>
                  <a:pt x="1602663" y="941074"/>
                </a:lnTo>
                <a:lnTo>
                  <a:pt x="0" y="941074"/>
                </a:lnTo>
                <a:close/>
              </a:path>
            </a:pathLst>
          </a:cu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FCC63F2A-0E44-43A1-5A45-5B0A49FAE1A0}"/>
              </a:ext>
            </a:extLst>
          </p:cNvPr>
          <p:cNvGrpSpPr/>
          <p:nvPr/>
        </p:nvGrpSpPr>
        <p:grpSpPr>
          <a:xfrm>
            <a:off x="5503565" y="2984179"/>
            <a:ext cx="2859096" cy="1024511"/>
            <a:chOff x="-325673" y="1931934"/>
            <a:chExt cx="2859096" cy="1024511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EE3D698-54A2-75FD-9F7B-6B4618E7A886}"/>
                </a:ext>
              </a:extLst>
            </p:cNvPr>
            <p:cNvSpPr txBox="1"/>
            <p:nvPr/>
          </p:nvSpPr>
          <p:spPr>
            <a:xfrm>
              <a:off x="-325673" y="2423992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E277A4D-1662-749F-1A38-A540219BCADB}"/>
                </a:ext>
              </a:extLst>
            </p:cNvPr>
            <p:cNvSpPr txBox="1"/>
            <p:nvPr/>
          </p:nvSpPr>
          <p:spPr>
            <a:xfrm>
              <a:off x="10753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249F5395-36DD-191D-08B9-424F8C1B4B13}"/>
              </a:ext>
            </a:extLst>
          </p:cNvPr>
          <p:cNvGrpSpPr/>
          <p:nvPr/>
        </p:nvGrpSpPr>
        <p:grpSpPr>
          <a:xfrm>
            <a:off x="8625456" y="2984179"/>
            <a:ext cx="2859096" cy="1024511"/>
            <a:chOff x="-325673" y="1931934"/>
            <a:chExt cx="2859096" cy="1024511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602F084-C69A-F4D6-4C18-EB6734673AF4}"/>
                </a:ext>
              </a:extLst>
            </p:cNvPr>
            <p:cNvSpPr txBox="1"/>
            <p:nvPr/>
          </p:nvSpPr>
          <p:spPr>
            <a:xfrm>
              <a:off x="-325673" y="2423992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90998BD-C436-00BF-1135-9480E3D108CC}"/>
                </a:ext>
              </a:extLst>
            </p:cNvPr>
            <p:cNvSpPr txBox="1"/>
            <p:nvPr/>
          </p:nvSpPr>
          <p:spPr>
            <a:xfrm>
              <a:off x="10753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5CCB20D0-C881-AFB2-7EE5-FC17899D6FA2}"/>
              </a:ext>
            </a:extLst>
          </p:cNvPr>
          <p:cNvSpPr/>
          <p:nvPr/>
        </p:nvSpPr>
        <p:spPr>
          <a:xfrm>
            <a:off x="5582515" y="4315197"/>
            <a:ext cx="2890982" cy="459234"/>
          </a:xfrm>
          <a:custGeom>
            <a:avLst/>
            <a:gdLst>
              <a:gd name="connsiteX0" fmla="*/ 0 w 5924272"/>
              <a:gd name="connsiteY0" fmla="*/ 0 h 941074"/>
              <a:gd name="connsiteX1" fmla="*/ 1602663 w 5924272"/>
              <a:gd name="connsiteY1" fmla="*/ 0 h 941074"/>
              <a:gd name="connsiteX2" fmla="*/ 2248409 w 5924272"/>
              <a:gd name="connsiteY2" fmla="*/ 0 h 941074"/>
              <a:gd name="connsiteX3" fmla="*/ 3205326 w 5924272"/>
              <a:gd name="connsiteY3" fmla="*/ 0 h 941074"/>
              <a:gd name="connsiteX4" fmla="*/ 3851072 w 5924272"/>
              <a:gd name="connsiteY4" fmla="*/ 0 h 941074"/>
              <a:gd name="connsiteX5" fmla="*/ 5453735 w 5924272"/>
              <a:gd name="connsiteY5" fmla="*/ 0 h 941074"/>
              <a:gd name="connsiteX6" fmla="*/ 5924272 w 5924272"/>
              <a:gd name="connsiteY6" fmla="*/ 470537 h 941074"/>
              <a:gd name="connsiteX7" fmla="*/ 5453735 w 5924272"/>
              <a:gd name="connsiteY7" fmla="*/ 941074 h 941074"/>
              <a:gd name="connsiteX8" fmla="*/ 3851072 w 5924272"/>
              <a:gd name="connsiteY8" fmla="*/ 941074 h 941074"/>
              <a:gd name="connsiteX9" fmla="*/ 3205326 w 5924272"/>
              <a:gd name="connsiteY9" fmla="*/ 941074 h 941074"/>
              <a:gd name="connsiteX10" fmla="*/ 2248409 w 5924272"/>
              <a:gd name="connsiteY10" fmla="*/ 941074 h 941074"/>
              <a:gd name="connsiteX11" fmla="*/ 1602663 w 5924272"/>
              <a:gd name="connsiteY11" fmla="*/ 941074 h 941074"/>
              <a:gd name="connsiteX12" fmla="*/ 0 w 5924272"/>
              <a:gd name="connsiteY12" fmla="*/ 941074 h 94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24272" h="941074">
                <a:moveTo>
                  <a:pt x="0" y="0"/>
                </a:moveTo>
                <a:lnTo>
                  <a:pt x="1602663" y="0"/>
                </a:lnTo>
                <a:lnTo>
                  <a:pt x="2248409" y="0"/>
                </a:lnTo>
                <a:lnTo>
                  <a:pt x="3205326" y="0"/>
                </a:lnTo>
                <a:lnTo>
                  <a:pt x="3851072" y="0"/>
                </a:lnTo>
                <a:lnTo>
                  <a:pt x="5453735" y="0"/>
                </a:lnTo>
                <a:cubicBezTo>
                  <a:pt x="5713606" y="0"/>
                  <a:pt x="5924272" y="210666"/>
                  <a:pt x="5924272" y="470537"/>
                </a:cubicBezTo>
                <a:cubicBezTo>
                  <a:pt x="5924272" y="730408"/>
                  <a:pt x="5713606" y="941074"/>
                  <a:pt x="5453735" y="941074"/>
                </a:cubicBezTo>
                <a:lnTo>
                  <a:pt x="3851072" y="941074"/>
                </a:lnTo>
                <a:lnTo>
                  <a:pt x="3205326" y="941074"/>
                </a:lnTo>
                <a:lnTo>
                  <a:pt x="2248409" y="941074"/>
                </a:lnTo>
                <a:lnTo>
                  <a:pt x="1602663" y="941074"/>
                </a:lnTo>
                <a:lnTo>
                  <a:pt x="0" y="941074"/>
                </a:lnTo>
                <a:close/>
              </a:path>
            </a:pathLst>
          </a:cu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56DA7708-FBF6-7459-4B17-18E862F0D5A1}"/>
              </a:ext>
            </a:extLst>
          </p:cNvPr>
          <p:cNvSpPr/>
          <p:nvPr/>
        </p:nvSpPr>
        <p:spPr>
          <a:xfrm>
            <a:off x="8713643" y="4315197"/>
            <a:ext cx="2890982" cy="459234"/>
          </a:xfrm>
          <a:custGeom>
            <a:avLst/>
            <a:gdLst>
              <a:gd name="connsiteX0" fmla="*/ 0 w 5924272"/>
              <a:gd name="connsiteY0" fmla="*/ 0 h 941074"/>
              <a:gd name="connsiteX1" fmla="*/ 1602663 w 5924272"/>
              <a:gd name="connsiteY1" fmla="*/ 0 h 941074"/>
              <a:gd name="connsiteX2" fmla="*/ 2248409 w 5924272"/>
              <a:gd name="connsiteY2" fmla="*/ 0 h 941074"/>
              <a:gd name="connsiteX3" fmla="*/ 3205326 w 5924272"/>
              <a:gd name="connsiteY3" fmla="*/ 0 h 941074"/>
              <a:gd name="connsiteX4" fmla="*/ 3851072 w 5924272"/>
              <a:gd name="connsiteY4" fmla="*/ 0 h 941074"/>
              <a:gd name="connsiteX5" fmla="*/ 5453735 w 5924272"/>
              <a:gd name="connsiteY5" fmla="*/ 0 h 941074"/>
              <a:gd name="connsiteX6" fmla="*/ 5924272 w 5924272"/>
              <a:gd name="connsiteY6" fmla="*/ 470537 h 941074"/>
              <a:gd name="connsiteX7" fmla="*/ 5453735 w 5924272"/>
              <a:gd name="connsiteY7" fmla="*/ 941074 h 941074"/>
              <a:gd name="connsiteX8" fmla="*/ 3851072 w 5924272"/>
              <a:gd name="connsiteY8" fmla="*/ 941074 h 941074"/>
              <a:gd name="connsiteX9" fmla="*/ 3205326 w 5924272"/>
              <a:gd name="connsiteY9" fmla="*/ 941074 h 941074"/>
              <a:gd name="connsiteX10" fmla="*/ 2248409 w 5924272"/>
              <a:gd name="connsiteY10" fmla="*/ 941074 h 941074"/>
              <a:gd name="connsiteX11" fmla="*/ 1602663 w 5924272"/>
              <a:gd name="connsiteY11" fmla="*/ 941074 h 941074"/>
              <a:gd name="connsiteX12" fmla="*/ 0 w 5924272"/>
              <a:gd name="connsiteY12" fmla="*/ 941074 h 94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24272" h="941074">
                <a:moveTo>
                  <a:pt x="0" y="0"/>
                </a:moveTo>
                <a:lnTo>
                  <a:pt x="1602663" y="0"/>
                </a:lnTo>
                <a:lnTo>
                  <a:pt x="2248409" y="0"/>
                </a:lnTo>
                <a:lnTo>
                  <a:pt x="3205326" y="0"/>
                </a:lnTo>
                <a:lnTo>
                  <a:pt x="3851072" y="0"/>
                </a:lnTo>
                <a:lnTo>
                  <a:pt x="5453735" y="0"/>
                </a:lnTo>
                <a:cubicBezTo>
                  <a:pt x="5713606" y="0"/>
                  <a:pt x="5924272" y="210666"/>
                  <a:pt x="5924272" y="470537"/>
                </a:cubicBezTo>
                <a:cubicBezTo>
                  <a:pt x="5924272" y="730408"/>
                  <a:pt x="5713606" y="941074"/>
                  <a:pt x="5453735" y="941074"/>
                </a:cubicBezTo>
                <a:lnTo>
                  <a:pt x="3851072" y="941074"/>
                </a:lnTo>
                <a:lnTo>
                  <a:pt x="3205326" y="941074"/>
                </a:lnTo>
                <a:lnTo>
                  <a:pt x="2248409" y="941074"/>
                </a:lnTo>
                <a:lnTo>
                  <a:pt x="1602663" y="941074"/>
                </a:lnTo>
                <a:lnTo>
                  <a:pt x="0" y="941074"/>
                </a:lnTo>
                <a:close/>
              </a:path>
            </a:pathLst>
          </a:custGeom>
          <a:solidFill>
            <a:srgbClr val="525253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81B54A7E-80DA-21E2-DD9F-AAD3E7E56D6C}"/>
              </a:ext>
            </a:extLst>
          </p:cNvPr>
          <p:cNvGrpSpPr/>
          <p:nvPr/>
        </p:nvGrpSpPr>
        <p:grpSpPr>
          <a:xfrm>
            <a:off x="5503565" y="4378870"/>
            <a:ext cx="2859096" cy="1024511"/>
            <a:chOff x="-325673" y="1931934"/>
            <a:chExt cx="2859096" cy="1024511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1637601F-5A68-721C-048B-8EA89EC08322}"/>
                </a:ext>
              </a:extLst>
            </p:cNvPr>
            <p:cNvSpPr txBox="1"/>
            <p:nvPr/>
          </p:nvSpPr>
          <p:spPr>
            <a:xfrm>
              <a:off x="-325673" y="2423992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56494759-FBAF-B9EE-1E97-220C3275DCE0}"/>
                </a:ext>
              </a:extLst>
            </p:cNvPr>
            <p:cNvSpPr txBox="1"/>
            <p:nvPr/>
          </p:nvSpPr>
          <p:spPr>
            <a:xfrm>
              <a:off x="10753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4F8B7B1A-8E04-1E3B-2943-FBD8BF6445E4}"/>
              </a:ext>
            </a:extLst>
          </p:cNvPr>
          <p:cNvGrpSpPr/>
          <p:nvPr/>
        </p:nvGrpSpPr>
        <p:grpSpPr>
          <a:xfrm>
            <a:off x="8625456" y="4378870"/>
            <a:ext cx="2859096" cy="1024511"/>
            <a:chOff x="-325673" y="1931934"/>
            <a:chExt cx="2859096" cy="1024511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360D9DD4-453D-90FE-50BB-9A2F10D0CBE1}"/>
                </a:ext>
              </a:extLst>
            </p:cNvPr>
            <p:cNvSpPr txBox="1"/>
            <p:nvPr/>
          </p:nvSpPr>
          <p:spPr>
            <a:xfrm>
              <a:off x="-325673" y="2423992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E8935D8E-AF59-42F1-30AF-05D1B7CACA3B}"/>
                </a:ext>
              </a:extLst>
            </p:cNvPr>
            <p:cNvSpPr txBox="1"/>
            <p:nvPr/>
          </p:nvSpPr>
          <p:spPr>
            <a:xfrm>
              <a:off x="10753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50998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BCA120F-F2E4-09D5-A7A4-49BB4A502FA5}"/>
              </a:ext>
            </a:extLst>
          </p:cNvPr>
          <p:cNvSpPr/>
          <p:nvPr/>
        </p:nvSpPr>
        <p:spPr>
          <a:xfrm>
            <a:off x="5967607" y="2488495"/>
            <a:ext cx="4773418" cy="758233"/>
          </a:xfrm>
          <a:custGeom>
            <a:avLst/>
            <a:gdLst>
              <a:gd name="connsiteX0" fmla="*/ 0 w 5924484"/>
              <a:gd name="connsiteY0" fmla="*/ 0 h 941074"/>
              <a:gd name="connsiteX1" fmla="*/ 1602663 w 5924484"/>
              <a:gd name="connsiteY1" fmla="*/ 0 h 941074"/>
              <a:gd name="connsiteX2" fmla="*/ 2248621 w 5924484"/>
              <a:gd name="connsiteY2" fmla="*/ 0 h 941074"/>
              <a:gd name="connsiteX3" fmla="*/ 3205326 w 5924484"/>
              <a:gd name="connsiteY3" fmla="*/ 0 h 941074"/>
              <a:gd name="connsiteX4" fmla="*/ 3851284 w 5924484"/>
              <a:gd name="connsiteY4" fmla="*/ 0 h 941074"/>
              <a:gd name="connsiteX5" fmla="*/ 5453947 w 5924484"/>
              <a:gd name="connsiteY5" fmla="*/ 0 h 941074"/>
              <a:gd name="connsiteX6" fmla="*/ 5924484 w 5924484"/>
              <a:gd name="connsiteY6" fmla="*/ 470537 h 941074"/>
              <a:gd name="connsiteX7" fmla="*/ 5453947 w 5924484"/>
              <a:gd name="connsiteY7" fmla="*/ 941074 h 941074"/>
              <a:gd name="connsiteX8" fmla="*/ 3851284 w 5924484"/>
              <a:gd name="connsiteY8" fmla="*/ 941074 h 941074"/>
              <a:gd name="connsiteX9" fmla="*/ 3205326 w 5924484"/>
              <a:gd name="connsiteY9" fmla="*/ 941074 h 941074"/>
              <a:gd name="connsiteX10" fmla="*/ 2248621 w 5924484"/>
              <a:gd name="connsiteY10" fmla="*/ 941074 h 941074"/>
              <a:gd name="connsiteX11" fmla="*/ 1602663 w 5924484"/>
              <a:gd name="connsiteY11" fmla="*/ 941074 h 941074"/>
              <a:gd name="connsiteX12" fmla="*/ 0 w 5924484"/>
              <a:gd name="connsiteY12" fmla="*/ 941074 h 94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24484" h="941074">
                <a:moveTo>
                  <a:pt x="0" y="0"/>
                </a:moveTo>
                <a:lnTo>
                  <a:pt x="1602663" y="0"/>
                </a:lnTo>
                <a:lnTo>
                  <a:pt x="2248621" y="0"/>
                </a:lnTo>
                <a:lnTo>
                  <a:pt x="3205326" y="0"/>
                </a:lnTo>
                <a:lnTo>
                  <a:pt x="3851284" y="0"/>
                </a:lnTo>
                <a:lnTo>
                  <a:pt x="5453947" y="0"/>
                </a:lnTo>
                <a:cubicBezTo>
                  <a:pt x="5713818" y="0"/>
                  <a:pt x="5924484" y="210666"/>
                  <a:pt x="5924484" y="470537"/>
                </a:cubicBezTo>
                <a:cubicBezTo>
                  <a:pt x="5924484" y="730408"/>
                  <a:pt x="5713818" y="941074"/>
                  <a:pt x="5453947" y="941074"/>
                </a:cubicBezTo>
                <a:lnTo>
                  <a:pt x="3851284" y="941074"/>
                </a:lnTo>
                <a:lnTo>
                  <a:pt x="3205326" y="941074"/>
                </a:lnTo>
                <a:lnTo>
                  <a:pt x="2248621" y="941074"/>
                </a:lnTo>
                <a:lnTo>
                  <a:pt x="1602663" y="941074"/>
                </a:lnTo>
                <a:lnTo>
                  <a:pt x="0" y="941074"/>
                </a:lnTo>
                <a:close/>
              </a:path>
            </a:pathLst>
          </a:custGeom>
          <a:solidFill>
            <a:schemeClr val="bg1"/>
          </a:solidFill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1D42E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1446FDA-3C58-0D99-0AF6-EB9EB3339277}"/>
              </a:ext>
            </a:extLst>
          </p:cNvPr>
          <p:cNvSpPr/>
          <p:nvPr/>
        </p:nvSpPr>
        <p:spPr>
          <a:xfrm>
            <a:off x="5967607" y="2122714"/>
            <a:ext cx="4773247" cy="758233"/>
          </a:xfrm>
          <a:custGeom>
            <a:avLst/>
            <a:gdLst>
              <a:gd name="connsiteX0" fmla="*/ 0 w 5924272"/>
              <a:gd name="connsiteY0" fmla="*/ 0 h 941074"/>
              <a:gd name="connsiteX1" fmla="*/ 1602663 w 5924272"/>
              <a:gd name="connsiteY1" fmla="*/ 0 h 941074"/>
              <a:gd name="connsiteX2" fmla="*/ 2248409 w 5924272"/>
              <a:gd name="connsiteY2" fmla="*/ 0 h 941074"/>
              <a:gd name="connsiteX3" fmla="*/ 3205326 w 5924272"/>
              <a:gd name="connsiteY3" fmla="*/ 0 h 941074"/>
              <a:gd name="connsiteX4" fmla="*/ 3851072 w 5924272"/>
              <a:gd name="connsiteY4" fmla="*/ 0 h 941074"/>
              <a:gd name="connsiteX5" fmla="*/ 5453735 w 5924272"/>
              <a:gd name="connsiteY5" fmla="*/ 0 h 941074"/>
              <a:gd name="connsiteX6" fmla="*/ 5924272 w 5924272"/>
              <a:gd name="connsiteY6" fmla="*/ 470537 h 941074"/>
              <a:gd name="connsiteX7" fmla="*/ 5453735 w 5924272"/>
              <a:gd name="connsiteY7" fmla="*/ 941074 h 941074"/>
              <a:gd name="connsiteX8" fmla="*/ 3851072 w 5924272"/>
              <a:gd name="connsiteY8" fmla="*/ 941074 h 941074"/>
              <a:gd name="connsiteX9" fmla="*/ 3205326 w 5924272"/>
              <a:gd name="connsiteY9" fmla="*/ 941074 h 941074"/>
              <a:gd name="connsiteX10" fmla="*/ 2248409 w 5924272"/>
              <a:gd name="connsiteY10" fmla="*/ 941074 h 941074"/>
              <a:gd name="connsiteX11" fmla="*/ 1602663 w 5924272"/>
              <a:gd name="connsiteY11" fmla="*/ 941074 h 941074"/>
              <a:gd name="connsiteX12" fmla="*/ 0 w 5924272"/>
              <a:gd name="connsiteY12" fmla="*/ 941074 h 94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24272" h="941074">
                <a:moveTo>
                  <a:pt x="0" y="0"/>
                </a:moveTo>
                <a:lnTo>
                  <a:pt x="1602663" y="0"/>
                </a:lnTo>
                <a:lnTo>
                  <a:pt x="2248409" y="0"/>
                </a:lnTo>
                <a:lnTo>
                  <a:pt x="3205326" y="0"/>
                </a:lnTo>
                <a:lnTo>
                  <a:pt x="3851072" y="0"/>
                </a:lnTo>
                <a:lnTo>
                  <a:pt x="5453735" y="0"/>
                </a:lnTo>
                <a:cubicBezTo>
                  <a:pt x="5713606" y="0"/>
                  <a:pt x="5924272" y="210666"/>
                  <a:pt x="5924272" y="470537"/>
                </a:cubicBezTo>
                <a:cubicBezTo>
                  <a:pt x="5924272" y="730408"/>
                  <a:pt x="5713606" y="941074"/>
                  <a:pt x="5453735" y="941074"/>
                </a:cubicBezTo>
                <a:lnTo>
                  <a:pt x="3851072" y="941074"/>
                </a:lnTo>
                <a:lnTo>
                  <a:pt x="3205326" y="941074"/>
                </a:lnTo>
                <a:lnTo>
                  <a:pt x="2248409" y="941074"/>
                </a:lnTo>
                <a:lnTo>
                  <a:pt x="1602663" y="941074"/>
                </a:lnTo>
                <a:lnTo>
                  <a:pt x="0" y="941074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87000">
                <a:srgbClr val="1D42E1"/>
              </a:gs>
            </a:gsLst>
            <a:lin ang="0" scaled="1"/>
          </a:gra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ACD2624-85B4-C2BE-7F03-51CBC0FAB54C}"/>
              </a:ext>
            </a:extLst>
          </p:cNvPr>
          <p:cNvSpPr txBox="1"/>
          <p:nvPr/>
        </p:nvSpPr>
        <p:spPr>
          <a:xfrm>
            <a:off x="1198900" y="488070"/>
            <a:ext cx="2643672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700">
                <a:gradFill flip="none" rotWithShape="1">
                  <a:gsLst>
                    <a:gs pos="100000">
                      <a:srgbClr val="B8C4F6">
                        <a:alpha val="0"/>
                      </a:srgbClr>
                    </a:gs>
                    <a:gs pos="14000">
                      <a:srgbClr val="1D42E1"/>
                    </a:gs>
                  </a:gsLst>
                  <a:lin ang="2700000" scaled="1"/>
                  <a:tileRect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en-US" altLang="zh-CN" dirty="0">
                <a:gradFill flip="none" rotWithShape="1">
                  <a:gsLst>
                    <a:gs pos="60000">
                      <a:srgbClr val="B8C4F6">
                        <a:alpha val="0"/>
                      </a:srgbClr>
                    </a:gs>
                    <a:gs pos="0">
                      <a:srgbClr val="1D42E1"/>
                    </a:gs>
                  </a:gsLst>
                  <a:lin ang="1200000" scaled="0"/>
                  <a:tileRect/>
                </a:gradFill>
              </a:rPr>
              <a:t>0</a:t>
            </a:r>
            <a:endParaRPr lang="zh-CN" altLang="en-US" dirty="0">
              <a:gradFill flip="none" rotWithShape="1">
                <a:gsLst>
                  <a:gs pos="60000">
                    <a:srgbClr val="B8C4F6">
                      <a:alpha val="0"/>
                    </a:srgbClr>
                  </a:gs>
                  <a:gs pos="0">
                    <a:srgbClr val="1D42E1"/>
                  </a:gs>
                </a:gsLst>
                <a:lin ang="1200000" scaled="0"/>
                <a:tileRect/>
              </a:gradFill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ED522884-A48E-068C-6071-89F6DB3DB424}"/>
              </a:ext>
            </a:extLst>
          </p:cNvPr>
          <p:cNvSpPr/>
          <p:nvPr/>
        </p:nvSpPr>
        <p:spPr>
          <a:xfrm>
            <a:off x="1608256" y="933450"/>
            <a:ext cx="5384324" cy="6372225"/>
          </a:xfrm>
          <a:custGeom>
            <a:avLst/>
            <a:gdLst>
              <a:gd name="connsiteX0" fmla="*/ 202724 w 5384324"/>
              <a:gd name="connsiteY0" fmla="*/ 5667375 h 6372225"/>
              <a:gd name="connsiteX1" fmla="*/ 202724 w 5384324"/>
              <a:gd name="connsiteY1" fmla="*/ 5591175 h 6372225"/>
              <a:gd name="connsiteX2" fmla="*/ 907574 w 5384324"/>
              <a:gd name="connsiteY2" fmla="*/ 819150 h 6372225"/>
              <a:gd name="connsiteX3" fmla="*/ 2241074 w 5384324"/>
              <a:gd name="connsiteY3" fmla="*/ 0 h 6372225"/>
              <a:gd name="connsiteX4" fmla="*/ 2907824 w 5384324"/>
              <a:gd name="connsiteY4" fmla="*/ 628650 h 6372225"/>
              <a:gd name="connsiteX5" fmla="*/ 3393599 w 5384324"/>
              <a:gd name="connsiteY5" fmla="*/ 361950 h 6372225"/>
              <a:gd name="connsiteX6" fmla="*/ 4384199 w 5384324"/>
              <a:gd name="connsiteY6" fmla="*/ 752475 h 6372225"/>
              <a:gd name="connsiteX7" fmla="*/ 5384324 w 5384324"/>
              <a:gd name="connsiteY7" fmla="*/ 5895975 h 6372225"/>
              <a:gd name="connsiteX8" fmla="*/ 4927124 w 5384324"/>
              <a:gd name="connsiteY8" fmla="*/ 6372225 h 6372225"/>
              <a:gd name="connsiteX9" fmla="*/ 1364774 w 5384324"/>
              <a:gd name="connsiteY9" fmla="*/ 6353175 h 6372225"/>
              <a:gd name="connsiteX10" fmla="*/ 116999 w 5384324"/>
              <a:gd name="connsiteY10" fmla="*/ 6076950 h 6372225"/>
              <a:gd name="connsiteX11" fmla="*/ 126524 w 5384324"/>
              <a:gd name="connsiteY11" fmla="*/ 6076950 h 6372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384324" h="6372225">
                <a:moveTo>
                  <a:pt x="202724" y="5667375"/>
                </a:moveTo>
                <a:cubicBezTo>
                  <a:pt x="143986" y="6033294"/>
                  <a:pt x="85249" y="6399213"/>
                  <a:pt x="202724" y="5591175"/>
                </a:cubicBezTo>
                <a:cubicBezTo>
                  <a:pt x="320199" y="4783137"/>
                  <a:pt x="748824" y="1655763"/>
                  <a:pt x="907574" y="819150"/>
                </a:cubicBezTo>
                <a:lnTo>
                  <a:pt x="2241074" y="0"/>
                </a:lnTo>
                <a:lnTo>
                  <a:pt x="2907824" y="628650"/>
                </a:lnTo>
                <a:lnTo>
                  <a:pt x="3393599" y="361950"/>
                </a:lnTo>
                <a:lnTo>
                  <a:pt x="4384199" y="752475"/>
                </a:lnTo>
                <a:lnTo>
                  <a:pt x="5384324" y="5895975"/>
                </a:lnTo>
                <a:lnTo>
                  <a:pt x="4927124" y="6372225"/>
                </a:lnTo>
                <a:lnTo>
                  <a:pt x="1364774" y="6353175"/>
                </a:lnTo>
                <a:cubicBezTo>
                  <a:pt x="563087" y="6303963"/>
                  <a:pt x="116999" y="6076950"/>
                  <a:pt x="116999" y="6076950"/>
                </a:cubicBezTo>
                <a:cubicBezTo>
                  <a:pt x="-89376" y="6030913"/>
                  <a:pt x="18574" y="6053931"/>
                  <a:pt x="126524" y="6076950"/>
                </a:cubicBezTo>
              </a:path>
            </a:pathLst>
          </a:custGeom>
          <a:gradFill>
            <a:gsLst>
              <a:gs pos="100000">
                <a:schemeClr val="bg1">
                  <a:alpha val="17000"/>
                </a:schemeClr>
              </a:gs>
              <a:gs pos="0">
                <a:srgbClr val="1D42E1">
                  <a:alpha val="3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24D1B327-C9C6-2E13-B0EC-F15FE54D8739}"/>
              </a:ext>
            </a:extLst>
          </p:cNvPr>
          <p:cNvSpPr/>
          <p:nvPr/>
        </p:nvSpPr>
        <p:spPr>
          <a:xfrm>
            <a:off x="5754330" y="4635500"/>
            <a:ext cx="1143000" cy="2400300"/>
          </a:xfrm>
          <a:custGeom>
            <a:avLst/>
            <a:gdLst>
              <a:gd name="connsiteX0" fmla="*/ 685800 w 1143000"/>
              <a:gd name="connsiteY0" fmla="*/ 0 h 2400300"/>
              <a:gd name="connsiteX1" fmla="*/ 1143000 w 1143000"/>
              <a:gd name="connsiteY1" fmla="*/ 2400300 h 2400300"/>
              <a:gd name="connsiteX2" fmla="*/ 533400 w 1143000"/>
              <a:gd name="connsiteY2" fmla="*/ 2400300 h 2400300"/>
              <a:gd name="connsiteX3" fmla="*/ 0 w 1143000"/>
              <a:gd name="connsiteY3" fmla="*/ 1435100 h 2400300"/>
              <a:gd name="connsiteX4" fmla="*/ 685800 w 1143000"/>
              <a:gd name="connsiteY4" fmla="*/ 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2400300">
                <a:moveTo>
                  <a:pt x="685800" y="0"/>
                </a:moveTo>
                <a:lnTo>
                  <a:pt x="1143000" y="2400300"/>
                </a:lnTo>
                <a:lnTo>
                  <a:pt x="533400" y="2400300"/>
                </a:lnTo>
                <a:lnTo>
                  <a:pt x="0" y="1435100"/>
                </a:lnTo>
                <a:lnTo>
                  <a:pt x="685800" y="0"/>
                </a:lnTo>
                <a:close/>
              </a:path>
            </a:pathLst>
          </a:custGeom>
          <a:gradFill>
            <a:gsLst>
              <a:gs pos="19000">
                <a:srgbClr val="C3CFE4">
                  <a:alpha val="25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268C0888-10C5-2A56-E0AC-AB26571E008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574043" y="1041398"/>
            <a:ext cx="4916888" cy="5816601"/>
          </a:xfrm>
          <a:prstGeom prst="rect">
            <a:avLst/>
          </a:prstGeom>
        </p:spPr>
      </p:pic>
      <p:sp>
        <p:nvSpPr>
          <p:cNvPr id="62" name="平行四边形 61">
            <a:extLst>
              <a:ext uri="{FF2B5EF4-FFF2-40B4-BE49-F238E27FC236}">
                <a16:creationId xmlns:a16="http://schemas.microsoft.com/office/drawing/2014/main" id="{1D899F75-B03A-0D34-BF09-2675F82554F5}"/>
              </a:ext>
            </a:extLst>
          </p:cNvPr>
          <p:cNvSpPr/>
          <p:nvPr/>
        </p:nvSpPr>
        <p:spPr>
          <a:xfrm>
            <a:off x="5999662" y="6387657"/>
            <a:ext cx="6859995" cy="470343"/>
          </a:xfrm>
          <a:prstGeom prst="parallelogram">
            <a:avLst>
              <a:gd name="adj" fmla="val 55859"/>
            </a:avLst>
          </a:prstGeom>
          <a:gradFill flip="none" rotWithShape="1">
            <a:gsLst>
              <a:gs pos="0">
                <a:srgbClr val="B8C4F6">
                  <a:alpha val="52000"/>
                </a:srgbClr>
              </a:gs>
              <a:gs pos="100000">
                <a:srgbClr val="1D42E1">
                  <a:alpha val="6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63" name="平行四边形 62">
            <a:extLst>
              <a:ext uri="{FF2B5EF4-FFF2-40B4-BE49-F238E27FC236}">
                <a16:creationId xmlns:a16="http://schemas.microsoft.com/office/drawing/2014/main" id="{91E0123F-6FFD-64A1-B223-5A6DD2D06CCB}"/>
              </a:ext>
            </a:extLst>
          </p:cNvPr>
          <p:cNvSpPr/>
          <p:nvPr/>
        </p:nvSpPr>
        <p:spPr>
          <a:xfrm>
            <a:off x="4189005" y="6387657"/>
            <a:ext cx="8670652" cy="470343"/>
          </a:xfrm>
          <a:prstGeom prst="parallelogram">
            <a:avLst>
              <a:gd name="adj" fmla="val 55859"/>
            </a:avLst>
          </a:prstGeom>
          <a:gradFill flip="none" rotWithShape="1">
            <a:gsLst>
              <a:gs pos="0">
                <a:srgbClr val="B8C4F6">
                  <a:alpha val="52000"/>
                </a:srgbClr>
              </a:gs>
              <a:gs pos="76000">
                <a:srgbClr val="1D42E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618" name="文本框 1617">
            <a:extLst>
              <a:ext uri="{FF2B5EF4-FFF2-40B4-BE49-F238E27FC236}">
                <a16:creationId xmlns:a16="http://schemas.microsoft.com/office/drawing/2014/main" id="{6C874BF2-9004-E69C-9E0C-1349A018C973}"/>
              </a:ext>
            </a:extLst>
          </p:cNvPr>
          <p:cNvSpPr txBox="1"/>
          <p:nvPr/>
        </p:nvSpPr>
        <p:spPr>
          <a:xfrm>
            <a:off x="3111396" y="1824756"/>
            <a:ext cx="2484976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gradFill flip="none" rotWithShape="1">
                  <a:gsLst>
                    <a:gs pos="100000">
                      <a:srgbClr val="B8C4F6">
                        <a:alpha val="0"/>
                      </a:srgbClr>
                    </a:gs>
                    <a:gs pos="14000">
                      <a:srgbClr val="1D42E1"/>
                    </a:gs>
                  </a:gsLst>
                  <a:lin ang="2700000" scaled="1"/>
                  <a:tileRect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3</a:t>
            </a:r>
            <a:endParaRPr lang="zh-CN" altLang="en-US" sz="28700" dirty="0">
              <a:gradFill flip="none" rotWithShape="1">
                <a:gsLst>
                  <a:gs pos="100000">
                    <a:srgbClr val="B8C4F6">
                      <a:alpha val="0"/>
                    </a:srgbClr>
                  </a:gs>
                  <a:gs pos="14000">
                    <a:srgbClr val="1D42E1"/>
                  </a:gs>
                </a:gsLst>
                <a:lin ang="2700000" scaled="1"/>
                <a:tileRect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F268303-9B93-A545-CF14-E6D41AF2E2EE}"/>
              </a:ext>
            </a:extLst>
          </p:cNvPr>
          <p:cNvSpPr txBox="1"/>
          <p:nvPr/>
        </p:nvSpPr>
        <p:spPr>
          <a:xfrm>
            <a:off x="6866074" y="2255371"/>
            <a:ext cx="37142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CAE1104-94CE-B392-AE68-10CDB6A03201}"/>
              </a:ext>
            </a:extLst>
          </p:cNvPr>
          <p:cNvSpPr txBox="1"/>
          <p:nvPr/>
        </p:nvSpPr>
        <p:spPr>
          <a:xfrm>
            <a:off x="6897330" y="3611273"/>
            <a:ext cx="3986570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E4F8535-DC8D-BA05-7D93-379005E569D7}"/>
              </a:ext>
            </a:extLst>
          </p:cNvPr>
          <p:cNvSpPr txBox="1"/>
          <p:nvPr/>
        </p:nvSpPr>
        <p:spPr>
          <a:xfrm>
            <a:off x="6897330" y="2920000"/>
            <a:ext cx="26864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Click here to add title text</a:t>
            </a:r>
          </a:p>
        </p:txBody>
      </p:sp>
    </p:spTree>
    <p:extLst>
      <p:ext uri="{BB962C8B-B14F-4D97-AF65-F5344CB8AC3E}">
        <p14:creationId xmlns:p14="http://schemas.microsoft.com/office/powerpoint/2010/main" val="26403990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3191DA18-7F22-0A8A-EFF1-AF46589B922E}"/>
              </a:ext>
            </a:extLst>
          </p:cNvPr>
          <p:cNvGrpSpPr/>
          <p:nvPr/>
        </p:nvGrpSpPr>
        <p:grpSpPr>
          <a:xfrm>
            <a:off x="1583009" y="1460335"/>
            <a:ext cx="4180084" cy="4521161"/>
            <a:chOff x="3882315" y="1159058"/>
            <a:chExt cx="5174458" cy="5596673"/>
          </a:xfrm>
        </p:grpSpPr>
        <p:sp>
          <p:nvSpPr>
            <p:cNvPr id="18" name="Freeform 167">
              <a:extLst>
                <a:ext uri="{FF2B5EF4-FFF2-40B4-BE49-F238E27FC236}">
                  <a16:creationId xmlns:a16="http://schemas.microsoft.com/office/drawing/2014/main" id="{E119ACD3-7168-9732-3D74-C03C6EC1A4B4}"/>
                </a:ext>
              </a:extLst>
            </p:cNvPr>
            <p:cNvSpPr>
              <a:spLocks/>
            </p:cNvSpPr>
            <p:nvPr/>
          </p:nvSpPr>
          <p:spPr bwMode="auto">
            <a:xfrm rot="1200000">
              <a:off x="3882315" y="3196744"/>
              <a:ext cx="4989513" cy="2695575"/>
            </a:xfrm>
            <a:custGeom>
              <a:avLst/>
              <a:gdLst>
                <a:gd name="T0" fmla="*/ 177 w 1328"/>
                <a:gd name="T1" fmla="*/ 717 h 717"/>
                <a:gd name="T2" fmla="*/ 1314 w 1328"/>
                <a:gd name="T3" fmla="*/ 303 h 717"/>
                <a:gd name="T4" fmla="*/ 1290 w 1328"/>
                <a:gd name="T5" fmla="*/ 0 h 717"/>
                <a:gd name="T6" fmla="*/ 0 w 1328"/>
                <a:gd name="T7" fmla="*/ 470 h 717"/>
                <a:gd name="T8" fmla="*/ 177 w 1328"/>
                <a:gd name="T9" fmla="*/ 717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8" h="717">
                  <a:moveTo>
                    <a:pt x="177" y="717"/>
                  </a:moveTo>
                  <a:cubicBezTo>
                    <a:pt x="1314" y="303"/>
                    <a:pt x="1314" y="303"/>
                    <a:pt x="1314" y="303"/>
                  </a:cubicBezTo>
                  <a:cubicBezTo>
                    <a:pt x="1328" y="205"/>
                    <a:pt x="1322" y="101"/>
                    <a:pt x="1290" y="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41" y="568"/>
                    <a:pt x="102" y="651"/>
                    <a:pt x="177" y="717"/>
                  </a:cubicBezTo>
                  <a:close/>
                </a:path>
              </a:pathLst>
            </a:custGeom>
            <a:solidFill>
              <a:srgbClr val="525253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9" name="Freeform 168">
              <a:extLst>
                <a:ext uri="{FF2B5EF4-FFF2-40B4-BE49-F238E27FC236}">
                  <a16:creationId xmlns:a16="http://schemas.microsoft.com/office/drawing/2014/main" id="{E4426208-2222-C7A1-4801-3169566A230E}"/>
                </a:ext>
              </a:extLst>
            </p:cNvPr>
            <p:cNvSpPr>
              <a:spLocks/>
            </p:cNvSpPr>
            <p:nvPr/>
          </p:nvSpPr>
          <p:spPr bwMode="auto">
            <a:xfrm rot="1200000">
              <a:off x="4062498" y="2019806"/>
              <a:ext cx="4994275" cy="2695575"/>
            </a:xfrm>
            <a:custGeom>
              <a:avLst/>
              <a:gdLst>
                <a:gd name="T0" fmla="*/ 1152 w 1329"/>
                <a:gd name="T1" fmla="*/ 0 h 717"/>
                <a:gd name="T2" fmla="*/ 15 w 1329"/>
                <a:gd name="T3" fmla="*/ 414 h 717"/>
                <a:gd name="T4" fmla="*/ 39 w 1329"/>
                <a:gd name="T5" fmla="*/ 717 h 717"/>
                <a:gd name="T6" fmla="*/ 1329 w 1329"/>
                <a:gd name="T7" fmla="*/ 247 h 717"/>
                <a:gd name="T8" fmla="*/ 1152 w 1329"/>
                <a:gd name="T9" fmla="*/ 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9" h="717">
                  <a:moveTo>
                    <a:pt x="1152" y="0"/>
                  </a:moveTo>
                  <a:cubicBezTo>
                    <a:pt x="15" y="414"/>
                    <a:pt x="15" y="414"/>
                    <a:pt x="15" y="414"/>
                  </a:cubicBezTo>
                  <a:cubicBezTo>
                    <a:pt x="0" y="513"/>
                    <a:pt x="7" y="616"/>
                    <a:pt x="39" y="717"/>
                  </a:cubicBezTo>
                  <a:cubicBezTo>
                    <a:pt x="1329" y="247"/>
                    <a:pt x="1329" y="247"/>
                    <a:pt x="1329" y="247"/>
                  </a:cubicBezTo>
                  <a:cubicBezTo>
                    <a:pt x="1288" y="150"/>
                    <a:pt x="1227" y="67"/>
                    <a:pt x="1152" y="0"/>
                  </a:cubicBezTo>
                  <a:close/>
                </a:path>
              </a:pathLst>
            </a:custGeom>
            <a:solidFill>
              <a:srgbClr val="1D42E1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0" name="Freeform 169">
              <a:extLst>
                <a:ext uri="{FF2B5EF4-FFF2-40B4-BE49-F238E27FC236}">
                  <a16:creationId xmlns:a16="http://schemas.microsoft.com/office/drawing/2014/main" id="{E043D82A-E6B8-D69A-4541-C919AE872CF2}"/>
                </a:ext>
              </a:extLst>
            </p:cNvPr>
            <p:cNvSpPr>
              <a:spLocks/>
            </p:cNvSpPr>
            <p:nvPr/>
          </p:nvSpPr>
          <p:spPr bwMode="auto">
            <a:xfrm rot="1200000">
              <a:off x="4584234" y="1159058"/>
              <a:ext cx="3975100" cy="2057401"/>
            </a:xfrm>
            <a:custGeom>
              <a:avLst/>
              <a:gdLst>
                <a:gd name="T0" fmla="*/ 429 w 1058"/>
                <a:gd name="T1" fmla="*/ 79 h 547"/>
                <a:gd name="T2" fmla="*/ 0 w 1058"/>
                <a:gd name="T3" fmla="*/ 547 h 547"/>
                <a:gd name="T4" fmla="*/ 1058 w 1058"/>
                <a:gd name="T5" fmla="*/ 162 h 547"/>
                <a:gd name="T6" fmla="*/ 429 w 1058"/>
                <a:gd name="T7" fmla="*/ 79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8" h="547">
                  <a:moveTo>
                    <a:pt x="429" y="79"/>
                  </a:moveTo>
                  <a:cubicBezTo>
                    <a:pt x="210" y="159"/>
                    <a:pt x="57" y="338"/>
                    <a:pt x="0" y="547"/>
                  </a:cubicBezTo>
                  <a:cubicBezTo>
                    <a:pt x="1058" y="162"/>
                    <a:pt x="1058" y="162"/>
                    <a:pt x="1058" y="162"/>
                  </a:cubicBezTo>
                  <a:cubicBezTo>
                    <a:pt x="881" y="38"/>
                    <a:pt x="648" y="0"/>
                    <a:pt x="429" y="79"/>
                  </a:cubicBezTo>
                  <a:close/>
                </a:path>
              </a:pathLst>
            </a:custGeom>
            <a:solidFill>
              <a:srgbClr val="525253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1" name="Freeform 170">
              <a:extLst>
                <a:ext uri="{FF2B5EF4-FFF2-40B4-BE49-F238E27FC236}">
                  <a16:creationId xmlns:a16="http://schemas.microsoft.com/office/drawing/2014/main" id="{5E646C33-977C-D54A-0C88-027023A10DE0}"/>
                </a:ext>
              </a:extLst>
            </p:cNvPr>
            <p:cNvSpPr>
              <a:spLocks/>
            </p:cNvSpPr>
            <p:nvPr/>
          </p:nvSpPr>
          <p:spPr bwMode="auto">
            <a:xfrm rot="1200000">
              <a:off x="4375270" y="4699918"/>
              <a:ext cx="3975100" cy="2055813"/>
            </a:xfrm>
            <a:custGeom>
              <a:avLst/>
              <a:gdLst>
                <a:gd name="T0" fmla="*/ 630 w 1058"/>
                <a:gd name="T1" fmla="*/ 467 h 547"/>
                <a:gd name="T2" fmla="*/ 1058 w 1058"/>
                <a:gd name="T3" fmla="*/ 0 h 547"/>
                <a:gd name="T4" fmla="*/ 0 w 1058"/>
                <a:gd name="T5" fmla="*/ 385 h 547"/>
                <a:gd name="T6" fmla="*/ 630 w 1058"/>
                <a:gd name="T7" fmla="*/ 467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8" h="547">
                  <a:moveTo>
                    <a:pt x="630" y="467"/>
                  </a:moveTo>
                  <a:cubicBezTo>
                    <a:pt x="848" y="388"/>
                    <a:pt x="1002" y="209"/>
                    <a:pt x="1058" y="0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178" y="509"/>
                    <a:pt x="411" y="547"/>
                    <a:pt x="630" y="467"/>
                  </a:cubicBezTo>
                  <a:close/>
                </a:path>
              </a:pathLst>
            </a:custGeom>
            <a:solidFill>
              <a:srgbClr val="1D42E1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1626" name="文本框 1625">
            <a:extLst>
              <a:ext uri="{FF2B5EF4-FFF2-40B4-BE49-F238E27FC236}">
                <a16:creationId xmlns:a16="http://schemas.microsoft.com/office/drawing/2014/main" id="{7D49AE97-AD05-DB0E-D871-CEA902C8D829}"/>
              </a:ext>
            </a:extLst>
          </p:cNvPr>
          <p:cNvSpPr txBox="1"/>
          <p:nvPr/>
        </p:nvSpPr>
        <p:spPr>
          <a:xfrm>
            <a:off x="959708" y="307191"/>
            <a:ext cx="37142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638" name="文本框 1637">
            <a:extLst>
              <a:ext uri="{FF2B5EF4-FFF2-40B4-BE49-F238E27FC236}">
                <a16:creationId xmlns:a16="http://schemas.microsoft.com/office/drawing/2014/main" id="{A76E99A7-2811-61C2-9CEE-39B9BDFA61B5}"/>
              </a:ext>
            </a:extLst>
          </p:cNvPr>
          <p:cNvSpPr txBox="1"/>
          <p:nvPr/>
        </p:nvSpPr>
        <p:spPr>
          <a:xfrm>
            <a:off x="302156" y="260707"/>
            <a:ext cx="7152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cxnSp>
        <p:nvCxnSpPr>
          <p:cNvPr id="2" name="Straight Connector 50">
            <a:extLst>
              <a:ext uri="{FF2B5EF4-FFF2-40B4-BE49-F238E27FC236}">
                <a16:creationId xmlns:a16="http://schemas.microsoft.com/office/drawing/2014/main" id="{23AC069F-ED48-1A52-771E-8AE919B577A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15771" y="2063216"/>
            <a:ext cx="136287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92" descr="D:\51PPT模板网\51pptmoban.com\图片.jpg">
            <a:extLst>
              <a:ext uri="{FF2B5EF4-FFF2-40B4-BE49-F238E27FC236}">
                <a16:creationId xmlns:a16="http://schemas.microsoft.com/office/drawing/2014/main" id="{17FFC410-4896-43C0-1084-C0D7F5EE7353}"/>
              </a:ext>
            </a:extLst>
          </p:cNvPr>
          <p:cNvSpPr>
            <a:spLocks noEditPoints="1"/>
          </p:cNvSpPr>
          <p:nvPr/>
        </p:nvSpPr>
        <p:spPr bwMode="auto">
          <a:xfrm>
            <a:off x="6729764" y="1794378"/>
            <a:ext cx="524280" cy="537675"/>
          </a:xfrm>
          <a:custGeom>
            <a:avLst/>
            <a:gdLst>
              <a:gd name="T0" fmla="*/ 161 w 195"/>
              <a:gd name="T1" fmla="*/ 101 h 200"/>
              <a:gd name="T2" fmla="*/ 152 w 195"/>
              <a:gd name="T3" fmla="*/ 99 h 200"/>
              <a:gd name="T4" fmla="*/ 159 w 195"/>
              <a:gd name="T5" fmla="*/ 87 h 200"/>
              <a:gd name="T6" fmla="*/ 161 w 195"/>
              <a:gd name="T7" fmla="*/ 87 h 200"/>
              <a:gd name="T8" fmla="*/ 184 w 195"/>
              <a:gd name="T9" fmla="*/ 46 h 200"/>
              <a:gd name="T10" fmla="*/ 164 w 195"/>
              <a:gd name="T11" fmla="*/ 23 h 200"/>
              <a:gd name="T12" fmla="*/ 164 w 195"/>
              <a:gd name="T13" fmla="*/ 9 h 200"/>
              <a:gd name="T14" fmla="*/ 195 w 195"/>
              <a:gd name="T15" fmla="*/ 46 h 200"/>
              <a:gd name="T16" fmla="*/ 161 w 195"/>
              <a:gd name="T17" fmla="*/ 101 h 200"/>
              <a:gd name="T18" fmla="*/ 98 w 195"/>
              <a:gd name="T19" fmla="*/ 130 h 200"/>
              <a:gd name="T20" fmla="*/ 36 w 195"/>
              <a:gd name="T21" fmla="*/ 40 h 200"/>
              <a:gd name="T22" fmla="*/ 36 w 195"/>
              <a:gd name="T23" fmla="*/ 0 h 200"/>
              <a:gd name="T24" fmla="*/ 160 w 195"/>
              <a:gd name="T25" fmla="*/ 0 h 200"/>
              <a:gd name="T26" fmla="*/ 160 w 195"/>
              <a:gd name="T27" fmla="*/ 40 h 200"/>
              <a:gd name="T28" fmla="*/ 98 w 195"/>
              <a:gd name="T29" fmla="*/ 130 h 200"/>
              <a:gd name="T30" fmla="*/ 67 w 195"/>
              <a:gd name="T31" fmla="*/ 12 h 200"/>
              <a:gd name="T32" fmla="*/ 52 w 195"/>
              <a:gd name="T33" fmla="*/ 12 h 200"/>
              <a:gd name="T34" fmla="*/ 99 w 195"/>
              <a:gd name="T35" fmla="*/ 119 h 200"/>
              <a:gd name="T36" fmla="*/ 67 w 195"/>
              <a:gd name="T37" fmla="*/ 12 h 200"/>
              <a:gd name="T38" fmla="*/ 34 w 195"/>
              <a:gd name="T39" fmla="*/ 87 h 200"/>
              <a:gd name="T40" fmla="*/ 36 w 195"/>
              <a:gd name="T41" fmla="*/ 87 h 200"/>
              <a:gd name="T42" fmla="*/ 43 w 195"/>
              <a:gd name="T43" fmla="*/ 99 h 200"/>
              <a:gd name="T44" fmla="*/ 34 w 195"/>
              <a:gd name="T45" fmla="*/ 101 h 200"/>
              <a:gd name="T46" fmla="*/ 0 w 195"/>
              <a:gd name="T47" fmla="*/ 46 h 200"/>
              <a:gd name="T48" fmla="*/ 31 w 195"/>
              <a:gd name="T49" fmla="*/ 9 h 200"/>
              <a:gd name="T50" fmla="*/ 31 w 195"/>
              <a:gd name="T51" fmla="*/ 23 h 200"/>
              <a:gd name="T52" fmla="*/ 11 w 195"/>
              <a:gd name="T53" fmla="*/ 46 h 200"/>
              <a:gd name="T54" fmla="*/ 34 w 195"/>
              <a:gd name="T55" fmla="*/ 87 h 200"/>
              <a:gd name="T56" fmla="*/ 87 w 195"/>
              <a:gd name="T57" fmla="*/ 147 h 200"/>
              <a:gd name="T58" fmla="*/ 97 w 195"/>
              <a:gd name="T59" fmla="*/ 136 h 200"/>
              <a:gd name="T60" fmla="*/ 108 w 195"/>
              <a:gd name="T61" fmla="*/ 147 h 200"/>
              <a:gd name="T62" fmla="*/ 97 w 195"/>
              <a:gd name="T63" fmla="*/ 157 h 200"/>
              <a:gd name="T64" fmla="*/ 87 w 195"/>
              <a:gd name="T65" fmla="*/ 147 h 200"/>
              <a:gd name="T66" fmla="*/ 128 w 195"/>
              <a:gd name="T67" fmla="*/ 170 h 200"/>
              <a:gd name="T68" fmla="*/ 118 w 195"/>
              <a:gd name="T69" fmla="*/ 180 h 200"/>
              <a:gd name="T70" fmla="*/ 78 w 195"/>
              <a:gd name="T71" fmla="*/ 180 h 200"/>
              <a:gd name="T72" fmla="*/ 68 w 195"/>
              <a:gd name="T73" fmla="*/ 170 h 200"/>
              <a:gd name="T74" fmla="*/ 78 w 195"/>
              <a:gd name="T75" fmla="*/ 160 h 200"/>
              <a:gd name="T76" fmla="*/ 118 w 195"/>
              <a:gd name="T77" fmla="*/ 160 h 200"/>
              <a:gd name="T78" fmla="*/ 128 w 195"/>
              <a:gd name="T79" fmla="*/ 170 h 200"/>
              <a:gd name="T80" fmla="*/ 58 w 195"/>
              <a:gd name="T81" fmla="*/ 184 h 200"/>
              <a:gd name="T82" fmla="*/ 134 w 195"/>
              <a:gd name="T83" fmla="*/ 184 h 200"/>
              <a:gd name="T84" fmla="*/ 144 w 195"/>
              <a:gd name="T85" fmla="*/ 200 h 200"/>
              <a:gd name="T86" fmla="*/ 48 w 195"/>
              <a:gd name="T87" fmla="*/ 200 h 200"/>
              <a:gd name="T88" fmla="*/ 58 w 195"/>
              <a:gd name="T89" fmla="*/ 18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5" h="200">
                <a:moveTo>
                  <a:pt x="161" y="101"/>
                </a:moveTo>
                <a:cubicBezTo>
                  <a:pt x="158" y="101"/>
                  <a:pt x="155" y="100"/>
                  <a:pt x="152" y="99"/>
                </a:cubicBezTo>
                <a:cubicBezTo>
                  <a:pt x="155" y="96"/>
                  <a:pt x="157" y="92"/>
                  <a:pt x="159" y="87"/>
                </a:cubicBezTo>
                <a:cubicBezTo>
                  <a:pt x="159" y="87"/>
                  <a:pt x="160" y="87"/>
                  <a:pt x="161" y="87"/>
                </a:cubicBezTo>
                <a:cubicBezTo>
                  <a:pt x="176" y="87"/>
                  <a:pt x="184" y="64"/>
                  <a:pt x="184" y="46"/>
                </a:cubicBezTo>
                <a:cubicBezTo>
                  <a:pt x="184" y="31"/>
                  <a:pt x="175" y="23"/>
                  <a:pt x="164" y="23"/>
                </a:cubicBezTo>
                <a:cubicBezTo>
                  <a:pt x="164" y="18"/>
                  <a:pt x="164" y="13"/>
                  <a:pt x="164" y="9"/>
                </a:cubicBezTo>
                <a:cubicBezTo>
                  <a:pt x="181" y="9"/>
                  <a:pt x="195" y="23"/>
                  <a:pt x="195" y="46"/>
                </a:cubicBezTo>
                <a:cubicBezTo>
                  <a:pt x="195" y="71"/>
                  <a:pt x="182" y="101"/>
                  <a:pt x="161" y="101"/>
                </a:cubicBezTo>
                <a:close/>
                <a:moveTo>
                  <a:pt x="98" y="130"/>
                </a:moveTo>
                <a:cubicBezTo>
                  <a:pt x="65" y="130"/>
                  <a:pt x="36" y="90"/>
                  <a:pt x="36" y="40"/>
                </a:cubicBezTo>
                <a:cubicBezTo>
                  <a:pt x="36" y="37"/>
                  <a:pt x="36" y="3"/>
                  <a:pt x="36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0" y="3"/>
                  <a:pt x="160" y="37"/>
                  <a:pt x="160" y="40"/>
                </a:cubicBezTo>
                <a:cubicBezTo>
                  <a:pt x="160" y="90"/>
                  <a:pt x="131" y="130"/>
                  <a:pt x="98" y="130"/>
                </a:cubicBezTo>
                <a:close/>
                <a:moveTo>
                  <a:pt x="67" y="12"/>
                </a:move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0" y="116"/>
                  <a:pt x="99" y="119"/>
                </a:cubicBezTo>
                <a:cubicBezTo>
                  <a:pt x="62" y="92"/>
                  <a:pt x="67" y="12"/>
                  <a:pt x="67" y="12"/>
                </a:cubicBezTo>
                <a:close/>
                <a:moveTo>
                  <a:pt x="34" y="87"/>
                </a:moveTo>
                <a:cubicBezTo>
                  <a:pt x="35" y="87"/>
                  <a:pt x="36" y="87"/>
                  <a:pt x="36" y="87"/>
                </a:cubicBezTo>
                <a:cubicBezTo>
                  <a:pt x="38" y="92"/>
                  <a:pt x="40" y="96"/>
                  <a:pt x="43" y="99"/>
                </a:cubicBezTo>
                <a:cubicBezTo>
                  <a:pt x="40" y="100"/>
                  <a:pt x="37" y="101"/>
                  <a:pt x="34" y="101"/>
                </a:cubicBezTo>
                <a:cubicBezTo>
                  <a:pt x="13" y="101"/>
                  <a:pt x="0" y="71"/>
                  <a:pt x="0" y="46"/>
                </a:cubicBezTo>
                <a:cubicBezTo>
                  <a:pt x="0" y="23"/>
                  <a:pt x="14" y="9"/>
                  <a:pt x="31" y="9"/>
                </a:cubicBezTo>
                <a:cubicBezTo>
                  <a:pt x="31" y="13"/>
                  <a:pt x="31" y="18"/>
                  <a:pt x="31" y="23"/>
                </a:cubicBezTo>
                <a:cubicBezTo>
                  <a:pt x="20" y="23"/>
                  <a:pt x="11" y="31"/>
                  <a:pt x="11" y="46"/>
                </a:cubicBezTo>
                <a:cubicBezTo>
                  <a:pt x="11" y="64"/>
                  <a:pt x="19" y="87"/>
                  <a:pt x="34" y="87"/>
                </a:cubicBezTo>
                <a:close/>
                <a:moveTo>
                  <a:pt x="87" y="147"/>
                </a:moveTo>
                <a:cubicBezTo>
                  <a:pt x="87" y="141"/>
                  <a:pt x="91" y="136"/>
                  <a:pt x="97" y="136"/>
                </a:cubicBezTo>
                <a:cubicBezTo>
                  <a:pt x="103" y="136"/>
                  <a:pt x="108" y="141"/>
                  <a:pt x="108" y="147"/>
                </a:cubicBezTo>
                <a:cubicBezTo>
                  <a:pt x="108" y="153"/>
                  <a:pt x="103" y="157"/>
                  <a:pt x="97" y="157"/>
                </a:cubicBezTo>
                <a:cubicBezTo>
                  <a:pt x="91" y="157"/>
                  <a:pt x="87" y="153"/>
                  <a:pt x="87" y="147"/>
                </a:cubicBezTo>
                <a:close/>
                <a:moveTo>
                  <a:pt x="128" y="170"/>
                </a:moveTo>
                <a:cubicBezTo>
                  <a:pt x="128" y="176"/>
                  <a:pt x="123" y="180"/>
                  <a:pt x="118" y="180"/>
                </a:cubicBezTo>
                <a:cubicBezTo>
                  <a:pt x="78" y="180"/>
                  <a:pt x="78" y="180"/>
                  <a:pt x="78" y="180"/>
                </a:cubicBezTo>
                <a:cubicBezTo>
                  <a:pt x="72" y="180"/>
                  <a:pt x="68" y="176"/>
                  <a:pt x="68" y="170"/>
                </a:cubicBezTo>
                <a:cubicBezTo>
                  <a:pt x="68" y="165"/>
                  <a:pt x="72" y="160"/>
                  <a:pt x="78" y="160"/>
                </a:cubicBezTo>
                <a:cubicBezTo>
                  <a:pt x="118" y="160"/>
                  <a:pt x="118" y="160"/>
                  <a:pt x="118" y="160"/>
                </a:cubicBezTo>
                <a:cubicBezTo>
                  <a:pt x="123" y="160"/>
                  <a:pt x="128" y="165"/>
                  <a:pt x="128" y="170"/>
                </a:cubicBezTo>
                <a:close/>
                <a:moveTo>
                  <a:pt x="58" y="184"/>
                </a:moveTo>
                <a:cubicBezTo>
                  <a:pt x="134" y="184"/>
                  <a:pt x="134" y="184"/>
                  <a:pt x="134" y="184"/>
                </a:cubicBezTo>
                <a:cubicBezTo>
                  <a:pt x="143" y="184"/>
                  <a:pt x="144" y="195"/>
                  <a:pt x="144" y="200"/>
                </a:cubicBezTo>
                <a:cubicBezTo>
                  <a:pt x="102" y="200"/>
                  <a:pt x="88" y="200"/>
                  <a:pt x="48" y="200"/>
                </a:cubicBezTo>
                <a:cubicBezTo>
                  <a:pt x="48" y="195"/>
                  <a:pt x="48" y="184"/>
                  <a:pt x="58" y="184"/>
                </a:cubicBezTo>
                <a:close/>
              </a:path>
            </a:pathLst>
          </a:custGeom>
          <a:solidFill>
            <a:srgbClr val="525253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lt1"/>
              </a:solidFill>
              <a:sym typeface="+mn-lt"/>
            </a:endParaRPr>
          </a:p>
        </p:txBody>
      </p:sp>
      <p:sp>
        <p:nvSpPr>
          <p:cNvPr id="4" name="文本框 5">
            <a:extLst>
              <a:ext uri="{FF2B5EF4-FFF2-40B4-BE49-F238E27FC236}">
                <a16:creationId xmlns:a16="http://schemas.microsoft.com/office/drawing/2014/main" id="{F8B49642-5E81-67AC-4330-178CE62CDFEF}"/>
              </a:ext>
            </a:extLst>
          </p:cNvPr>
          <p:cNvSpPr txBox="1"/>
          <p:nvPr/>
        </p:nvSpPr>
        <p:spPr>
          <a:xfrm>
            <a:off x="2897178" y="1903468"/>
            <a:ext cx="1550424" cy="406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" name="Straight Connector 50">
            <a:extLst>
              <a:ext uri="{FF2B5EF4-FFF2-40B4-BE49-F238E27FC236}">
                <a16:creationId xmlns:a16="http://schemas.microsoft.com/office/drawing/2014/main" id="{38306FCB-F31E-A2C4-F8D6-763F27BD73D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56609" y="3211655"/>
            <a:ext cx="72203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63">
            <a:extLst>
              <a:ext uri="{FF2B5EF4-FFF2-40B4-BE49-F238E27FC236}">
                <a16:creationId xmlns:a16="http://schemas.microsoft.com/office/drawing/2014/main" id="{A0B158C8-4FE5-1D0B-663E-65B8E4B5704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739089" y="2936088"/>
            <a:ext cx="487250" cy="553427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文本框 5">
            <a:extLst>
              <a:ext uri="{FF2B5EF4-FFF2-40B4-BE49-F238E27FC236}">
                <a16:creationId xmlns:a16="http://schemas.microsoft.com/office/drawing/2014/main" id="{B96FA93C-8E9A-852A-2AC1-4C417AF21EF1}"/>
              </a:ext>
            </a:extLst>
          </p:cNvPr>
          <p:cNvSpPr txBox="1"/>
          <p:nvPr/>
        </p:nvSpPr>
        <p:spPr>
          <a:xfrm>
            <a:off x="2897178" y="2972738"/>
            <a:ext cx="1550424" cy="406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8" name="Straight Connector 50">
            <a:extLst>
              <a:ext uri="{FF2B5EF4-FFF2-40B4-BE49-F238E27FC236}">
                <a16:creationId xmlns:a16="http://schemas.microsoft.com/office/drawing/2014/main" id="{A8810FD2-1733-244E-A386-4CED35FF3D1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56609" y="4302024"/>
            <a:ext cx="72203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id="{1E428962-EA74-185C-129C-BA6F61163373}"/>
              </a:ext>
            </a:extLst>
          </p:cNvPr>
          <p:cNvGrpSpPr/>
          <p:nvPr/>
        </p:nvGrpSpPr>
        <p:grpSpPr>
          <a:xfrm>
            <a:off x="6817148" y="4071088"/>
            <a:ext cx="367631" cy="553298"/>
            <a:chOff x="9755188" y="592137"/>
            <a:chExt cx="1260475" cy="1897063"/>
          </a:xfrm>
          <a:solidFill>
            <a:schemeClr val="accent3"/>
          </a:solidFill>
        </p:grpSpPr>
        <p:sp>
          <p:nvSpPr>
            <p:cNvPr id="10" name="Freeform 78">
              <a:extLst>
                <a:ext uri="{FF2B5EF4-FFF2-40B4-BE49-F238E27FC236}">
                  <a16:creationId xmlns:a16="http://schemas.microsoft.com/office/drawing/2014/main" id="{E8A3B73F-078B-9405-E377-41757EF095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29826" y="2216150"/>
              <a:ext cx="711200" cy="273050"/>
            </a:xfrm>
            <a:custGeom>
              <a:avLst/>
              <a:gdLst>
                <a:gd name="T0" fmla="*/ 253 w 284"/>
                <a:gd name="T1" fmla="*/ 0 h 109"/>
                <a:gd name="T2" fmla="*/ 30 w 284"/>
                <a:gd name="T3" fmla="*/ 0 h 109"/>
                <a:gd name="T4" fmla="*/ 0 w 284"/>
                <a:gd name="T5" fmla="*/ 31 h 109"/>
                <a:gd name="T6" fmla="*/ 30 w 284"/>
                <a:gd name="T7" fmla="*/ 62 h 109"/>
                <a:gd name="T8" fmla="*/ 77 w 284"/>
                <a:gd name="T9" fmla="*/ 62 h 109"/>
                <a:gd name="T10" fmla="*/ 77 w 284"/>
                <a:gd name="T11" fmla="*/ 65 h 109"/>
                <a:gd name="T12" fmla="*/ 142 w 284"/>
                <a:gd name="T13" fmla="*/ 109 h 109"/>
                <a:gd name="T14" fmla="*/ 207 w 284"/>
                <a:gd name="T15" fmla="*/ 65 h 109"/>
                <a:gd name="T16" fmla="*/ 206 w 284"/>
                <a:gd name="T17" fmla="*/ 62 h 109"/>
                <a:gd name="T18" fmla="*/ 253 w 284"/>
                <a:gd name="T19" fmla="*/ 62 h 109"/>
                <a:gd name="T20" fmla="*/ 284 w 284"/>
                <a:gd name="T21" fmla="*/ 31 h 109"/>
                <a:gd name="T22" fmla="*/ 253 w 284"/>
                <a:gd name="T2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4" h="109">
                  <a:moveTo>
                    <a:pt x="253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8"/>
                    <a:pt x="13" y="62"/>
                    <a:pt x="30" y="62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77" y="63"/>
                    <a:pt x="77" y="64"/>
                    <a:pt x="77" y="65"/>
                  </a:cubicBezTo>
                  <a:cubicBezTo>
                    <a:pt x="77" y="89"/>
                    <a:pt x="106" y="109"/>
                    <a:pt x="142" y="109"/>
                  </a:cubicBezTo>
                  <a:cubicBezTo>
                    <a:pt x="178" y="109"/>
                    <a:pt x="207" y="89"/>
                    <a:pt x="207" y="65"/>
                  </a:cubicBezTo>
                  <a:cubicBezTo>
                    <a:pt x="207" y="64"/>
                    <a:pt x="206" y="63"/>
                    <a:pt x="206" y="62"/>
                  </a:cubicBezTo>
                  <a:cubicBezTo>
                    <a:pt x="253" y="62"/>
                    <a:pt x="253" y="62"/>
                    <a:pt x="253" y="62"/>
                  </a:cubicBezTo>
                  <a:cubicBezTo>
                    <a:pt x="270" y="62"/>
                    <a:pt x="284" y="48"/>
                    <a:pt x="284" y="31"/>
                  </a:cubicBezTo>
                  <a:cubicBezTo>
                    <a:pt x="284" y="14"/>
                    <a:pt x="270" y="0"/>
                    <a:pt x="253" y="0"/>
                  </a:cubicBezTo>
                  <a:close/>
                </a:path>
              </a:pathLst>
            </a:custGeom>
            <a:solidFill>
              <a:srgbClr val="525253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1" name="Freeform 79">
              <a:extLst>
                <a:ext uri="{FF2B5EF4-FFF2-40B4-BE49-F238E27FC236}">
                  <a16:creationId xmlns:a16="http://schemas.microsoft.com/office/drawing/2014/main" id="{46B88069-A63E-E203-7C33-27BB71092F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55188" y="592137"/>
              <a:ext cx="1260475" cy="1395413"/>
            </a:xfrm>
            <a:custGeom>
              <a:avLst/>
              <a:gdLst>
                <a:gd name="T0" fmla="*/ 252 w 504"/>
                <a:gd name="T1" fmla="*/ 0 h 557"/>
                <a:gd name="T2" fmla="*/ 0 w 504"/>
                <a:gd name="T3" fmla="*/ 252 h 557"/>
                <a:gd name="T4" fmla="*/ 111 w 504"/>
                <a:gd name="T5" fmla="*/ 557 h 557"/>
                <a:gd name="T6" fmla="*/ 398 w 504"/>
                <a:gd name="T7" fmla="*/ 557 h 557"/>
                <a:gd name="T8" fmla="*/ 504 w 504"/>
                <a:gd name="T9" fmla="*/ 252 h 557"/>
                <a:gd name="T10" fmla="*/ 252 w 504"/>
                <a:gd name="T11" fmla="*/ 0 h 557"/>
                <a:gd name="T12" fmla="*/ 316 w 504"/>
                <a:gd name="T13" fmla="*/ 343 h 557"/>
                <a:gd name="T14" fmla="*/ 252 w 504"/>
                <a:gd name="T15" fmla="*/ 306 h 557"/>
                <a:gd name="T16" fmla="*/ 188 w 504"/>
                <a:gd name="T17" fmla="*/ 343 h 557"/>
                <a:gd name="T18" fmla="*/ 202 w 504"/>
                <a:gd name="T19" fmla="*/ 271 h 557"/>
                <a:gd name="T20" fmla="*/ 148 w 504"/>
                <a:gd name="T21" fmla="*/ 221 h 557"/>
                <a:gd name="T22" fmla="*/ 221 w 504"/>
                <a:gd name="T23" fmla="*/ 212 h 557"/>
                <a:gd name="T24" fmla="*/ 252 w 504"/>
                <a:gd name="T25" fmla="*/ 145 h 557"/>
                <a:gd name="T26" fmla="*/ 282 w 504"/>
                <a:gd name="T27" fmla="*/ 212 h 557"/>
                <a:gd name="T28" fmla="*/ 355 w 504"/>
                <a:gd name="T29" fmla="*/ 221 h 557"/>
                <a:gd name="T30" fmla="*/ 301 w 504"/>
                <a:gd name="T31" fmla="*/ 271 h 557"/>
                <a:gd name="T32" fmla="*/ 316 w 504"/>
                <a:gd name="T33" fmla="*/ 343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4" h="557">
                  <a:moveTo>
                    <a:pt x="252" y="0"/>
                  </a:moveTo>
                  <a:cubicBezTo>
                    <a:pt x="112" y="0"/>
                    <a:pt x="0" y="109"/>
                    <a:pt x="0" y="252"/>
                  </a:cubicBezTo>
                  <a:cubicBezTo>
                    <a:pt x="0" y="371"/>
                    <a:pt x="111" y="439"/>
                    <a:pt x="111" y="557"/>
                  </a:cubicBezTo>
                  <a:cubicBezTo>
                    <a:pt x="398" y="557"/>
                    <a:pt x="398" y="557"/>
                    <a:pt x="398" y="557"/>
                  </a:cubicBezTo>
                  <a:cubicBezTo>
                    <a:pt x="398" y="436"/>
                    <a:pt x="504" y="370"/>
                    <a:pt x="504" y="252"/>
                  </a:cubicBezTo>
                  <a:cubicBezTo>
                    <a:pt x="504" y="109"/>
                    <a:pt x="391" y="0"/>
                    <a:pt x="252" y="0"/>
                  </a:cubicBezTo>
                  <a:close/>
                  <a:moveTo>
                    <a:pt x="316" y="343"/>
                  </a:moveTo>
                  <a:cubicBezTo>
                    <a:pt x="252" y="306"/>
                    <a:pt x="252" y="306"/>
                    <a:pt x="252" y="306"/>
                  </a:cubicBezTo>
                  <a:cubicBezTo>
                    <a:pt x="188" y="343"/>
                    <a:pt x="188" y="343"/>
                    <a:pt x="188" y="343"/>
                  </a:cubicBezTo>
                  <a:cubicBezTo>
                    <a:pt x="202" y="271"/>
                    <a:pt x="202" y="271"/>
                    <a:pt x="202" y="271"/>
                  </a:cubicBezTo>
                  <a:cubicBezTo>
                    <a:pt x="148" y="221"/>
                    <a:pt x="148" y="221"/>
                    <a:pt x="148" y="221"/>
                  </a:cubicBezTo>
                  <a:cubicBezTo>
                    <a:pt x="221" y="212"/>
                    <a:pt x="221" y="212"/>
                    <a:pt x="221" y="212"/>
                  </a:cubicBezTo>
                  <a:cubicBezTo>
                    <a:pt x="252" y="145"/>
                    <a:pt x="252" y="145"/>
                    <a:pt x="252" y="145"/>
                  </a:cubicBezTo>
                  <a:cubicBezTo>
                    <a:pt x="282" y="212"/>
                    <a:pt x="282" y="212"/>
                    <a:pt x="282" y="212"/>
                  </a:cubicBezTo>
                  <a:cubicBezTo>
                    <a:pt x="355" y="221"/>
                    <a:pt x="355" y="221"/>
                    <a:pt x="355" y="221"/>
                  </a:cubicBezTo>
                  <a:cubicBezTo>
                    <a:pt x="301" y="271"/>
                    <a:pt x="301" y="271"/>
                    <a:pt x="301" y="271"/>
                  </a:cubicBezTo>
                  <a:lnTo>
                    <a:pt x="316" y="343"/>
                  </a:lnTo>
                  <a:close/>
                </a:path>
              </a:pathLst>
            </a:custGeom>
            <a:solidFill>
              <a:srgbClr val="525253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2" name="Freeform 80">
              <a:extLst>
                <a:ext uri="{FF2B5EF4-FFF2-40B4-BE49-F238E27FC236}">
                  <a16:creationId xmlns:a16="http://schemas.microsoft.com/office/drawing/2014/main" id="{C012E53A-1D31-285C-BB1C-E4B531A88B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28238" y="2055813"/>
              <a:ext cx="709613" cy="104775"/>
            </a:xfrm>
            <a:custGeom>
              <a:avLst/>
              <a:gdLst>
                <a:gd name="T0" fmla="*/ 21 w 284"/>
                <a:gd name="T1" fmla="*/ 42 h 42"/>
                <a:gd name="T2" fmla="*/ 264 w 284"/>
                <a:gd name="T3" fmla="*/ 42 h 42"/>
                <a:gd name="T4" fmla="*/ 284 w 284"/>
                <a:gd name="T5" fmla="*/ 21 h 42"/>
                <a:gd name="T6" fmla="*/ 264 w 284"/>
                <a:gd name="T7" fmla="*/ 0 h 42"/>
                <a:gd name="T8" fmla="*/ 21 w 284"/>
                <a:gd name="T9" fmla="*/ 0 h 42"/>
                <a:gd name="T10" fmla="*/ 0 w 284"/>
                <a:gd name="T11" fmla="*/ 21 h 42"/>
                <a:gd name="T12" fmla="*/ 21 w 284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42">
                  <a:moveTo>
                    <a:pt x="21" y="42"/>
                  </a:moveTo>
                  <a:cubicBezTo>
                    <a:pt x="264" y="42"/>
                    <a:pt x="264" y="42"/>
                    <a:pt x="264" y="42"/>
                  </a:cubicBezTo>
                  <a:cubicBezTo>
                    <a:pt x="275" y="42"/>
                    <a:pt x="284" y="33"/>
                    <a:pt x="284" y="21"/>
                  </a:cubicBezTo>
                  <a:cubicBezTo>
                    <a:pt x="284" y="9"/>
                    <a:pt x="275" y="0"/>
                    <a:pt x="26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33"/>
                    <a:pt x="9" y="42"/>
                    <a:pt x="21" y="42"/>
                  </a:cubicBezTo>
                  <a:close/>
                </a:path>
              </a:pathLst>
            </a:custGeom>
            <a:solidFill>
              <a:srgbClr val="525253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13" name="文本框 5">
            <a:extLst>
              <a:ext uri="{FF2B5EF4-FFF2-40B4-BE49-F238E27FC236}">
                <a16:creationId xmlns:a16="http://schemas.microsoft.com/office/drawing/2014/main" id="{43CBFA73-8C0E-B85B-18B6-DEED66D0BF63}"/>
              </a:ext>
            </a:extLst>
          </p:cNvPr>
          <p:cNvSpPr txBox="1"/>
          <p:nvPr/>
        </p:nvSpPr>
        <p:spPr>
          <a:xfrm>
            <a:off x="2897178" y="4054709"/>
            <a:ext cx="1550424" cy="406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4" name="Straight Connector 50">
            <a:extLst>
              <a:ext uri="{FF2B5EF4-FFF2-40B4-BE49-F238E27FC236}">
                <a16:creationId xmlns:a16="http://schemas.microsoft.com/office/drawing/2014/main" id="{273BA96B-BA68-D5FA-F5EA-7C06E9ED58D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15771" y="5339416"/>
            <a:ext cx="136287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910">
            <a:extLst>
              <a:ext uri="{FF2B5EF4-FFF2-40B4-BE49-F238E27FC236}">
                <a16:creationId xmlns:a16="http://schemas.microsoft.com/office/drawing/2014/main" id="{88629887-BCDD-E18F-0725-4193781A1647}"/>
              </a:ext>
            </a:extLst>
          </p:cNvPr>
          <p:cNvSpPr>
            <a:spLocks/>
          </p:cNvSpPr>
          <p:nvPr/>
        </p:nvSpPr>
        <p:spPr bwMode="auto">
          <a:xfrm>
            <a:off x="6746827" y="5081855"/>
            <a:ext cx="510511" cy="515123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lt1"/>
              </a:solidFill>
              <a:sym typeface="+mn-lt"/>
            </a:endParaRPr>
          </a:p>
        </p:txBody>
      </p:sp>
      <p:sp>
        <p:nvSpPr>
          <p:cNvPr id="16" name="文本框 5">
            <a:extLst>
              <a:ext uri="{FF2B5EF4-FFF2-40B4-BE49-F238E27FC236}">
                <a16:creationId xmlns:a16="http://schemas.microsoft.com/office/drawing/2014/main" id="{31920283-5812-22C7-C170-6EAB714717D9}"/>
              </a:ext>
            </a:extLst>
          </p:cNvPr>
          <p:cNvSpPr txBox="1"/>
          <p:nvPr/>
        </p:nvSpPr>
        <p:spPr>
          <a:xfrm>
            <a:off x="2897178" y="5073178"/>
            <a:ext cx="1550424" cy="406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51F48B8-320C-004B-12FC-58DDEB1E8167}"/>
              </a:ext>
            </a:extLst>
          </p:cNvPr>
          <p:cNvGrpSpPr/>
          <p:nvPr/>
        </p:nvGrpSpPr>
        <p:grpSpPr>
          <a:xfrm>
            <a:off x="7392471" y="1667931"/>
            <a:ext cx="2859096" cy="791122"/>
            <a:chOff x="-94764" y="1931934"/>
            <a:chExt cx="2859096" cy="7911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6BB3B49-A879-72AF-5198-FD30E462D65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A7A0C65-9C55-B6A5-8F8D-DA08D7A602E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782C109-D946-FF80-4A37-DBDB820DAC84}"/>
              </a:ext>
            </a:extLst>
          </p:cNvPr>
          <p:cNvGrpSpPr/>
          <p:nvPr/>
        </p:nvGrpSpPr>
        <p:grpSpPr>
          <a:xfrm>
            <a:off x="7392471" y="2787197"/>
            <a:ext cx="2859096" cy="791122"/>
            <a:chOff x="-94764" y="1931934"/>
            <a:chExt cx="2859096" cy="7911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FD63056-325B-6F49-9E6F-9CEAAF09B3CF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ABFEC4A-50F0-E904-21B9-C0550196629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FD220FC-4F3A-7E6D-92DD-E77D1FCE36C0}"/>
              </a:ext>
            </a:extLst>
          </p:cNvPr>
          <p:cNvGrpSpPr/>
          <p:nvPr/>
        </p:nvGrpSpPr>
        <p:grpSpPr>
          <a:xfrm>
            <a:off x="7392471" y="3906463"/>
            <a:ext cx="2859096" cy="791122"/>
            <a:chOff x="-94764" y="1931934"/>
            <a:chExt cx="2859096" cy="7911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B8470AE-6C08-2962-479C-319182A456F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F8CBD61-9680-8F38-032A-662B80B5794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002EB38-4D90-4D5E-A061-632182C589D9}"/>
              </a:ext>
            </a:extLst>
          </p:cNvPr>
          <p:cNvGrpSpPr/>
          <p:nvPr/>
        </p:nvGrpSpPr>
        <p:grpSpPr>
          <a:xfrm>
            <a:off x="7392471" y="4956254"/>
            <a:ext cx="2859096" cy="791122"/>
            <a:chOff x="-94764" y="1931934"/>
            <a:chExt cx="2859096" cy="7911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E90AF32-9275-1998-2351-FAC12AAE1362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133DF8D-FC7D-ACDA-C2AB-735588B01011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65307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6" name="文本框 1625">
            <a:extLst>
              <a:ext uri="{FF2B5EF4-FFF2-40B4-BE49-F238E27FC236}">
                <a16:creationId xmlns:a16="http://schemas.microsoft.com/office/drawing/2014/main" id="{7D49AE97-AD05-DB0E-D871-CEA902C8D829}"/>
              </a:ext>
            </a:extLst>
          </p:cNvPr>
          <p:cNvSpPr txBox="1"/>
          <p:nvPr/>
        </p:nvSpPr>
        <p:spPr>
          <a:xfrm>
            <a:off x="959708" y="307191"/>
            <a:ext cx="37142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638" name="文本框 1637">
            <a:extLst>
              <a:ext uri="{FF2B5EF4-FFF2-40B4-BE49-F238E27FC236}">
                <a16:creationId xmlns:a16="http://schemas.microsoft.com/office/drawing/2014/main" id="{A76E99A7-2811-61C2-9CEE-39B9BDFA61B5}"/>
              </a:ext>
            </a:extLst>
          </p:cNvPr>
          <p:cNvSpPr txBox="1"/>
          <p:nvPr/>
        </p:nvSpPr>
        <p:spPr>
          <a:xfrm>
            <a:off x="302156" y="260707"/>
            <a:ext cx="7152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0CA884F5-AD0E-D017-EEF1-EF6C2B3BEA5C}"/>
              </a:ext>
            </a:extLst>
          </p:cNvPr>
          <p:cNvSpPr/>
          <p:nvPr/>
        </p:nvSpPr>
        <p:spPr bwMode="auto">
          <a:xfrm>
            <a:off x="587376" y="1539532"/>
            <a:ext cx="5508625" cy="1889468"/>
          </a:xfrm>
          <a:custGeom>
            <a:avLst/>
            <a:gdLst>
              <a:gd name="connsiteX0" fmla="*/ 314918 w 5508625"/>
              <a:gd name="connsiteY0" fmla="*/ 0 h 1889468"/>
              <a:gd name="connsiteX1" fmla="*/ 5508625 w 5508625"/>
              <a:gd name="connsiteY1" fmla="*/ 0 h 1889468"/>
              <a:gd name="connsiteX2" fmla="*/ 5508625 w 5508625"/>
              <a:gd name="connsiteY2" fmla="*/ 1889468 h 1889468"/>
              <a:gd name="connsiteX3" fmla="*/ 314918 w 5508625"/>
              <a:gd name="connsiteY3" fmla="*/ 1889468 h 1889468"/>
              <a:gd name="connsiteX4" fmla="*/ 0 w 5508625"/>
              <a:gd name="connsiteY4" fmla="*/ 1574550 h 1889468"/>
              <a:gd name="connsiteX5" fmla="*/ 0 w 5508625"/>
              <a:gd name="connsiteY5" fmla="*/ 314918 h 1889468"/>
              <a:gd name="connsiteX6" fmla="*/ 314918 w 5508625"/>
              <a:gd name="connsiteY6" fmla="*/ 0 h 1889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08625" h="1889468">
                <a:moveTo>
                  <a:pt x="314918" y="0"/>
                </a:moveTo>
                <a:lnTo>
                  <a:pt x="5508625" y="0"/>
                </a:lnTo>
                <a:lnTo>
                  <a:pt x="5508625" y="1889468"/>
                </a:lnTo>
                <a:lnTo>
                  <a:pt x="314918" y="1889468"/>
                </a:lnTo>
                <a:cubicBezTo>
                  <a:pt x="140994" y="1889468"/>
                  <a:pt x="0" y="1748474"/>
                  <a:pt x="0" y="1574550"/>
                </a:cubicBezTo>
                <a:lnTo>
                  <a:pt x="0" y="314918"/>
                </a:lnTo>
                <a:cubicBezTo>
                  <a:pt x="0" y="140994"/>
                  <a:pt x="140994" y="0"/>
                  <a:pt x="314918" y="0"/>
                </a:cubicBez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ym typeface="+mn-lt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73BF407F-509F-D301-8CD8-ED94130A165E}"/>
              </a:ext>
            </a:extLst>
          </p:cNvPr>
          <p:cNvSpPr/>
          <p:nvPr/>
        </p:nvSpPr>
        <p:spPr bwMode="auto">
          <a:xfrm>
            <a:off x="6096001" y="1539532"/>
            <a:ext cx="5508625" cy="1889468"/>
          </a:xfrm>
          <a:custGeom>
            <a:avLst/>
            <a:gdLst>
              <a:gd name="connsiteX0" fmla="*/ 0 w 5508625"/>
              <a:gd name="connsiteY0" fmla="*/ 0 h 1889468"/>
              <a:gd name="connsiteX1" fmla="*/ 5193707 w 5508625"/>
              <a:gd name="connsiteY1" fmla="*/ 0 h 1889468"/>
              <a:gd name="connsiteX2" fmla="*/ 5508625 w 5508625"/>
              <a:gd name="connsiteY2" fmla="*/ 314918 h 1889468"/>
              <a:gd name="connsiteX3" fmla="*/ 5508625 w 5508625"/>
              <a:gd name="connsiteY3" fmla="*/ 1574550 h 1889468"/>
              <a:gd name="connsiteX4" fmla="*/ 5193707 w 5508625"/>
              <a:gd name="connsiteY4" fmla="*/ 1889468 h 1889468"/>
              <a:gd name="connsiteX5" fmla="*/ 0 w 5508625"/>
              <a:gd name="connsiteY5" fmla="*/ 1889468 h 1889468"/>
              <a:gd name="connsiteX6" fmla="*/ 0 w 5508625"/>
              <a:gd name="connsiteY6" fmla="*/ 0 h 1889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08625" h="1889468">
                <a:moveTo>
                  <a:pt x="0" y="0"/>
                </a:moveTo>
                <a:lnTo>
                  <a:pt x="5193707" y="0"/>
                </a:lnTo>
                <a:cubicBezTo>
                  <a:pt x="5367631" y="0"/>
                  <a:pt x="5508625" y="140994"/>
                  <a:pt x="5508625" y="314918"/>
                </a:cubicBezTo>
                <a:lnTo>
                  <a:pt x="5508625" y="1574550"/>
                </a:lnTo>
                <a:cubicBezTo>
                  <a:pt x="5508625" y="1748474"/>
                  <a:pt x="5367631" y="1889468"/>
                  <a:pt x="5193707" y="1889468"/>
                </a:cubicBezTo>
                <a:lnTo>
                  <a:pt x="0" y="1889468"/>
                </a:lnTo>
                <a:lnTo>
                  <a:pt x="0" y="0"/>
                </a:lnTo>
                <a:close/>
              </a:path>
            </a:pathLst>
          </a:cu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ym typeface="+mn-lt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3E7306FE-F27E-1403-9E33-F29AD310A9A3}"/>
              </a:ext>
            </a:extLst>
          </p:cNvPr>
          <p:cNvSpPr/>
          <p:nvPr/>
        </p:nvSpPr>
        <p:spPr bwMode="auto">
          <a:xfrm>
            <a:off x="587376" y="3673132"/>
            <a:ext cx="5508625" cy="1889468"/>
          </a:xfrm>
          <a:custGeom>
            <a:avLst/>
            <a:gdLst>
              <a:gd name="connsiteX0" fmla="*/ 314918 w 5508625"/>
              <a:gd name="connsiteY0" fmla="*/ 0 h 1889468"/>
              <a:gd name="connsiteX1" fmla="*/ 5508625 w 5508625"/>
              <a:gd name="connsiteY1" fmla="*/ 0 h 1889468"/>
              <a:gd name="connsiteX2" fmla="*/ 5508625 w 5508625"/>
              <a:gd name="connsiteY2" fmla="*/ 1889468 h 1889468"/>
              <a:gd name="connsiteX3" fmla="*/ 314918 w 5508625"/>
              <a:gd name="connsiteY3" fmla="*/ 1889468 h 1889468"/>
              <a:gd name="connsiteX4" fmla="*/ 0 w 5508625"/>
              <a:gd name="connsiteY4" fmla="*/ 1574550 h 1889468"/>
              <a:gd name="connsiteX5" fmla="*/ 0 w 5508625"/>
              <a:gd name="connsiteY5" fmla="*/ 314918 h 1889468"/>
              <a:gd name="connsiteX6" fmla="*/ 314918 w 5508625"/>
              <a:gd name="connsiteY6" fmla="*/ 0 h 1889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08625" h="1889468">
                <a:moveTo>
                  <a:pt x="314918" y="0"/>
                </a:moveTo>
                <a:lnTo>
                  <a:pt x="5508625" y="0"/>
                </a:lnTo>
                <a:lnTo>
                  <a:pt x="5508625" y="1889468"/>
                </a:lnTo>
                <a:lnTo>
                  <a:pt x="314918" y="1889468"/>
                </a:lnTo>
                <a:cubicBezTo>
                  <a:pt x="140994" y="1889468"/>
                  <a:pt x="0" y="1748474"/>
                  <a:pt x="0" y="1574550"/>
                </a:cubicBezTo>
                <a:lnTo>
                  <a:pt x="0" y="314918"/>
                </a:lnTo>
                <a:cubicBezTo>
                  <a:pt x="0" y="140994"/>
                  <a:pt x="140994" y="0"/>
                  <a:pt x="314918" y="0"/>
                </a:cubicBezTo>
                <a:close/>
              </a:path>
            </a:pathLst>
          </a:custGeom>
          <a:solidFill>
            <a:srgbClr val="525253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ym typeface="+mn-lt"/>
            </a:endParaRPr>
          </a:p>
        </p:txBody>
      </p:sp>
      <p:sp>
        <p:nvSpPr>
          <p:cNvPr id="16" name="任意多边形: 形状 15" descr="D:\51PPT模板网\51pptmoban.com\图片.jpg">
            <a:extLst>
              <a:ext uri="{FF2B5EF4-FFF2-40B4-BE49-F238E27FC236}">
                <a16:creationId xmlns:a16="http://schemas.microsoft.com/office/drawing/2014/main" id="{9E20E166-722D-5BC9-670A-438FDA779B57}"/>
              </a:ext>
            </a:extLst>
          </p:cNvPr>
          <p:cNvSpPr/>
          <p:nvPr/>
        </p:nvSpPr>
        <p:spPr bwMode="auto">
          <a:xfrm>
            <a:off x="6096001" y="3673132"/>
            <a:ext cx="5508625" cy="1889468"/>
          </a:xfrm>
          <a:custGeom>
            <a:avLst/>
            <a:gdLst>
              <a:gd name="connsiteX0" fmla="*/ 0 w 5508625"/>
              <a:gd name="connsiteY0" fmla="*/ 0 h 1889468"/>
              <a:gd name="connsiteX1" fmla="*/ 5193707 w 5508625"/>
              <a:gd name="connsiteY1" fmla="*/ 0 h 1889468"/>
              <a:gd name="connsiteX2" fmla="*/ 5508625 w 5508625"/>
              <a:gd name="connsiteY2" fmla="*/ 314918 h 1889468"/>
              <a:gd name="connsiteX3" fmla="*/ 5508625 w 5508625"/>
              <a:gd name="connsiteY3" fmla="*/ 1574550 h 1889468"/>
              <a:gd name="connsiteX4" fmla="*/ 5193707 w 5508625"/>
              <a:gd name="connsiteY4" fmla="*/ 1889468 h 1889468"/>
              <a:gd name="connsiteX5" fmla="*/ 0 w 5508625"/>
              <a:gd name="connsiteY5" fmla="*/ 1889468 h 1889468"/>
              <a:gd name="connsiteX6" fmla="*/ 0 w 5508625"/>
              <a:gd name="connsiteY6" fmla="*/ 0 h 1889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08625" h="1889468">
                <a:moveTo>
                  <a:pt x="0" y="0"/>
                </a:moveTo>
                <a:lnTo>
                  <a:pt x="5193707" y="0"/>
                </a:lnTo>
                <a:cubicBezTo>
                  <a:pt x="5367631" y="0"/>
                  <a:pt x="5508625" y="140994"/>
                  <a:pt x="5508625" y="314918"/>
                </a:cubicBezTo>
                <a:lnTo>
                  <a:pt x="5508625" y="1574550"/>
                </a:lnTo>
                <a:cubicBezTo>
                  <a:pt x="5508625" y="1748474"/>
                  <a:pt x="5367631" y="1889468"/>
                  <a:pt x="5193707" y="1889468"/>
                </a:cubicBezTo>
                <a:lnTo>
                  <a:pt x="0" y="1889468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E440C18-E7D8-4CEA-86E7-E5B421E70412}"/>
              </a:ext>
            </a:extLst>
          </p:cNvPr>
          <p:cNvGrpSpPr/>
          <p:nvPr/>
        </p:nvGrpSpPr>
        <p:grpSpPr>
          <a:xfrm>
            <a:off x="6846371" y="2088705"/>
            <a:ext cx="2859096" cy="791122"/>
            <a:chOff x="-94764" y="1931934"/>
            <a:chExt cx="2859096" cy="7911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CEEBAD7-3EA0-EB4D-B3CE-D073F785FD4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93A3B06-781A-537F-85BF-CD4FF0BB42F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4C1743D-FA16-49FE-D9A2-E69C0AAE149E}"/>
              </a:ext>
            </a:extLst>
          </p:cNvPr>
          <p:cNvGrpSpPr/>
          <p:nvPr/>
        </p:nvGrpSpPr>
        <p:grpSpPr>
          <a:xfrm>
            <a:off x="2466975" y="4199676"/>
            <a:ext cx="2859096" cy="791122"/>
            <a:chOff x="-94764" y="1931934"/>
            <a:chExt cx="2859096" cy="7911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E8EF1A1-79B3-4989-DCC2-F64B7D511449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8E546BB-3C10-5853-424A-388F931D3EE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4" name="Freeform 464" descr="D:\51PPT模板网\51pptmoban.com\图片.jpg">
            <a:extLst>
              <a:ext uri="{FF2B5EF4-FFF2-40B4-BE49-F238E27FC236}">
                <a16:creationId xmlns:a16="http://schemas.microsoft.com/office/drawing/2014/main" id="{3149D8E4-B348-2DEF-0F37-202423BC4F02}"/>
              </a:ext>
            </a:extLst>
          </p:cNvPr>
          <p:cNvSpPr>
            <a:spLocks noEditPoints="1"/>
          </p:cNvSpPr>
          <p:nvPr/>
        </p:nvSpPr>
        <p:spPr bwMode="auto">
          <a:xfrm>
            <a:off x="10125935" y="2114509"/>
            <a:ext cx="615090" cy="678176"/>
          </a:xfrm>
          <a:custGeom>
            <a:avLst/>
            <a:gdLst>
              <a:gd name="T0" fmla="*/ 35 w 117"/>
              <a:gd name="T1" fmla="*/ 114 h 129"/>
              <a:gd name="T2" fmla="*/ 46 w 117"/>
              <a:gd name="T3" fmla="*/ 101 h 129"/>
              <a:gd name="T4" fmla="*/ 51 w 117"/>
              <a:gd name="T5" fmla="*/ 87 h 129"/>
              <a:gd name="T6" fmla="*/ 48 w 117"/>
              <a:gd name="T7" fmla="*/ 79 h 129"/>
              <a:gd name="T8" fmla="*/ 72 w 117"/>
              <a:gd name="T9" fmla="*/ 87 h 129"/>
              <a:gd name="T10" fmla="*/ 68 w 117"/>
              <a:gd name="T11" fmla="*/ 87 h 129"/>
              <a:gd name="T12" fmla="*/ 73 w 117"/>
              <a:gd name="T13" fmla="*/ 101 h 129"/>
              <a:gd name="T14" fmla="*/ 86 w 117"/>
              <a:gd name="T15" fmla="*/ 114 h 129"/>
              <a:gd name="T16" fmla="*/ 97 w 117"/>
              <a:gd name="T17" fmla="*/ 129 h 129"/>
              <a:gd name="T18" fmla="*/ 22 w 117"/>
              <a:gd name="T19" fmla="*/ 114 h 129"/>
              <a:gd name="T20" fmla="*/ 35 w 117"/>
              <a:gd name="T21" fmla="*/ 114 h 129"/>
              <a:gd name="T22" fmla="*/ 46 w 117"/>
              <a:gd name="T23" fmla="*/ 61 h 129"/>
              <a:gd name="T24" fmla="*/ 44 w 117"/>
              <a:gd name="T25" fmla="*/ 66 h 129"/>
              <a:gd name="T26" fmla="*/ 37 w 117"/>
              <a:gd name="T27" fmla="*/ 61 h 129"/>
              <a:gd name="T28" fmla="*/ 33 w 117"/>
              <a:gd name="T29" fmla="*/ 55 h 129"/>
              <a:gd name="T30" fmla="*/ 33 w 117"/>
              <a:gd name="T31" fmla="*/ 54 h 129"/>
              <a:gd name="T32" fmla="*/ 39 w 117"/>
              <a:gd name="T33" fmla="*/ 33 h 129"/>
              <a:gd name="T34" fmla="*/ 42 w 117"/>
              <a:gd name="T35" fmla="*/ 11 h 129"/>
              <a:gd name="T36" fmla="*/ 48 w 117"/>
              <a:gd name="T37" fmla="*/ 11 h 129"/>
              <a:gd name="T38" fmla="*/ 24 w 117"/>
              <a:gd name="T39" fmla="*/ 19 h 129"/>
              <a:gd name="T40" fmla="*/ 9 w 117"/>
              <a:gd name="T41" fmla="*/ 13 h 129"/>
              <a:gd name="T42" fmla="*/ 13 w 117"/>
              <a:gd name="T43" fmla="*/ 24 h 129"/>
              <a:gd name="T44" fmla="*/ 16 w 117"/>
              <a:gd name="T45" fmla="*/ 33 h 129"/>
              <a:gd name="T46" fmla="*/ 29 w 117"/>
              <a:gd name="T47" fmla="*/ 46 h 129"/>
              <a:gd name="T48" fmla="*/ 33 w 117"/>
              <a:gd name="T49" fmla="*/ 30 h 129"/>
              <a:gd name="T50" fmla="*/ 35 w 117"/>
              <a:gd name="T51" fmla="*/ 13 h 129"/>
              <a:gd name="T52" fmla="*/ 31 w 117"/>
              <a:gd name="T53" fmla="*/ 21 h 129"/>
              <a:gd name="T54" fmla="*/ 24 w 117"/>
              <a:gd name="T55" fmla="*/ 6 h 129"/>
              <a:gd name="T56" fmla="*/ 0 w 117"/>
              <a:gd name="T57" fmla="*/ 6 h 129"/>
              <a:gd name="T58" fmla="*/ 2 w 117"/>
              <a:gd name="T59" fmla="*/ 11 h 129"/>
              <a:gd name="T60" fmla="*/ 11 w 117"/>
              <a:gd name="T61" fmla="*/ 37 h 129"/>
              <a:gd name="T62" fmla="*/ 18 w 117"/>
              <a:gd name="T63" fmla="*/ 46 h 129"/>
              <a:gd name="T64" fmla="*/ 27 w 117"/>
              <a:gd name="T65" fmla="*/ 54 h 129"/>
              <a:gd name="T66" fmla="*/ 26 w 117"/>
              <a:gd name="T67" fmla="*/ 57 h 129"/>
              <a:gd name="T68" fmla="*/ 39 w 117"/>
              <a:gd name="T69" fmla="*/ 72 h 129"/>
              <a:gd name="T70" fmla="*/ 59 w 117"/>
              <a:gd name="T71" fmla="*/ 76 h 129"/>
              <a:gd name="T72" fmla="*/ 79 w 117"/>
              <a:gd name="T73" fmla="*/ 72 h 129"/>
              <a:gd name="T74" fmla="*/ 94 w 117"/>
              <a:gd name="T75" fmla="*/ 57 h 129"/>
              <a:gd name="T76" fmla="*/ 90 w 117"/>
              <a:gd name="T77" fmla="*/ 54 h 129"/>
              <a:gd name="T78" fmla="*/ 99 w 117"/>
              <a:gd name="T79" fmla="*/ 46 h 129"/>
              <a:gd name="T80" fmla="*/ 106 w 117"/>
              <a:gd name="T81" fmla="*/ 37 h 129"/>
              <a:gd name="T82" fmla="*/ 116 w 117"/>
              <a:gd name="T83" fmla="*/ 11 h 129"/>
              <a:gd name="T84" fmla="*/ 112 w 117"/>
              <a:gd name="T85" fmla="*/ 6 h 129"/>
              <a:gd name="T86" fmla="*/ 94 w 117"/>
              <a:gd name="T87" fmla="*/ 6 h 129"/>
              <a:gd name="T88" fmla="*/ 79 w 117"/>
              <a:gd name="T89" fmla="*/ 0 h 129"/>
              <a:gd name="T90" fmla="*/ 20 w 117"/>
              <a:gd name="T91" fmla="*/ 0 h 129"/>
              <a:gd name="T92" fmla="*/ 24 w 117"/>
              <a:gd name="T93" fmla="*/ 6 h 129"/>
              <a:gd name="T94" fmla="*/ 84 w 117"/>
              <a:gd name="T95" fmla="*/ 13 h 129"/>
              <a:gd name="T96" fmla="*/ 94 w 117"/>
              <a:gd name="T97" fmla="*/ 19 h 129"/>
              <a:gd name="T98" fmla="*/ 108 w 117"/>
              <a:gd name="T99" fmla="*/ 13 h 129"/>
              <a:gd name="T100" fmla="*/ 105 w 117"/>
              <a:gd name="T101" fmla="*/ 24 h 129"/>
              <a:gd name="T102" fmla="*/ 101 w 117"/>
              <a:gd name="T103" fmla="*/ 33 h 129"/>
              <a:gd name="T104" fmla="*/ 88 w 117"/>
              <a:gd name="T105" fmla="*/ 46 h 129"/>
              <a:gd name="T106" fmla="*/ 84 w 117"/>
              <a:gd name="T107" fmla="*/ 30 h 129"/>
              <a:gd name="T108" fmla="*/ 84 w 117"/>
              <a:gd name="T109" fmla="*/ 13 h 129"/>
              <a:gd name="T110" fmla="*/ 84 w 117"/>
              <a:gd name="T111" fmla="*/ 13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7" h="129">
                <a:moveTo>
                  <a:pt x="35" y="114"/>
                </a:moveTo>
                <a:lnTo>
                  <a:pt x="35" y="114"/>
                </a:lnTo>
                <a:lnTo>
                  <a:pt x="40" y="109"/>
                </a:lnTo>
                <a:lnTo>
                  <a:pt x="46" y="101"/>
                </a:lnTo>
                <a:lnTo>
                  <a:pt x="50" y="94"/>
                </a:lnTo>
                <a:lnTo>
                  <a:pt x="51" y="87"/>
                </a:lnTo>
                <a:lnTo>
                  <a:pt x="48" y="87"/>
                </a:lnTo>
                <a:lnTo>
                  <a:pt x="48" y="79"/>
                </a:lnTo>
                <a:lnTo>
                  <a:pt x="72" y="79"/>
                </a:lnTo>
                <a:lnTo>
                  <a:pt x="72" y="87"/>
                </a:lnTo>
                <a:lnTo>
                  <a:pt x="68" y="87"/>
                </a:lnTo>
                <a:lnTo>
                  <a:pt x="68" y="87"/>
                </a:lnTo>
                <a:lnTo>
                  <a:pt x="70" y="94"/>
                </a:lnTo>
                <a:lnTo>
                  <a:pt x="73" y="101"/>
                </a:lnTo>
                <a:lnTo>
                  <a:pt x="79" y="109"/>
                </a:lnTo>
                <a:lnTo>
                  <a:pt x="86" y="114"/>
                </a:lnTo>
                <a:lnTo>
                  <a:pt x="97" y="114"/>
                </a:lnTo>
                <a:lnTo>
                  <a:pt x="97" y="129"/>
                </a:lnTo>
                <a:lnTo>
                  <a:pt x="22" y="129"/>
                </a:lnTo>
                <a:lnTo>
                  <a:pt x="22" y="114"/>
                </a:lnTo>
                <a:lnTo>
                  <a:pt x="35" y="114"/>
                </a:lnTo>
                <a:lnTo>
                  <a:pt x="35" y="114"/>
                </a:lnTo>
                <a:close/>
                <a:moveTo>
                  <a:pt x="48" y="11"/>
                </a:moveTo>
                <a:lnTo>
                  <a:pt x="46" y="61"/>
                </a:lnTo>
                <a:lnTo>
                  <a:pt x="44" y="66"/>
                </a:lnTo>
                <a:lnTo>
                  <a:pt x="44" y="66"/>
                </a:lnTo>
                <a:lnTo>
                  <a:pt x="37" y="61"/>
                </a:lnTo>
                <a:lnTo>
                  <a:pt x="37" y="61"/>
                </a:lnTo>
                <a:lnTo>
                  <a:pt x="35" y="59"/>
                </a:lnTo>
                <a:lnTo>
                  <a:pt x="33" y="55"/>
                </a:lnTo>
                <a:lnTo>
                  <a:pt x="33" y="55"/>
                </a:lnTo>
                <a:lnTo>
                  <a:pt x="33" y="54"/>
                </a:lnTo>
                <a:lnTo>
                  <a:pt x="33" y="54"/>
                </a:lnTo>
                <a:lnTo>
                  <a:pt x="39" y="33"/>
                </a:lnTo>
                <a:lnTo>
                  <a:pt x="39" y="33"/>
                </a:lnTo>
                <a:lnTo>
                  <a:pt x="42" y="11"/>
                </a:lnTo>
                <a:lnTo>
                  <a:pt x="48" y="11"/>
                </a:lnTo>
                <a:lnTo>
                  <a:pt x="48" y="11"/>
                </a:lnTo>
                <a:close/>
                <a:moveTo>
                  <a:pt x="31" y="21"/>
                </a:moveTo>
                <a:lnTo>
                  <a:pt x="24" y="19"/>
                </a:lnTo>
                <a:lnTo>
                  <a:pt x="24" y="13"/>
                </a:lnTo>
                <a:lnTo>
                  <a:pt x="9" y="13"/>
                </a:lnTo>
                <a:lnTo>
                  <a:pt x="9" y="13"/>
                </a:lnTo>
                <a:lnTo>
                  <a:pt x="13" y="24"/>
                </a:lnTo>
                <a:lnTo>
                  <a:pt x="16" y="33"/>
                </a:lnTo>
                <a:lnTo>
                  <a:pt x="16" y="33"/>
                </a:lnTo>
                <a:lnTo>
                  <a:pt x="22" y="39"/>
                </a:lnTo>
                <a:lnTo>
                  <a:pt x="29" y="46"/>
                </a:lnTo>
                <a:lnTo>
                  <a:pt x="29" y="46"/>
                </a:lnTo>
                <a:lnTo>
                  <a:pt x="33" y="30"/>
                </a:lnTo>
                <a:lnTo>
                  <a:pt x="35" y="13"/>
                </a:lnTo>
                <a:lnTo>
                  <a:pt x="35" y="13"/>
                </a:lnTo>
                <a:lnTo>
                  <a:pt x="33" y="13"/>
                </a:lnTo>
                <a:lnTo>
                  <a:pt x="31" y="21"/>
                </a:lnTo>
                <a:lnTo>
                  <a:pt x="31" y="21"/>
                </a:lnTo>
                <a:close/>
                <a:moveTo>
                  <a:pt x="24" y="6"/>
                </a:moveTo>
                <a:lnTo>
                  <a:pt x="5" y="6"/>
                </a:lnTo>
                <a:lnTo>
                  <a:pt x="0" y="6"/>
                </a:lnTo>
                <a:lnTo>
                  <a:pt x="2" y="11"/>
                </a:lnTo>
                <a:lnTo>
                  <a:pt x="2" y="11"/>
                </a:lnTo>
                <a:lnTo>
                  <a:pt x="5" y="24"/>
                </a:lnTo>
                <a:lnTo>
                  <a:pt x="11" y="37"/>
                </a:lnTo>
                <a:lnTo>
                  <a:pt x="11" y="37"/>
                </a:lnTo>
                <a:lnTo>
                  <a:pt x="18" y="46"/>
                </a:lnTo>
                <a:lnTo>
                  <a:pt x="27" y="54"/>
                </a:lnTo>
                <a:lnTo>
                  <a:pt x="27" y="54"/>
                </a:lnTo>
                <a:lnTo>
                  <a:pt x="26" y="57"/>
                </a:lnTo>
                <a:lnTo>
                  <a:pt x="26" y="57"/>
                </a:lnTo>
                <a:lnTo>
                  <a:pt x="31" y="66"/>
                </a:lnTo>
                <a:lnTo>
                  <a:pt x="39" y="72"/>
                </a:lnTo>
                <a:lnTo>
                  <a:pt x="50" y="76"/>
                </a:lnTo>
                <a:lnTo>
                  <a:pt x="59" y="76"/>
                </a:lnTo>
                <a:lnTo>
                  <a:pt x="70" y="76"/>
                </a:lnTo>
                <a:lnTo>
                  <a:pt x="79" y="72"/>
                </a:lnTo>
                <a:lnTo>
                  <a:pt x="86" y="66"/>
                </a:lnTo>
                <a:lnTo>
                  <a:pt x="94" y="57"/>
                </a:lnTo>
                <a:lnTo>
                  <a:pt x="94" y="57"/>
                </a:lnTo>
                <a:lnTo>
                  <a:pt x="90" y="54"/>
                </a:lnTo>
                <a:lnTo>
                  <a:pt x="90" y="54"/>
                </a:lnTo>
                <a:lnTo>
                  <a:pt x="99" y="46"/>
                </a:lnTo>
                <a:lnTo>
                  <a:pt x="106" y="37"/>
                </a:lnTo>
                <a:lnTo>
                  <a:pt x="106" y="37"/>
                </a:lnTo>
                <a:lnTo>
                  <a:pt x="112" y="24"/>
                </a:lnTo>
                <a:lnTo>
                  <a:pt x="116" y="11"/>
                </a:lnTo>
                <a:lnTo>
                  <a:pt x="117" y="6"/>
                </a:lnTo>
                <a:lnTo>
                  <a:pt x="112" y="6"/>
                </a:lnTo>
                <a:lnTo>
                  <a:pt x="94" y="6"/>
                </a:lnTo>
                <a:lnTo>
                  <a:pt x="94" y="6"/>
                </a:lnTo>
                <a:lnTo>
                  <a:pt x="97" y="0"/>
                </a:lnTo>
                <a:lnTo>
                  <a:pt x="79" y="0"/>
                </a:lnTo>
                <a:lnTo>
                  <a:pt x="39" y="0"/>
                </a:lnTo>
                <a:lnTo>
                  <a:pt x="20" y="0"/>
                </a:lnTo>
                <a:lnTo>
                  <a:pt x="20" y="0"/>
                </a:lnTo>
                <a:lnTo>
                  <a:pt x="24" y="6"/>
                </a:lnTo>
                <a:lnTo>
                  <a:pt x="24" y="6"/>
                </a:lnTo>
                <a:close/>
                <a:moveTo>
                  <a:pt x="84" y="13"/>
                </a:moveTo>
                <a:lnTo>
                  <a:pt x="88" y="21"/>
                </a:lnTo>
                <a:lnTo>
                  <a:pt x="94" y="19"/>
                </a:lnTo>
                <a:lnTo>
                  <a:pt x="94" y="13"/>
                </a:lnTo>
                <a:lnTo>
                  <a:pt x="108" y="13"/>
                </a:lnTo>
                <a:lnTo>
                  <a:pt x="108" y="13"/>
                </a:lnTo>
                <a:lnTo>
                  <a:pt x="105" y="24"/>
                </a:lnTo>
                <a:lnTo>
                  <a:pt x="101" y="33"/>
                </a:lnTo>
                <a:lnTo>
                  <a:pt x="101" y="33"/>
                </a:lnTo>
                <a:lnTo>
                  <a:pt x="95" y="39"/>
                </a:lnTo>
                <a:lnTo>
                  <a:pt x="88" y="46"/>
                </a:lnTo>
                <a:lnTo>
                  <a:pt x="88" y="46"/>
                </a:lnTo>
                <a:lnTo>
                  <a:pt x="84" y="30"/>
                </a:lnTo>
                <a:lnTo>
                  <a:pt x="84" y="13"/>
                </a:lnTo>
                <a:lnTo>
                  <a:pt x="84" y="13"/>
                </a:lnTo>
                <a:lnTo>
                  <a:pt x="84" y="13"/>
                </a:lnTo>
                <a:lnTo>
                  <a:pt x="84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Freeform 471">
            <a:extLst>
              <a:ext uri="{FF2B5EF4-FFF2-40B4-BE49-F238E27FC236}">
                <a16:creationId xmlns:a16="http://schemas.microsoft.com/office/drawing/2014/main" id="{364F5688-15F7-791B-EC1A-EEEC8B814BC9}"/>
              </a:ext>
            </a:extLst>
          </p:cNvPr>
          <p:cNvSpPr>
            <a:spLocks noEditPoints="1"/>
          </p:cNvSpPr>
          <p:nvPr/>
        </p:nvSpPr>
        <p:spPr bwMode="auto">
          <a:xfrm>
            <a:off x="1324263" y="4302420"/>
            <a:ext cx="752998" cy="630891"/>
          </a:xfrm>
          <a:custGeom>
            <a:avLst/>
            <a:gdLst>
              <a:gd name="T0" fmla="*/ 139 w 148"/>
              <a:gd name="T1" fmla="*/ 0 h 124"/>
              <a:gd name="T2" fmla="*/ 148 w 148"/>
              <a:gd name="T3" fmla="*/ 5 h 124"/>
              <a:gd name="T4" fmla="*/ 148 w 148"/>
              <a:gd name="T5" fmla="*/ 18 h 124"/>
              <a:gd name="T6" fmla="*/ 148 w 148"/>
              <a:gd name="T7" fmla="*/ 86 h 124"/>
              <a:gd name="T8" fmla="*/ 147 w 148"/>
              <a:gd name="T9" fmla="*/ 91 h 124"/>
              <a:gd name="T10" fmla="*/ 128 w 148"/>
              <a:gd name="T11" fmla="*/ 95 h 124"/>
              <a:gd name="T12" fmla="*/ 134 w 148"/>
              <a:gd name="T13" fmla="*/ 86 h 124"/>
              <a:gd name="T14" fmla="*/ 134 w 148"/>
              <a:gd name="T15" fmla="*/ 14 h 124"/>
              <a:gd name="T16" fmla="*/ 130 w 148"/>
              <a:gd name="T17" fmla="*/ 9 h 124"/>
              <a:gd name="T18" fmla="*/ 42 w 148"/>
              <a:gd name="T19" fmla="*/ 9 h 124"/>
              <a:gd name="T20" fmla="*/ 33 w 148"/>
              <a:gd name="T21" fmla="*/ 51 h 124"/>
              <a:gd name="T22" fmla="*/ 33 w 148"/>
              <a:gd name="T23" fmla="*/ 35 h 124"/>
              <a:gd name="T24" fmla="*/ 31 w 148"/>
              <a:gd name="T25" fmla="*/ 33 h 124"/>
              <a:gd name="T26" fmla="*/ 27 w 148"/>
              <a:gd name="T27" fmla="*/ 51 h 124"/>
              <a:gd name="T28" fmla="*/ 24 w 148"/>
              <a:gd name="T29" fmla="*/ 9 h 124"/>
              <a:gd name="T30" fmla="*/ 29 w 148"/>
              <a:gd name="T31" fmla="*/ 0 h 124"/>
              <a:gd name="T32" fmla="*/ 47 w 148"/>
              <a:gd name="T33" fmla="*/ 0 h 124"/>
              <a:gd name="T34" fmla="*/ 132 w 148"/>
              <a:gd name="T35" fmla="*/ 0 h 124"/>
              <a:gd name="T36" fmla="*/ 9 w 148"/>
              <a:gd name="T37" fmla="*/ 112 h 124"/>
              <a:gd name="T38" fmla="*/ 38 w 148"/>
              <a:gd name="T39" fmla="*/ 112 h 124"/>
              <a:gd name="T40" fmla="*/ 2 w 148"/>
              <a:gd name="T41" fmla="*/ 69 h 124"/>
              <a:gd name="T42" fmla="*/ 0 w 148"/>
              <a:gd name="T43" fmla="*/ 79 h 124"/>
              <a:gd name="T44" fmla="*/ 33 w 148"/>
              <a:gd name="T45" fmla="*/ 110 h 124"/>
              <a:gd name="T46" fmla="*/ 36 w 148"/>
              <a:gd name="T47" fmla="*/ 99 h 124"/>
              <a:gd name="T48" fmla="*/ 35 w 148"/>
              <a:gd name="T49" fmla="*/ 88 h 124"/>
              <a:gd name="T50" fmla="*/ 27 w 148"/>
              <a:gd name="T51" fmla="*/ 57 h 124"/>
              <a:gd name="T52" fmla="*/ 25 w 148"/>
              <a:gd name="T53" fmla="*/ 73 h 124"/>
              <a:gd name="T54" fmla="*/ 16 w 148"/>
              <a:gd name="T55" fmla="*/ 53 h 124"/>
              <a:gd name="T56" fmla="*/ 125 w 148"/>
              <a:gd name="T57" fmla="*/ 106 h 124"/>
              <a:gd name="T58" fmla="*/ 126 w 148"/>
              <a:gd name="T59" fmla="*/ 115 h 124"/>
              <a:gd name="T60" fmla="*/ 103 w 148"/>
              <a:gd name="T61" fmla="*/ 40 h 124"/>
              <a:gd name="T62" fmla="*/ 97 w 148"/>
              <a:gd name="T63" fmla="*/ 40 h 124"/>
              <a:gd name="T64" fmla="*/ 93 w 148"/>
              <a:gd name="T65" fmla="*/ 75 h 124"/>
              <a:gd name="T66" fmla="*/ 88 w 148"/>
              <a:gd name="T67" fmla="*/ 68 h 124"/>
              <a:gd name="T68" fmla="*/ 93 w 148"/>
              <a:gd name="T69" fmla="*/ 101 h 124"/>
              <a:gd name="T70" fmla="*/ 117 w 148"/>
              <a:gd name="T71" fmla="*/ 104 h 124"/>
              <a:gd name="T72" fmla="*/ 125 w 148"/>
              <a:gd name="T73" fmla="*/ 75 h 124"/>
              <a:gd name="T74" fmla="*/ 121 w 148"/>
              <a:gd name="T75" fmla="*/ 73 h 124"/>
              <a:gd name="T76" fmla="*/ 117 w 148"/>
              <a:gd name="T77" fmla="*/ 68 h 124"/>
              <a:gd name="T78" fmla="*/ 114 w 148"/>
              <a:gd name="T79" fmla="*/ 69 h 124"/>
              <a:gd name="T80" fmla="*/ 114 w 148"/>
              <a:gd name="T81" fmla="*/ 62 h 124"/>
              <a:gd name="T82" fmla="*/ 106 w 148"/>
              <a:gd name="T83" fmla="*/ 66 h 124"/>
              <a:gd name="T84" fmla="*/ 104 w 148"/>
              <a:gd name="T85" fmla="*/ 66 h 124"/>
              <a:gd name="T86" fmla="*/ 103 w 148"/>
              <a:gd name="T87" fmla="*/ 40 h 124"/>
              <a:gd name="T88" fmla="*/ 82 w 148"/>
              <a:gd name="T89" fmla="*/ 86 h 124"/>
              <a:gd name="T90" fmla="*/ 42 w 148"/>
              <a:gd name="T91" fmla="*/ 88 h 124"/>
              <a:gd name="T92" fmla="*/ 84 w 148"/>
              <a:gd name="T93" fmla="*/ 95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8" h="124">
                <a:moveTo>
                  <a:pt x="132" y="0"/>
                </a:moveTo>
                <a:lnTo>
                  <a:pt x="139" y="0"/>
                </a:lnTo>
                <a:lnTo>
                  <a:pt x="139" y="0"/>
                </a:lnTo>
                <a:lnTo>
                  <a:pt x="143" y="0"/>
                </a:lnTo>
                <a:lnTo>
                  <a:pt x="147" y="2"/>
                </a:lnTo>
                <a:lnTo>
                  <a:pt x="148" y="5"/>
                </a:lnTo>
                <a:lnTo>
                  <a:pt x="148" y="9"/>
                </a:lnTo>
                <a:lnTo>
                  <a:pt x="148" y="11"/>
                </a:lnTo>
                <a:lnTo>
                  <a:pt x="148" y="18"/>
                </a:lnTo>
                <a:lnTo>
                  <a:pt x="148" y="57"/>
                </a:lnTo>
                <a:lnTo>
                  <a:pt x="148" y="77"/>
                </a:lnTo>
                <a:lnTo>
                  <a:pt x="148" y="86"/>
                </a:lnTo>
                <a:lnTo>
                  <a:pt x="148" y="86"/>
                </a:lnTo>
                <a:lnTo>
                  <a:pt x="148" y="90"/>
                </a:lnTo>
                <a:lnTo>
                  <a:pt x="147" y="91"/>
                </a:lnTo>
                <a:lnTo>
                  <a:pt x="143" y="93"/>
                </a:lnTo>
                <a:lnTo>
                  <a:pt x="139" y="95"/>
                </a:lnTo>
                <a:lnTo>
                  <a:pt x="128" y="95"/>
                </a:lnTo>
                <a:lnTo>
                  <a:pt x="128" y="95"/>
                </a:lnTo>
                <a:lnTo>
                  <a:pt x="130" y="86"/>
                </a:lnTo>
                <a:lnTo>
                  <a:pt x="134" y="86"/>
                </a:lnTo>
                <a:lnTo>
                  <a:pt x="134" y="77"/>
                </a:lnTo>
                <a:lnTo>
                  <a:pt x="134" y="62"/>
                </a:lnTo>
                <a:lnTo>
                  <a:pt x="134" y="14"/>
                </a:lnTo>
                <a:lnTo>
                  <a:pt x="134" y="11"/>
                </a:lnTo>
                <a:lnTo>
                  <a:pt x="134" y="9"/>
                </a:lnTo>
                <a:lnTo>
                  <a:pt x="130" y="9"/>
                </a:lnTo>
                <a:lnTo>
                  <a:pt x="128" y="9"/>
                </a:lnTo>
                <a:lnTo>
                  <a:pt x="47" y="9"/>
                </a:lnTo>
                <a:lnTo>
                  <a:pt x="42" y="9"/>
                </a:lnTo>
                <a:lnTo>
                  <a:pt x="35" y="9"/>
                </a:lnTo>
                <a:lnTo>
                  <a:pt x="35" y="51"/>
                </a:lnTo>
                <a:lnTo>
                  <a:pt x="33" y="51"/>
                </a:lnTo>
                <a:lnTo>
                  <a:pt x="33" y="35"/>
                </a:lnTo>
                <a:lnTo>
                  <a:pt x="33" y="35"/>
                </a:lnTo>
                <a:lnTo>
                  <a:pt x="33" y="35"/>
                </a:lnTo>
                <a:lnTo>
                  <a:pt x="31" y="33"/>
                </a:lnTo>
                <a:lnTo>
                  <a:pt x="31" y="33"/>
                </a:lnTo>
                <a:lnTo>
                  <a:pt x="31" y="33"/>
                </a:lnTo>
                <a:lnTo>
                  <a:pt x="29" y="35"/>
                </a:lnTo>
                <a:lnTo>
                  <a:pt x="27" y="35"/>
                </a:lnTo>
                <a:lnTo>
                  <a:pt x="27" y="51"/>
                </a:lnTo>
                <a:lnTo>
                  <a:pt x="24" y="51"/>
                </a:lnTo>
                <a:lnTo>
                  <a:pt x="24" y="9"/>
                </a:lnTo>
                <a:lnTo>
                  <a:pt x="24" y="9"/>
                </a:lnTo>
                <a:lnTo>
                  <a:pt x="25" y="5"/>
                </a:lnTo>
                <a:lnTo>
                  <a:pt x="27" y="2"/>
                </a:lnTo>
                <a:lnTo>
                  <a:pt x="29" y="0"/>
                </a:lnTo>
                <a:lnTo>
                  <a:pt x="33" y="0"/>
                </a:lnTo>
                <a:lnTo>
                  <a:pt x="42" y="0"/>
                </a:lnTo>
                <a:lnTo>
                  <a:pt x="47" y="0"/>
                </a:lnTo>
                <a:lnTo>
                  <a:pt x="128" y="0"/>
                </a:lnTo>
                <a:lnTo>
                  <a:pt x="130" y="0"/>
                </a:lnTo>
                <a:lnTo>
                  <a:pt x="132" y="0"/>
                </a:lnTo>
                <a:lnTo>
                  <a:pt x="132" y="0"/>
                </a:lnTo>
                <a:close/>
                <a:moveTo>
                  <a:pt x="38" y="112"/>
                </a:moveTo>
                <a:lnTo>
                  <a:pt x="9" y="112"/>
                </a:lnTo>
                <a:lnTo>
                  <a:pt x="9" y="124"/>
                </a:lnTo>
                <a:lnTo>
                  <a:pt x="38" y="124"/>
                </a:lnTo>
                <a:lnTo>
                  <a:pt x="38" y="112"/>
                </a:lnTo>
                <a:lnTo>
                  <a:pt x="38" y="112"/>
                </a:lnTo>
                <a:close/>
                <a:moveTo>
                  <a:pt x="2" y="69"/>
                </a:moveTo>
                <a:lnTo>
                  <a:pt x="2" y="69"/>
                </a:lnTo>
                <a:lnTo>
                  <a:pt x="0" y="73"/>
                </a:lnTo>
                <a:lnTo>
                  <a:pt x="0" y="79"/>
                </a:lnTo>
                <a:lnTo>
                  <a:pt x="0" y="79"/>
                </a:lnTo>
                <a:lnTo>
                  <a:pt x="7" y="93"/>
                </a:lnTo>
                <a:lnTo>
                  <a:pt x="14" y="110"/>
                </a:lnTo>
                <a:lnTo>
                  <a:pt x="33" y="110"/>
                </a:lnTo>
                <a:lnTo>
                  <a:pt x="33" y="110"/>
                </a:lnTo>
                <a:lnTo>
                  <a:pt x="36" y="104"/>
                </a:lnTo>
                <a:lnTo>
                  <a:pt x="36" y="99"/>
                </a:lnTo>
                <a:lnTo>
                  <a:pt x="36" y="93"/>
                </a:lnTo>
                <a:lnTo>
                  <a:pt x="35" y="88"/>
                </a:lnTo>
                <a:lnTo>
                  <a:pt x="35" y="88"/>
                </a:lnTo>
                <a:lnTo>
                  <a:pt x="36" y="73"/>
                </a:lnTo>
                <a:lnTo>
                  <a:pt x="35" y="57"/>
                </a:lnTo>
                <a:lnTo>
                  <a:pt x="27" y="57"/>
                </a:lnTo>
                <a:lnTo>
                  <a:pt x="27" y="57"/>
                </a:lnTo>
                <a:lnTo>
                  <a:pt x="25" y="66"/>
                </a:lnTo>
                <a:lnTo>
                  <a:pt x="25" y="73"/>
                </a:lnTo>
                <a:lnTo>
                  <a:pt x="16" y="73"/>
                </a:lnTo>
                <a:lnTo>
                  <a:pt x="16" y="53"/>
                </a:lnTo>
                <a:lnTo>
                  <a:pt x="16" y="53"/>
                </a:lnTo>
                <a:lnTo>
                  <a:pt x="2" y="69"/>
                </a:lnTo>
                <a:lnTo>
                  <a:pt x="2" y="69"/>
                </a:lnTo>
                <a:close/>
                <a:moveTo>
                  <a:pt x="125" y="106"/>
                </a:moveTo>
                <a:lnTo>
                  <a:pt x="93" y="113"/>
                </a:lnTo>
                <a:lnTo>
                  <a:pt x="95" y="123"/>
                </a:lnTo>
                <a:lnTo>
                  <a:pt x="126" y="115"/>
                </a:lnTo>
                <a:lnTo>
                  <a:pt x="125" y="106"/>
                </a:lnTo>
                <a:lnTo>
                  <a:pt x="125" y="106"/>
                </a:lnTo>
                <a:close/>
                <a:moveTo>
                  <a:pt x="103" y="40"/>
                </a:moveTo>
                <a:lnTo>
                  <a:pt x="103" y="40"/>
                </a:lnTo>
                <a:lnTo>
                  <a:pt x="97" y="40"/>
                </a:lnTo>
                <a:lnTo>
                  <a:pt x="97" y="40"/>
                </a:lnTo>
                <a:lnTo>
                  <a:pt x="95" y="57"/>
                </a:lnTo>
                <a:lnTo>
                  <a:pt x="97" y="73"/>
                </a:lnTo>
                <a:lnTo>
                  <a:pt x="93" y="75"/>
                </a:lnTo>
                <a:lnTo>
                  <a:pt x="93" y="62"/>
                </a:lnTo>
                <a:lnTo>
                  <a:pt x="88" y="68"/>
                </a:lnTo>
                <a:lnTo>
                  <a:pt x="88" y="68"/>
                </a:lnTo>
                <a:lnTo>
                  <a:pt x="88" y="80"/>
                </a:lnTo>
                <a:lnTo>
                  <a:pt x="90" y="91"/>
                </a:lnTo>
                <a:lnTo>
                  <a:pt x="93" y="101"/>
                </a:lnTo>
                <a:lnTo>
                  <a:pt x="97" y="108"/>
                </a:lnTo>
                <a:lnTo>
                  <a:pt x="97" y="108"/>
                </a:lnTo>
                <a:lnTo>
                  <a:pt x="117" y="104"/>
                </a:lnTo>
                <a:lnTo>
                  <a:pt x="117" y="104"/>
                </a:lnTo>
                <a:lnTo>
                  <a:pt x="123" y="91"/>
                </a:lnTo>
                <a:lnTo>
                  <a:pt x="125" y="75"/>
                </a:lnTo>
                <a:lnTo>
                  <a:pt x="125" y="75"/>
                </a:lnTo>
                <a:lnTo>
                  <a:pt x="121" y="73"/>
                </a:lnTo>
                <a:lnTo>
                  <a:pt x="121" y="73"/>
                </a:lnTo>
                <a:lnTo>
                  <a:pt x="121" y="68"/>
                </a:lnTo>
                <a:lnTo>
                  <a:pt x="121" y="68"/>
                </a:lnTo>
                <a:lnTo>
                  <a:pt x="117" y="68"/>
                </a:lnTo>
                <a:lnTo>
                  <a:pt x="117" y="68"/>
                </a:lnTo>
                <a:lnTo>
                  <a:pt x="115" y="69"/>
                </a:lnTo>
                <a:lnTo>
                  <a:pt x="114" y="69"/>
                </a:lnTo>
                <a:lnTo>
                  <a:pt x="114" y="69"/>
                </a:lnTo>
                <a:lnTo>
                  <a:pt x="114" y="62"/>
                </a:lnTo>
                <a:lnTo>
                  <a:pt x="114" y="62"/>
                </a:lnTo>
                <a:lnTo>
                  <a:pt x="108" y="62"/>
                </a:lnTo>
                <a:lnTo>
                  <a:pt x="108" y="62"/>
                </a:lnTo>
                <a:lnTo>
                  <a:pt x="106" y="66"/>
                </a:lnTo>
                <a:lnTo>
                  <a:pt x="106" y="66"/>
                </a:lnTo>
                <a:lnTo>
                  <a:pt x="104" y="66"/>
                </a:lnTo>
                <a:lnTo>
                  <a:pt x="104" y="66"/>
                </a:lnTo>
                <a:lnTo>
                  <a:pt x="104" y="53"/>
                </a:lnTo>
                <a:lnTo>
                  <a:pt x="103" y="40"/>
                </a:lnTo>
                <a:lnTo>
                  <a:pt x="103" y="40"/>
                </a:lnTo>
                <a:close/>
                <a:moveTo>
                  <a:pt x="84" y="95"/>
                </a:moveTo>
                <a:lnTo>
                  <a:pt x="84" y="95"/>
                </a:lnTo>
                <a:lnTo>
                  <a:pt x="82" y="86"/>
                </a:lnTo>
                <a:lnTo>
                  <a:pt x="42" y="86"/>
                </a:lnTo>
                <a:lnTo>
                  <a:pt x="42" y="86"/>
                </a:lnTo>
                <a:lnTo>
                  <a:pt x="42" y="88"/>
                </a:lnTo>
                <a:lnTo>
                  <a:pt x="42" y="88"/>
                </a:lnTo>
                <a:lnTo>
                  <a:pt x="44" y="95"/>
                </a:lnTo>
                <a:lnTo>
                  <a:pt x="84" y="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598925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6" name="文本框 1625">
            <a:extLst>
              <a:ext uri="{FF2B5EF4-FFF2-40B4-BE49-F238E27FC236}">
                <a16:creationId xmlns:a16="http://schemas.microsoft.com/office/drawing/2014/main" id="{7D49AE97-AD05-DB0E-D871-CEA902C8D829}"/>
              </a:ext>
            </a:extLst>
          </p:cNvPr>
          <p:cNvSpPr txBox="1"/>
          <p:nvPr/>
        </p:nvSpPr>
        <p:spPr>
          <a:xfrm>
            <a:off x="959708" y="307191"/>
            <a:ext cx="37142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638" name="文本框 1637">
            <a:extLst>
              <a:ext uri="{FF2B5EF4-FFF2-40B4-BE49-F238E27FC236}">
                <a16:creationId xmlns:a16="http://schemas.microsoft.com/office/drawing/2014/main" id="{A76E99A7-2811-61C2-9CEE-39B9BDFA61B5}"/>
              </a:ext>
            </a:extLst>
          </p:cNvPr>
          <p:cNvSpPr txBox="1"/>
          <p:nvPr/>
        </p:nvSpPr>
        <p:spPr>
          <a:xfrm>
            <a:off x="302156" y="260707"/>
            <a:ext cx="7152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5BB6F10F-AA25-405D-ACD9-DD14C9BD5B45}"/>
              </a:ext>
            </a:extLst>
          </p:cNvPr>
          <p:cNvSpPr>
            <a:spLocks/>
          </p:cNvSpPr>
          <p:nvPr/>
        </p:nvSpPr>
        <p:spPr bwMode="auto">
          <a:xfrm>
            <a:off x="2048741" y="1864894"/>
            <a:ext cx="1727882" cy="2426332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525253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>
              <a:solidFill>
                <a:schemeClr val="lt1"/>
              </a:solidFill>
              <a:sym typeface="+mn-lt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230E06B3-DDB6-2FBA-0A3E-86E057997591}"/>
              </a:ext>
            </a:extLst>
          </p:cNvPr>
          <p:cNvSpPr>
            <a:spLocks/>
          </p:cNvSpPr>
          <p:nvPr/>
        </p:nvSpPr>
        <p:spPr bwMode="auto">
          <a:xfrm>
            <a:off x="3713363" y="1864894"/>
            <a:ext cx="1727882" cy="2426332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525253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>
              <a:solidFill>
                <a:schemeClr val="lt1"/>
              </a:solidFill>
              <a:sym typeface="+mn-lt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B99E5593-E0BF-4917-40E0-EB954306B6C3}"/>
              </a:ext>
            </a:extLst>
          </p:cNvPr>
          <p:cNvSpPr>
            <a:spLocks/>
          </p:cNvSpPr>
          <p:nvPr/>
        </p:nvSpPr>
        <p:spPr bwMode="auto">
          <a:xfrm>
            <a:off x="1513919" y="2774768"/>
            <a:ext cx="1316481" cy="15164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>
              <a:sym typeface="+mn-lt"/>
            </a:endParaRPr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8A1D1AE9-F5FB-0557-78CF-E42173D1FB16}"/>
              </a:ext>
            </a:extLst>
          </p:cNvPr>
          <p:cNvSpPr>
            <a:spLocks/>
          </p:cNvSpPr>
          <p:nvPr/>
        </p:nvSpPr>
        <p:spPr bwMode="auto">
          <a:xfrm>
            <a:off x="2830400" y="1561603"/>
            <a:ext cx="1943867" cy="2729624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>
              <a:sym typeface="+mn-lt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8A0E8942-7D39-AA53-EC7C-C01716F92377}"/>
              </a:ext>
            </a:extLst>
          </p:cNvPr>
          <p:cNvSpPr>
            <a:spLocks/>
          </p:cNvSpPr>
          <p:nvPr/>
        </p:nvSpPr>
        <p:spPr bwMode="auto">
          <a:xfrm>
            <a:off x="4595528" y="2286288"/>
            <a:ext cx="1727882" cy="200493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>
              <a:sym typeface="+mn-lt"/>
            </a:endParaRPr>
          </a:p>
        </p:txBody>
      </p:sp>
      <p:sp>
        <p:nvSpPr>
          <p:cNvPr id="8" name="Freeform 6">
            <a:extLst>
              <a:ext uri="{FF2B5EF4-FFF2-40B4-BE49-F238E27FC236}">
                <a16:creationId xmlns:a16="http://schemas.microsoft.com/office/drawing/2014/main" id="{EB891901-7CD4-FCE5-1352-4FC6CDF3BF4F}"/>
              </a:ext>
            </a:extLst>
          </p:cNvPr>
          <p:cNvSpPr>
            <a:spLocks/>
          </p:cNvSpPr>
          <p:nvPr/>
        </p:nvSpPr>
        <p:spPr bwMode="auto">
          <a:xfrm>
            <a:off x="5412488" y="1864894"/>
            <a:ext cx="1727882" cy="2426332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525253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28722AF2-6D48-791E-456F-B94061CF0B51}"/>
              </a:ext>
            </a:extLst>
          </p:cNvPr>
          <p:cNvSpPr>
            <a:spLocks/>
          </p:cNvSpPr>
          <p:nvPr/>
        </p:nvSpPr>
        <p:spPr bwMode="auto">
          <a:xfrm>
            <a:off x="6481689" y="2774768"/>
            <a:ext cx="1316481" cy="15164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>
              <a:sym typeface="+mn-lt"/>
            </a:endParaRPr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10AA6824-6AE2-E87E-1AAC-F62837867BE4}"/>
              </a:ext>
            </a:extLst>
          </p:cNvPr>
          <p:cNvSpPr>
            <a:spLocks/>
          </p:cNvSpPr>
          <p:nvPr/>
        </p:nvSpPr>
        <p:spPr bwMode="auto">
          <a:xfrm>
            <a:off x="7156727" y="1864894"/>
            <a:ext cx="1727882" cy="2426332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525253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>
              <a:solidFill>
                <a:schemeClr val="lt1"/>
              </a:solidFill>
              <a:sym typeface="+mn-lt"/>
            </a:endParaRPr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5017C11B-4E87-9A82-114B-E24109FDC933}"/>
              </a:ext>
            </a:extLst>
          </p:cNvPr>
          <p:cNvSpPr>
            <a:spLocks/>
          </p:cNvSpPr>
          <p:nvPr/>
        </p:nvSpPr>
        <p:spPr bwMode="auto">
          <a:xfrm>
            <a:off x="8937255" y="1864894"/>
            <a:ext cx="1727882" cy="2426332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525253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>
              <a:solidFill>
                <a:schemeClr val="lt1"/>
              </a:solidFill>
              <a:sym typeface="+mn-lt"/>
            </a:endParaRP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9EFF69D6-3BCC-CADD-3270-1566A17FEE1E}"/>
              </a:ext>
            </a:extLst>
          </p:cNvPr>
          <p:cNvSpPr>
            <a:spLocks/>
          </p:cNvSpPr>
          <p:nvPr/>
        </p:nvSpPr>
        <p:spPr bwMode="auto">
          <a:xfrm>
            <a:off x="7972905" y="1561603"/>
            <a:ext cx="1943867" cy="2729624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>
              <a:sym typeface="+mn-lt"/>
            </a:endParaRPr>
          </a:p>
        </p:txBody>
      </p:sp>
      <p:grpSp>
        <p:nvGrpSpPr>
          <p:cNvPr id="13" name="Group 136">
            <a:extLst>
              <a:ext uri="{FF2B5EF4-FFF2-40B4-BE49-F238E27FC236}">
                <a16:creationId xmlns:a16="http://schemas.microsoft.com/office/drawing/2014/main" id="{4FFBD769-5C7B-8F32-A14F-2D031A583DAF}"/>
              </a:ext>
            </a:extLst>
          </p:cNvPr>
          <p:cNvGrpSpPr/>
          <p:nvPr/>
        </p:nvGrpSpPr>
        <p:grpSpPr>
          <a:xfrm>
            <a:off x="1775514" y="4447960"/>
            <a:ext cx="721351" cy="796474"/>
            <a:chOff x="926477" y="3281022"/>
            <a:chExt cx="623093" cy="687981"/>
          </a:xfrm>
        </p:grpSpPr>
        <p:sp>
          <p:nvSpPr>
            <p:cNvPr id="19" name="Oval 56">
              <a:extLst>
                <a:ext uri="{FF2B5EF4-FFF2-40B4-BE49-F238E27FC236}">
                  <a16:creationId xmlns:a16="http://schemas.microsoft.com/office/drawing/2014/main" id="{7D55AF47-9D17-05AB-2F2A-BA450BB2A0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rgbClr val="014DF9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48" dirty="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Group 120">
              <a:extLst>
                <a:ext uri="{FF2B5EF4-FFF2-40B4-BE49-F238E27FC236}">
                  <a16:creationId xmlns:a16="http://schemas.microsoft.com/office/drawing/2014/main" id="{D678A483-FDCB-ADC1-1DEF-410B2D9307F7}"/>
                </a:ext>
              </a:extLst>
            </p:cNvPr>
            <p:cNvGrpSpPr/>
            <p:nvPr/>
          </p:nvGrpSpPr>
          <p:grpSpPr>
            <a:xfrm>
              <a:off x="926477" y="3475474"/>
              <a:ext cx="623093" cy="493529"/>
              <a:chOff x="984084" y="3705902"/>
              <a:chExt cx="623093" cy="493529"/>
            </a:xfrm>
          </p:grpSpPr>
          <p:sp>
            <p:nvSpPr>
              <p:cNvPr id="25" name="TextBox 58">
                <a:extLst>
                  <a:ext uri="{FF2B5EF4-FFF2-40B4-BE49-F238E27FC236}">
                    <a16:creationId xmlns:a16="http://schemas.microsoft.com/office/drawing/2014/main" id="{E15CC4BF-AFD5-D3D7-7AF4-3D2D3E577F17}"/>
                  </a:ext>
                </a:extLst>
              </p:cNvPr>
              <p:cNvSpPr txBox="1"/>
              <p:nvPr/>
            </p:nvSpPr>
            <p:spPr>
              <a:xfrm>
                <a:off x="984084" y="4056922"/>
                <a:ext cx="623093" cy="14250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48" b="1" dirty="0">
                    <a:solidFill>
                      <a:srgbClr val="404040"/>
                    </a:solidFill>
                    <a:cs typeface="+mn-ea"/>
                    <a:sym typeface="+mn-lt"/>
                  </a:rPr>
                  <a:t>替换文字内容</a:t>
                </a:r>
                <a:endParaRPr lang="en-US" sz="948" b="1" dirty="0">
                  <a:solidFill>
                    <a:srgbClr val="404040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26" name="Straight Connector 59">
                <a:extLst>
                  <a:ext uri="{FF2B5EF4-FFF2-40B4-BE49-F238E27FC236}">
                    <a16:creationId xmlns:a16="http://schemas.microsoft.com/office/drawing/2014/main" id="{4CA4C8BA-F148-49F8-E2C0-15F417F003E0}"/>
                  </a:ext>
                </a:extLst>
              </p:cNvPr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" name="Group 137">
            <a:extLst>
              <a:ext uri="{FF2B5EF4-FFF2-40B4-BE49-F238E27FC236}">
                <a16:creationId xmlns:a16="http://schemas.microsoft.com/office/drawing/2014/main" id="{E82422E1-863B-EC6E-4077-3E0543D93AE7}"/>
              </a:ext>
            </a:extLst>
          </p:cNvPr>
          <p:cNvGrpSpPr/>
          <p:nvPr/>
        </p:nvGrpSpPr>
        <p:grpSpPr>
          <a:xfrm>
            <a:off x="2630832" y="4447956"/>
            <a:ext cx="721351" cy="1172861"/>
            <a:chOff x="1583818" y="3281022"/>
            <a:chExt cx="623093" cy="1013101"/>
          </a:xfrm>
        </p:grpSpPr>
        <p:sp>
          <p:nvSpPr>
            <p:cNvPr id="28" name="Oval 61">
              <a:extLst>
                <a:ext uri="{FF2B5EF4-FFF2-40B4-BE49-F238E27FC236}">
                  <a16:creationId xmlns:a16="http://schemas.microsoft.com/office/drawing/2014/main" id="{C0A3E594-58FA-FFFD-8F09-2733D5C365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rgbClr val="40404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48" dirty="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grpSp>
          <p:nvGrpSpPr>
            <p:cNvPr id="29" name="Group 107">
              <a:extLst>
                <a:ext uri="{FF2B5EF4-FFF2-40B4-BE49-F238E27FC236}">
                  <a16:creationId xmlns:a16="http://schemas.microsoft.com/office/drawing/2014/main" id="{F4C27844-D948-01EB-E9BB-648646288EBB}"/>
                </a:ext>
              </a:extLst>
            </p:cNvPr>
            <p:cNvGrpSpPr/>
            <p:nvPr/>
          </p:nvGrpSpPr>
          <p:grpSpPr>
            <a:xfrm>
              <a:off x="1583818" y="3475474"/>
              <a:ext cx="623093" cy="818649"/>
              <a:chOff x="1632614" y="3705902"/>
              <a:chExt cx="623093" cy="818649"/>
            </a:xfrm>
          </p:grpSpPr>
          <p:cxnSp>
            <p:nvCxnSpPr>
              <p:cNvPr id="30" name="Straight Connector 63">
                <a:extLst>
                  <a:ext uri="{FF2B5EF4-FFF2-40B4-BE49-F238E27FC236}">
                    <a16:creationId xmlns:a16="http://schemas.microsoft.com/office/drawing/2014/main" id="{0979A8EF-556D-9E9F-FDEA-0EBEB60FCA2B}"/>
                  </a:ext>
                </a:extLst>
              </p:cNvPr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TextBox 64">
                <a:extLst>
                  <a:ext uri="{FF2B5EF4-FFF2-40B4-BE49-F238E27FC236}">
                    <a16:creationId xmlns:a16="http://schemas.microsoft.com/office/drawing/2014/main" id="{7FB3C180-74F1-6E8E-61ED-3F71FD47D12E}"/>
                  </a:ext>
                </a:extLst>
              </p:cNvPr>
              <p:cNvSpPr txBox="1"/>
              <p:nvPr/>
            </p:nvSpPr>
            <p:spPr>
              <a:xfrm>
                <a:off x="1632614" y="4382042"/>
                <a:ext cx="623093" cy="14250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48" b="1" dirty="0">
                    <a:solidFill>
                      <a:srgbClr val="404040"/>
                    </a:solidFill>
                    <a:cs typeface="+mn-ea"/>
                    <a:sym typeface="+mn-lt"/>
                  </a:rPr>
                  <a:t>替换文字内容</a:t>
                </a:r>
                <a:endParaRPr lang="en-US" sz="948" b="1" dirty="0">
                  <a:solidFill>
                    <a:srgbClr val="40404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Group 136">
            <a:extLst>
              <a:ext uri="{FF2B5EF4-FFF2-40B4-BE49-F238E27FC236}">
                <a16:creationId xmlns:a16="http://schemas.microsoft.com/office/drawing/2014/main" id="{B90B3B04-7F33-780C-E2D2-AE4B0E1F01C6}"/>
              </a:ext>
            </a:extLst>
          </p:cNvPr>
          <p:cNvGrpSpPr/>
          <p:nvPr/>
        </p:nvGrpSpPr>
        <p:grpSpPr>
          <a:xfrm>
            <a:off x="3486148" y="4447960"/>
            <a:ext cx="721351" cy="796474"/>
            <a:chOff x="926477" y="3281022"/>
            <a:chExt cx="623093" cy="687981"/>
          </a:xfrm>
        </p:grpSpPr>
        <p:sp>
          <p:nvSpPr>
            <p:cNvPr id="33" name="Oval 101">
              <a:extLst>
                <a:ext uri="{FF2B5EF4-FFF2-40B4-BE49-F238E27FC236}">
                  <a16:creationId xmlns:a16="http://schemas.microsoft.com/office/drawing/2014/main" id="{46E1207D-55F5-E192-45C8-132FA027B4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rgbClr val="014DF9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48" dirty="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grpSp>
          <p:nvGrpSpPr>
            <p:cNvPr id="34" name="Group 120">
              <a:extLst>
                <a:ext uri="{FF2B5EF4-FFF2-40B4-BE49-F238E27FC236}">
                  <a16:creationId xmlns:a16="http://schemas.microsoft.com/office/drawing/2014/main" id="{821D6E47-E38E-82BD-5271-05B16A88D84F}"/>
                </a:ext>
              </a:extLst>
            </p:cNvPr>
            <p:cNvGrpSpPr/>
            <p:nvPr/>
          </p:nvGrpSpPr>
          <p:grpSpPr>
            <a:xfrm>
              <a:off x="926477" y="3475474"/>
              <a:ext cx="623093" cy="493529"/>
              <a:chOff x="984084" y="3705902"/>
              <a:chExt cx="623093" cy="493529"/>
            </a:xfrm>
          </p:grpSpPr>
          <p:sp>
            <p:nvSpPr>
              <p:cNvPr id="35" name="TextBox 103">
                <a:extLst>
                  <a:ext uri="{FF2B5EF4-FFF2-40B4-BE49-F238E27FC236}">
                    <a16:creationId xmlns:a16="http://schemas.microsoft.com/office/drawing/2014/main" id="{7FD672B8-444C-6E9C-EC51-84893C296E48}"/>
                  </a:ext>
                </a:extLst>
              </p:cNvPr>
              <p:cNvSpPr txBox="1"/>
              <p:nvPr/>
            </p:nvSpPr>
            <p:spPr>
              <a:xfrm>
                <a:off x="984084" y="4056922"/>
                <a:ext cx="623093" cy="14250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48" b="1" dirty="0">
                    <a:solidFill>
                      <a:srgbClr val="404040"/>
                    </a:solidFill>
                    <a:cs typeface="+mn-ea"/>
                    <a:sym typeface="+mn-lt"/>
                  </a:rPr>
                  <a:t>替换文字内容</a:t>
                </a:r>
                <a:endParaRPr lang="en-US" sz="948" b="1" dirty="0">
                  <a:solidFill>
                    <a:srgbClr val="404040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36" name="Straight Connector 104">
                <a:extLst>
                  <a:ext uri="{FF2B5EF4-FFF2-40B4-BE49-F238E27FC236}">
                    <a16:creationId xmlns:a16="http://schemas.microsoft.com/office/drawing/2014/main" id="{9E263FC2-89FF-8CF5-417D-B92890B204EE}"/>
                  </a:ext>
                </a:extLst>
              </p:cNvPr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Group 137">
            <a:extLst>
              <a:ext uri="{FF2B5EF4-FFF2-40B4-BE49-F238E27FC236}">
                <a16:creationId xmlns:a16="http://schemas.microsoft.com/office/drawing/2014/main" id="{3E4D7A73-E13C-97EB-929B-49AB13D6F8FB}"/>
              </a:ext>
            </a:extLst>
          </p:cNvPr>
          <p:cNvGrpSpPr/>
          <p:nvPr/>
        </p:nvGrpSpPr>
        <p:grpSpPr>
          <a:xfrm>
            <a:off x="4341465" y="4447956"/>
            <a:ext cx="721351" cy="1172861"/>
            <a:chOff x="1583818" y="3281022"/>
            <a:chExt cx="623093" cy="1013101"/>
          </a:xfrm>
        </p:grpSpPr>
        <p:sp>
          <p:nvSpPr>
            <p:cNvPr id="38" name="Oval 106">
              <a:extLst>
                <a:ext uri="{FF2B5EF4-FFF2-40B4-BE49-F238E27FC236}">
                  <a16:creationId xmlns:a16="http://schemas.microsoft.com/office/drawing/2014/main" id="{81A1F335-7F1A-226D-CD19-CB8F7327FA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rgbClr val="40404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48" dirty="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grpSp>
          <p:nvGrpSpPr>
            <p:cNvPr id="39" name="Group 107">
              <a:extLst>
                <a:ext uri="{FF2B5EF4-FFF2-40B4-BE49-F238E27FC236}">
                  <a16:creationId xmlns:a16="http://schemas.microsoft.com/office/drawing/2014/main" id="{C9F2F9EF-5BFD-87C6-A0E7-EB33DF3C9D36}"/>
                </a:ext>
              </a:extLst>
            </p:cNvPr>
            <p:cNvGrpSpPr/>
            <p:nvPr/>
          </p:nvGrpSpPr>
          <p:grpSpPr>
            <a:xfrm>
              <a:off x="1583818" y="3475474"/>
              <a:ext cx="623093" cy="818649"/>
              <a:chOff x="1632614" y="3705902"/>
              <a:chExt cx="623093" cy="818649"/>
            </a:xfrm>
          </p:grpSpPr>
          <p:cxnSp>
            <p:nvCxnSpPr>
              <p:cNvPr id="40" name="Straight Connector 108">
                <a:extLst>
                  <a:ext uri="{FF2B5EF4-FFF2-40B4-BE49-F238E27FC236}">
                    <a16:creationId xmlns:a16="http://schemas.microsoft.com/office/drawing/2014/main" id="{CD241164-8CDD-4F25-1CBB-CDDF8022B2E2}"/>
                  </a:ext>
                </a:extLst>
              </p:cNvPr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TextBox 109">
                <a:extLst>
                  <a:ext uri="{FF2B5EF4-FFF2-40B4-BE49-F238E27FC236}">
                    <a16:creationId xmlns:a16="http://schemas.microsoft.com/office/drawing/2014/main" id="{69BF7C6B-ED09-C790-BB47-431151CDBBA6}"/>
                  </a:ext>
                </a:extLst>
              </p:cNvPr>
              <p:cNvSpPr txBox="1"/>
              <p:nvPr/>
            </p:nvSpPr>
            <p:spPr>
              <a:xfrm>
                <a:off x="1632614" y="4382042"/>
                <a:ext cx="623093" cy="14250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48" b="1" dirty="0">
                    <a:solidFill>
                      <a:srgbClr val="404040"/>
                    </a:solidFill>
                    <a:cs typeface="+mn-ea"/>
                    <a:sym typeface="+mn-lt"/>
                  </a:rPr>
                  <a:t>替换文字内容</a:t>
                </a:r>
                <a:endParaRPr lang="en-US" sz="948" b="1" dirty="0">
                  <a:solidFill>
                    <a:srgbClr val="40404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2" name="Group 136">
            <a:extLst>
              <a:ext uri="{FF2B5EF4-FFF2-40B4-BE49-F238E27FC236}">
                <a16:creationId xmlns:a16="http://schemas.microsoft.com/office/drawing/2014/main" id="{B9096E45-D8C4-5D08-2176-8ED937057472}"/>
              </a:ext>
            </a:extLst>
          </p:cNvPr>
          <p:cNvGrpSpPr/>
          <p:nvPr/>
        </p:nvGrpSpPr>
        <p:grpSpPr>
          <a:xfrm>
            <a:off x="5196781" y="4447960"/>
            <a:ext cx="721351" cy="796474"/>
            <a:chOff x="926477" y="3281022"/>
            <a:chExt cx="623093" cy="687981"/>
          </a:xfrm>
        </p:grpSpPr>
        <p:sp>
          <p:nvSpPr>
            <p:cNvPr id="43" name="Oval 111">
              <a:extLst>
                <a:ext uri="{FF2B5EF4-FFF2-40B4-BE49-F238E27FC236}">
                  <a16:creationId xmlns:a16="http://schemas.microsoft.com/office/drawing/2014/main" id="{B4D29340-8382-8823-A750-76E96CAAB03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rgbClr val="014DF9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48" dirty="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grpSp>
          <p:nvGrpSpPr>
            <p:cNvPr id="44" name="Group 120">
              <a:extLst>
                <a:ext uri="{FF2B5EF4-FFF2-40B4-BE49-F238E27FC236}">
                  <a16:creationId xmlns:a16="http://schemas.microsoft.com/office/drawing/2014/main" id="{4321EECD-C8A8-57EE-9ECD-6DBE76E8C588}"/>
                </a:ext>
              </a:extLst>
            </p:cNvPr>
            <p:cNvGrpSpPr/>
            <p:nvPr/>
          </p:nvGrpSpPr>
          <p:grpSpPr>
            <a:xfrm>
              <a:off x="926477" y="3475474"/>
              <a:ext cx="623093" cy="493529"/>
              <a:chOff x="984084" y="3705902"/>
              <a:chExt cx="623093" cy="493529"/>
            </a:xfrm>
          </p:grpSpPr>
          <p:sp>
            <p:nvSpPr>
              <p:cNvPr id="45" name="TextBox 113">
                <a:extLst>
                  <a:ext uri="{FF2B5EF4-FFF2-40B4-BE49-F238E27FC236}">
                    <a16:creationId xmlns:a16="http://schemas.microsoft.com/office/drawing/2014/main" id="{29F67297-2F8C-89F0-FD20-BB714B2B96B8}"/>
                  </a:ext>
                </a:extLst>
              </p:cNvPr>
              <p:cNvSpPr txBox="1"/>
              <p:nvPr/>
            </p:nvSpPr>
            <p:spPr>
              <a:xfrm>
                <a:off x="984084" y="4056922"/>
                <a:ext cx="623093" cy="14250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48" b="1" dirty="0">
                    <a:solidFill>
                      <a:srgbClr val="404040"/>
                    </a:solidFill>
                    <a:cs typeface="+mn-ea"/>
                    <a:sym typeface="+mn-lt"/>
                  </a:rPr>
                  <a:t>替换文字内容</a:t>
                </a:r>
                <a:endParaRPr lang="en-US" sz="948" b="1" dirty="0">
                  <a:solidFill>
                    <a:srgbClr val="404040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46" name="Straight Connector 114">
                <a:extLst>
                  <a:ext uri="{FF2B5EF4-FFF2-40B4-BE49-F238E27FC236}">
                    <a16:creationId xmlns:a16="http://schemas.microsoft.com/office/drawing/2014/main" id="{D2FB9FD2-8703-5622-454B-DB00FE92D2AD}"/>
                  </a:ext>
                </a:extLst>
              </p:cNvPr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7" name="Group 137">
            <a:extLst>
              <a:ext uri="{FF2B5EF4-FFF2-40B4-BE49-F238E27FC236}">
                <a16:creationId xmlns:a16="http://schemas.microsoft.com/office/drawing/2014/main" id="{8CB49718-2243-8C86-5790-30D9CF9D7E70}"/>
              </a:ext>
            </a:extLst>
          </p:cNvPr>
          <p:cNvGrpSpPr/>
          <p:nvPr/>
        </p:nvGrpSpPr>
        <p:grpSpPr>
          <a:xfrm>
            <a:off x="6052098" y="4447956"/>
            <a:ext cx="721351" cy="1172861"/>
            <a:chOff x="1583818" y="3281022"/>
            <a:chExt cx="623093" cy="1013101"/>
          </a:xfrm>
        </p:grpSpPr>
        <p:sp>
          <p:nvSpPr>
            <p:cNvPr id="48" name="Oval 116">
              <a:extLst>
                <a:ext uri="{FF2B5EF4-FFF2-40B4-BE49-F238E27FC236}">
                  <a16:creationId xmlns:a16="http://schemas.microsoft.com/office/drawing/2014/main" id="{01681431-1713-733B-784D-F60323B0E3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rgbClr val="40404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48" dirty="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grpSp>
          <p:nvGrpSpPr>
            <p:cNvPr id="49" name="Group 107">
              <a:extLst>
                <a:ext uri="{FF2B5EF4-FFF2-40B4-BE49-F238E27FC236}">
                  <a16:creationId xmlns:a16="http://schemas.microsoft.com/office/drawing/2014/main" id="{677BA227-4EA1-942F-FACE-0A5F74FCB20A}"/>
                </a:ext>
              </a:extLst>
            </p:cNvPr>
            <p:cNvGrpSpPr/>
            <p:nvPr/>
          </p:nvGrpSpPr>
          <p:grpSpPr>
            <a:xfrm>
              <a:off x="1583818" y="3475474"/>
              <a:ext cx="623093" cy="818649"/>
              <a:chOff x="1632614" y="3705902"/>
              <a:chExt cx="623093" cy="818649"/>
            </a:xfrm>
          </p:grpSpPr>
          <p:cxnSp>
            <p:nvCxnSpPr>
              <p:cNvPr id="50" name="Straight Connector 118">
                <a:extLst>
                  <a:ext uri="{FF2B5EF4-FFF2-40B4-BE49-F238E27FC236}">
                    <a16:creationId xmlns:a16="http://schemas.microsoft.com/office/drawing/2014/main" id="{D137899A-94BF-A82E-6792-D372C1D272BE}"/>
                  </a:ext>
                </a:extLst>
              </p:cNvPr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TextBox 119">
                <a:extLst>
                  <a:ext uri="{FF2B5EF4-FFF2-40B4-BE49-F238E27FC236}">
                    <a16:creationId xmlns:a16="http://schemas.microsoft.com/office/drawing/2014/main" id="{D3B6459E-9224-B25C-37F0-85A256F76B7A}"/>
                  </a:ext>
                </a:extLst>
              </p:cNvPr>
              <p:cNvSpPr txBox="1"/>
              <p:nvPr/>
            </p:nvSpPr>
            <p:spPr>
              <a:xfrm>
                <a:off x="1632614" y="4382042"/>
                <a:ext cx="623093" cy="14250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48" b="1" dirty="0">
                    <a:solidFill>
                      <a:srgbClr val="404040"/>
                    </a:solidFill>
                    <a:cs typeface="+mn-ea"/>
                    <a:sym typeface="+mn-lt"/>
                  </a:rPr>
                  <a:t>替换文字内容</a:t>
                </a:r>
                <a:endParaRPr lang="en-US" sz="948" b="1" dirty="0">
                  <a:solidFill>
                    <a:srgbClr val="40404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2" name="Group 136">
            <a:extLst>
              <a:ext uri="{FF2B5EF4-FFF2-40B4-BE49-F238E27FC236}">
                <a16:creationId xmlns:a16="http://schemas.microsoft.com/office/drawing/2014/main" id="{741373EC-7FC6-B542-A80B-D94C89746F32}"/>
              </a:ext>
            </a:extLst>
          </p:cNvPr>
          <p:cNvGrpSpPr/>
          <p:nvPr/>
        </p:nvGrpSpPr>
        <p:grpSpPr>
          <a:xfrm>
            <a:off x="6907414" y="4447960"/>
            <a:ext cx="721351" cy="796474"/>
            <a:chOff x="926477" y="3281022"/>
            <a:chExt cx="623093" cy="687981"/>
          </a:xfrm>
        </p:grpSpPr>
        <p:sp>
          <p:nvSpPr>
            <p:cNvPr id="53" name="Oval 121">
              <a:extLst>
                <a:ext uri="{FF2B5EF4-FFF2-40B4-BE49-F238E27FC236}">
                  <a16:creationId xmlns:a16="http://schemas.microsoft.com/office/drawing/2014/main" id="{39830C52-A6DD-BCBE-26E3-907AFC7B6D0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rgbClr val="014DF9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48" dirty="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grpSp>
          <p:nvGrpSpPr>
            <p:cNvPr id="54" name="Group 120">
              <a:extLst>
                <a:ext uri="{FF2B5EF4-FFF2-40B4-BE49-F238E27FC236}">
                  <a16:creationId xmlns:a16="http://schemas.microsoft.com/office/drawing/2014/main" id="{F4F750BB-8B02-B1D6-A43D-9CCF19D754C2}"/>
                </a:ext>
              </a:extLst>
            </p:cNvPr>
            <p:cNvGrpSpPr/>
            <p:nvPr/>
          </p:nvGrpSpPr>
          <p:grpSpPr>
            <a:xfrm>
              <a:off x="926477" y="3475474"/>
              <a:ext cx="623093" cy="493529"/>
              <a:chOff x="984084" y="3705902"/>
              <a:chExt cx="623093" cy="493529"/>
            </a:xfrm>
          </p:grpSpPr>
          <p:sp>
            <p:nvSpPr>
              <p:cNvPr id="55" name="TextBox 123">
                <a:extLst>
                  <a:ext uri="{FF2B5EF4-FFF2-40B4-BE49-F238E27FC236}">
                    <a16:creationId xmlns:a16="http://schemas.microsoft.com/office/drawing/2014/main" id="{D6921CA5-71C2-9359-8699-91D13789BDDD}"/>
                  </a:ext>
                </a:extLst>
              </p:cNvPr>
              <p:cNvSpPr txBox="1"/>
              <p:nvPr/>
            </p:nvSpPr>
            <p:spPr>
              <a:xfrm>
                <a:off x="984084" y="4056922"/>
                <a:ext cx="623093" cy="14250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48" b="1" dirty="0">
                    <a:solidFill>
                      <a:srgbClr val="404040"/>
                    </a:solidFill>
                    <a:cs typeface="+mn-ea"/>
                    <a:sym typeface="+mn-lt"/>
                  </a:rPr>
                  <a:t>替换文字内容</a:t>
                </a:r>
                <a:endParaRPr lang="en-US" sz="948" b="1" dirty="0">
                  <a:solidFill>
                    <a:srgbClr val="404040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56" name="Straight Connector 124">
                <a:extLst>
                  <a:ext uri="{FF2B5EF4-FFF2-40B4-BE49-F238E27FC236}">
                    <a16:creationId xmlns:a16="http://schemas.microsoft.com/office/drawing/2014/main" id="{333D96C0-DE3C-31BE-26F6-4A6869474AD8}"/>
                  </a:ext>
                </a:extLst>
              </p:cNvPr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7" name="Group 137">
            <a:extLst>
              <a:ext uri="{FF2B5EF4-FFF2-40B4-BE49-F238E27FC236}">
                <a16:creationId xmlns:a16="http://schemas.microsoft.com/office/drawing/2014/main" id="{FD219F87-F661-432B-0DC1-83FDE42D0501}"/>
              </a:ext>
            </a:extLst>
          </p:cNvPr>
          <p:cNvGrpSpPr/>
          <p:nvPr/>
        </p:nvGrpSpPr>
        <p:grpSpPr>
          <a:xfrm>
            <a:off x="7762731" y="4447956"/>
            <a:ext cx="721351" cy="1172861"/>
            <a:chOff x="1583818" y="3281022"/>
            <a:chExt cx="623093" cy="1013101"/>
          </a:xfrm>
        </p:grpSpPr>
        <p:sp>
          <p:nvSpPr>
            <p:cNvPr id="58" name="Oval 126">
              <a:extLst>
                <a:ext uri="{FF2B5EF4-FFF2-40B4-BE49-F238E27FC236}">
                  <a16:creationId xmlns:a16="http://schemas.microsoft.com/office/drawing/2014/main" id="{8733DECD-F41E-D51C-3C9B-F3ED44E6C8D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rgbClr val="40404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48" dirty="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grpSp>
          <p:nvGrpSpPr>
            <p:cNvPr id="59" name="Group 127">
              <a:extLst>
                <a:ext uri="{FF2B5EF4-FFF2-40B4-BE49-F238E27FC236}">
                  <a16:creationId xmlns:a16="http://schemas.microsoft.com/office/drawing/2014/main" id="{1439B0B2-09D8-F226-9CCB-620ABCBE4066}"/>
                </a:ext>
              </a:extLst>
            </p:cNvPr>
            <p:cNvGrpSpPr/>
            <p:nvPr/>
          </p:nvGrpSpPr>
          <p:grpSpPr>
            <a:xfrm>
              <a:off x="1583818" y="3475474"/>
              <a:ext cx="623093" cy="818649"/>
              <a:chOff x="1632614" y="3705902"/>
              <a:chExt cx="623093" cy="818649"/>
            </a:xfrm>
          </p:grpSpPr>
          <p:cxnSp>
            <p:nvCxnSpPr>
              <p:cNvPr id="60" name="Straight Connector 128">
                <a:extLst>
                  <a:ext uri="{FF2B5EF4-FFF2-40B4-BE49-F238E27FC236}">
                    <a16:creationId xmlns:a16="http://schemas.microsoft.com/office/drawing/2014/main" id="{697FEF19-536F-B32A-AFD4-334B3BDC4753}"/>
                  </a:ext>
                </a:extLst>
              </p:cNvPr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Box 129">
                <a:extLst>
                  <a:ext uri="{FF2B5EF4-FFF2-40B4-BE49-F238E27FC236}">
                    <a16:creationId xmlns:a16="http://schemas.microsoft.com/office/drawing/2014/main" id="{5A624763-C4DD-F63D-3BC0-402AAFFABA60}"/>
                  </a:ext>
                </a:extLst>
              </p:cNvPr>
              <p:cNvSpPr txBox="1"/>
              <p:nvPr/>
            </p:nvSpPr>
            <p:spPr>
              <a:xfrm>
                <a:off x="1632614" y="4382042"/>
                <a:ext cx="623093" cy="14250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48" b="1" dirty="0">
                    <a:solidFill>
                      <a:srgbClr val="404040"/>
                    </a:solidFill>
                    <a:cs typeface="+mn-ea"/>
                    <a:sym typeface="+mn-lt"/>
                  </a:rPr>
                  <a:t>替换文字内容</a:t>
                </a:r>
                <a:endParaRPr lang="en-US" sz="948" b="1" dirty="0">
                  <a:solidFill>
                    <a:srgbClr val="40404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2" name="Group 136">
            <a:extLst>
              <a:ext uri="{FF2B5EF4-FFF2-40B4-BE49-F238E27FC236}">
                <a16:creationId xmlns:a16="http://schemas.microsoft.com/office/drawing/2014/main" id="{9FAD3837-BA32-3775-A372-49E40E10032C}"/>
              </a:ext>
            </a:extLst>
          </p:cNvPr>
          <p:cNvGrpSpPr/>
          <p:nvPr/>
        </p:nvGrpSpPr>
        <p:grpSpPr>
          <a:xfrm>
            <a:off x="8618047" y="4447960"/>
            <a:ext cx="721351" cy="796474"/>
            <a:chOff x="926477" y="3281022"/>
            <a:chExt cx="623093" cy="687981"/>
          </a:xfrm>
        </p:grpSpPr>
        <p:sp>
          <p:nvSpPr>
            <p:cNvPr id="63" name="Oval 131">
              <a:extLst>
                <a:ext uri="{FF2B5EF4-FFF2-40B4-BE49-F238E27FC236}">
                  <a16:creationId xmlns:a16="http://schemas.microsoft.com/office/drawing/2014/main" id="{2FF6C8BE-039F-F778-3079-949FCD71484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rgbClr val="014DF9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48" dirty="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grpSp>
          <p:nvGrpSpPr>
            <p:cNvPr id="1600" name="Group 120">
              <a:extLst>
                <a:ext uri="{FF2B5EF4-FFF2-40B4-BE49-F238E27FC236}">
                  <a16:creationId xmlns:a16="http://schemas.microsoft.com/office/drawing/2014/main" id="{B227FE6C-0C2C-99E9-3CBF-1FF0BA3EE628}"/>
                </a:ext>
              </a:extLst>
            </p:cNvPr>
            <p:cNvGrpSpPr/>
            <p:nvPr/>
          </p:nvGrpSpPr>
          <p:grpSpPr>
            <a:xfrm>
              <a:off x="926477" y="3475474"/>
              <a:ext cx="623093" cy="493529"/>
              <a:chOff x="984084" y="3705902"/>
              <a:chExt cx="623093" cy="493529"/>
            </a:xfrm>
          </p:grpSpPr>
          <p:sp>
            <p:nvSpPr>
              <p:cNvPr id="1601" name="TextBox 133">
                <a:extLst>
                  <a:ext uri="{FF2B5EF4-FFF2-40B4-BE49-F238E27FC236}">
                    <a16:creationId xmlns:a16="http://schemas.microsoft.com/office/drawing/2014/main" id="{742D76E1-0994-4F74-3528-8CE31F0BA669}"/>
                  </a:ext>
                </a:extLst>
              </p:cNvPr>
              <p:cNvSpPr txBox="1"/>
              <p:nvPr/>
            </p:nvSpPr>
            <p:spPr>
              <a:xfrm>
                <a:off x="984084" y="4056922"/>
                <a:ext cx="623093" cy="14250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48" b="1" dirty="0">
                    <a:solidFill>
                      <a:srgbClr val="404040"/>
                    </a:solidFill>
                    <a:cs typeface="+mn-ea"/>
                    <a:sym typeface="+mn-lt"/>
                  </a:rPr>
                  <a:t>替换文字内容</a:t>
                </a:r>
                <a:endParaRPr lang="en-US" sz="948" b="1" dirty="0">
                  <a:solidFill>
                    <a:srgbClr val="404040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1602" name="Straight Connector 134">
                <a:extLst>
                  <a:ext uri="{FF2B5EF4-FFF2-40B4-BE49-F238E27FC236}">
                    <a16:creationId xmlns:a16="http://schemas.microsoft.com/office/drawing/2014/main" id="{CA7B4086-5F80-ED9B-0E45-20126C9FF865}"/>
                  </a:ext>
                </a:extLst>
              </p:cNvPr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03" name="Group 137">
            <a:extLst>
              <a:ext uri="{FF2B5EF4-FFF2-40B4-BE49-F238E27FC236}">
                <a16:creationId xmlns:a16="http://schemas.microsoft.com/office/drawing/2014/main" id="{FFE43B59-6572-16AC-204E-160967DF1A78}"/>
              </a:ext>
            </a:extLst>
          </p:cNvPr>
          <p:cNvGrpSpPr/>
          <p:nvPr/>
        </p:nvGrpSpPr>
        <p:grpSpPr>
          <a:xfrm>
            <a:off x="9473361" y="4447956"/>
            <a:ext cx="721351" cy="1172861"/>
            <a:chOff x="1583818" y="3281022"/>
            <a:chExt cx="623093" cy="1013101"/>
          </a:xfrm>
        </p:grpSpPr>
        <p:sp>
          <p:nvSpPr>
            <p:cNvPr id="1604" name="Oval 136">
              <a:extLst>
                <a:ext uri="{FF2B5EF4-FFF2-40B4-BE49-F238E27FC236}">
                  <a16:creationId xmlns:a16="http://schemas.microsoft.com/office/drawing/2014/main" id="{4B91F21F-340E-A4E8-07BC-AF625BAC8B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rgbClr val="40404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48" dirty="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grpSp>
          <p:nvGrpSpPr>
            <p:cNvPr id="1605" name="Group 137">
              <a:extLst>
                <a:ext uri="{FF2B5EF4-FFF2-40B4-BE49-F238E27FC236}">
                  <a16:creationId xmlns:a16="http://schemas.microsoft.com/office/drawing/2014/main" id="{84A18699-6CF1-D31D-3426-F0B705797BF2}"/>
                </a:ext>
              </a:extLst>
            </p:cNvPr>
            <p:cNvGrpSpPr/>
            <p:nvPr/>
          </p:nvGrpSpPr>
          <p:grpSpPr>
            <a:xfrm>
              <a:off x="1583818" y="3475474"/>
              <a:ext cx="623093" cy="818649"/>
              <a:chOff x="1632614" y="3705902"/>
              <a:chExt cx="623093" cy="818649"/>
            </a:xfrm>
          </p:grpSpPr>
          <p:cxnSp>
            <p:nvCxnSpPr>
              <p:cNvPr id="1606" name="Straight Connector 138">
                <a:extLst>
                  <a:ext uri="{FF2B5EF4-FFF2-40B4-BE49-F238E27FC236}">
                    <a16:creationId xmlns:a16="http://schemas.microsoft.com/office/drawing/2014/main" id="{791883B1-862F-D000-C4EA-355E54A21895}"/>
                  </a:ext>
                </a:extLst>
              </p:cNvPr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07" name="TextBox 139">
                <a:extLst>
                  <a:ext uri="{FF2B5EF4-FFF2-40B4-BE49-F238E27FC236}">
                    <a16:creationId xmlns:a16="http://schemas.microsoft.com/office/drawing/2014/main" id="{450A9B57-35D7-D4F8-71EF-6B600512764A}"/>
                  </a:ext>
                </a:extLst>
              </p:cNvPr>
              <p:cNvSpPr txBox="1"/>
              <p:nvPr/>
            </p:nvSpPr>
            <p:spPr>
              <a:xfrm>
                <a:off x="1632614" y="4382042"/>
                <a:ext cx="623093" cy="14250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48" b="1" dirty="0">
                    <a:solidFill>
                      <a:srgbClr val="404040"/>
                    </a:solidFill>
                    <a:cs typeface="+mn-ea"/>
                    <a:sym typeface="+mn-lt"/>
                  </a:rPr>
                  <a:t>替换文字内容</a:t>
                </a:r>
                <a:endParaRPr lang="en-US" sz="948" b="1" dirty="0">
                  <a:solidFill>
                    <a:srgbClr val="404040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764783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6" name="文本框 1625">
            <a:extLst>
              <a:ext uri="{FF2B5EF4-FFF2-40B4-BE49-F238E27FC236}">
                <a16:creationId xmlns:a16="http://schemas.microsoft.com/office/drawing/2014/main" id="{7D49AE97-AD05-DB0E-D871-CEA902C8D829}"/>
              </a:ext>
            </a:extLst>
          </p:cNvPr>
          <p:cNvSpPr txBox="1"/>
          <p:nvPr/>
        </p:nvSpPr>
        <p:spPr>
          <a:xfrm>
            <a:off x="959708" y="307191"/>
            <a:ext cx="37142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638" name="文本框 1637">
            <a:extLst>
              <a:ext uri="{FF2B5EF4-FFF2-40B4-BE49-F238E27FC236}">
                <a16:creationId xmlns:a16="http://schemas.microsoft.com/office/drawing/2014/main" id="{A76E99A7-2811-61C2-9CEE-39B9BDFA61B5}"/>
              </a:ext>
            </a:extLst>
          </p:cNvPr>
          <p:cNvSpPr txBox="1"/>
          <p:nvPr/>
        </p:nvSpPr>
        <p:spPr>
          <a:xfrm>
            <a:off x="302156" y="260707"/>
            <a:ext cx="7152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DE5EF759-4008-E807-5A7C-DB70910ECCA9}"/>
              </a:ext>
            </a:extLst>
          </p:cNvPr>
          <p:cNvSpPr>
            <a:spLocks/>
          </p:cNvSpPr>
          <p:nvPr/>
        </p:nvSpPr>
        <p:spPr bwMode="auto">
          <a:xfrm>
            <a:off x="5403791" y="1722376"/>
            <a:ext cx="1791536" cy="1812578"/>
          </a:xfrm>
          <a:custGeom>
            <a:avLst/>
            <a:gdLst>
              <a:gd name="connsiteX0" fmla="*/ 362411 w 1791536"/>
              <a:gd name="connsiteY0" fmla="*/ 0 h 1812578"/>
              <a:gd name="connsiteX1" fmla="*/ 717459 w 1791536"/>
              <a:gd name="connsiteY1" fmla="*/ 289373 h 1812578"/>
              <a:gd name="connsiteX2" fmla="*/ 723039 w 1791536"/>
              <a:gd name="connsiteY2" fmla="*/ 344722 h 1812578"/>
              <a:gd name="connsiteX3" fmla="*/ 724092 w 1791536"/>
              <a:gd name="connsiteY3" fmla="*/ 343693 h 1812578"/>
              <a:gd name="connsiteX4" fmla="*/ 724855 w 1791536"/>
              <a:gd name="connsiteY4" fmla="*/ 342948 h 1812578"/>
              <a:gd name="connsiteX5" fmla="*/ 1229774 w 1791536"/>
              <a:gd name="connsiteY5" fmla="*/ 747162 h 1812578"/>
              <a:gd name="connsiteX6" fmla="*/ 1227991 w 1791536"/>
              <a:gd name="connsiteY6" fmla="*/ 748903 h 1812578"/>
              <a:gd name="connsiteX7" fmla="*/ 1258178 w 1791536"/>
              <a:gd name="connsiteY7" fmla="*/ 745860 h 1812578"/>
              <a:gd name="connsiteX8" fmla="*/ 1791536 w 1791536"/>
              <a:gd name="connsiteY8" fmla="*/ 1279219 h 1812578"/>
              <a:gd name="connsiteX9" fmla="*/ 1258178 w 1791536"/>
              <a:gd name="connsiteY9" fmla="*/ 1812578 h 1812578"/>
              <a:gd name="connsiteX10" fmla="*/ 724820 w 1791536"/>
              <a:gd name="connsiteY10" fmla="*/ 1279219 h 1812578"/>
              <a:gd name="connsiteX11" fmla="*/ 729177 w 1791536"/>
              <a:gd name="connsiteY11" fmla="*/ 1236006 h 1812578"/>
              <a:gd name="connsiteX12" fmla="*/ 726939 w 1791536"/>
              <a:gd name="connsiteY12" fmla="*/ 1238191 h 1812578"/>
              <a:gd name="connsiteX13" fmla="*/ 334532 w 1791536"/>
              <a:gd name="connsiteY13" fmla="*/ 724242 h 1812578"/>
              <a:gd name="connsiteX14" fmla="*/ 336602 w 1791536"/>
              <a:gd name="connsiteY14" fmla="*/ 722220 h 1812578"/>
              <a:gd name="connsiteX15" fmla="*/ 289372 w 1791536"/>
              <a:gd name="connsiteY15" fmla="*/ 717459 h 1812578"/>
              <a:gd name="connsiteX16" fmla="*/ 0 w 1791536"/>
              <a:gd name="connsiteY16" fmla="*/ 362411 h 1812578"/>
              <a:gd name="connsiteX17" fmla="*/ 362411 w 1791536"/>
              <a:gd name="connsiteY17" fmla="*/ 0 h 1812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91536" h="1812578">
                <a:moveTo>
                  <a:pt x="362411" y="0"/>
                </a:moveTo>
                <a:cubicBezTo>
                  <a:pt x="537546" y="0"/>
                  <a:pt x="683666" y="124228"/>
                  <a:pt x="717459" y="289373"/>
                </a:cubicBezTo>
                <a:lnTo>
                  <a:pt x="723039" y="344722"/>
                </a:lnTo>
                <a:lnTo>
                  <a:pt x="724092" y="343693"/>
                </a:lnTo>
                <a:cubicBezTo>
                  <a:pt x="724855" y="342948"/>
                  <a:pt x="724855" y="342948"/>
                  <a:pt x="724855" y="342948"/>
                </a:cubicBezTo>
                <a:cubicBezTo>
                  <a:pt x="739440" y="604090"/>
                  <a:pt x="845008" y="768692"/>
                  <a:pt x="1229774" y="747162"/>
                </a:cubicBezTo>
                <a:lnTo>
                  <a:pt x="1227991" y="748903"/>
                </a:lnTo>
                <a:lnTo>
                  <a:pt x="1258178" y="745860"/>
                </a:lnTo>
                <a:cubicBezTo>
                  <a:pt x="1552743" y="745860"/>
                  <a:pt x="1791536" y="984653"/>
                  <a:pt x="1791536" y="1279219"/>
                </a:cubicBezTo>
                <a:cubicBezTo>
                  <a:pt x="1791536" y="1573785"/>
                  <a:pt x="1552743" y="1812578"/>
                  <a:pt x="1258178" y="1812578"/>
                </a:cubicBezTo>
                <a:cubicBezTo>
                  <a:pt x="963613" y="1812578"/>
                  <a:pt x="724820" y="1573785"/>
                  <a:pt x="724820" y="1279219"/>
                </a:cubicBezTo>
                <a:lnTo>
                  <a:pt x="729177" y="1236006"/>
                </a:lnTo>
                <a:lnTo>
                  <a:pt x="726939" y="1238191"/>
                </a:lnTo>
                <a:cubicBezTo>
                  <a:pt x="757498" y="854119"/>
                  <a:pt x="595673" y="745078"/>
                  <a:pt x="334532" y="724242"/>
                </a:cubicBezTo>
                <a:lnTo>
                  <a:pt x="336602" y="722220"/>
                </a:lnTo>
                <a:lnTo>
                  <a:pt x="289372" y="717459"/>
                </a:lnTo>
                <a:cubicBezTo>
                  <a:pt x="124228" y="683666"/>
                  <a:pt x="0" y="537546"/>
                  <a:pt x="0" y="362411"/>
                </a:cubicBezTo>
                <a:cubicBezTo>
                  <a:pt x="0" y="162257"/>
                  <a:pt x="162257" y="0"/>
                  <a:pt x="362411" y="0"/>
                </a:cubicBezTo>
                <a:close/>
              </a:path>
            </a:pathLst>
          </a:custGeom>
          <a:solidFill>
            <a:srgbClr val="525253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DED63FAA-C376-67D9-254B-D2CB335FD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5600" y="2492432"/>
            <a:ext cx="1812577" cy="1791539"/>
          </a:xfrm>
          <a:custGeom>
            <a:avLst/>
            <a:gdLst>
              <a:gd name="connsiteX0" fmla="*/ 1279219 w 1812577"/>
              <a:gd name="connsiteY0" fmla="*/ 0 h 1791539"/>
              <a:gd name="connsiteX1" fmla="*/ 1812577 w 1812577"/>
              <a:gd name="connsiteY1" fmla="*/ 533359 h 1791539"/>
              <a:gd name="connsiteX2" fmla="*/ 1279219 w 1812577"/>
              <a:gd name="connsiteY2" fmla="*/ 1066718 h 1791539"/>
              <a:gd name="connsiteX3" fmla="*/ 1233700 w 1812577"/>
              <a:gd name="connsiteY3" fmla="*/ 1062129 h 1791539"/>
              <a:gd name="connsiteX4" fmla="*/ 1237139 w 1812577"/>
              <a:gd name="connsiteY4" fmla="*/ 1065651 h 1791539"/>
              <a:gd name="connsiteX5" fmla="*/ 723191 w 1812577"/>
              <a:gd name="connsiteY5" fmla="*/ 1458058 h 1791539"/>
              <a:gd name="connsiteX6" fmla="*/ 722026 w 1812577"/>
              <a:gd name="connsiteY6" fmla="*/ 1456865 h 1791539"/>
              <a:gd name="connsiteX7" fmla="*/ 717459 w 1812577"/>
              <a:gd name="connsiteY7" fmla="*/ 1502167 h 1791539"/>
              <a:gd name="connsiteX8" fmla="*/ 362411 w 1812577"/>
              <a:gd name="connsiteY8" fmla="*/ 1791539 h 1791539"/>
              <a:gd name="connsiteX9" fmla="*/ 0 w 1812577"/>
              <a:gd name="connsiteY9" fmla="*/ 1429128 h 1791539"/>
              <a:gd name="connsiteX10" fmla="*/ 289373 w 1812577"/>
              <a:gd name="connsiteY10" fmla="*/ 1074080 h 1791539"/>
              <a:gd name="connsiteX11" fmla="*/ 342831 w 1812577"/>
              <a:gd name="connsiteY11" fmla="*/ 1068691 h 1791539"/>
              <a:gd name="connsiteX12" fmla="*/ 342642 w 1812577"/>
              <a:gd name="connsiteY12" fmla="*/ 1068497 h 1791539"/>
              <a:gd name="connsiteX13" fmla="*/ 341897 w 1812577"/>
              <a:gd name="connsiteY13" fmla="*/ 1067735 h 1791539"/>
              <a:gd name="connsiteX14" fmla="*/ 746110 w 1812577"/>
              <a:gd name="connsiteY14" fmla="*/ 562815 h 1791539"/>
              <a:gd name="connsiteX15" fmla="*/ 749144 w 1812577"/>
              <a:gd name="connsiteY15" fmla="*/ 565921 h 1791539"/>
              <a:gd name="connsiteX16" fmla="*/ 745861 w 1812577"/>
              <a:gd name="connsiteY16" fmla="*/ 533359 h 1791539"/>
              <a:gd name="connsiteX17" fmla="*/ 1279219 w 1812577"/>
              <a:gd name="connsiteY17" fmla="*/ 0 h 1791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12577" h="1791539">
                <a:moveTo>
                  <a:pt x="1279219" y="0"/>
                </a:moveTo>
                <a:cubicBezTo>
                  <a:pt x="1573784" y="0"/>
                  <a:pt x="1812577" y="238793"/>
                  <a:pt x="1812577" y="533359"/>
                </a:cubicBezTo>
                <a:cubicBezTo>
                  <a:pt x="1812577" y="827925"/>
                  <a:pt x="1573784" y="1066718"/>
                  <a:pt x="1279219" y="1066718"/>
                </a:cubicBezTo>
                <a:lnTo>
                  <a:pt x="1233700" y="1062129"/>
                </a:lnTo>
                <a:lnTo>
                  <a:pt x="1237139" y="1065651"/>
                </a:lnTo>
                <a:cubicBezTo>
                  <a:pt x="853067" y="1035092"/>
                  <a:pt x="744027" y="1196917"/>
                  <a:pt x="723191" y="1458058"/>
                </a:cubicBezTo>
                <a:lnTo>
                  <a:pt x="722026" y="1456865"/>
                </a:lnTo>
                <a:lnTo>
                  <a:pt x="717459" y="1502167"/>
                </a:lnTo>
                <a:cubicBezTo>
                  <a:pt x="683666" y="1667311"/>
                  <a:pt x="537546" y="1791539"/>
                  <a:pt x="362411" y="1791539"/>
                </a:cubicBezTo>
                <a:cubicBezTo>
                  <a:pt x="162257" y="1791539"/>
                  <a:pt x="0" y="1629282"/>
                  <a:pt x="0" y="1429128"/>
                </a:cubicBezTo>
                <a:cubicBezTo>
                  <a:pt x="0" y="1253993"/>
                  <a:pt x="124228" y="1107874"/>
                  <a:pt x="289373" y="1074080"/>
                </a:cubicBezTo>
                <a:lnTo>
                  <a:pt x="342831" y="1068691"/>
                </a:lnTo>
                <a:lnTo>
                  <a:pt x="342642" y="1068497"/>
                </a:lnTo>
                <a:cubicBezTo>
                  <a:pt x="341897" y="1067735"/>
                  <a:pt x="341897" y="1067735"/>
                  <a:pt x="341897" y="1067735"/>
                </a:cubicBezTo>
                <a:cubicBezTo>
                  <a:pt x="603038" y="1053150"/>
                  <a:pt x="767641" y="947582"/>
                  <a:pt x="746110" y="562815"/>
                </a:cubicBezTo>
                <a:lnTo>
                  <a:pt x="749144" y="565921"/>
                </a:lnTo>
                <a:lnTo>
                  <a:pt x="745861" y="533359"/>
                </a:lnTo>
                <a:cubicBezTo>
                  <a:pt x="745861" y="238793"/>
                  <a:pt x="984654" y="0"/>
                  <a:pt x="1279219" y="0"/>
                </a:cubicBezTo>
                <a:close/>
              </a:path>
            </a:pathLst>
          </a:cu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1D9F9E68-0EAA-6FAB-FFB3-5C6F3D95CA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1919" y="3684335"/>
            <a:ext cx="1791539" cy="1812578"/>
          </a:xfrm>
          <a:custGeom>
            <a:avLst/>
            <a:gdLst>
              <a:gd name="connsiteX0" fmla="*/ 533358 w 1791539"/>
              <a:gd name="connsiteY0" fmla="*/ 0 h 1812578"/>
              <a:gd name="connsiteX1" fmla="*/ 1066716 w 1791539"/>
              <a:gd name="connsiteY1" fmla="*/ 533359 h 1812578"/>
              <a:gd name="connsiteX2" fmla="*/ 1062278 w 1791539"/>
              <a:gd name="connsiteY2" fmla="*/ 577384 h 1812578"/>
              <a:gd name="connsiteX3" fmla="*/ 1065346 w 1791539"/>
              <a:gd name="connsiteY3" fmla="*/ 574386 h 1812578"/>
              <a:gd name="connsiteX4" fmla="*/ 1458058 w 1791539"/>
              <a:gd name="connsiteY4" fmla="*/ 1088335 h 1812578"/>
              <a:gd name="connsiteX5" fmla="*/ 1455887 w 1791539"/>
              <a:gd name="connsiteY5" fmla="*/ 1090454 h 1812578"/>
              <a:gd name="connsiteX6" fmla="*/ 1502167 w 1791539"/>
              <a:gd name="connsiteY6" fmla="*/ 1095119 h 1812578"/>
              <a:gd name="connsiteX7" fmla="*/ 1791539 w 1791539"/>
              <a:gd name="connsiteY7" fmla="*/ 1450167 h 1812578"/>
              <a:gd name="connsiteX8" fmla="*/ 1429128 w 1791539"/>
              <a:gd name="connsiteY8" fmla="*/ 1812578 h 1812578"/>
              <a:gd name="connsiteX9" fmla="*/ 1074080 w 1791539"/>
              <a:gd name="connsiteY9" fmla="*/ 1523206 h 1812578"/>
              <a:gd name="connsiteX10" fmla="*/ 1068568 w 1791539"/>
              <a:gd name="connsiteY10" fmla="*/ 1468521 h 1812578"/>
              <a:gd name="connsiteX11" fmla="*/ 1068195 w 1791539"/>
              <a:gd name="connsiteY11" fmla="*/ 1468885 h 1812578"/>
              <a:gd name="connsiteX12" fmla="*/ 1067432 w 1791539"/>
              <a:gd name="connsiteY12" fmla="*/ 1469629 h 1812578"/>
              <a:gd name="connsiteX13" fmla="*/ 562815 w 1791539"/>
              <a:gd name="connsiteY13" fmla="*/ 1065415 h 1812578"/>
              <a:gd name="connsiteX14" fmla="*/ 564717 w 1791539"/>
              <a:gd name="connsiteY14" fmla="*/ 1063556 h 1812578"/>
              <a:gd name="connsiteX15" fmla="*/ 533358 w 1791539"/>
              <a:gd name="connsiteY15" fmla="*/ 1066718 h 1812578"/>
              <a:gd name="connsiteX16" fmla="*/ 0 w 1791539"/>
              <a:gd name="connsiteY16" fmla="*/ 533359 h 1812578"/>
              <a:gd name="connsiteX17" fmla="*/ 533358 w 1791539"/>
              <a:gd name="connsiteY17" fmla="*/ 0 h 1812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91539" h="1812578">
                <a:moveTo>
                  <a:pt x="533358" y="0"/>
                </a:moveTo>
                <a:cubicBezTo>
                  <a:pt x="827923" y="0"/>
                  <a:pt x="1066716" y="238793"/>
                  <a:pt x="1066716" y="533359"/>
                </a:cubicBezTo>
                <a:lnTo>
                  <a:pt x="1062278" y="577384"/>
                </a:lnTo>
                <a:lnTo>
                  <a:pt x="1065346" y="574386"/>
                </a:lnTo>
                <a:cubicBezTo>
                  <a:pt x="1035459" y="957764"/>
                  <a:pt x="1197409" y="1067499"/>
                  <a:pt x="1458058" y="1088335"/>
                </a:cubicBezTo>
                <a:lnTo>
                  <a:pt x="1455887" y="1090454"/>
                </a:lnTo>
                <a:lnTo>
                  <a:pt x="1502167" y="1095119"/>
                </a:lnTo>
                <a:cubicBezTo>
                  <a:pt x="1667311" y="1128913"/>
                  <a:pt x="1791539" y="1275033"/>
                  <a:pt x="1791539" y="1450167"/>
                </a:cubicBezTo>
                <a:cubicBezTo>
                  <a:pt x="1791539" y="1650321"/>
                  <a:pt x="1629282" y="1812578"/>
                  <a:pt x="1429128" y="1812578"/>
                </a:cubicBezTo>
                <a:cubicBezTo>
                  <a:pt x="1253993" y="1812578"/>
                  <a:pt x="1107874" y="1688350"/>
                  <a:pt x="1074080" y="1523206"/>
                </a:cubicBezTo>
                <a:lnTo>
                  <a:pt x="1068568" y="1468521"/>
                </a:lnTo>
                <a:lnTo>
                  <a:pt x="1068195" y="1468885"/>
                </a:lnTo>
                <a:cubicBezTo>
                  <a:pt x="1067432" y="1469629"/>
                  <a:pt x="1067432" y="1469629"/>
                  <a:pt x="1067432" y="1469629"/>
                </a:cubicBezTo>
                <a:cubicBezTo>
                  <a:pt x="1052835" y="1208488"/>
                  <a:pt x="947185" y="1043885"/>
                  <a:pt x="562815" y="1065415"/>
                </a:cubicBezTo>
                <a:lnTo>
                  <a:pt x="564717" y="1063556"/>
                </a:lnTo>
                <a:lnTo>
                  <a:pt x="533358" y="1066718"/>
                </a:lnTo>
                <a:cubicBezTo>
                  <a:pt x="238793" y="1066718"/>
                  <a:pt x="0" y="827925"/>
                  <a:pt x="0" y="533359"/>
                </a:cubicBezTo>
                <a:cubicBezTo>
                  <a:pt x="0" y="238793"/>
                  <a:pt x="238793" y="0"/>
                  <a:pt x="533358" y="0"/>
                </a:cubicBezTo>
                <a:close/>
              </a:path>
            </a:pathLst>
          </a:custGeom>
          <a:solidFill>
            <a:srgbClr val="525253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CA7C7785-D067-DE76-61D0-F8231E20B8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3822" y="2935320"/>
            <a:ext cx="1812578" cy="1791538"/>
          </a:xfrm>
          <a:custGeom>
            <a:avLst/>
            <a:gdLst>
              <a:gd name="connsiteX0" fmla="*/ 1450167 w 1812578"/>
              <a:gd name="connsiteY0" fmla="*/ 0 h 1791538"/>
              <a:gd name="connsiteX1" fmla="*/ 1812578 w 1812578"/>
              <a:gd name="connsiteY1" fmla="*/ 362936 h 1791538"/>
              <a:gd name="connsiteX2" fmla="*/ 1523206 w 1812578"/>
              <a:gd name="connsiteY2" fmla="*/ 718499 h 1791538"/>
              <a:gd name="connsiteX3" fmla="*/ 1468924 w 1812578"/>
              <a:gd name="connsiteY3" fmla="*/ 723979 h 1791538"/>
              <a:gd name="connsiteX4" fmla="*/ 1469628 w 1812578"/>
              <a:gd name="connsiteY4" fmla="*/ 724700 h 1791538"/>
              <a:gd name="connsiteX5" fmla="*/ 1065890 w 1812578"/>
              <a:gd name="connsiteY5" fmla="*/ 1228724 h 1791538"/>
              <a:gd name="connsiteX6" fmla="*/ 1063437 w 1812578"/>
              <a:gd name="connsiteY6" fmla="*/ 1226214 h 1791538"/>
              <a:gd name="connsiteX7" fmla="*/ 1066716 w 1812578"/>
              <a:gd name="connsiteY7" fmla="*/ 1258705 h 1791538"/>
              <a:gd name="connsiteX8" fmla="*/ 533358 w 1812578"/>
              <a:gd name="connsiteY8" fmla="*/ 1791538 h 1791538"/>
              <a:gd name="connsiteX9" fmla="*/ 0 w 1812578"/>
              <a:gd name="connsiteY9" fmla="*/ 1258705 h 1791538"/>
              <a:gd name="connsiteX10" fmla="*/ 533358 w 1812578"/>
              <a:gd name="connsiteY10" fmla="*/ 725872 h 1791538"/>
              <a:gd name="connsiteX11" fmla="*/ 579043 w 1812578"/>
              <a:gd name="connsiteY11" fmla="*/ 730473 h 1791538"/>
              <a:gd name="connsiteX12" fmla="*/ 575438 w 1812578"/>
              <a:gd name="connsiteY12" fmla="*/ 726783 h 1791538"/>
              <a:gd name="connsiteX13" fmla="*/ 1088782 w 1812578"/>
              <a:gd name="connsiteY13" fmla="*/ 334533 h 1791538"/>
              <a:gd name="connsiteX14" fmla="*/ 1090444 w 1812578"/>
              <a:gd name="connsiteY14" fmla="*/ 336236 h 1791538"/>
              <a:gd name="connsiteX15" fmla="*/ 1095119 w 1812578"/>
              <a:gd name="connsiteY15" fmla="*/ 289792 h 1791538"/>
              <a:gd name="connsiteX16" fmla="*/ 1450167 w 1812578"/>
              <a:gd name="connsiteY16" fmla="*/ 0 h 1791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812578" h="1791538">
                <a:moveTo>
                  <a:pt x="1450167" y="0"/>
                </a:moveTo>
                <a:cubicBezTo>
                  <a:pt x="1650321" y="0"/>
                  <a:pt x="1812578" y="162492"/>
                  <a:pt x="1812578" y="362936"/>
                </a:cubicBezTo>
                <a:cubicBezTo>
                  <a:pt x="1812578" y="538325"/>
                  <a:pt x="1688350" y="684656"/>
                  <a:pt x="1523206" y="718499"/>
                </a:cubicBezTo>
                <a:lnTo>
                  <a:pt x="1468924" y="723979"/>
                </a:lnTo>
                <a:lnTo>
                  <a:pt x="1469628" y="724700"/>
                </a:lnTo>
                <a:cubicBezTo>
                  <a:pt x="1208794" y="739280"/>
                  <a:pt x="1044385" y="844805"/>
                  <a:pt x="1065890" y="1228724"/>
                </a:cubicBezTo>
                <a:lnTo>
                  <a:pt x="1063437" y="1226214"/>
                </a:lnTo>
                <a:lnTo>
                  <a:pt x="1066716" y="1258705"/>
                </a:lnTo>
                <a:cubicBezTo>
                  <a:pt x="1066716" y="1552981"/>
                  <a:pt x="827923" y="1791538"/>
                  <a:pt x="533358" y="1791538"/>
                </a:cubicBezTo>
                <a:cubicBezTo>
                  <a:pt x="238793" y="1791538"/>
                  <a:pt x="0" y="1552981"/>
                  <a:pt x="0" y="1258705"/>
                </a:cubicBezTo>
                <a:cubicBezTo>
                  <a:pt x="0" y="964429"/>
                  <a:pt x="238793" y="725872"/>
                  <a:pt x="533358" y="725872"/>
                </a:cubicBezTo>
                <a:lnTo>
                  <a:pt x="579043" y="730473"/>
                </a:lnTo>
                <a:lnTo>
                  <a:pt x="575438" y="726783"/>
                </a:lnTo>
                <a:cubicBezTo>
                  <a:pt x="959058" y="756636"/>
                  <a:pt x="1067971" y="594876"/>
                  <a:pt x="1088782" y="334533"/>
                </a:cubicBezTo>
                <a:lnTo>
                  <a:pt x="1090444" y="336236"/>
                </a:lnTo>
                <a:lnTo>
                  <a:pt x="1095119" y="289792"/>
                </a:lnTo>
                <a:cubicBezTo>
                  <a:pt x="1128913" y="124408"/>
                  <a:pt x="1275033" y="0"/>
                  <a:pt x="1450167" y="0"/>
                </a:cubicBezTo>
                <a:close/>
              </a:path>
            </a:pathLst>
          </a:cu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40" name="图形 15" descr="D:\51PPT模板网\51pptmoban.com\图片.jpg">
            <a:extLst>
              <a:ext uri="{FF2B5EF4-FFF2-40B4-BE49-F238E27FC236}">
                <a16:creationId xmlns:a16="http://schemas.microsoft.com/office/drawing/2014/main" id="{9317CED0-6820-45B2-4F38-13244858EF45}"/>
              </a:ext>
            </a:extLst>
          </p:cNvPr>
          <p:cNvGrpSpPr/>
          <p:nvPr/>
        </p:nvGrpSpPr>
        <p:grpSpPr>
          <a:xfrm>
            <a:off x="5387146" y="4015162"/>
            <a:ext cx="406257" cy="405062"/>
            <a:chOff x="5387146" y="3839674"/>
            <a:chExt cx="406257" cy="405062"/>
          </a:xfrm>
          <a:solidFill>
            <a:schemeClr val="bg1"/>
          </a:solidFill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CB54165-B5B1-14E6-F7D9-A2DF489E481F}"/>
                </a:ext>
              </a:extLst>
            </p:cNvPr>
            <p:cNvSpPr/>
            <p:nvPr/>
          </p:nvSpPr>
          <p:spPr>
            <a:xfrm>
              <a:off x="5518582" y="3907185"/>
              <a:ext cx="37638" cy="101564"/>
            </a:xfrm>
            <a:custGeom>
              <a:avLst/>
              <a:gdLst>
                <a:gd name="connsiteX0" fmla="*/ 20910 w 37638"/>
                <a:gd name="connsiteY0" fmla="*/ 101564 h 101564"/>
                <a:gd name="connsiteX1" fmla="*/ 37639 w 37638"/>
                <a:gd name="connsiteY1" fmla="*/ 84836 h 101564"/>
                <a:gd name="connsiteX2" fmla="*/ 23898 w 37638"/>
                <a:gd name="connsiteY2" fmla="*/ 50782 h 101564"/>
                <a:gd name="connsiteX3" fmla="*/ 37639 w 37638"/>
                <a:gd name="connsiteY3" fmla="*/ 16728 h 101564"/>
                <a:gd name="connsiteX4" fmla="*/ 20910 w 37638"/>
                <a:gd name="connsiteY4" fmla="*/ 0 h 101564"/>
                <a:gd name="connsiteX5" fmla="*/ 0 w 37638"/>
                <a:gd name="connsiteY5" fmla="*/ 50782 h 101564"/>
                <a:gd name="connsiteX6" fmla="*/ 20910 w 37638"/>
                <a:gd name="connsiteY6" fmla="*/ 101564 h 101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638" h="101564">
                  <a:moveTo>
                    <a:pt x="20910" y="101564"/>
                  </a:moveTo>
                  <a:lnTo>
                    <a:pt x="37639" y="84836"/>
                  </a:lnTo>
                  <a:cubicBezTo>
                    <a:pt x="29274" y="75875"/>
                    <a:pt x="23898" y="63926"/>
                    <a:pt x="23898" y="50782"/>
                  </a:cubicBezTo>
                  <a:cubicBezTo>
                    <a:pt x="23898" y="37639"/>
                    <a:pt x="29274" y="25690"/>
                    <a:pt x="37639" y="16728"/>
                  </a:cubicBezTo>
                  <a:lnTo>
                    <a:pt x="20910" y="0"/>
                  </a:lnTo>
                  <a:cubicBezTo>
                    <a:pt x="7767" y="13144"/>
                    <a:pt x="0" y="31067"/>
                    <a:pt x="0" y="50782"/>
                  </a:cubicBezTo>
                  <a:cubicBezTo>
                    <a:pt x="0" y="70498"/>
                    <a:pt x="7767" y="88421"/>
                    <a:pt x="20910" y="101564"/>
                  </a:cubicBezTo>
                  <a:close/>
                </a:path>
              </a:pathLst>
            </a:custGeom>
            <a:solidFill>
              <a:schemeClr val="bg1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C33AEA9D-5959-973E-34B7-541048A67FAB}"/>
                </a:ext>
              </a:extLst>
            </p:cNvPr>
            <p:cNvSpPr/>
            <p:nvPr/>
          </p:nvSpPr>
          <p:spPr>
            <a:xfrm>
              <a:off x="5470787" y="3873728"/>
              <a:ext cx="51977" cy="168477"/>
            </a:xfrm>
            <a:custGeom>
              <a:avLst/>
              <a:gdLst>
                <a:gd name="connsiteX0" fmla="*/ 35249 w 51977"/>
                <a:gd name="connsiteY0" fmla="*/ 168477 h 168477"/>
                <a:gd name="connsiteX1" fmla="*/ 51977 w 51977"/>
                <a:gd name="connsiteY1" fmla="*/ 151749 h 168477"/>
                <a:gd name="connsiteX2" fmla="*/ 23898 w 51977"/>
                <a:gd name="connsiteY2" fmla="*/ 84239 h 168477"/>
                <a:gd name="connsiteX3" fmla="*/ 51977 w 51977"/>
                <a:gd name="connsiteY3" fmla="*/ 16728 h 168477"/>
                <a:gd name="connsiteX4" fmla="*/ 35249 w 51977"/>
                <a:gd name="connsiteY4" fmla="*/ 0 h 168477"/>
                <a:gd name="connsiteX5" fmla="*/ 0 w 51977"/>
                <a:gd name="connsiteY5" fmla="*/ 84239 h 168477"/>
                <a:gd name="connsiteX6" fmla="*/ 35249 w 51977"/>
                <a:gd name="connsiteY6" fmla="*/ 168477 h 168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977" h="168477">
                  <a:moveTo>
                    <a:pt x="35249" y="168477"/>
                  </a:moveTo>
                  <a:lnTo>
                    <a:pt x="51977" y="151749"/>
                  </a:lnTo>
                  <a:cubicBezTo>
                    <a:pt x="34651" y="134423"/>
                    <a:pt x="23898" y="110526"/>
                    <a:pt x="23898" y="84239"/>
                  </a:cubicBezTo>
                  <a:cubicBezTo>
                    <a:pt x="23898" y="57951"/>
                    <a:pt x="34651" y="34054"/>
                    <a:pt x="51977" y="16728"/>
                  </a:cubicBezTo>
                  <a:lnTo>
                    <a:pt x="35249" y="0"/>
                  </a:lnTo>
                  <a:cubicBezTo>
                    <a:pt x="13144" y="21508"/>
                    <a:pt x="0" y="51380"/>
                    <a:pt x="0" y="84239"/>
                  </a:cubicBezTo>
                  <a:cubicBezTo>
                    <a:pt x="0" y="117098"/>
                    <a:pt x="13144" y="146970"/>
                    <a:pt x="35249" y="168477"/>
                  </a:cubicBezTo>
                  <a:close/>
                </a:path>
              </a:pathLst>
            </a:custGeom>
            <a:solidFill>
              <a:schemeClr val="bg1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F7EBCA9-CF75-0E2C-8DBC-55192CF6BFB3}"/>
                </a:ext>
              </a:extLst>
            </p:cNvPr>
            <p:cNvSpPr/>
            <p:nvPr/>
          </p:nvSpPr>
          <p:spPr>
            <a:xfrm>
              <a:off x="5422992" y="3839674"/>
              <a:ext cx="65718" cy="236585"/>
            </a:xfrm>
            <a:custGeom>
              <a:avLst/>
              <a:gdLst>
                <a:gd name="connsiteX0" fmla="*/ 65718 w 65718"/>
                <a:gd name="connsiteY0" fmla="*/ 219857 h 236585"/>
                <a:gd name="connsiteX1" fmla="*/ 23898 w 65718"/>
                <a:gd name="connsiteY1" fmla="*/ 118293 h 236585"/>
                <a:gd name="connsiteX2" fmla="*/ 65718 w 65718"/>
                <a:gd name="connsiteY2" fmla="*/ 16728 h 236585"/>
                <a:gd name="connsiteX3" fmla="*/ 48990 w 65718"/>
                <a:gd name="connsiteY3" fmla="*/ 0 h 236585"/>
                <a:gd name="connsiteX4" fmla="*/ 0 w 65718"/>
                <a:gd name="connsiteY4" fmla="*/ 118293 h 236585"/>
                <a:gd name="connsiteX5" fmla="*/ 48990 w 65718"/>
                <a:gd name="connsiteY5" fmla="*/ 236585 h 236585"/>
                <a:gd name="connsiteX6" fmla="*/ 65718 w 65718"/>
                <a:gd name="connsiteY6" fmla="*/ 219857 h 236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718" h="236585">
                  <a:moveTo>
                    <a:pt x="65718" y="219857"/>
                  </a:moveTo>
                  <a:cubicBezTo>
                    <a:pt x="40028" y="194167"/>
                    <a:pt x="23898" y="158321"/>
                    <a:pt x="23898" y="118293"/>
                  </a:cubicBezTo>
                  <a:cubicBezTo>
                    <a:pt x="23898" y="78264"/>
                    <a:pt x="40028" y="43015"/>
                    <a:pt x="65718" y="16728"/>
                  </a:cubicBezTo>
                  <a:lnTo>
                    <a:pt x="48990" y="0"/>
                  </a:lnTo>
                  <a:cubicBezTo>
                    <a:pt x="18521" y="30469"/>
                    <a:pt x="0" y="72290"/>
                    <a:pt x="0" y="118293"/>
                  </a:cubicBezTo>
                  <a:cubicBezTo>
                    <a:pt x="0" y="164295"/>
                    <a:pt x="18521" y="206116"/>
                    <a:pt x="48990" y="236585"/>
                  </a:cubicBezTo>
                  <a:lnTo>
                    <a:pt x="65718" y="219857"/>
                  </a:lnTo>
                  <a:close/>
                </a:path>
              </a:pathLst>
            </a:custGeom>
            <a:solidFill>
              <a:schemeClr val="bg1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A8F76C0F-B459-4E4C-69BF-3796EAF23C03}"/>
                </a:ext>
              </a:extLst>
            </p:cNvPr>
            <p:cNvSpPr/>
            <p:nvPr/>
          </p:nvSpPr>
          <p:spPr>
            <a:xfrm>
              <a:off x="5624328" y="3907185"/>
              <a:ext cx="37638" cy="101564"/>
            </a:xfrm>
            <a:custGeom>
              <a:avLst/>
              <a:gdLst>
                <a:gd name="connsiteX0" fmla="*/ 16728 w 37638"/>
                <a:gd name="connsiteY0" fmla="*/ 101564 h 101564"/>
                <a:gd name="connsiteX1" fmla="*/ 37639 w 37638"/>
                <a:gd name="connsiteY1" fmla="*/ 50782 h 101564"/>
                <a:gd name="connsiteX2" fmla="*/ 16728 w 37638"/>
                <a:gd name="connsiteY2" fmla="*/ 0 h 101564"/>
                <a:gd name="connsiteX3" fmla="*/ 0 w 37638"/>
                <a:gd name="connsiteY3" fmla="*/ 16728 h 101564"/>
                <a:gd name="connsiteX4" fmla="*/ 13741 w 37638"/>
                <a:gd name="connsiteY4" fmla="*/ 50782 h 101564"/>
                <a:gd name="connsiteX5" fmla="*/ 0 w 37638"/>
                <a:gd name="connsiteY5" fmla="*/ 84836 h 101564"/>
                <a:gd name="connsiteX6" fmla="*/ 16728 w 37638"/>
                <a:gd name="connsiteY6" fmla="*/ 101564 h 101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638" h="101564">
                  <a:moveTo>
                    <a:pt x="16728" y="101564"/>
                  </a:moveTo>
                  <a:cubicBezTo>
                    <a:pt x="29872" y="88421"/>
                    <a:pt x="37639" y="70498"/>
                    <a:pt x="37639" y="50782"/>
                  </a:cubicBezTo>
                  <a:cubicBezTo>
                    <a:pt x="37639" y="31067"/>
                    <a:pt x="29872" y="13144"/>
                    <a:pt x="16728" y="0"/>
                  </a:cubicBezTo>
                  <a:lnTo>
                    <a:pt x="0" y="16728"/>
                  </a:lnTo>
                  <a:cubicBezTo>
                    <a:pt x="8364" y="25092"/>
                    <a:pt x="13741" y="37041"/>
                    <a:pt x="13741" y="50782"/>
                  </a:cubicBezTo>
                  <a:cubicBezTo>
                    <a:pt x="13741" y="64523"/>
                    <a:pt x="8364" y="75875"/>
                    <a:pt x="0" y="84836"/>
                  </a:cubicBezTo>
                  <a:lnTo>
                    <a:pt x="16728" y="101564"/>
                  </a:lnTo>
                  <a:close/>
                </a:path>
              </a:pathLst>
            </a:custGeom>
            <a:solidFill>
              <a:schemeClr val="bg1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D0BF9EEE-25B3-6149-36D3-136CF4282004}"/>
                </a:ext>
              </a:extLst>
            </p:cNvPr>
            <p:cNvSpPr/>
            <p:nvPr/>
          </p:nvSpPr>
          <p:spPr>
            <a:xfrm>
              <a:off x="5657785" y="3873728"/>
              <a:ext cx="51977" cy="168477"/>
            </a:xfrm>
            <a:custGeom>
              <a:avLst/>
              <a:gdLst>
                <a:gd name="connsiteX0" fmla="*/ 0 w 51977"/>
                <a:gd name="connsiteY0" fmla="*/ 151749 h 168477"/>
                <a:gd name="connsiteX1" fmla="*/ 16728 w 51977"/>
                <a:gd name="connsiteY1" fmla="*/ 168477 h 168477"/>
                <a:gd name="connsiteX2" fmla="*/ 51977 w 51977"/>
                <a:gd name="connsiteY2" fmla="*/ 84239 h 168477"/>
                <a:gd name="connsiteX3" fmla="*/ 16728 w 51977"/>
                <a:gd name="connsiteY3" fmla="*/ 0 h 168477"/>
                <a:gd name="connsiteX4" fmla="*/ 0 w 51977"/>
                <a:gd name="connsiteY4" fmla="*/ 16728 h 168477"/>
                <a:gd name="connsiteX5" fmla="*/ 28080 w 51977"/>
                <a:gd name="connsiteY5" fmla="*/ 84239 h 168477"/>
                <a:gd name="connsiteX6" fmla="*/ 0 w 51977"/>
                <a:gd name="connsiteY6" fmla="*/ 151749 h 168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977" h="168477">
                  <a:moveTo>
                    <a:pt x="0" y="151749"/>
                  </a:moveTo>
                  <a:lnTo>
                    <a:pt x="16728" y="168477"/>
                  </a:lnTo>
                  <a:cubicBezTo>
                    <a:pt x="38833" y="146970"/>
                    <a:pt x="51977" y="117098"/>
                    <a:pt x="51977" y="84239"/>
                  </a:cubicBezTo>
                  <a:cubicBezTo>
                    <a:pt x="51977" y="51380"/>
                    <a:pt x="38833" y="21508"/>
                    <a:pt x="16728" y="0"/>
                  </a:cubicBezTo>
                  <a:lnTo>
                    <a:pt x="0" y="16728"/>
                  </a:lnTo>
                  <a:cubicBezTo>
                    <a:pt x="17326" y="34054"/>
                    <a:pt x="28080" y="57951"/>
                    <a:pt x="28080" y="84239"/>
                  </a:cubicBezTo>
                  <a:cubicBezTo>
                    <a:pt x="28080" y="110526"/>
                    <a:pt x="17326" y="134423"/>
                    <a:pt x="0" y="151749"/>
                  </a:cubicBezTo>
                  <a:close/>
                </a:path>
              </a:pathLst>
            </a:custGeom>
            <a:solidFill>
              <a:schemeClr val="bg1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7247AEC-8E99-1CC0-99A2-E01056482B4F}"/>
                </a:ext>
              </a:extLst>
            </p:cNvPr>
            <p:cNvSpPr/>
            <p:nvPr/>
          </p:nvSpPr>
          <p:spPr>
            <a:xfrm>
              <a:off x="5691839" y="3839674"/>
              <a:ext cx="65718" cy="236585"/>
            </a:xfrm>
            <a:custGeom>
              <a:avLst/>
              <a:gdLst>
                <a:gd name="connsiteX0" fmla="*/ 0 w 65718"/>
                <a:gd name="connsiteY0" fmla="*/ 219857 h 236585"/>
                <a:gd name="connsiteX1" fmla="*/ 16728 w 65718"/>
                <a:gd name="connsiteY1" fmla="*/ 236585 h 236585"/>
                <a:gd name="connsiteX2" fmla="*/ 65718 w 65718"/>
                <a:gd name="connsiteY2" fmla="*/ 118293 h 236585"/>
                <a:gd name="connsiteX3" fmla="*/ 16728 w 65718"/>
                <a:gd name="connsiteY3" fmla="*/ 0 h 236585"/>
                <a:gd name="connsiteX4" fmla="*/ 0 w 65718"/>
                <a:gd name="connsiteY4" fmla="*/ 16728 h 236585"/>
                <a:gd name="connsiteX5" fmla="*/ 41821 w 65718"/>
                <a:gd name="connsiteY5" fmla="*/ 118293 h 236585"/>
                <a:gd name="connsiteX6" fmla="*/ 0 w 65718"/>
                <a:gd name="connsiteY6" fmla="*/ 219857 h 236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718" h="236585">
                  <a:moveTo>
                    <a:pt x="0" y="219857"/>
                  </a:moveTo>
                  <a:lnTo>
                    <a:pt x="16728" y="236585"/>
                  </a:lnTo>
                  <a:cubicBezTo>
                    <a:pt x="47198" y="206116"/>
                    <a:pt x="65718" y="164295"/>
                    <a:pt x="65718" y="118293"/>
                  </a:cubicBezTo>
                  <a:cubicBezTo>
                    <a:pt x="65718" y="72290"/>
                    <a:pt x="47198" y="30469"/>
                    <a:pt x="16728" y="0"/>
                  </a:cubicBezTo>
                  <a:lnTo>
                    <a:pt x="0" y="16728"/>
                  </a:lnTo>
                  <a:cubicBezTo>
                    <a:pt x="25690" y="42418"/>
                    <a:pt x="41821" y="78264"/>
                    <a:pt x="41821" y="118293"/>
                  </a:cubicBezTo>
                  <a:cubicBezTo>
                    <a:pt x="41821" y="158321"/>
                    <a:pt x="25690" y="193570"/>
                    <a:pt x="0" y="219857"/>
                  </a:cubicBezTo>
                  <a:close/>
                </a:path>
              </a:pathLst>
            </a:custGeom>
            <a:solidFill>
              <a:schemeClr val="bg1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4192DCD-117E-BD89-8563-5E4626A429CF}"/>
                </a:ext>
              </a:extLst>
            </p:cNvPr>
            <p:cNvSpPr/>
            <p:nvPr/>
          </p:nvSpPr>
          <p:spPr>
            <a:xfrm>
              <a:off x="5387146" y="3934069"/>
              <a:ext cx="406257" cy="310667"/>
            </a:xfrm>
            <a:custGeom>
              <a:avLst/>
              <a:gdLst>
                <a:gd name="connsiteX0" fmla="*/ 358463 w 406257"/>
                <a:gd name="connsiteY0" fmla="*/ 262873 h 310667"/>
                <a:gd name="connsiteX1" fmla="*/ 346514 w 406257"/>
                <a:gd name="connsiteY1" fmla="*/ 250924 h 310667"/>
                <a:gd name="connsiteX2" fmla="*/ 358463 w 406257"/>
                <a:gd name="connsiteY2" fmla="*/ 238975 h 310667"/>
                <a:gd name="connsiteX3" fmla="*/ 370411 w 406257"/>
                <a:gd name="connsiteY3" fmla="*/ 250924 h 310667"/>
                <a:gd name="connsiteX4" fmla="*/ 358463 w 406257"/>
                <a:gd name="connsiteY4" fmla="*/ 262873 h 310667"/>
                <a:gd name="connsiteX5" fmla="*/ 298719 w 406257"/>
                <a:gd name="connsiteY5" fmla="*/ 262873 h 310667"/>
                <a:gd name="connsiteX6" fmla="*/ 286770 w 406257"/>
                <a:gd name="connsiteY6" fmla="*/ 250924 h 310667"/>
                <a:gd name="connsiteX7" fmla="*/ 298719 w 406257"/>
                <a:gd name="connsiteY7" fmla="*/ 238975 h 310667"/>
                <a:gd name="connsiteX8" fmla="*/ 310668 w 406257"/>
                <a:gd name="connsiteY8" fmla="*/ 250924 h 310667"/>
                <a:gd name="connsiteX9" fmla="*/ 298719 w 406257"/>
                <a:gd name="connsiteY9" fmla="*/ 262873 h 310667"/>
                <a:gd name="connsiteX10" fmla="*/ 238975 w 406257"/>
                <a:gd name="connsiteY10" fmla="*/ 262873 h 310667"/>
                <a:gd name="connsiteX11" fmla="*/ 227026 w 406257"/>
                <a:gd name="connsiteY11" fmla="*/ 250924 h 310667"/>
                <a:gd name="connsiteX12" fmla="*/ 238975 w 406257"/>
                <a:gd name="connsiteY12" fmla="*/ 238975 h 310667"/>
                <a:gd name="connsiteX13" fmla="*/ 250924 w 406257"/>
                <a:gd name="connsiteY13" fmla="*/ 250924 h 310667"/>
                <a:gd name="connsiteX14" fmla="*/ 238975 w 406257"/>
                <a:gd name="connsiteY14" fmla="*/ 262873 h 310667"/>
                <a:gd name="connsiteX15" fmla="*/ 179231 w 406257"/>
                <a:gd name="connsiteY15" fmla="*/ 262873 h 310667"/>
                <a:gd name="connsiteX16" fmla="*/ 167283 w 406257"/>
                <a:gd name="connsiteY16" fmla="*/ 250924 h 310667"/>
                <a:gd name="connsiteX17" fmla="*/ 179231 w 406257"/>
                <a:gd name="connsiteY17" fmla="*/ 238975 h 310667"/>
                <a:gd name="connsiteX18" fmla="*/ 191180 w 406257"/>
                <a:gd name="connsiteY18" fmla="*/ 250924 h 310667"/>
                <a:gd name="connsiteX19" fmla="*/ 179231 w 406257"/>
                <a:gd name="connsiteY19" fmla="*/ 262873 h 310667"/>
                <a:gd name="connsiteX20" fmla="*/ 59744 w 406257"/>
                <a:gd name="connsiteY20" fmla="*/ 274821 h 310667"/>
                <a:gd name="connsiteX21" fmla="*/ 35846 w 406257"/>
                <a:gd name="connsiteY21" fmla="*/ 250924 h 310667"/>
                <a:gd name="connsiteX22" fmla="*/ 59744 w 406257"/>
                <a:gd name="connsiteY22" fmla="*/ 227026 h 310667"/>
                <a:gd name="connsiteX23" fmla="*/ 83641 w 406257"/>
                <a:gd name="connsiteY23" fmla="*/ 250924 h 310667"/>
                <a:gd name="connsiteX24" fmla="*/ 59744 w 406257"/>
                <a:gd name="connsiteY24" fmla="*/ 274821 h 310667"/>
                <a:gd name="connsiteX25" fmla="*/ 382360 w 406257"/>
                <a:gd name="connsiteY25" fmla="*/ 191180 h 310667"/>
                <a:gd name="connsiteX26" fmla="*/ 215078 w 406257"/>
                <a:gd name="connsiteY26" fmla="*/ 191180 h 310667"/>
                <a:gd name="connsiteX27" fmla="*/ 215078 w 406257"/>
                <a:gd name="connsiteY27" fmla="*/ 44210 h 310667"/>
                <a:gd name="connsiteX28" fmla="*/ 227026 w 406257"/>
                <a:gd name="connsiteY28" fmla="*/ 23898 h 310667"/>
                <a:gd name="connsiteX29" fmla="*/ 203129 w 406257"/>
                <a:gd name="connsiteY29" fmla="*/ 0 h 310667"/>
                <a:gd name="connsiteX30" fmla="*/ 179231 w 406257"/>
                <a:gd name="connsiteY30" fmla="*/ 23898 h 310667"/>
                <a:gd name="connsiteX31" fmla="*/ 191180 w 406257"/>
                <a:gd name="connsiteY31" fmla="*/ 44210 h 310667"/>
                <a:gd name="connsiteX32" fmla="*/ 191180 w 406257"/>
                <a:gd name="connsiteY32" fmla="*/ 191180 h 310667"/>
                <a:gd name="connsiteX33" fmla="*/ 23898 w 406257"/>
                <a:gd name="connsiteY33" fmla="*/ 191180 h 310667"/>
                <a:gd name="connsiteX34" fmla="*/ 0 w 406257"/>
                <a:gd name="connsiteY34" fmla="*/ 215078 h 310667"/>
                <a:gd name="connsiteX35" fmla="*/ 0 w 406257"/>
                <a:gd name="connsiteY35" fmla="*/ 286770 h 310667"/>
                <a:gd name="connsiteX36" fmla="*/ 23898 w 406257"/>
                <a:gd name="connsiteY36" fmla="*/ 310668 h 310667"/>
                <a:gd name="connsiteX37" fmla="*/ 382360 w 406257"/>
                <a:gd name="connsiteY37" fmla="*/ 310668 h 310667"/>
                <a:gd name="connsiteX38" fmla="*/ 406258 w 406257"/>
                <a:gd name="connsiteY38" fmla="*/ 286770 h 310667"/>
                <a:gd name="connsiteX39" fmla="*/ 406258 w 406257"/>
                <a:gd name="connsiteY39" fmla="*/ 215078 h 310667"/>
                <a:gd name="connsiteX40" fmla="*/ 382360 w 406257"/>
                <a:gd name="connsiteY40" fmla="*/ 191180 h 310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06257" h="310667">
                  <a:moveTo>
                    <a:pt x="358463" y="262873"/>
                  </a:moveTo>
                  <a:cubicBezTo>
                    <a:pt x="351891" y="262873"/>
                    <a:pt x="346514" y="257496"/>
                    <a:pt x="346514" y="250924"/>
                  </a:cubicBezTo>
                  <a:cubicBezTo>
                    <a:pt x="346514" y="244352"/>
                    <a:pt x="351891" y="238975"/>
                    <a:pt x="358463" y="238975"/>
                  </a:cubicBezTo>
                  <a:cubicBezTo>
                    <a:pt x="365034" y="238975"/>
                    <a:pt x="370411" y="244352"/>
                    <a:pt x="370411" y="250924"/>
                  </a:cubicBezTo>
                  <a:cubicBezTo>
                    <a:pt x="370411" y="257496"/>
                    <a:pt x="365034" y="262873"/>
                    <a:pt x="358463" y="262873"/>
                  </a:cubicBezTo>
                  <a:close/>
                  <a:moveTo>
                    <a:pt x="298719" y="262873"/>
                  </a:moveTo>
                  <a:cubicBezTo>
                    <a:pt x="292147" y="262873"/>
                    <a:pt x="286770" y="257496"/>
                    <a:pt x="286770" y="250924"/>
                  </a:cubicBezTo>
                  <a:cubicBezTo>
                    <a:pt x="286770" y="244352"/>
                    <a:pt x="292147" y="238975"/>
                    <a:pt x="298719" y="238975"/>
                  </a:cubicBezTo>
                  <a:cubicBezTo>
                    <a:pt x="305291" y="238975"/>
                    <a:pt x="310668" y="244352"/>
                    <a:pt x="310668" y="250924"/>
                  </a:cubicBezTo>
                  <a:cubicBezTo>
                    <a:pt x="310668" y="257496"/>
                    <a:pt x="305291" y="262873"/>
                    <a:pt x="298719" y="262873"/>
                  </a:cubicBezTo>
                  <a:close/>
                  <a:moveTo>
                    <a:pt x="238975" y="262873"/>
                  </a:moveTo>
                  <a:cubicBezTo>
                    <a:pt x="232403" y="262873"/>
                    <a:pt x="227026" y="257496"/>
                    <a:pt x="227026" y="250924"/>
                  </a:cubicBezTo>
                  <a:cubicBezTo>
                    <a:pt x="227026" y="244352"/>
                    <a:pt x="232403" y="238975"/>
                    <a:pt x="238975" y="238975"/>
                  </a:cubicBezTo>
                  <a:cubicBezTo>
                    <a:pt x="245547" y="238975"/>
                    <a:pt x="250924" y="244352"/>
                    <a:pt x="250924" y="250924"/>
                  </a:cubicBezTo>
                  <a:cubicBezTo>
                    <a:pt x="250924" y="257496"/>
                    <a:pt x="245547" y="262873"/>
                    <a:pt x="238975" y="262873"/>
                  </a:cubicBezTo>
                  <a:close/>
                  <a:moveTo>
                    <a:pt x="179231" y="262873"/>
                  </a:moveTo>
                  <a:cubicBezTo>
                    <a:pt x="172659" y="262873"/>
                    <a:pt x="167283" y="257496"/>
                    <a:pt x="167283" y="250924"/>
                  </a:cubicBezTo>
                  <a:cubicBezTo>
                    <a:pt x="167283" y="244352"/>
                    <a:pt x="172659" y="238975"/>
                    <a:pt x="179231" y="238975"/>
                  </a:cubicBezTo>
                  <a:cubicBezTo>
                    <a:pt x="185803" y="238975"/>
                    <a:pt x="191180" y="244352"/>
                    <a:pt x="191180" y="250924"/>
                  </a:cubicBezTo>
                  <a:cubicBezTo>
                    <a:pt x="191180" y="257496"/>
                    <a:pt x="185803" y="262873"/>
                    <a:pt x="179231" y="262873"/>
                  </a:cubicBezTo>
                  <a:close/>
                  <a:moveTo>
                    <a:pt x="59744" y="274821"/>
                  </a:moveTo>
                  <a:cubicBezTo>
                    <a:pt x="46600" y="274821"/>
                    <a:pt x="35846" y="264067"/>
                    <a:pt x="35846" y="250924"/>
                  </a:cubicBezTo>
                  <a:cubicBezTo>
                    <a:pt x="35846" y="237780"/>
                    <a:pt x="46600" y="227026"/>
                    <a:pt x="59744" y="227026"/>
                  </a:cubicBezTo>
                  <a:cubicBezTo>
                    <a:pt x="72887" y="227026"/>
                    <a:pt x="83641" y="237780"/>
                    <a:pt x="83641" y="250924"/>
                  </a:cubicBezTo>
                  <a:cubicBezTo>
                    <a:pt x="83641" y="264067"/>
                    <a:pt x="72887" y="274821"/>
                    <a:pt x="59744" y="274821"/>
                  </a:cubicBezTo>
                  <a:close/>
                  <a:moveTo>
                    <a:pt x="382360" y="191180"/>
                  </a:moveTo>
                  <a:lnTo>
                    <a:pt x="215078" y="191180"/>
                  </a:lnTo>
                  <a:lnTo>
                    <a:pt x="215078" y="44210"/>
                  </a:lnTo>
                  <a:cubicBezTo>
                    <a:pt x="222247" y="40028"/>
                    <a:pt x="227026" y="32262"/>
                    <a:pt x="227026" y="23898"/>
                  </a:cubicBezTo>
                  <a:cubicBezTo>
                    <a:pt x="227026" y="10754"/>
                    <a:pt x="216272" y="0"/>
                    <a:pt x="203129" y="0"/>
                  </a:cubicBezTo>
                  <a:cubicBezTo>
                    <a:pt x="189985" y="0"/>
                    <a:pt x="179231" y="10754"/>
                    <a:pt x="179231" y="23898"/>
                  </a:cubicBezTo>
                  <a:cubicBezTo>
                    <a:pt x="179231" y="32859"/>
                    <a:pt x="184011" y="40626"/>
                    <a:pt x="191180" y="44210"/>
                  </a:cubicBezTo>
                  <a:lnTo>
                    <a:pt x="191180" y="191180"/>
                  </a:lnTo>
                  <a:lnTo>
                    <a:pt x="23898" y="191180"/>
                  </a:lnTo>
                  <a:cubicBezTo>
                    <a:pt x="10754" y="191180"/>
                    <a:pt x="0" y="201934"/>
                    <a:pt x="0" y="215078"/>
                  </a:cubicBezTo>
                  <a:lnTo>
                    <a:pt x="0" y="286770"/>
                  </a:lnTo>
                  <a:cubicBezTo>
                    <a:pt x="0" y="299914"/>
                    <a:pt x="10754" y="310668"/>
                    <a:pt x="23898" y="310668"/>
                  </a:cubicBezTo>
                  <a:lnTo>
                    <a:pt x="382360" y="310668"/>
                  </a:lnTo>
                  <a:cubicBezTo>
                    <a:pt x="395504" y="310668"/>
                    <a:pt x="406258" y="299914"/>
                    <a:pt x="406258" y="286770"/>
                  </a:cubicBezTo>
                  <a:lnTo>
                    <a:pt x="406258" y="215078"/>
                  </a:lnTo>
                  <a:cubicBezTo>
                    <a:pt x="406258" y="201934"/>
                    <a:pt x="395504" y="191180"/>
                    <a:pt x="382360" y="191180"/>
                  </a:cubicBezTo>
                  <a:close/>
                </a:path>
              </a:pathLst>
            </a:custGeom>
            <a:solidFill>
              <a:schemeClr val="bg1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C8888E20-5D98-C4CF-D0FC-577017C3C47A}"/>
              </a:ext>
            </a:extLst>
          </p:cNvPr>
          <p:cNvSpPr/>
          <p:nvPr/>
        </p:nvSpPr>
        <p:spPr>
          <a:xfrm>
            <a:off x="5231404" y="2710237"/>
            <a:ext cx="477950" cy="477950"/>
          </a:xfrm>
          <a:custGeom>
            <a:avLst/>
            <a:gdLst>
              <a:gd name="connsiteX0" fmla="*/ 430155 w 477950"/>
              <a:gd name="connsiteY0" fmla="*/ 262873 h 477950"/>
              <a:gd name="connsiteX1" fmla="*/ 47795 w 477950"/>
              <a:gd name="connsiteY1" fmla="*/ 262873 h 477950"/>
              <a:gd name="connsiteX2" fmla="*/ 47795 w 477950"/>
              <a:gd name="connsiteY2" fmla="*/ 191180 h 477950"/>
              <a:gd name="connsiteX3" fmla="*/ 430155 w 477950"/>
              <a:gd name="connsiteY3" fmla="*/ 191180 h 477950"/>
              <a:gd name="connsiteX4" fmla="*/ 430155 w 477950"/>
              <a:gd name="connsiteY4" fmla="*/ 262873 h 477950"/>
              <a:gd name="connsiteX5" fmla="*/ 430155 w 477950"/>
              <a:gd name="connsiteY5" fmla="*/ 334565 h 477950"/>
              <a:gd name="connsiteX6" fmla="*/ 215078 w 477950"/>
              <a:gd name="connsiteY6" fmla="*/ 334565 h 477950"/>
              <a:gd name="connsiteX7" fmla="*/ 215078 w 477950"/>
              <a:gd name="connsiteY7" fmla="*/ 310668 h 477950"/>
              <a:gd name="connsiteX8" fmla="*/ 430155 w 477950"/>
              <a:gd name="connsiteY8" fmla="*/ 310668 h 477950"/>
              <a:gd name="connsiteX9" fmla="*/ 430155 w 477950"/>
              <a:gd name="connsiteY9" fmla="*/ 334565 h 477950"/>
              <a:gd name="connsiteX10" fmla="*/ 430155 w 477950"/>
              <a:gd name="connsiteY10" fmla="*/ 382360 h 477950"/>
              <a:gd name="connsiteX11" fmla="*/ 215078 w 477950"/>
              <a:gd name="connsiteY11" fmla="*/ 382360 h 477950"/>
              <a:gd name="connsiteX12" fmla="*/ 215078 w 477950"/>
              <a:gd name="connsiteY12" fmla="*/ 358463 h 477950"/>
              <a:gd name="connsiteX13" fmla="*/ 430155 w 477950"/>
              <a:gd name="connsiteY13" fmla="*/ 358463 h 477950"/>
              <a:gd name="connsiteX14" fmla="*/ 430155 w 477950"/>
              <a:gd name="connsiteY14" fmla="*/ 382360 h 477950"/>
              <a:gd name="connsiteX15" fmla="*/ 430155 w 477950"/>
              <a:gd name="connsiteY15" fmla="*/ 430155 h 477950"/>
              <a:gd name="connsiteX16" fmla="*/ 215078 w 477950"/>
              <a:gd name="connsiteY16" fmla="*/ 430155 h 477950"/>
              <a:gd name="connsiteX17" fmla="*/ 215078 w 477950"/>
              <a:gd name="connsiteY17" fmla="*/ 406258 h 477950"/>
              <a:gd name="connsiteX18" fmla="*/ 430155 w 477950"/>
              <a:gd name="connsiteY18" fmla="*/ 406258 h 477950"/>
              <a:gd name="connsiteX19" fmla="*/ 430155 w 477950"/>
              <a:gd name="connsiteY19" fmla="*/ 430155 h 477950"/>
              <a:gd name="connsiteX20" fmla="*/ 107539 w 477950"/>
              <a:gd name="connsiteY20" fmla="*/ 430155 h 477950"/>
              <a:gd name="connsiteX21" fmla="*/ 47795 w 477950"/>
              <a:gd name="connsiteY21" fmla="*/ 370411 h 477950"/>
              <a:gd name="connsiteX22" fmla="*/ 107539 w 477950"/>
              <a:gd name="connsiteY22" fmla="*/ 310668 h 477950"/>
              <a:gd name="connsiteX23" fmla="*/ 167283 w 477950"/>
              <a:gd name="connsiteY23" fmla="*/ 370411 h 477950"/>
              <a:gd name="connsiteX24" fmla="*/ 107539 w 477950"/>
              <a:gd name="connsiteY24" fmla="*/ 430155 h 477950"/>
              <a:gd name="connsiteX25" fmla="*/ 454053 w 477950"/>
              <a:gd name="connsiteY25" fmla="*/ 143385 h 477950"/>
              <a:gd name="connsiteX26" fmla="*/ 430155 w 477950"/>
              <a:gd name="connsiteY26" fmla="*/ 143385 h 477950"/>
              <a:gd name="connsiteX27" fmla="*/ 131436 w 477950"/>
              <a:gd name="connsiteY27" fmla="*/ 20910 h 477950"/>
              <a:gd name="connsiteX28" fmla="*/ 107539 w 477950"/>
              <a:gd name="connsiteY28" fmla="*/ 0 h 477950"/>
              <a:gd name="connsiteX29" fmla="*/ 83641 w 477950"/>
              <a:gd name="connsiteY29" fmla="*/ 23898 h 477950"/>
              <a:gd name="connsiteX30" fmla="*/ 107539 w 477950"/>
              <a:gd name="connsiteY30" fmla="*/ 47795 h 477950"/>
              <a:gd name="connsiteX31" fmla="*/ 121877 w 477950"/>
              <a:gd name="connsiteY31" fmla="*/ 43016 h 477950"/>
              <a:gd name="connsiteX32" fmla="*/ 366827 w 477950"/>
              <a:gd name="connsiteY32" fmla="*/ 143385 h 477950"/>
              <a:gd name="connsiteX33" fmla="*/ 23898 w 477950"/>
              <a:gd name="connsiteY33" fmla="*/ 143385 h 477950"/>
              <a:gd name="connsiteX34" fmla="*/ 0 w 477950"/>
              <a:gd name="connsiteY34" fmla="*/ 167283 h 477950"/>
              <a:gd name="connsiteX35" fmla="*/ 0 w 477950"/>
              <a:gd name="connsiteY35" fmla="*/ 454053 h 477950"/>
              <a:gd name="connsiteX36" fmla="*/ 23898 w 477950"/>
              <a:gd name="connsiteY36" fmla="*/ 477950 h 477950"/>
              <a:gd name="connsiteX37" fmla="*/ 454053 w 477950"/>
              <a:gd name="connsiteY37" fmla="*/ 477950 h 477950"/>
              <a:gd name="connsiteX38" fmla="*/ 477950 w 477950"/>
              <a:gd name="connsiteY38" fmla="*/ 454053 h 477950"/>
              <a:gd name="connsiteX39" fmla="*/ 477950 w 477950"/>
              <a:gd name="connsiteY39" fmla="*/ 167283 h 477950"/>
              <a:gd name="connsiteX40" fmla="*/ 454053 w 477950"/>
              <a:gd name="connsiteY40" fmla="*/ 143385 h 47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77950" h="477950">
                <a:moveTo>
                  <a:pt x="430155" y="262873"/>
                </a:moveTo>
                <a:lnTo>
                  <a:pt x="47795" y="262873"/>
                </a:lnTo>
                <a:lnTo>
                  <a:pt x="47795" y="191180"/>
                </a:lnTo>
                <a:lnTo>
                  <a:pt x="430155" y="191180"/>
                </a:lnTo>
                <a:lnTo>
                  <a:pt x="430155" y="262873"/>
                </a:lnTo>
                <a:close/>
                <a:moveTo>
                  <a:pt x="430155" y="334565"/>
                </a:moveTo>
                <a:lnTo>
                  <a:pt x="215078" y="334565"/>
                </a:lnTo>
                <a:lnTo>
                  <a:pt x="215078" y="310668"/>
                </a:lnTo>
                <a:lnTo>
                  <a:pt x="430155" y="310668"/>
                </a:lnTo>
                <a:lnTo>
                  <a:pt x="430155" y="334565"/>
                </a:lnTo>
                <a:close/>
                <a:moveTo>
                  <a:pt x="430155" y="382360"/>
                </a:moveTo>
                <a:lnTo>
                  <a:pt x="215078" y="382360"/>
                </a:lnTo>
                <a:lnTo>
                  <a:pt x="215078" y="358463"/>
                </a:lnTo>
                <a:lnTo>
                  <a:pt x="430155" y="358463"/>
                </a:lnTo>
                <a:lnTo>
                  <a:pt x="430155" y="382360"/>
                </a:lnTo>
                <a:close/>
                <a:moveTo>
                  <a:pt x="430155" y="430155"/>
                </a:moveTo>
                <a:lnTo>
                  <a:pt x="215078" y="430155"/>
                </a:lnTo>
                <a:lnTo>
                  <a:pt x="215078" y="406258"/>
                </a:lnTo>
                <a:lnTo>
                  <a:pt x="430155" y="406258"/>
                </a:lnTo>
                <a:lnTo>
                  <a:pt x="430155" y="430155"/>
                </a:lnTo>
                <a:close/>
                <a:moveTo>
                  <a:pt x="107539" y="430155"/>
                </a:moveTo>
                <a:cubicBezTo>
                  <a:pt x="74680" y="430155"/>
                  <a:pt x="47795" y="403270"/>
                  <a:pt x="47795" y="370411"/>
                </a:cubicBezTo>
                <a:cubicBezTo>
                  <a:pt x="47795" y="337552"/>
                  <a:pt x="74680" y="310668"/>
                  <a:pt x="107539" y="310668"/>
                </a:cubicBezTo>
                <a:cubicBezTo>
                  <a:pt x="140398" y="310668"/>
                  <a:pt x="167283" y="337552"/>
                  <a:pt x="167283" y="370411"/>
                </a:cubicBezTo>
                <a:cubicBezTo>
                  <a:pt x="167283" y="403270"/>
                  <a:pt x="140398" y="430155"/>
                  <a:pt x="107539" y="430155"/>
                </a:cubicBezTo>
                <a:close/>
                <a:moveTo>
                  <a:pt x="454053" y="143385"/>
                </a:moveTo>
                <a:lnTo>
                  <a:pt x="430155" y="143385"/>
                </a:lnTo>
                <a:lnTo>
                  <a:pt x="131436" y="20910"/>
                </a:lnTo>
                <a:cubicBezTo>
                  <a:pt x="129644" y="8962"/>
                  <a:pt x="119488" y="0"/>
                  <a:pt x="107539" y="0"/>
                </a:cubicBezTo>
                <a:cubicBezTo>
                  <a:pt x="94395" y="0"/>
                  <a:pt x="83641" y="10754"/>
                  <a:pt x="83641" y="23898"/>
                </a:cubicBezTo>
                <a:cubicBezTo>
                  <a:pt x="83641" y="37041"/>
                  <a:pt x="94395" y="47795"/>
                  <a:pt x="107539" y="47795"/>
                </a:cubicBezTo>
                <a:cubicBezTo>
                  <a:pt x="112916" y="47795"/>
                  <a:pt x="118293" y="46003"/>
                  <a:pt x="121877" y="43016"/>
                </a:cubicBezTo>
                <a:lnTo>
                  <a:pt x="366827" y="143385"/>
                </a:lnTo>
                <a:lnTo>
                  <a:pt x="23898" y="143385"/>
                </a:lnTo>
                <a:cubicBezTo>
                  <a:pt x="10754" y="143385"/>
                  <a:pt x="0" y="154139"/>
                  <a:pt x="0" y="167283"/>
                </a:cubicBezTo>
                <a:lnTo>
                  <a:pt x="0" y="454053"/>
                </a:lnTo>
                <a:cubicBezTo>
                  <a:pt x="0" y="467196"/>
                  <a:pt x="10754" y="477950"/>
                  <a:pt x="23898" y="477950"/>
                </a:cubicBezTo>
                <a:lnTo>
                  <a:pt x="454053" y="477950"/>
                </a:lnTo>
                <a:cubicBezTo>
                  <a:pt x="467196" y="477950"/>
                  <a:pt x="477950" y="467196"/>
                  <a:pt x="477950" y="454053"/>
                </a:cubicBezTo>
                <a:lnTo>
                  <a:pt x="477950" y="167283"/>
                </a:lnTo>
                <a:cubicBezTo>
                  <a:pt x="477950" y="154139"/>
                  <a:pt x="467196" y="143385"/>
                  <a:pt x="454053" y="143385"/>
                </a:cubicBezTo>
                <a:close/>
              </a:path>
            </a:pathLst>
          </a:custGeom>
          <a:solidFill>
            <a:schemeClr val="bg1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9DE86235-88F1-AB87-5A86-7B3D385726DB}"/>
              </a:ext>
            </a:extLst>
          </p:cNvPr>
          <p:cNvSpPr/>
          <p:nvPr/>
        </p:nvSpPr>
        <p:spPr>
          <a:xfrm>
            <a:off x="5326994" y="3068699"/>
            <a:ext cx="23897" cy="23897"/>
          </a:xfrm>
          <a:custGeom>
            <a:avLst/>
            <a:gdLst>
              <a:gd name="connsiteX0" fmla="*/ 23898 w 23897"/>
              <a:gd name="connsiteY0" fmla="*/ 11949 h 23897"/>
              <a:gd name="connsiteX1" fmla="*/ 11949 w 23897"/>
              <a:gd name="connsiteY1" fmla="*/ 23898 h 23897"/>
              <a:gd name="connsiteX2" fmla="*/ 0 w 23897"/>
              <a:gd name="connsiteY2" fmla="*/ 11949 h 23897"/>
              <a:gd name="connsiteX3" fmla="*/ 11949 w 23897"/>
              <a:gd name="connsiteY3" fmla="*/ 0 h 23897"/>
              <a:gd name="connsiteX4" fmla="*/ 23898 w 23897"/>
              <a:gd name="connsiteY4" fmla="*/ 11949 h 23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7" h="23897">
                <a:moveTo>
                  <a:pt x="23898" y="11949"/>
                </a:moveTo>
                <a:cubicBezTo>
                  <a:pt x="23898" y="18548"/>
                  <a:pt x="18548" y="23898"/>
                  <a:pt x="11949" y="23898"/>
                </a:cubicBezTo>
                <a:cubicBezTo>
                  <a:pt x="5350" y="23898"/>
                  <a:pt x="0" y="18548"/>
                  <a:pt x="0" y="11949"/>
                </a:cubicBezTo>
                <a:cubicBezTo>
                  <a:pt x="0" y="5350"/>
                  <a:pt x="5350" y="0"/>
                  <a:pt x="11949" y="0"/>
                </a:cubicBezTo>
                <a:cubicBezTo>
                  <a:pt x="18548" y="0"/>
                  <a:pt x="23898" y="5350"/>
                  <a:pt x="23898" y="11949"/>
                </a:cubicBezTo>
                <a:close/>
              </a:path>
            </a:pathLst>
          </a:custGeom>
          <a:solidFill>
            <a:schemeClr val="bg1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图形 17" descr="D:\51PPT模板网\51pptmoban.com\图片.jpg">
            <a:extLst>
              <a:ext uri="{FF2B5EF4-FFF2-40B4-BE49-F238E27FC236}">
                <a16:creationId xmlns:a16="http://schemas.microsoft.com/office/drawing/2014/main" id="{AF91B113-C247-D6DD-5BB0-17FB9505B22F}"/>
              </a:ext>
            </a:extLst>
          </p:cNvPr>
          <p:cNvSpPr/>
          <p:nvPr/>
        </p:nvSpPr>
        <p:spPr>
          <a:xfrm>
            <a:off x="6449671" y="2793836"/>
            <a:ext cx="454052" cy="406257"/>
          </a:xfrm>
          <a:custGeom>
            <a:avLst/>
            <a:gdLst>
              <a:gd name="connsiteX0" fmla="*/ 227026 w 454052"/>
              <a:gd name="connsiteY0" fmla="*/ 0 h 406257"/>
              <a:gd name="connsiteX1" fmla="*/ 0 w 454052"/>
              <a:gd name="connsiteY1" fmla="*/ 227026 h 406257"/>
              <a:gd name="connsiteX2" fmla="*/ 0 w 454052"/>
              <a:gd name="connsiteY2" fmla="*/ 334565 h 406257"/>
              <a:gd name="connsiteX3" fmla="*/ 17923 w 454052"/>
              <a:gd name="connsiteY3" fmla="*/ 352488 h 406257"/>
              <a:gd name="connsiteX4" fmla="*/ 35846 w 454052"/>
              <a:gd name="connsiteY4" fmla="*/ 334565 h 406257"/>
              <a:gd name="connsiteX5" fmla="*/ 35846 w 454052"/>
              <a:gd name="connsiteY5" fmla="*/ 328591 h 406257"/>
              <a:gd name="connsiteX6" fmla="*/ 59744 w 454052"/>
              <a:gd name="connsiteY6" fmla="*/ 328591 h 406257"/>
              <a:gd name="connsiteX7" fmla="*/ 59744 w 454052"/>
              <a:gd name="connsiteY7" fmla="*/ 382360 h 406257"/>
              <a:gd name="connsiteX8" fmla="*/ 83641 w 454052"/>
              <a:gd name="connsiteY8" fmla="*/ 406258 h 406257"/>
              <a:gd name="connsiteX9" fmla="*/ 119488 w 454052"/>
              <a:gd name="connsiteY9" fmla="*/ 406258 h 406257"/>
              <a:gd name="connsiteX10" fmla="*/ 143385 w 454052"/>
              <a:gd name="connsiteY10" fmla="*/ 382360 h 406257"/>
              <a:gd name="connsiteX11" fmla="*/ 143385 w 454052"/>
              <a:gd name="connsiteY11" fmla="*/ 250924 h 406257"/>
              <a:gd name="connsiteX12" fmla="*/ 119488 w 454052"/>
              <a:gd name="connsiteY12" fmla="*/ 227026 h 406257"/>
              <a:gd name="connsiteX13" fmla="*/ 83641 w 454052"/>
              <a:gd name="connsiteY13" fmla="*/ 227026 h 406257"/>
              <a:gd name="connsiteX14" fmla="*/ 59744 w 454052"/>
              <a:gd name="connsiteY14" fmla="*/ 250924 h 406257"/>
              <a:gd name="connsiteX15" fmla="*/ 59744 w 454052"/>
              <a:gd name="connsiteY15" fmla="*/ 304693 h 406257"/>
              <a:gd name="connsiteX16" fmla="*/ 35846 w 454052"/>
              <a:gd name="connsiteY16" fmla="*/ 304693 h 406257"/>
              <a:gd name="connsiteX17" fmla="*/ 35846 w 454052"/>
              <a:gd name="connsiteY17" fmla="*/ 227026 h 406257"/>
              <a:gd name="connsiteX18" fmla="*/ 227026 w 454052"/>
              <a:gd name="connsiteY18" fmla="*/ 35846 h 406257"/>
              <a:gd name="connsiteX19" fmla="*/ 418206 w 454052"/>
              <a:gd name="connsiteY19" fmla="*/ 227026 h 406257"/>
              <a:gd name="connsiteX20" fmla="*/ 418206 w 454052"/>
              <a:gd name="connsiteY20" fmla="*/ 304693 h 406257"/>
              <a:gd name="connsiteX21" fmla="*/ 394309 w 454052"/>
              <a:gd name="connsiteY21" fmla="*/ 304693 h 406257"/>
              <a:gd name="connsiteX22" fmla="*/ 394309 w 454052"/>
              <a:gd name="connsiteY22" fmla="*/ 250924 h 406257"/>
              <a:gd name="connsiteX23" fmla="*/ 370411 w 454052"/>
              <a:gd name="connsiteY23" fmla="*/ 227026 h 406257"/>
              <a:gd name="connsiteX24" fmla="*/ 334565 w 454052"/>
              <a:gd name="connsiteY24" fmla="*/ 227026 h 406257"/>
              <a:gd name="connsiteX25" fmla="*/ 310668 w 454052"/>
              <a:gd name="connsiteY25" fmla="*/ 250924 h 406257"/>
              <a:gd name="connsiteX26" fmla="*/ 310668 w 454052"/>
              <a:gd name="connsiteY26" fmla="*/ 382360 h 406257"/>
              <a:gd name="connsiteX27" fmla="*/ 334565 w 454052"/>
              <a:gd name="connsiteY27" fmla="*/ 406258 h 406257"/>
              <a:gd name="connsiteX28" fmla="*/ 370411 w 454052"/>
              <a:gd name="connsiteY28" fmla="*/ 406258 h 406257"/>
              <a:gd name="connsiteX29" fmla="*/ 394309 w 454052"/>
              <a:gd name="connsiteY29" fmla="*/ 382360 h 406257"/>
              <a:gd name="connsiteX30" fmla="*/ 394309 w 454052"/>
              <a:gd name="connsiteY30" fmla="*/ 328591 h 406257"/>
              <a:gd name="connsiteX31" fmla="*/ 418206 w 454052"/>
              <a:gd name="connsiteY31" fmla="*/ 328591 h 406257"/>
              <a:gd name="connsiteX32" fmla="*/ 418206 w 454052"/>
              <a:gd name="connsiteY32" fmla="*/ 334565 h 406257"/>
              <a:gd name="connsiteX33" fmla="*/ 436129 w 454052"/>
              <a:gd name="connsiteY33" fmla="*/ 352488 h 406257"/>
              <a:gd name="connsiteX34" fmla="*/ 454053 w 454052"/>
              <a:gd name="connsiteY34" fmla="*/ 334565 h 406257"/>
              <a:gd name="connsiteX35" fmla="*/ 454053 w 454052"/>
              <a:gd name="connsiteY35" fmla="*/ 227026 h 406257"/>
              <a:gd name="connsiteX36" fmla="*/ 227026 w 454052"/>
              <a:gd name="connsiteY36" fmla="*/ 0 h 406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54052" h="406257">
                <a:moveTo>
                  <a:pt x="227026" y="0"/>
                </a:moveTo>
                <a:cubicBezTo>
                  <a:pt x="101564" y="0"/>
                  <a:pt x="0" y="101564"/>
                  <a:pt x="0" y="227026"/>
                </a:cubicBezTo>
                <a:lnTo>
                  <a:pt x="0" y="334565"/>
                </a:lnTo>
                <a:cubicBezTo>
                  <a:pt x="0" y="344721"/>
                  <a:pt x="7767" y="352488"/>
                  <a:pt x="17923" y="352488"/>
                </a:cubicBezTo>
                <a:cubicBezTo>
                  <a:pt x="28080" y="352488"/>
                  <a:pt x="35846" y="344721"/>
                  <a:pt x="35846" y="334565"/>
                </a:cubicBezTo>
                <a:lnTo>
                  <a:pt x="35846" y="328591"/>
                </a:lnTo>
                <a:lnTo>
                  <a:pt x="59744" y="328591"/>
                </a:lnTo>
                <a:lnTo>
                  <a:pt x="59744" y="382360"/>
                </a:lnTo>
                <a:cubicBezTo>
                  <a:pt x="59744" y="395504"/>
                  <a:pt x="70498" y="406258"/>
                  <a:pt x="83641" y="406258"/>
                </a:cubicBezTo>
                <a:lnTo>
                  <a:pt x="119488" y="406258"/>
                </a:lnTo>
                <a:cubicBezTo>
                  <a:pt x="132631" y="406258"/>
                  <a:pt x="143385" y="395504"/>
                  <a:pt x="143385" y="382360"/>
                </a:cubicBezTo>
                <a:lnTo>
                  <a:pt x="143385" y="250924"/>
                </a:lnTo>
                <a:cubicBezTo>
                  <a:pt x="143385" y="237780"/>
                  <a:pt x="132631" y="227026"/>
                  <a:pt x="119488" y="227026"/>
                </a:cubicBezTo>
                <a:lnTo>
                  <a:pt x="83641" y="227026"/>
                </a:lnTo>
                <a:cubicBezTo>
                  <a:pt x="70498" y="227026"/>
                  <a:pt x="59744" y="237780"/>
                  <a:pt x="59744" y="250924"/>
                </a:cubicBezTo>
                <a:lnTo>
                  <a:pt x="59744" y="304693"/>
                </a:lnTo>
                <a:lnTo>
                  <a:pt x="35846" y="304693"/>
                </a:lnTo>
                <a:lnTo>
                  <a:pt x="35846" y="227026"/>
                </a:lnTo>
                <a:cubicBezTo>
                  <a:pt x="35846" y="121877"/>
                  <a:pt x="121877" y="35846"/>
                  <a:pt x="227026" y="35846"/>
                </a:cubicBezTo>
                <a:cubicBezTo>
                  <a:pt x="332175" y="35846"/>
                  <a:pt x="418206" y="121877"/>
                  <a:pt x="418206" y="227026"/>
                </a:cubicBezTo>
                <a:lnTo>
                  <a:pt x="418206" y="304693"/>
                </a:lnTo>
                <a:lnTo>
                  <a:pt x="394309" y="304693"/>
                </a:lnTo>
                <a:lnTo>
                  <a:pt x="394309" y="250924"/>
                </a:lnTo>
                <a:cubicBezTo>
                  <a:pt x="394309" y="237780"/>
                  <a:pt x="383555" y="227026"/>
                  <a:pt x="370411" y="227026"/>
                </a:cubicBezTo>
                <a:lnTo>
                  <a:pt x="334565" y="227026"/>
                </a:lnTo>
                <a:cubicBezTo>
                  <a:pt x="321421" y="227026"/>
                  <a:pt x="310668" y="237780"/>
                  <a:pt x="310668" y="250924"/>
                </a:cubicBezTo>
                <a:lnTo>
                  <a:pt x="310668" y="382360"/>
                </a:lnTo>
                <a:cubicBezTo>
                  <a:pt x="310668" y="395504"/>
                  <a:pt x="321421" y="406258"/>
                  <a:pt x="334565" y="406258"/>
                </a:cubicBezTo>
                <a:lnTo>
                  <a:pt x="370411" y="406258"/>
                </a:lnTo>
                <a:cubicBezTo>
                  <a:pt x="383555" y="406258"/>
                  <a:pt x="394309" y="395504"/>
                  <a:pt x="394309" y="382360"/>
                </a:cubicBezTo>
                <a:lnTo>
                  <a:pt x="394309" y="328591"/>
                </a:lnTo>
                <a:lnTo>
                  <a:pt x="418206" y="328591"/>
                </a:lnTo>
                <a:lnTo>
                  <a:pt x="418206" y="334565"/>
                </a:lnTo>
                <a:cubicBezTo>
                  <a:pt x="418206" y="344721"/>
                  <a:pt x="425973" y="352488"/>
                  <a:pt x="436129" y="352488"/>
                </a:cubicBezTo>
                <a:cubicBezTo>
                  <a:pt x="446286" y="352488"/>
                  <a:pt x="454053" y="344721"/>
                  <a:pt x="454053" y="334565"/>
                </a:cubicBezTo>
                <a:lnTo>
                  <a:pt x="454053" y="227026"/>
                </a:lnTo>
                <a:cubicBezTo>
                  <a:pt x="454053" y="101564"/>
                  <a:pt x="352488" y="0"/>
                  <a:pt x="227026" y="0"/>
                </a:cubicBezTo>
                <a:close/>
              </a:path>
            </a:pathLst>
          </a:custGeom>
          <a:solidFill>
            <a:schemeClr val="bg1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0CAFE472-C789-5004-96CE-C3C2BB7A2774}"/>
              </a:ext>
            </a:extLst>
          </p:cNvPr>
          <p:cNvSpPr/>
          <p:nvPr/>
        </p:nvSpPr>
        <p:spPr>
          <a:xfrm>
            <a:off x="6514095" y="4025170"/>
            <a:ext cx="477950" cy="394308"/>
          </a:xfrm>
          <a:custGeom>
            <a:avLst/>
            <a:gdLst>
              <a:gd name="connsiteX0" fmla="*/ 238975 w 477950"/>
              <a:gd name="connsiteY0" fmla="*/ 346514 h 394308"/>
              <a:gd name="connsiteX1" fmla="*/ 131436 w 477950"/>
              <a:gd name="connsiteY1" fmla="*/ 238975 h 394308"/>
              <a:gd name="connsiteX2" fmla="*/ 238975 w 477950"/>
              <a:gd name="connsiteY2" fmla="*/ 131436 h 394308"/>
              <a:gd name="connsiteX3" fmla="*/ 346514 w 477950"/>
              <a:gd name="connsiteY3" fmla="*/ 238975 h 394308"/>
              <a:gd name="connsiteX4" fmla="*/ 238975 w 477950"/>
              <a:gd name="connsiteY4" fmla="*/ 346514 h 394308"/>
              <a:gd name="connsiteX5" fmla="*/ 119488 w 477950"/>
              <a:gd name="connsiteY5" fmla="*/ 155334 h 394308"/>
              <a:gd name="connsiteX6" fmla="*/ 47795 w 477950"/>
              <a:gd name="connsiteY6" fmla="*/ 155334 h 394308"/>
              <a:gd name="connsiteX7" fmla="*/ 47795 w 477950"/>
              <a:gd name="connsiteY7" fmla="*/ 107539 h 394308"/>
              <a:gd name="connsiteX8" fmla="*/ 119488 w 477950"/>
              <a:gd name="connsiteY8" fmla="*/ 107539 h 394308"/>
              <a:gd name="connsiteX9" fmla="*/ 119488 w 477950"/>
              <a:gd name="connsiteY9" fmla="*/ 155334 h 394308"/>
              <a:gd name="connsiteX10" fmla="*/ 454053 w 477950"/>
              <a:gd name="connsiteY10" fmla="*/ 59744 h 394308"/>
              <a:gd name="connsiteX11" fmla="*/ 334565 w 477950"/>
              <a:gd name="connsiteY11" fmla="*/ 59744 h 394308"/>
              <a:gd name="connsiteX12" fmla="*/ 298719 w 477950"/>
              <a:gd name="connsiteY12" fmla="*/ 0 h 394308"/>
              <a:gd name="connsiteX13" fmla="*/ 179231 w 477950"/>
              <a:gd name="connsiteY13" fmla="*/ 0 h 394308"/>
              <a:gd name="connsiteX14" fmla="*/ 143385 w 477950"/>
              <a:gd name="connsiteY14" fmla="*/ 59744 h 394308"/>
              <a:gd name="connsiteX15" fmla="*/ 23898 w 477950"/>
              <a:gd name="connsiteY15" fmla="*/ 59744 h 394308"/>
              <a:gd name="connsiteX16" fmla="*/ 0 w 477950"/>
              <a:gd name="connsiteY16" fmla="*/ 83641 h 394308"/>
              <a:gd name="connsiteX17" fmla="*/ 0 w 477950"/>
              <a:gd name="connsiteY17" fmla="*/ 370411 h 394308"/>
              <a:gd name="connsiteX18" fmla="*/ 23898 w 477950"/>
              <a:gd name="connsiteY18" fmla="*/ 394309 h 394308"/>
              <a:gd name="connsiteX19" fmla="*/ 454053 w 477950"/>
              <a:gd name="connsiteY19" fmla="*/ 394309 h 394308"/>
              <a:gd name="connsiteX20" fmla="*/ 477950 w 477950"/>
              <a:gd name="connsiteY20" fmla="*/ 370411 h 394308"/>
              <a:gd name="connsiteX21" fmla="*/ 477950 w 477950"/>
              <a:gd name="connsiteY21" fmla="*/ 83641 h 394308"/>
              <a:gd name="connsiteX22" fmla="*/ 454053 w 477950"/>
              <a:gd name="connsiteY22" fmla="*/ 59744 h 39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77950" h="394308">
                <a:moveTo>
                  <a:pt x="238975" y="346514"/>
                </a:moveTo>
                <a:cubicBezTo>
                  <a:pt x="179231" y="346514"/>
                  <a:pt x="131436" y="298719"/>
                  <a:pt x="131436" y="238975"/>
                </a:cubicBezTo>
                <a:cubicBezTo>
                  <a:pt x="131436" y="179231"/>
                  <a:pt x="179231" y="131436"/>
                  <a:pt x="238975" y="131436"/>
                </a:cubicBezTo>
                <a:cubicBezTo>
                  <a:pt x="298719" y="131436"/>
                  <a:pt x="346514" y="179231"/>
                  <a:pt x="346514" y="238975"/>
                </a:cubicBezTo>
                <a:cubicBezTo>
                  <a:pt x="346514" y="298719"/>
                  <a:pt x="298719" y="346514"/>
                  <a:pt x="238975" y="346514"/>
                </a:cubicBezTo>
                <a:close/>
                <a:moveTo>
                  <a:pt x="119488" y="155334"/>
                </a:moveTo>
                <a:lnTo>
                  <a:pt x="47795" y="155334"/>
                </a:lnTo>
                <a:lnTo>
                  <a:pt x="47795" y="107539"/>
                </a:lnTo>
                <a:lnTo>
                  <a:pt x="119488" y="107539"/>
                </a:lnTo>
                <a:lnTo>
                  <a:pt x="119488" y="155334"/>
                </a:lnTo>
                <a:close/>
                <a:moveTo>
                  <a:pt x="454053" y="59744"/>
                </a:moveTo>
                <a:lnTo>
                  <a:pt x="334565" y="59744"/>
                </a:lnTo>
                <a:lnTo>
                  <a:pt x="298719" y="0"/>
                </a:lnTo>
                <a:lnTo>
                  <a:pt x="179231" y="0"/>
                </a:lnTo>
                <a:lnTo>
                  <a:pt x="143385" y="59744"/>
                </a:lnTo>
                <a:lnTo>
                  <a:pt x="23898" y="59744"/>
                </a:lnTo>
                <a:cubicBezTo>
                  <a:pt x="10754" y="59744"/>
                  <a:pt x="0" y="70498"/>
                  <a:pt x="0" y="83641"/>
                </a:cubicBezTo>
                <a:lnTo>
                  <a:pt x="0" y="370411"/>
                </a:lnTo>
                <a:cubicBezTo>
                  <a:pt x="0" y="383555"/>
                  <a:pt x="10754" y="394309"/>
                  <a:pt x="23898" y="394309"/>
                </a:cubicBezTo>
                <a:lnTo>
                  <a:pt x="454053" y="394309"/>
                </a:lnTo>
                <a:cubicBezTo>
                  <a:pt x="467196" y="394309"/>
                  <a:pt x="477950" y="383555"/>
                  <a:pt x="477950" y="370411"/>
                </a:cubicBezTo>
                <a:lnTo>
                  <a:pt x="477950" y="83641"/>
                </a:lnTo>
                <a:cubicBezTo>
                  <a:pt x="477950" y="70498"/>
                  <a:pt x="467196" y="59744"/>
                  <a:pt x="454053" y="59744"/>
                </a:cubicBezTo>
                <a:close/>
              </a:path>
            </a:pathLst>
          </a:custGeom>
          <a:solidFill>
            <a:schemeClr val="bg1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C4F9943E-3F9D-F551-F94F-7DDF18268AAA}"/>
              </a:ext>
            </a:extLst>
          </p:cNvPr>
          <p:cNvSpPr/>
          <p:nvPr/>
        </p:nvSpPr>
        <p:spPr>
          <a:xfrm>
            <a:off x="6669428" y="4180504"/>
            <a:ext cx="167282" cy="167282"/>
          </a:xfrm>
          <a:custGeom>
            <a:avLst/>
            <a:gdLst>
              <a:gd name="connsiteX0" fmla="*/ 83641 w 167282"/>
              <a:gd name="connsiteY0" fmla="*/ 23898 h 167282"/>
              <a:gd name="connsiteX1" fmla="*/ 23898 w 167282"/>
              <a:gd name="connsiteY1" fmla="*/ 83641 h 167282"/>
              <a:gd name="connsiteX2" fmla="*/ 83641 w 167282"/>
              <a:gd name="connsiteY2" fmla="*/ 143385 h 167282"/>
              <a:gd name="connsiteX3" fmla="*/ 143385 w 167282"/>
              <a:gd name="connsiteY3" fmla="*/ 83641 h 167282"/>
              <a:gd name="connsiteX4" fmla="*/ 83641 w 167282"/>
              <a:gd name="connsiteY4" fmla="*/ 23898 h 167282"/>
              <a:gd name="connsiteX5" fmla="*/ 83641 w 167282"/>
              <a:gd name="connsiteY5" fmla="*/ 167283 h 167282"/>
              <a:gd name="connsiteX6" fmla="*/ 0 w 167282"/>
              <a:gd name="connsiteY6" fmla="*/ 83641 h 167282"/>
              <a:gd name="connsiteX7" fmla="*/ 83641 w 167282"/>
              <a:gd name="connsiteY7" fmla="*/ 0 h 167282"/>
              <a:gd name="connsiteX8" fmla="*/ 167283 w 167282"/>
              <a:gd name="connsiteY8" fmla="*/ 83641 h 167282"/>
              <a:gd name="connsiteX9" fmla="*/ 83641 w 167282"/>
              <a:gd name="connsiteY9" fmla="*/ 167283 h 167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282" h="167282">
                <a:moveTo>
                  <a:pt x="83641" y="23898"/>
                </a:moveTo>
                <a:cubicBezTo>
                  <a:pt x="50185" y="23898"/>
                  <a:pt x="23898" y="50185"/>
                  <a:pt x="23898" y="83641"/>
                </a:cubicBezTo>
                <a:cubicBezTo>
                  <a:pt x="23898" y="117098"/>
                  <a:pt x="50185" y="143385"/>
                  <a:pt x="83641" y="143385"/>
                </a:cubicBezTo>
                <a:cubicBezTo>
                  <a:pt x="117098" y="143385"/>
                  <a:pt x="143385" y="117098"/>
                  <a:pt x="143385" y="83641"/>
                </a:cubicBezTo>
                <a:cubicBezTo>
                  <a:pt x="143385" y="50185"/>
                  <a:pt x="117098" y="23898"/>
                  <a:pt x="83641" y="23898"/>
                </a:cubicBezTo>
                <a:close/>
                <a:moveTo>
                  <a:pt x="83641" y="167283"/>
                </a:moveTo>
                <a:cubicBezTo>
                  <a:pt x="37041" y="167283"/>
                  <a:pt x="0" y="130241"/>
                  <a:pt x="0" y="83641"/>
                </a:cubicBezTo>
                <a:cubicBezTo>
                  <a:pt x="0" y="37041"/>
                  <a:pt x="37041" y="0"/>
                  <a:pt x="83641" y="0"/>
                </a:cubicBezTo>
                <a:cubicBezTo>
                  <a:pt x="130241" y="0"/>
                  <a:pt x="167283" y="37041"/>
                  <a:pt x="167283" y="83641"/>
                </a:cubicBezTo>
                <a:cubicBezTo>
                  <a:pt x="167283" y="130241"/>
                  <a:pt x="130241" y="167283"/>
                  <a:pt x="83641" y="167283"/>
                </a:cubicBezTo>
                <a:close/>
              </a:path>
            </a:pathLst>
          </a:custGeom>
          <a:solidFill>
            <a:schemeClr val="bg1"/>
          </a:solidFill>
          <a:ln w="59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1B63EC24-C12C-9DB4-AD0A-DA5C60545E57}"/>
              </a:ext>
            </a:extLst>
          </p:cNvPr>
          <p:cNvSpPr txBox="1"/>
          <p:nvPr/>
        </p:nvSpPr>
        <p:spPr>
          <a:xfrm>
            <a:off x="5546984" y="188221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C0DCF7C4-B2CD-998E-B8CA-5225CDBCEDCA}"/>
              </a:ext>
            </a:extLst>
          </p:cNvPr>
          <p:cNvSpPr txBox="1"/>
          <p:nvPr/>
        </p:nvSpPr>
        <p:spPr>
          <a:xfrm>
            <a:off x="6234698" y="495280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98DE11FF-1E8A-A083-E165-7E0554A611A0}"/>
              </a:ext>
            </a:extLst>
          </p:cNvPr>
          <p:cNvSpPr txBox="1"/>
          <p:nvPr/>
        </p:nvSpPr>
        <p:spPr>
          <a:xfrm>
            <a:off x="4299384" y="3730989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F0FA3947-2E2C-28C8-6418-BFACB1037DB4}"/>
              </a:ext>
            </a:extLst>
          </p:cNvPr>
          <p:cNvSpPr txBox="1"/>
          <p:nvPr/>
        </p:nvSpPr>
        <p:spPr>
          <a:xfrm>
            <a:off x="7449503" y="309259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56440CCE-3ACC-16A2-BC9D-02FFA42D0BDF}"/>
              </a:ext>
            </a:extLst>
          </p:cNvPr>
          <p:cNvGrpSpPr/>
          <p:nvPr/>
        </p:nvGrpSpPr>
        <p:grpSpPr>
          <a:xfrm>
            <a:off x="8080571" y="2893213"/>
            <a:ext cx="2859096" cy="791122"/>
            <a:chOff x="-94764" y="1931934"/>
            <a:chExt cx="2859096" cy="7911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04D46975-00D1-355A-C9DF-42CE9BD6598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13ABBB80-16CB-7912-BBDD-B1A3D913EEA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D8452E2E-78C2-4D43-279F-751C14EA8DEE}"/>
              </a:ext>
            </a:extLst>
          </p:cNvPr>
          <p:cNvGrpSpPr/>
          <p:nvPr/>
        </p:nvGrpSpPr>
        <p:grpSpPr>
          <a:xfrm>
            <a:off x="2464798" y="1658299"/>
            <a:ext cx="2880264" cy="791122"/>
            <a:chOff x="-94764" y="1931934"/>
            <a:chExt cx="2880264" cy="79112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A1B57A28-7D82-FFEF-B684-0E03CFE43CEC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09DCF36D-DD66-3B69-D95B-3E6DF5405952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2AFA488F-0B6E-4D73-E1BC-1806A4646373}"/>
              </a:ext>
            </a:extLst>
          </p:cNvPr>
          <p:cNvGrpSpPr/>
          <p:nvPr/>
        </p:nvGrpSpPr>
        <p:grpSpPr>
          <a:xfrm>
            <a:off x="6903723" y="4868342"/>
            <a:ext cx="2859096" cy="791122"/>
            <a:chOff x="-94764" y="1931934"/>
            <a:chExt cx="2859096" cy="791122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71D408CC-5B7E-A6C6-DE58-4015BD76AD90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12388211-8596-593C-3BA0-C138372E558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00" name="组合 1599">
            <a:extLst>
              <a:ext uri="{FF2B5EF4-FFF2-40B4-BE49-F238E27FC236}">
                <a16:creationId xmlns:a16="http://schemas.microsoft.com/office/drawing/2014/main" id="{920F1794-2770-47E5-F022-38E42ECBFC3A}"/>
              </a:ext>
            </a:extLst>
          </p:cNvPr>
          <p:cNvGrpSpPr/>
          <p:nvPr/>
        </p:nvGrpSpPr>
        <p:grpSpPr>
          <a:xfrm>
            <a:off x="1226352" y="3539836"/>
            <a:ext cx="2880264" cy="791122"/>
            <a:chOff x="-94764" y="1931934"/>
            <a:chExt cx="2880264" cy="791122"/>
          </a:xfrm>
        </p:grpSpPr>
        <p:sp>
          <p:nvSpPr>
            <p:cNvPr id="1601" name="文本框 1600">
              <a:extLst>
                <a:ext uri="{FF2B5EF4-FFF2-40B4-BE49-F238E27FC236}">
                  <a16:creationId xmlns:a16="http://schemas.microsoft.com/office/drawing/2014/main" id="{4CF4564E-B1BF-52E0-6AFF-EA5D874E90F3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02" name="文本框 1601">
              <a:extLst>
                <a:ext uri="{FF2B5EF4-FFF2-40B4-BE49-F238E27FC236}">
                  <a16:creationId xmlns:a16="http://schemas.microsoft.com/office/drawing/2014/main" id="{A0D50D2F-98A9-81A2-872C-925D0F13984B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31459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BCA120F-F2E4-09D5-A7A4-49BB4A502FA5}"/>
              </a:ext>
            </a:extLst>
          </p:cNvPr>
          <p:cNvSpPr/>
          <p:nvPr/>
        </p:nvSpPr>
        <p:spPr>
          <a:xfrm>
            <a:off x="5967607" y="2488495"/>
            <a:ext cx="4773418" cy="758233"/>
          </a:xfrm>
          <a:custGeom>
            <a:avLst/>
            <a:gdLst>
              <a:gd name="connsiteX0" fmla="*/ 0 w 5924484"/>
              <a:gd name="connsiteY0" fmla="*/ 0 h 941074"/>
              <a:gd name="connsiteX1" fmla="*/ 1602663 w 5924484"/>
              <a:gd name="connsiteY1" fmla="*/ 0 h 941074"/>
              <a:gd name="connsiteX2" fmla="*/ 2248621 w 5924484"/>
              <a:gd name="connsiteY2" fmla="*/ 0 h 941074"/>
              <a:gd name="connsiteX3" fmla="*/ 3205326 w 5924484"/>
              <a:gd name="connsiteY3" fmla="*/ 0 h 941074"/>
              <a:gd name="connsiteX4" fmla="*/ 3851284 w 5924484"/>
              <a:gd name="connsiteY4" fmla="*/ 0 h 941074"/>
              <a:gd name="connsiteX5" fmla="*/ 5453947 w 5924484"/>
              <a:gd name="connsiteY5" fmla="*/ 0 h 941074"/>
              <a:gd name="connsiteX6" fmla="*/ 5924484 w 5924484"/>
              <a:gd name="connsiteY6" fmla="*/ 470537 h 941074"/>
              <a:gd name="connsiteX7" fmla="*/ 5453947 w 5924484"/>
              <a:gd name="connsiteY7" fmla="*/ 941074 h 941074"/>
              <a:gd name="connsiteX8" fmla="*/ 3851284 w 5924484"/>
              <a:gd name="connsiteY8" fmla="*/ 941074 h 941074"/>
              <a:gd name="connsiteX9" fmla="*/ 3205326 w 5924484"/>
              <a:gd name="connsiteY9" fmla="*/ 941074 h 941074"/>
              <a:gd name="connsiteX10" fmla="*/ 2248621 w 5924484"/>
              <a:gd name="connsiteY10" fmla="*/ 941074 h 941074"/>
              <a:gd name="connsiteX11" fmla="*/ 1602663 w 5924484"/>
              <a:gd name="connsiteY11" fmla="*/ 941074 h 941074"/>
              <a:gd name="connsiteX12" fmla="*/ 0 w 5924484"/>
              <a:gd name="connsiteY12" fmla="*/ 941074 h 94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24484" h="941074">
                <a:moveTo>
                  <a:pt x="0" y="0"/>
                </a:moveTo>
                <a:lnTo>
                  <a:pt x="1602663" y="0"/>
                </a:lnTo>
                <a:lnTo>
                  <a:pt x="2248621" y="0"/>
                </a:lnTo>
                <a:lnTo>
                  <a:pt x="3205326" y="0"/>
                </a:lnTo>
                <a:lnTo>
                  <a:pt x="3851284" y="0"/>
                </a:lnTo>
                <a:lnTo>
                  <a:pt x="5453947" y="0"/>
                </a:lnTo>
                <a:cubicBezTo>
                  <a:pt x="5713818" y="0"/>
                  <a:pt x="5924484" y="210666"/>
                  <a:pt x="5924484" y="470537"/>
                </a:cubicBezTo>
                <a:cubicBezTo>
                  <a:pt x="5924484" y="730408"/>
                  <a:pt x="5713818" y="941074"/>
                  <a:pt x="5453947" y="941074"/>
                </a:cubicBezTo>
                <a:lnTo>
                  <a:pt x="3851284" y="941074"/>
                </a:lnTo>
                <a:lnTo>
                  <a:pt x="3205326" y="941074"/>
                </a:lnTo>
                <a:lnTo>
                  <a:pt x="2248621" y="941074"/>
                </a:lnTo>
                <a:lnTo>
                  <a:pt x="1602663" y="941074"/>
                </a:lnTo>
                <a:lnTo>
                  <a:pt x="0" y="941074"/>
                </a:lnTo>
                <a:close/>
              </a:path>
            </a:pathLst>
          </a:custGeom>
          <a:solidFill>
            <a:schemeClr val="bg1"/>
          </a:solidFill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1D42E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1446FDA-3C58-0D99-0AF6-EB9EB3339277}"/>
              </a:ext>
            </a:extLst>
          </p:cNvPr>
          <p:cNvSpPr/>
          <p:nvPr/>
        </p:nvSpPr>
        <p:spPr>
          <a:xfrm>
            <a:off x="5967607" y="2122714"/>
            <a:ext cx="4773247" cy="758233"/>
          </a:xfrm>
          <a:custGeom>
            <a:avLst/>
            <a:gdLst>
              <a:gd name="connsiteX0" fmla="*/ 0 w 5924272"/>
              <a:gd name="connsiteY0" fmla="*/ 0 h 941074"/>
              <a:gd name="connsiteX1" fmla="*/ 1602663 w 5924272"/>
              <a:gd name="connsiteY1" fmla="*/ 0 h 941074"/>
              <a:gd name="connsiteX2" fmla="*/ 2248409 w 5924272"/>
              <a:gd name="connsiteY2" fmla="*/ 0 h 941074"/>
              <a:gd name="connsiteX3" fmla="*/ 3205326 w 5924272"/>
              <a:gd name="connsiteY3" fmla="*/ 0 h 941074"/>
              <a:gd name="connsiteX4" fmla="*/ 3851072 w 5924272"/>
              <a:gd name="connsiteY4" fmla="*/ 0 h 941074"/>
              <a:gd name="connsiteX5" fmla="*/ 5453735 w 5924272"/>
              <a:gd name="connsiteY5" fmla="*/ 0 h 941074"/>
              <a:gd name="connsiteX6" fmla="*/ 5924272 w 5924272"/>
              <a:gd name="connsiteY6" fmla="*/ 470537 h 941074"/>
              <a:gd name="connsiteX7" fmla="*/ 5453735 w 5924272"/>
              <a:gd name="connsiteY7" fmla="*/ 941074 h 941074"/>
              <a:gd name="connsiteX8" fmla="*/ 3851072 w 5924272"/>
              <a:gd name="connsiteY8" fmla="*/ 941074 h 941074"/>
              <a:gd name="connsiteX9" fmla="*/ 3205326 w 5924272"/>
              <a:gd name="connsiteY9" fmla="*/ 941074 h 941074"/>
              <a:gd name="connsiteX10" fmla="*/ 2248409 w 5924272"/>
              <a:gd name="connsiteY10" fmla="*/ 941074 h 941074"/>
              <a:gd name="connsiteX11" fmla="*/ 1602663 w 5924272"/>
              <a:gd name="connsiteY11" fmla="*/ 941074 h 941074"/>
              <a:gd name="connsiteX12" fmla="*/ 0 w 5924272"/>
              <a:gd name="connsiteY12" fmla="*/ 941074 h 94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24272" h="941074">
                <a:moveTo>
                  <a:pt x="0" y="0"/>
                </a:moveTo>
                <a:lnTo>
                  <a:pt x="1602663" y="0"/>
                </a:lnTo>
                <a:lnTo>
                  <a:pt x="2248409" y="0"/>
                </a:lnTo>
                <a:lnTo>
                  <a:pt x="3205326" y="0"/>
                </a:lnTo>
                <a:lnTo>
                  <a:pt x="3851072" y="0"/>
                </a:lnTo>
                <a:lnTo>
                  <a:pt x="5453735" y="0"/>
                </a:lnTo>
                <a:cubicBezTo>
                  <a:pt x="5713606" y="0"/>
                  <a:pt x="5924272" y="210666"/>
                  <a:pt x="5924272" y="470537"/>
                </a:cubicBezTo>
                <a:cubicBezTo>
                  <a:pt x="5924272" y="730408"/>
                  <a:pt x="5713606" y="941074"/>
                  <a:pt x="5453735" y="941074"/>
                </a:cubicBezTo>
                <a:lnTo>
                  <a:pt x="3851072" y="941074"/>
                </a:lnTo>
                <a:lnTo>
                  <a:pt x="3205326" y="941074"/>
                </a:lnTo>
                <a:lnTo>
                  <a:pt x="2248409" y="941074"/>
                </a:lnTo>
                <a:lnTo>
                  <a:pt x="1602663" y="941074"/>
                </a:lnTo>
                <a:lnTo>
                  <a:pt x="0" y="941074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87000">
                <a:srgbClr val="1D42E1"/>
              </a:gs>
            </a:gsLst>
            <a:lin ang="0" scaled="1"/>
          </a:gra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ACD2624-85B4-C2BE-7F03-51CBC0FAB54C}"/>
              </a:ext>
            </a:extLst>
          </p:cNvPr>
          <p:cNvSpPr txBox="1"/>
          <p:nvPr/>
        </p:nvSpPr>
        <p:spPr>
          <a:xfrm>
            <a:off x="1198900" y="488070"/>
            <a:ext cx="2643672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700">
                <a:gradFill flip="none" rotWithShape="1">
                  <a:gsLst>
                    <a:gs pos="100000">
                      <a:srgbClr val="B8C4F6">
                        <a:alpha val="0"/>
                      </a:srgbClr>
                    </a:gs>
                    <a:gs pos="14000">
                      <a:srgbClr val="1D42E1"/>
                    </a:gs>
                  </a:gsLst>
                  <a:lin ang="2700000" scaled="1"/>
                  <a:tileRect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en-US" altLang="zh-CN" dirty="0">
                <a:gradFill flip="none" rotWithShape="1">
                  <a:gsLst>
                    <a:gs pos="60000">
                      <a:srgbClr val="B8C4F6">
                        <a:alpha val="0"/>
                      </a:srgbClr>
                    </a:gs>
                    <a:gs pos="0">
                      <a:srgbClr val="1D42E1"/>
                    </a:gs>
                  </a:gsLst>
                  <a:lin ang="1200000" scaled="0"/>
                  <a:tileRect/>
                </a:gradFill>
              </a:rPr>
              <a:t>0</a:t>
            </a:r>
            <a:endParaRPr lang="zh-CN" altLang="en-US" dirty="0">
              <a:gradFill flip="none" rotWithShape="1">
                <a:gsLst>
                  <a:gs pos="60000">
                    <a:srgbClr val="B8C4F6">
                      <a:alpha val="0"/>
                    </a:srgbClr>
                  </a:gs>
                  <a:gs pos="0">
                    <a:srgbClr val="1D42E1"/>
                  </a:gs>
                </a:gsLst>
                <a:lin ang="1200000" scaled="0"/>
                <a:tileRect/>
              </a:gradFill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ED522884-A48E-068C-6071-89F6DB3DB424}"/>
              </a:ext>
            </a:extLst>
          </p:cNvPr>
          <p:cNvSpPr/>
          <p:nvPr/>
        </p:nvSpPr>
        <p:spPr>
          <a:xfrm>
            <a:off x="1608256" y="933450"/>
            <a:ext cx="5384324" cy="6372225"/>
          </a:xfrm>
          <a:custGeom>
            <a:avLst/>
            <a:gdLst>
              <a:gd name="connsiteX0" fmla="*/ 202724 w 5384324"/>
              <a:gd name="connsiteY0" fmla="*/ 5667375 h 6372225"/>
              <a:gd name="connsiteX1" fmla="*/ 202724 w 5384324"/>
              <a:gd name="connsiteY1" fmla="*/ 5591175 h 6372225"/>
              <a:gd name="connsiteX2" fmla="*/ 907574 w 5384324"/>
              <a:gd name="connsiteY2" fmla="*/ 819150 h 6372225"/>
              <a:gd name="connsiteX3" fmla="*/ 2241074 w 5384324"/>
              <a:gd name="connsiteY3" fmla="*/ 0 h 6372225"/>
              <a:gd name="connsiteX4" fmla="*/ 2907824 w 5384324"/>
              <a:gd name="connsiteY4" fmla="*/ 628650 h 6372225"/>
              <a:gd name="connsiteX5" fmla="*/ 3393599 w 5384324"/>
              <a:gd name="connsiteY5" fmla="*/ 361950 h 6372225"/>
              <a:gd name="connsiteX6" fmla="*/ 4384199 w 5384324"/>
              <a:gd name="connsiteY6" fmla="*/ 752475 h 6372225"/>
              <a:gd name="connsiteX7" fmla="*/ 5384324 w 5384324"/>
              <a:gd name="connsiteY7" fmla="*/ 5895975 h 6372225"/>
              <a:gd name="connsiteX8" fmla="*/ 4927124 w 5384324"/>
              <a:gd name="connsiteY8" fmla="*/ 6372225 h 6372225"/>
              <a:gd name="connsiteX9" fmla="*/ 1364774 w 5384324"/>
              <a:gd name="connsiteY9" fmla="*/ 6353175 h 6372225"/>
              <a:gd name="connsiteX10" fmla="*/ 116999 w 5384324"/>
              <a:gd name="connsiteY10" fmla="*/ 6076950 h 6372225"/>
              <a:gd name="connsiteX11" fmla="*/ 126524 w 5384324"/>
              <a:gd name="connsiteY11" fmla="*/ 6076950 h 6372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384324" h="6372225">
                <a:moveTo>
                  <a:pt x="202724" y="5667375"/>
                </a:moveTo>
                <a:cubicBezTo>
                  <a:pt x="143986" y="6033294"/>
                  <a:pt x="85249" y="6399213"/>
                  <a:pt x="202724" y="5591175"/>
                </a:cubicBezTo>
                <a:cubicBezTo>
                  <a:pt x="320199" y="4783137"/>
                  <a:pt x="748824" y="1655763"/>
                  <a:pt x="907574" y="819150"/>
                </a:cubicBezTo>
                <a:lnTo>
                  <a:pt x="2241074" y="0"/>
                </a:lnTo>
                <a:lnTo>
                  <a:pt x="2907824" y="628650"/>
                </a:lnTo>
                <a:lnTo>
                  <a:pt x="3393599" y="361950"/>
                </a:lnTo>
                <a:lnTo>
                  <a:pt x="4384199" y="752475"/>
                </a:lnTo>
                <a:lnTo>
                  <a:pt x="5384324" y="5895975"/>
                </a:lnTo>
                <a:lnTo>
                  <a:pt x="4927124" y="6372225"/>
                </a:lnTo>
                <a:lnTo>
                  <a:pt x="1364774" y="6353175"/>
                </a:lnTo>
                <a:cubicBezTo>
                  <a:pt x="563087" y="6303963"/>
                  <a:pt x="116999" y="6076950"/>
                  <a:pt x="116999" y="6076950"/>
                </a:cubicBezTo>
                <a:cubicBezTo>
                  <a:pt x="-89376" y="6030913"/>
                  <a:pt x="18574" y="6053931"/>
                  <a:pt x="126524" y="6076950"/>
                </a:cubicBezTo>
              </a:path>
            </a:pathLst>
          </a:custGeom>
          <a:gradFill>
            <a:gsLst>
              <a:gs pos="100000">
                <a:schemeClr val="bg1">
                  <a:alpha val="17000"/>
                </a:schemeClr>
              </a:gs>
              <a:gs pos="0">
                <a:srgbClr val="1D42E1">
                  <a:alpha val="3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24D1B327-C9C6-2E13-B0EC-F15FE54D8739}"/>
              </a:ext>
            </a:extLst>
          </p:cNvPr>
          <p:cNvSpPr/>
          <p:nvPr/>
        </p:nvSpPr>
        <p:spPr>
          <a:xfrm>
            <a:off x="5754330" y="4635500"/>
            <a:ext cx="1143000" cy="2400300"/>
          </a:xfrm>
          <a:custGeom>
            <a:avLst/>
            <a:gdLst>
              <a:gd name="connsiteX0" fmla="*/ 685800 w 1143000"/>
              <a:gd name="connsiteY0" fmla="*/ 0 h 2400300"/>
              <a:gd name="connsiteX1" fmla="*/ 1143000 w 1143000"/>
              <a:gd name="connsiteY1" fmla="*/ 2400300 h 2400300"/>
              <a:gd name="connsiteX2" fmla="*/ 533400 w 1143000"/>
              <a:gd name="connsiteY2" fmla="*/ 2400300 h 2400300"/>
              <a:gd name="connsiteX3" fmla="*/ 0 w 1143000"/>
              <a:gd name="connsiteY3" fmla="*/ 1435100 h 2400300"/>
              <a:gd name="connsiteX4" fmla="*/ 685800 w 1143000"/>
              <a:gd name="connsiteY4" fmla="*/ 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2400300">
                <a:moveTo>
                  <a:pt x="685800" y="0"/>
                </a:moveTo>
                <a:lnTo>
                  <a:pt x="1143000" y="2400300"/>
                </a:lnTo>
                <a:lnTo>
                  <a:pt x="533400" y="2400300"/>
                </a:lnTo>
                <a:lnTo>
                  <a:pt x="0" y="1435100"/>
                </a:lnTo>
                <a:lnTo>
                  <a:pt x="685800" y="0"/>
                </a:lnTo>
                <a:close/>
              </a:path>
            </a:pathLst>
          </a:custGeom>
          <a:gradFill>
            <a:gsLst>
              <a:gs pos="19000">
                <a:srgbClr val="C3CFE4">
                  <a:alpha val="25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268C0888-10C5-2A56-E0AC-AB26571E008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574043" y="1041398"/>
            <a:ext cx="4916888" cy="5816601"/>
          </a:xfrm>
          <a:prstGeom prst="rect">
            <a:avLst/>
          </a:prstGeom>
        </p:spPr>
      </p:pic>
      <p:sp>
        <p:nvSpPr>
          <p:cNvPr id="62" name="平行四边形 61">
            <a:extLst>
              <a:ext uri="{FF2B5EF4-FFF2-40B4-BE49-F238E27FC236}">
                <a16:creationId xmlns:a16="http://schemas.microsoft.com/office/drawing/2014/main" id="{1D899F75-B03A-0D34-BF09-2675F82554F5}"/>
              </a:ext>
            </a:extLst>
          </p:cNvPr>
          <p:cNvSpPr/>
          <p:nvPr/>
        </p:nvSpPr>
        <p:spPr>
          <a:xfrm>
            <a:off x="5999662" y="6387657"/>
            <a:ext cx="6859995" cy="470343"/>
          </a:xfrm>
          <a:prstGeom prst="parallelogram">
            <a:avLst>
              <a:gd name="adj" fmla="val 55859"/>
            </a:avLst>
          </a:prstGeom>
          <a:gradFill flip="none" rotWithShape="1">
            <a:gsLst>
              <a:gs pos="0">
                <a:srgbClr val="B8C4F6">
                  <a:alpha val="52000"/>
                </a:srgbClr>
              </a:gs>
              <a:gs pos="100000">
                <a:srgbClr val="1D42E1">
                  <a:alpha val="6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63" name="平行四边形 62">
            <a:extLst>
              <a:ext uri="{FF2B5EF4-FFF2-40B4-BE49-F238E27FC236}">
                <a16:creationId xmlns:a16="http://schemas.microsoft.com/office/drawing/2014/main" id="{91E0123F-6FFD-64A1-B223-5A6DD2D06CCB}"/>
              </a:ext>
            </a:extLst>
          </p:cNvPr>
          <p:cNvSpPr/>
          <p:nvPr/>
        </p:nvSpPr>
        <p:spPr>
          <a:xfrm>
            <a:off x="4189005" y="6387657"/>
            <a:ext cx="8670652" cy="470343"/>
          </a:xfrm>
          <a:prstGeom prst="parallelogram">
            <a:avLst>
              <a:gd name="adj" fmla="val 55859"/>
            </a:avLst>
          </a:prstGeom>
          <a:gradFill flip="none" rotWithShape="1">
            <a:gsLst>
              <a:gs pos="0">
                <a:srgbClr val="B8C4F6">
                  <a:alpha val="52000"/>
                </a:srgbClr>
              </a:gs>
              <a:gs pos="76000">
                <a:srgbClr val="1D42E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618" name="文本框 1617">
            <a:extLst>
              <a:ext uri="{FF2B5EF4-FFF2-40B4-BE49-F238E27FC236}">
                <a16:creationId xmlns:a16="http://schemas.microsoft.com/office/drawing/2014/main" id="{6C874BF2-9004-E69C-9E0C-1349A018C973}"/>
              </a:ext>
            </a:extLst>
          </p:cNvPr>
          <p:cNvSpPr txBox="1"/>
          <p:nvPr/>
        </p:nvSpPr>
        <p:spPr>
          <a:xfrm>
            <a:off x="3111396" y="1824756"/>
            <a:ext cx="2536272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gradFill flip="none" rotWithShape="1">
                  <a:gsLst>
                    <a:gs pos="100000">
                      <a:srgbClr val="B8C4F6">
                        <a:alpha val="0"/>
                      </a:srgbClr>
                    </a:gs>
                    <a:gs pos="14000">
                      <a:srgbClr val="1D42E1"/>
                    </a:gs>
                  </a:gsLst>
                  <a:lin ang="2700000" scaled="1"/>
                  <a:tileRect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4</a:t>
            </a:r>
            <a:endParaRPr lang="zh-CN" altLang="en-US" sz="28700" dirty="0">
              <a:gradFill flip="none" rotWithShape="1">
                <a:gsLst>
                  <a:gs pos="100000">
                    <a:srgbClr val="B8C4F6">
                      <a:alpha val="0"/>
                    </a:srgbClr>
                  </a:gs>
                  <a:gs pos="14000">
                    <a:srgbClr val="1D42E1"/>
                  </a:gs>
                </a:gsLst>
                <a:lin ang="2700000" scaled="1"/>
                <a:tileRect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F268303-9B93-A545-CF14-E6D41AF2E2EE}"/>
              </a:ext>
            </a:extLst>
          </p:cNvPr>
          <p:cNvSpPr txBox="1"/>
          <p:nvPr/>
        </p:nvSpPr>
        <p:spPr>
          <a:xfrm>
            <a:off x="6866074" y="2255371"/>
            <a:ext cx="37142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CAE1104-94CE-B392-AE68-10CDB6A03201}"/>
              </a:ext>
            </a:extLst>
          </p:cNvPr>
          <p:cNvSpPr txBox="1"/>
          <p:nvPr/>
        </p:nvSpPr>
        <p:spPr>
          <a:xfrm>
            <a:off x="6897330" y="3611273"/>
            <a:ext cx="3986570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E4F8535-DC8D-BA05-7D93-379005E569D7}"/>
              </a:ext>
            </a:extLst>
          </p:cNvPr>
          <p:cNvSpPr txBox="1"/>
          <p:nvPr/>
        </p:nvSpPr>
        <p:spPr>
          <a:xfrm>
            <a:off x="6897330" y="2920000"/>
            <a:ext cx="26864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Click here to add title text</a:t>
            </a:r>
          </a:p>
        </p:txBody>
      </p:sp>
    </p:spTree>
    <p:extLst>
      <p:ext uri="{BB962C8B-B14F-4D97-AF65-F5344CB8AC3E}">
        <p14:creationId xmlns:p14="http://schemas.microsoft.com/office/powerpoint/2010/main" val="13032643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6" name="文本框 1625">
            <a:extLst>
              <a:ext uri="{FF2B5EF4-FFF2-40B4-BE49-F238E27FC236}">
                <a16:creationId xmlns:a16="http://schemas.microsoft.com/office/drawing/2014/main" id="{7D49AE97-AD05-DB0E-D871-CEA902C8D829}"/>
              </a:ext>
            </a:extLst>
          </p:cNvPr>
          <p:cNvSpPr txBox="1"/>
          <p:nvPr/>
        </p:nvSpPr>
        <p:spPr>
          <a:xfrm>
            <a:off x="959708" y="307191"/>
            <a:ext cx="37142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638" name="文本框 1637">
            <a:extLst>
              <a:ext uri="{FF2B5EF4-FFF2-40B4-BE49-F238E27FC236}">
                <a16:creationId xmlns:a16="http://schemas.microsoft.com/office/drawing/2014/main" id="{A76E99A7-2811-61C2-9CEE-39B9BDFA61B5}"/>
              </a:ext>
            </a:extLst>
          </p:cNvPr>
          <p:cNvSpPr txBox="1"/>
          <p:nvPr/>
        </p:nvSpPr>
        <p:spPr>
          <a:xfrm>
            <a:off x="302156" y="260707"/>
            <a:ext cx="721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4836DBE3-67A4-CD57-EAF5-42EFB14714B3}"/>
              </a:ext>
            </a:extLst>
          </p:cNvPr>
          <p:cNvSpPr/>
          <p:nvPr/>
        </p:nvSpPr>
        <p:spPr>
          <a:xfrm>
            <a:off x="4229651" y="2016515"/>
            <a:ext cx="3687957" cy="3687957"/>
          </a:xfrm>
          <a:prstGeom prst="ellipse">
            <a:avLst/>
          </a:prstGeom>
          <a:noFill/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1D42E1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2EF40116-6302-B49F-C6C8-CD26E177CDAF}"/>
              </a:ext>
            </a:extLst>
          </p:cNvPr>
          <p:cNvSpPr/>
          <p:nvPr/>
        </p:nvSpPr>
        <p:spPr>
          <a:xfrm>
            <a:off x="4961310" y="2748174"/>
            <a:ext cx="2224641" cy="2224641"/>
          </a:xfrm>
          <a:prstGeom prst="ellipse">
            <a:avLst/>
          </a:prstGeom>
          <a:noFill/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1D42E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50F570EA-4CBD-51C4-3177-9411F1CA39F5}"/>
              </a:ext>
            </a:extLst>
          </p:cNvPr>
          <p:cNvSpPr/>
          <p:nvPr/>
        </p:nvSpPr>
        <p:spPr>
          <a:xfrm>
            <a:off x="5284844" y="3026279"/>
            <a:ext cx="1622312" cy="1622312"/>
          </a:xfrm>
          <a:prstGeom prst="ellipse">
            <a:avLst/>
          </a:prstGeom>
          <a:solidFill>
            <a:srgbClr val="525253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lt1"/>
              </a:solidFill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1ECFAA4D-A75B-9DE7-F3D1-D4CF4556039D}"/>
              </a:ext>
            </a:extLst>
          </p:cNvPr>
          <p:cNvSpPr/>
          <p:nvPr/>
        </p:nvSpPr>
        <p:spPr>
          <a:xfrm>
            <a:off x="5715202" y="1577278"/>
            <a:ext cx="761597" cy="761597"/>
          </a:xfrm>
          <a:prstGeom prst="ellipse">
            <a:avLst/>
          </a:pr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40FAAE87-E9EC-BE58-AC99-68DB41FBF25C}"/>
              </a:ext>
            </a:extLst>
          </p:cNvPr>
          <p:cNvSpPr/>
          <p:nvPr/>
        </p:nvSpPr>
        <p:spPr>
          <a:xfrm>
            <a:off x="4043487" y="4302546"/>
            <a:ext cx="761597" cy="761597"/>
          </a:xfrm>
          <a:prstGeom prst="ellipse">
            <a:avLst/>
          </a:pr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C30B61B-C247-BBC1-D815-62EAC92B9D2E}"/>
              </a:ext>
            </a:extLst>
          </p:cNvPr>
          <p:cNvSpPr/>
          <p:nvPr/>
        </p:nvSpPr>
        <p:spPr>
          <a:xfrm>
            <a:off x="7281340" y="4293020"/>
            <a:ext cx="761597" cy="761597"/>
          </a:xfrm>
          <a:prstGeom prst="ellipse">
            <a:avLst/>
          </a:pr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8" name="Group 52">
            <a:extLst>
              <a:ext uri="{FF2B5EF4-FFF2-40B4-BE49-F238E27FC236}">
                <a16:creationId xmlns:a16="http://schemas.microsoft.com/office/drawing/2014/main" id="{9F4BEB61-6023-3BFF-1952-C470649BB86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233820" y="4494942"/>
            <a:ext cx="380931" cy="376805"/>
            <a:chOff x="2048" y="797"/>
            <a:chExt cx="1662" cy="1644"/>
          </a:xfrm>
          <a:solidFill>
            <a:schemeClr val="bg1"/>
          </a:solidFill>
        </p:grpSpPr>
        <p:sp>
          <p:nvSpPr>
            <p:cNvPr id="9" name="Freeform 53">
              <a:extLst>
                <a:ext uri="{FF2B5EF4-FFF2-40B4-BE49-F238E27FC236}">
                  <a16:creationId xmlns:a16="http://schemas.microsoft.com/office/drawing/2014/main" id="{2BEAE376-EC69-213A-4EF3-260C80A993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48" y="797"/>
              <a:ext cx="1257" cy="1256"/>
            </a:xfrm>
            <a:custGeom>
              <a:avLst/>
              <a:gdLst>
                <a:gd name="T0" fmla="*/ 264 w 528"/>
                <a:gd name="T1" fmla="*/ 528 h 528"/>
                <a:gd name="T2" fmla="*/ 0 w 528"/>
                <a:gd name="T3" fmla="*/ 264 h 528"/>
                <a:gd name="T4" fmla="*/ 264 w 528"/>
                <a:gd name="T5" fmla="*/ 0 h 528"/>
                <a:gd name="T6" fmla="*/ 528 w 528"/>
                <a:gd name="T7" fmla="*/ 264 h 528"/>
                <a:gd name="T8" fmla="*/ 264 w 528"/>
                <a:gd name="T9" fmla="*/ 528 h 528"/>
                <a:gd name="T10" fmla="*/ 264 w 528"/>
                <a:gd name="T11" fmla="*/ 43 h 528"/>
                <a:gd name="T12" fmla="*/ 43 w 528"/>
                <a:gd name="T13" fmla="*/ 264 h 528"/>
                <a:gd name="T14" fmla="*/ 264 w 528"/>
                <a:gd name="T15" fmla="*/ 485 h 528"/>
                <a:gd name="T16" fmla="*/ 485 w 528"/>
                <a:gd name="T17" fmla="*/ 264 h 528"/>
                <a:gd name="T18" fmla="*/ 264 w 528"/>
                <a:gd name="T19" fmla="*/ 43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8" h="528">
                  <a:moveTo>
                    <a:pt x="264" y="528"/>
                  </a:moveTo>
                  <a:cubicBezTo>
                    <a:pt x="118" y="528"/>
                    <a:pt x="0" y="410"/>
                    <a:pt x="0" y="264"/>
                  </a:cubicBezTo>
                  <a:cubicBezTo>
                    <a:pt x="0" y="118"/>
                    <a:pt x="118" y="0"/>
                    <a:pt x="264" y="0"/>
                  </a:cubicBezTo>
                  <a:cubicBezTo>
                    <a:pt x="410" y="0"/>
                    <a:pt x="528" y="118"/>
                    <a:pt x="528" y="264"/>
                  </a:cubicBezTo>
                  <a:cubicBezTo>
                    <a:pt x="528" y="410"/>
                    <a:pt x="410" y="528"/>
                    <a:pt x="264" y="528"/>
                  </a:cubicBezTo>
                  <a:close/>
                  <a:moveTo>
                    <a:pt x="264" y="43"/>
                  </a:moveTo>
                  <a:cubicBezTo>
                    <a:pt x="142" y="43"/>
                    <a:pt x="43" y="142"/>
                    <a:pt x="43" y="264"/>
                  </a:cubicBezTo>
                  <a:cubicBezTo>
                    <a:pt x="43" y="386"/>
                    <a:pt x="142" y="485"/>
                    <a:pt x="264" y="485"/>
                  </a:cubicBezTo>
                  <a:cubicBezTo>
                    <a:pt x="386" y="485"/>
                    <a:pt x="485" y="386"/>
                    <a:pt x="485" y="264"/>
                  </a:cubicBezTo>
                  <a:cubicBezTo>
                    <a:pt x="485" y="142"/>
                    <a:pt x="386" y="43"/>
                    <a:pt x="26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" name="Freeform 54">
              <a:extLst>
                <a:ext uri="{FF2B5EF4-FFF2-40B4-BE49-F238E27FC236}">
                  <a16:creationId xmlns:a16="http://schemas.microsoft.com/office/drawing/2014/main" id="{1B985C16-7022-7A3D-4664-A5AC1AEFFBAF}"/>
                </a:ext>
              </a:extLst>
            </p:cNvPr>
            <p:cNvSpPr/>
            <p:nvPr/>
          </p:nvSpPr>
          <p:spPr bwMode="auto">
            <a:xfrm>
              <a:off x="2277" y="968"/>
              <a:ext cx="426" cy="262"/>
            </a:xfrm>
            <a:custGeom>
              <a:avLst/>
              <a:gdLst>
                <a:gd name="T0" fmla="*/ 12 w 179"/>
                <a:gd name="T1" fmla="*/ 110 h 110"/>
                <a:gd name="T2" fmla="*/ 6 w 179"/>
                <a:gd name="T3" fmla="*/ 109 h 110"/>
                <a:gd name="T4" fmla="*/ 3 w 179"/>
                <a:gd name="T5" fmla="*/ 94 h 110"/>
                <a:gd name="T6" fmla="*/ 168 w 179"/>
                <a:gd name="T7" fmla="*/ 0 h 110"/>
                <a:gd name="T8" fmla="*/ 179 w 179"/>
                <a:gd name="T9" fmla="*/ 11 h 110"/>
                <a:gd name="T10" fmla="*/ 168 w 179"/>
                <a:gd name="T11" fmla="*/ 21 h 110"/>
                <a:gd name="T12" fmla="*/ 21 w 179"/>
                <a:gd name="T13" fmla="*/ 105 h 110"/>
                <a:gd name="T14" fmla="*/ 12 w 179"/>
                <a:gd name="T1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110">
                  <a:moveTo>
                    <a:pt x="12" y="110"/>
                  </a:moveTo>
                  <a:cubicBezTo>
                    <a:pt x="10" y="110"/>
                    <a:pt x="8" y="110"/>
                    <a:pt x="6" y="109"/>
                  </a:cubicBezTo>
                  <a:cubicBezTo>
                    <a:pt x="1" y="106"/>
                    <a:pt x="0" y="99"/>
                    <a:pt x="3" y="94"/>
                  </a:cubicBezTo>
                  <a:cubicBezTo>
                    <a:pt x="37" y="36"/>
                    <a:pt x="101" y="0"/>
                    <a:pt x="168" y="0"/>
                  </a:cubicBezTo>
                  <a:cubicBezTo>
                    <a:pt x="174" y="0"/>
                    <a:pt x="179" y="5"/>
                    <a:pt x="179" y="11"/>
                  </a:cubicBezTo>
                  <a:cubicBezTo>
                    <a:pt x="179" y="16"/>
                    <a:pt x="174" y="21"/>
                    <a:pt x="168" y="21"/>
                  </a:cubicBezTo>
                  <a:cubicBezTo>
                    <a:pt x="108" y="21"/>
                    <a:pt x="52" y="53"/>
                    <a:pt x="21" y="105"/>
                  </a:cubicBezTo>
                  <a:cubicBezTo>
                    <a:pt x="19" y="108"/>
                    <a:pt x="16" y="110"/>
                    <a:pt x="12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" name="Freeform 55">
              <a:extLst>
                <a:ext uri="{FF2B5EF4-FFF2-40B4-BE49-F238E27FC236}">
                  <a16:creationId xmlns:a16="http://schemas.microsoft.com/office/drawing/2014/main" id="{D25E1947-52AB-6238-2FC6-81788AAB8867}"/>
                </a:ext>
              </a:extLst>
            </p:cNvPr>
            <p:cNvSpPr/>
            <p:nvPr/>
          </p:nvSpPr>
          <p:spPr bwMode="auto">
            <a:xfrm>
              <a:off x="2219" y="1299"/>
              <a:ext cx="65" cy="136"/>
            </a:xfrm>
            <a:custGeom>
              <a:avLst/>
              <a:gdLst>
                <a:gd name="T0" fmla="*/ 11 w 27"/>
                <a:gd name="T1" fmla="*/ 57 h 57"/>
                <a:gd name="T2" fmla="*/ 0 w 27"/>
                <a:gd name="T3" fmla="*/ 47 h 57"/>
                <a:gd name="T4" fmla="*/ 5 w 27"/>
                <a:gd name="T5" fmla="*/ 9 h 57"/>
                <a:gd name="T6" fmla="*/ 18 w 27"/>
                <a:gd name="T7" fmla="*/ 1 h 57"/>
                <a:gd name="T8" fmla="*/ 26 w 27"/>
                <a:gd name="T9" fmla="*/ 14 h 57"/>
                <a:gd name="T10" fmla="*/ 21 w 27"/>
                <a:gd name="T11" fmla="*/ 47 h 57"/>
                <a:gd name="T12" fmla="*/ 11 w 27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57">
                  <a:moveTo>
                    <a:pt x="11" y="57"/>
                  </a:moveTo>
                  <a:cubicBezTo>
                    <a:pt x="5" y="57"/>
                    <a:pt x="0" y="53"/>
                    <a:pt x="0" y="47"/>
                  </a:cubicBezTo>
                  <a:cubicBezTo>
                    <a:pt x="0" y="31"/>
                    <a:pt x="2" y="23"/>
                    <a:pt x="5" y="9"/>
                  </a:cubicBezTo>
                  <a:cubicBezTo>
                    <a:pt x="6" y="3"/>
                    <a:pt x="12" y="0"/>
                    <a:pt x="18" y="1"/>
                  </a:cubicBezTo>
                  <a:cubicBezTo>
                    <a:pt x="24" y="2"/>
                    <a:pt x="27" y="8"/>
                    <a:pt x="26" y="14"/>
                  </a:cubicBezTo>
                  <a:cubicBezTo>
                    <a:pt x="23" y="27"/>
                    <a:pt x="21" y="34"/>
                    <a:pt x="21" y="47"/>
                  </a:cubicBezTo>
                  <a:cubicBezTo>
                    <a:pt x="21" y="53"/>
                    <a:pt x="17" y="57"/>
                    <a:pt x="1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" name="Freeform 56">
              <a:extLst>
                <a:ext uri="{FF2B5EF4-FFF2-40B4-BE49-F238E27FC236}">
                  <a16:creationId xmlns:a16="http://schemas.microsoft.com/office/drawing/2014/main" id="{22D83DB5-9864-F5E3-213F-24F62EF083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88" y="1727"/>
              <a:ext cx="722" cy="714"/>
            </a:xfrm>
            <a:custGeom>
              <a:avLst/>
              <a:gdLst>
                <a:gd name="T0" fmla="*/ 238 w 303"/>
                <a:gd name="T1" fmla="*/ 300 h 300"/>
                <a:gd name="T2" fmla="*/ 192 w 303"/>
                <a:gd name="T3" fmla="*/ 281 h 300"/>
                <a:gd name="T4" fmla="*/ 18 w 303"/>
                <a:gd name="T5" fmla="*/ 107 h 300"/>
                <a:gd name="T6" fmla="*/ 6 w 303"/>
                <a:gd name="T7" fmla="*/ 60 h 300"/>
                <a:gd name="T8" fmla="*/ 29 w 303"/>
                <a:gd name="T9" fmla="*/ 26 h 300"/>
                <a:gd name="T10" fmla="*/ 77 w 303"/>
                <a:gd name="T11" fmla="*/ 0 h 300"/>
                <a:gd name="T12" fmla="*/ 110 w 303"/>
                <a:gd name="T13" fmla="*/ 15 h 300"/>
                <a:gd name="T14" fmla="*/ 284 w 303"/>
                <a:gd name="T15" fmla="*/ 189 h 300"/>
                <a:gd name="T16" fmla="*/ 303 w 303"/>
                <a:gd name="T17" fmla="*/ 235 h 300"/>
                <a:gd name="T18" fmla="*/ 284 w 303"/>
                <a:gd name="T19" fmla="*/ 281 h 300"/>
                <a:gd name="T20" fmla="*/ 238 w 303"/>
                <a:gd name="T21" fmla="*/ 300 h 300"/>
                <a:gd name="T22" fmla="*/ 47 w 303"/>
                <a:gd name="T23" fmla="*/ 74 h 300"/>
                <a:gd name="T24" fmla="*/ 49 w 303"/>
                <a:gd name="T25" fmla="*/ 76 h 300"/>
                <a:gd name="T26" fmla="*/ 223 w 303"/>
                <a:gd name="T27" fmla="*/ 250 h 300"/>
                <a:gd name="T28" fmla="*/ 253 w 303"/>
                <a:gd name="T29" fmla="*/ 250 h 300"/>
                <a:gd name="T30" fmla="*/ 260 w 303"/>
                <a:gd name="T31" fmla="*/ 235 h 300"/>
                <a:gd name="T32" fmla="*/ 253 w 303"/>
                <a:gd name="T33" fmla="*/ 220 h 300"/>
                <a:gd name="T34" fmla="*/ 79 w 303"/>
                <a:gd name="T35" fmla="*/ 46 h 300"/>
                <a:gd name="T36" fmla="*/ 77 w 303"/>
                <a:gd name="T37" fmla="*/ 44 h 300"/>
                <a:gd name="T38" fmla="*/ 60 w 303"/>
                <a:gd name="T39" fmla="*/ 56 h 300"/>
                <a:gd name="T40" fmla="*/ 47 w 303"/>
                <a:gd name="T41" fmla="*/ 74 h 300"/>
                <a:gd name="T42" fmla="*/ 47 w 303"/>
                <a:gd name="T43" fmla="*/ 7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3" h="300">
                  <a:moveTo>
                    <a:pt x="238" y="300"/>
                  </a:moveTo>
                  <a:cubicBezTo>
                    <a:pt x="221" y="300"/>
                    <a:pt x="205" y="293"/>
                    <a:pt x="192" y="281"/>
                  </a:cubicBezTo>
                  <a:cubicBezTo>
                    <a:pt x="18" y="107"/>
                    <a:pt x="18" y="107"/>
                    <a:pt x="18" y="107"/>
                  </a:cubicBezTo>
                  <a:cubicBezTo>
                    <a:pt x="5" y="93"/>
                    <a:pt x="0" y="77"/>
                    <a:pt x="6" y="60"/>
                  </a:cubicBezTo>
                  <a:cubicBezTo>
                    <a:pt x="10" y="46"/>
                    <a:pt x="21" y="34"/>
                    <a:pt x="29" y="26"/>
                  </a:cubicBezTo>
                  <a:cubicBezTo>
                    <a:pt x="42" y="13"/>
                    <a:pt x="57" y="0"/>
                    <a:pt x="77" y="0"/>
                  </a:cubicBezTo>
                  <a:cubicBezTo>
                    <a:pt x="85" y="0"/>
                    <a:pt x="98" y="3"/>
                    <a:pt x="110" y="15"/>
                  </a:cubicBezTo>
                  <a:cubicBezTo>
                    <a:pt x="284" y="189"/>
                    <a:pt x="284" y="189"/>
                    <a:pt x="284" y="189"/>
                  </a:cubicBezTo>
                  <a:cubicBezTo>
                    <a:pt x="296" y="201"/>
                    <a:pt x="303" y="218"/>
                    <a:pt x="303" y="235"/>
                  </a:cubicBezTo>
                  <a:cubicBezTo>
                    <a:pt x="303" y="252"/>
                    <a:pt x="296" y="269"/>
                    <a:pt x="284" y="281"/>
                  </a:cubicBezTo>
                  <a:cubicBezTo>
                    <a:pt x="272" y="293"/>
                    <a:pt x="255" y="300"/>
                    <a:pt x="238" y="300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5"/>
                    <a:pt x="49" y="76"/>
                  </a:cubicBezTo>
                  <a:cubicBezTo>
                    <a:pt x="223" y="250"/>
                    <a:pt x="223" y="250"/>
                    <a:pt x="223" y="250"/>
                  </a:cubicBezTo>
                  <a:cubicBezTo>
                    <a:pt x="231" y="258"/>
                    <a:pt x="245" y="258"/>
                    <a:pt x="253" y="250"/>
                  </a:cubicBezTo>
                  <a:cubicBezTo>
                    <a:pt x="257" y="246"/>
                    <a:pt x="260" y="241"/>
                    <a:pt x="260" y="235"/>
                  </a:cubicBezTo>
                  <a:cubicBezTo>
                    <a:pt x="260" y="229"/>
                    <a:pt x="257" y="224"/>
                    <a:pt x="253" y="220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78" y="44"/>
                    <a:pt x="77" y="44"/>
                    <a:pt x="77" y="44"/>
                  </a:cubicBezTo>
                  <a:cubicBezTo>
                    <a:pt x="76" y="44"/>
                    <a:pt x="72" y="44"/>
                    <a:pt x="60" y="56"/>
                  </a:cubicBezTo>
                  <a:cubicBezTo>
                    <a:pt x="47" y="69"/>
                    <a:pt x="47" y="73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13" name="Group 59" descr="D:\51PPT模板网\51pptmoban.com\图片.jpg">
            <a:extLst>
              <a:ext uri="{FF2B5EF4-FFF2-40B4-BE49-F238E27FC236}">
                <a16:creationId xmlns:a16="http://schemas.microsoft.com/office/drawing/2014/main" id="{223AAAA9-935F-EAF2-1B12-7564EC298FB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700308" y="3443624"/>
            <a:ext cx="791384" cy="787621"/>
            <a:chOff x="2039" y="775"/>
            <a:chExt cx="1683" cy="1675"/>
          </a:xfrm>
          <a:solidFill>
            <a:schemeClr val="bg1"/>
          </a:solidFill>
        </p:grpSpPr>
        <p:sp>
          <p:nvSpPr>
            <p:cNvPr id="14" name="Freeform 60">
              <a:extLst>
                <a:ext uri="{FF2B5EF4-FFF2-40B4-BE49-F238E27FC236}">
                  <a16:creationId xmlns:a16="http://schemas.microsoft.com/office/drawing/2014/main" id="{CF40EFB5-302A-825A-F31C-82C206D1A2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39" y="775"/>
              <a:ext cx="1683" cy="1675"/>
            </a:xfrm>
            <a:custGeom>
              <a:avLst/>
              <a:gdLst>
                <a:gd name="T0" fmla="*/ 485 w 707"/>
                <a:gd name="T1" fmla="*/ 704 h 704"/>
                <a:gd name="T2" fmla="*/ 419 w 707"/>
                <a:gd name="T3" fmla="*/ 672 h 704"/>
                <a:gd name="T4" fmla="*/ 37 w 707"/>
                <a:gd name="T5" fmla="*/ 290 h 704"/>
                <a:gd name="T6" fmla="*/ 7 w 707"/>
                <a:gd name="T7" fmla="*/ 206 h 704"/>
                <a:gd name="T8" fmla="*/ 74 w 707"/>
                <a:gd name="T9" fmla="*/ 149 h 704"/>
                <a:gd name="T10" fmla="*/ 595 w 707"/>
                <a:gd name="T11" fmla="*/ 10 h 704"/>
                <a:gd name="T12" fmla="*/ 688 w 707"/>
                <a:gd name="T13" fmla="*/ 33 h 704"/>
                <a:gd name="T14" fmla="*/ 699 w 707"/>
                <a:gd name="T15" fmla="*/ 114 h 704"/>
                <a:gd name="T16" fmla="*/ 560 w 707"/>
                <a:gd name="T17" fmla="*/ 635 h 704"/>
                <a:gd name="T18" fmla="*/ 485 w 707"/>
                <a:gd name="T19" fmla="*/ 704 h 704"/>
                <a:gd name="T20" fmla="*/ 627 w 707"/>
                <a:gd name="T21" fmla="*/ 49 h 704"/>
                <a:gd name="T22" fmla="*/ 606 w 707"/>
                <a:gd name="T23" fmla="*/ 52 h 704"/>
                <a:gd name="T24" fmla="*/ 85 w 707"/>
                <a:gd name="T25" fmla="*/ 191 h 704"/>
                <a:gd name="T26" fmla="*/ 49 w 707"/>
                <a:gd name="T27" fmla="*/ 218 h 704"/>
                <a:gd name="T28" fmla="*/ 68 w 707"/>
                <a:gd name="T29" fmla="*/ 259 h 704"/>
                <a:gd name="T30" fmla="*/ 449 w 707"/>
                <a:gd name="T31" fmla="*/ 641 h 704"/>
                <a:gd name="T32" fmla="*/ 485 w 707"/>
                <a:gd name="T33" fmla="*/ 660 h 704"/>
                <a:gd name="T34" fmla="*/ 517 w 707"/>
                <a:gd name="T35" fmla="*/ 623 h 704"/>
                <a:gd name="T36" fmla="*/ 656 w 707"/>
                <a:gd name="T37" fmla="*/ 103 h 704"/>
                <a:gd name="T38" fmla="*/ 653 w 707"/>
                <a:gd name="T39" fmla="*/ 60 h 704"/>
                <a:gd name="T40" fmla="*/ 627 w 707"/>
                <a:gd name="T41" fmla="*/ 49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7" h="704">
                  <a:moveTo>
                    <a:pt x="485" y="704"/>
                  </a:moveTo>
                  <a:cubicBezTo>
                    <a:pt x="462" y="704"/>
                    <a:pt x="439" y="693"/>
                    <a:pt x="419" y="672"/>
                  </a:cubicBezTo>
                  <a:cubicBezTo>
                    <a:pt x="37" y="290"/>
                    <a:pt x="37" y="290"/>
                    <a:pt x="37" y="290"/>
                  </a:cubicBezTo>
                  <a:cubicBezTo>
                    <a:pt x="10" y="264"/>
                    <a:pt x="0" y="234"/>
                    <a:pt x="7" y="206"/>
                  </a:cubicBezTo>
                  <a:cubicBezTo>
                    <a:pt x="15" y="179"/>
                    <a:pt x="38" y="159"/>
                    <a:pt x="74" y="149"/>
                  </a:cubicBezTo>
                  <a:cubicBezTo>
                    <a:pt x="595" y="10"/>
                    <a:pt x="595" y="10"/>
                    <a:pt x="595" y="10"/>
                  </a:cubicBezTo>
                  <a:cubicBezTo>
                    <a:pt x="634" y="0"/>
                    <a:pt x="669" y="8"/>
                    <a:pt x="688" y="33"/>
                  </a:cubicBezTo>
                  <a:cubicBezTo>
                    <a:pt x="703" y="54"/>
                    <a:pt x="707" y="82"/>
                    <a:pt x="699" y="114"/>
                  </a:cubicBezTo>
                  <a:cubicBezTo>
                    <a:pt x="560" y="635"/>
                    <a:pt x="560" y="635"/>
                    <a:pt x="560" y="635"/>
                  </a:cubicBezTo>
                  <a:cubicBezTo>
                    <a:pt x="548" y="678"/>
                    <a:pt x="520" y="704"/>
                    <a:pt x="485" y="704"/>
                  </a:cubicBezTo>
                  <a:close/>
                  <a:moveTo>
                    <a:pt x="627" y="49"/>
                  </a:moveTo>
                  <a:cubicBezTo>
                    <a:pt x="620" y="49"/>
                    <a:pt x="613" y="50"/>
                    <a:pt x="606" y="52"/>
                  </a:cubicBezTo>
                  <a:cubicBezTo>
                    <a:pt x="85" y="191"/>
                    <a:pt x="85" y="191"/>
                    <a:pt x="85" y="191"/>
                  </a:cubicBezTo>
                  <a:cubicBezTo>
                    <a:pt x="66" y="197"/>
                    <a:pt x="53" y="206"/>
                    <a:pt x="49" y="218"/>
                  </a:cubicBezTo>
                  <a:cubicBezTo>
                    <a:pt x="46" y="229"/>
                    <a:pt x="53" y="245"/>
                    <a:pt x="68" y="259"/>
                  </a:cubicBezTo>
                  <a:cubicBezTo>
                    <a:pt x="449" y="641"/>
                    <a:pt x="449" y="641"/>
                    <a:pt x="449" y="641"/>
                  </a:cubicBezTo>
                  <a:cubicBezTo>
                    <a:pt x="462" y="653"/>
                    <a:pt x="474" y="660"/>
                    <a:pt x="485" y="660"/>
                  </a:cubicBezTo>
                  <a:cubicBezTo>
                    <a:pt x="505" y="660"/>
                    <a:pt x="515" y="634"/>
                    <a:pt x="517" y="623"/>
                  </a:cubicBezTo>
                  <a:cubicBezTo>
                    <a:pt x="656" y="103"/>
                    <a:pt x="656" y="103"/>
                    <a:pt x="656" y="103"/>
                  </a:cubicBezTo>
                  <a:cubicBezTo>
                    <a:pt x="661" y="84"/>
                    <a:pt x="660" y="69"/>
                    <a:pt x="653" y="60"/>
                  </a:cubicBezTo>
                  <a:cubicBezTo>
                    <a:pt x="646" y="51"/>
                    <a:pt x="635" y="49"/>
                    <a:pt x="62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" name="Freeform 61">
              <a:extLst>
                <a:ext uri="{FF2B5EF4-FFF2-40B4-BE49-F238E27FC236}">
                  <a16:creationId xmlns:a16="http://schemas.microsoft.com/office/drawing/2014/main" id="{255BA990-D682-49E2-7E12-1FDB1AB7E8CF}"/>
                </a:ext>
              </a:extLst>
            </p:cNvPr>
            <p:cNvSpPr/>
            <p:nvPr/>
          </p:nvSpPr>
          <p:spPr bwMode="auto">
            <a:xfrm>
              <a:off x="3265" y="1815"/>
              <a:ext cx="59" cy="64"/>
            </a:xfrm>
            <a:custGeom>
              <a:avLst/>
              <a:gdLst>
                <a:gd name="T0" fmla="*/ 12 w 25"/>
                <a:gd name="T1" fmla="*/ 27 h 27"/>
                <a:gd name="T2" fmla="*/ 10 w 25"/>
                <a:gd name="T3" fmla="*/ 27 h 27"/>
                <a:gd name="T4" fmla="*/ 2 w 25"/>
                <a:gd name="T5" fmla="*/ 14 h 27"/>
                <a:gd name="T6" fmla="*/ 3 w 25"/>
                <a:gd name="T7" fmla="*/ 9 h 27"/>
                <a:gd name="T8" fmla="*/ 16 w 25"/>
                <a:gd name="T9" fmla="*/ 1 h 27"/>
                <a:gd name="T10" fmla="*/ 24 w 25"/>
                <a:gd name="T11" fmla="*/ 15 h 27"/>
                <a:gd name="T12" fmla="*/ 23 w 25"/>
                <a:gd name="T13" fmla="*/ 19 h 27"/>
                <a:gd name="T14" fmla="*/ 12 w 2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12" y="27"/>
                  </a:moveTo>
                  <a:cubicBezTo>
                    <a:pt x="11" y="27"/>
                    <a:pt x="10" y="27"/>
                    <a:pt x="10" y="27"/>
                  </a:cubicBezTo>
                  <a:cubicBezTo>
                    <a:pt x="4" y="25"/>
                    <a:pt x="0" y="19"/>
                    <a:pt x="2" y="1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3"/>
                    <a:pt x="10" y="0"/>
                    <a:pt x="16" y="1"/>
                  </a:cubicBezTo>
                  <a:cubicBezTo>
                    <a:pt x="22" y="3"/>
                    <a:pt x="25" y="9"/>
                    <a:pt x="24" y="15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2" y="24"/>
                    <a:pt x="17" y="27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" name="Freeform 62">
              <a:extLst>
                <a:ext uri="{FF2B5EF4-FFF2-40B4-BE49-F238E27FC236}">
                  <a16:creationId xmlns:a16="http://schemas.microsoft.com/office/drawing/2014/main" id="{65049CDE-5678-9089-736F-F9E3FB5C81EF}"/>
                </a:ext>
              </a:extLst>
            </p:cNvPr>
            <p:cNvSpPr/>
            <p:nvPr/>
          </p:nvSpPr>
          <p:spPr bwMode="auto">
            <a:xfrm>
              <a:off x="3193" y="1891"/>
              <a:ext cx="112" cy="267"/>
            </a:xfrm>
            <a:custGeom>
              <a:avLst/>
              <a:gdLst>
                <a:gd name="T0" fmla="*/ 12 w 47"/>
                <a:gd name="T1" fmla="*/ 112 h 112"/>
                <a:gd name="T2" fmla="*/ 9 w 47"/>
                <a:gd name="T3" fmla="*/ 112 h 112"/>
                <a:gd name="T4" fmla="*/ 1 w 47"/>
                <a:gd name="T5" fmla="*/ 99 h 112"/>
                <a:gd name="T6" fmla="*/ 25 w 47"/>
                <a:gd name="T7" fmla="*/ 9 h 112"/>
                <a:gd name="T8" fmla="*/ 38 w 47"/>
                <a:gd name="T9" fmla="*/ 1 h 112"/>
                <a:gd name="T10" fmla="*/ 46 w 47"/>
                <a:gd name="T11" fmla="*/ 14 h 112"/>
                <a:gd name="T12" fmla="*/ 22 w 47"/>
                <a:gd name="T13" fmla="*/ 104 h 112"/>
                <a:gd name="T14" fmla="*/ 12 w 47"/>
                <a:gd name="T1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12">
                  <a:moveTo>
                    <a:pt x="12" y="112"/>
                  </a:moveTo>
                  <a:cubicBezTo>
                    <a:pt x="11" y="112"/>
                    <a:pt x="10" y="112"/>
                    <a:pt x="9" y="112"/>
                  </a:cubicBezTo>
                  <a:cubicBezTo>
                    <a:pt x="3" y="110"/>
                    <a:pt x="0" y="104"/>
                    <a:pt x="1" y="9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3"/>
                    <a:pt x="32" y="0"/>
                    <a:pt x="38" y="1"/>
                  </a:cubicBezTo>
                  <a:cubicBezTo>
                    <a:pt x="44" y="3"/>
                    <a:pt x="47" y="9"/>
                    <a:pt x="46" y="1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1" y="109"/>
                    <a:pt x="17" y="112"/>
                    <a:pt x="12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" name="Freeform 63">
              <a:extLst>
                <a:ext uri="{FF2B5EF4-FFF2-40B4-BE49-F238E27FC236}">
                  <a16:creationId xmlns:a16="http://schemas.microsoft.com/office/drawing/2014/main" id="{9A4BEFBD-5EA3-E8BB-173A-A6B9032760F2}"/>
                </a:ext>
              </a:extLst>
            </p:cNvPr>
            <p:cNvSpPr/>
            <p:nvPr/>
          </p:nvSpPr>
          <p:spPr bwMode="auto">
            <a:xfrm>
              <a:off x="2569" y="1487"/>
              <a:ext cx="462" cy="457"/>
            </a:xfrm>
            <a:custGeom>
              <a:avLst/>
              <a:gdLst>
                <a:gd name="T0" fmla="*/ 24 w 194"/>
                <a:gd name="T1" fmla="*/ 192 h 192"/>
                <a:gd name="T2" fmla="*/ 8 w 194"/>
                <a:gd name="T3" fmla="*/ 186 h 192"/>
                <a:gd name="T4" fmla="*/ 8 w 194"/>
                <a:gd name="T5" fmla="*/ 155 h 192"/>
                <a:gd name="T6" fmla="*/ 155 w 194"/>
                <a:gd name="T7" fmla="*/ 8 h 192"/>
                <a:gd name="T8" fmla="*/ 186 w 194"/>
                <a:gd name="T9" fmla="*/ 8 h 192"/>
                <a:gd name="T10" fmla="*/ 186 w 194"/>
                <a:gd name="T11" fmla="*/ 39 h 192"/>
                <a:gd name="T12" fmla="*/ 39 w 194"/>
                <a:gd name="T13" fmla="*/ 186 h 192"/>
                <a:gd name="T14" fmla="*/ 24 w 194"/>
                <a:gd name="T15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192">
                  <a:moveTo>
                    <a:pt x="24" y="192"/>
                  </a:moveTo>
                  <a:cubicBezTo>
                    <a:pt x="18" y="192"/>
                    <a:pt x="13" y="190"/>
                    <a:pt x="8" y="186"/>
                  </a:cubicBezTo>
                  <a:cubicBezTo>
                    <a:pt x="0" y="177"/>
                    <a:pt x="0" y="163"/>
                    <a:pt x="8" y="155"/>
                  </a:cubicBezTo>
                  <a:cubicBezTo>
                    <a:pt x="155" y="8"/>
                    <a:pt x="155" y="8"/>
                    <a:pt x="155" y="8"/>
                  </a:cubicBezTo>
                  <a:cubicBezTo>
                    <a:pt x="164" y="0"/>
                    <a:pt x="177" y="0"/>
                    <a:pt x="186" y="8"/>
                  </a:cubicBezTo>
                  <a:cubicBezTo>
                    <a:pt x="194" y="17"/>
                    <a:pt x="194" y="31"/>
                    <a:pt x="186" y="39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35" y="190"/>
                    <a:pt x="29" y="192"/>
                    <a:pt x="24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8" name="Group 66">
            <a:extLst>
              <a:ext uri="{FF2B5EF4-FFF2-40B4-BE49-F238E27FC236}">
                <a16:creationId xmlns:a16="http://schemas.microsoft.com/office/drawing/2014/main" id="{35C46A65-6254-9743-1EF6-9D757C155F4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905721" y="1768367"/>
            <a:ext cx="380561" cy="379420"/>
            <a:chOff x="2043" y="790"/>
            <a:chExt cx="1667" cy="1662"/>
          </a:xfrm>
          <a:solidFill>
            <a:schemeClr val="bg1"/>
          </a:solidFill>
        </p:grpSpPr>
        <p:sp>
          <p:nvSpPr>
            <p:cNvPr id="19" name="Freeform 67">
              <a:extLst>
                <a:ext uri="{FF2B5EF4-FFF2-40B4-BE49-F238E27FC236}">
                  <a16:creationId xmlns:a16="http://schemas.microsoft.com/office/drawing/2014/main" id="{E48064F5-600A-B63A-1098-1429430A5418}"/>
                </a:ext>
              </a:extLst>
            </p:cNvPr>
            <p:cNvSpPr/>
            <p:nvPr/>
          </p:nvSpPr>
          <p:spPr bwMode="auto">
            <a:xfrm>
              <a:off x="2043" y="790"/>
              <a:ext cx="1667" cy="1662"/>
            </a:xfrm>
            <a:custGeom>
              <a:avLst/>
              <a:gdLst>
                <a:gd name="T0" fmla="*/ 199 w 701"/>
                <a:gd name="T1" fmla="*/ 698 h 698"/>
                <a:gd name="T2" fmla="*/ 185 w 701"/>
                <a:gd name="T3" fmla="*/ 693 h 698"/>
                <a:gd name="T4" fmla="*/ 179 w 701"/>
                <a:gd name="T5" fmla="*/ 668 h 698"/>
                <a:gd name="T6" fmla="*/ 204 w 701"/>
                <a:gd name="T7" fmla="*/ 609 h 698"/>
                <a:gd name="T8" fmla="*/ 212 w 701"/>
                <a:gd name="T9" fmla="*/ 585 h 698"/>
                <a:gd name="T10" fmla="*/ 215 w 701"/>
                <a:gd name="T11" fmla="*/ 558 h 698"/>
                <a:gd name="T12" fmla="*/ 245 w 701"/>
                <a:gd name="T13" fmla="*/ 558 h 698"/>
                <a:gd name="T14" fmla="*/ 244 w 701"/>
                <a:gd name="T15" fmla="*/ 627 h 698"/>
                <a:gd name="T16" fmla="*/ 243 w 701"/>
                <a:gd name="T17" fmla="*/ 628 h 698"/>
                <a:gd name="T18" fmla="*/ 341 w 701"/>
                <a:gd name="T19" fmla="*/ 574 h 698"/>
                <a:gd name="T20" fmla="*/ 352 w 701"/>
                <a:gd name="T21" fmla="*/ 571 h 698"/>
                <a:gd name="T22" fmla="*/ 657 w 701"/>
                <a:gd name="T23" fmla="*/ 302 h 698"/>
                <a:gd name="T24" fmla="*/ 352 w 701"/>
                <a:gd name="T25" fmla="*/ 44 h 698"/>
                <a:gd name="T26" fmla="*/ 46 w 701"/>
                <a:gd name="T27" fmla="*/ 303 h 698"/>
                <a:gd name="T28" fmla="*/ 160 w 701"/>
                <a:gd name="T29" fmla="*/ 512 h 698"/>
                <a:gd name="T30" fmla="*/ 166 w 701"/>
                <a:gd name="T31" fmla="*/ 542 h 698"/>
                <a:gd name="T32" fmla="*/ 135 w 701"/>
                <a:gd name="T33" fmla="*/ 547 h 698"/>
                <a:gd name="T34" fmla="*/ 3 w 701"/>
                <a:gd name="T35" fmla="*/ 301 h 698"/>
                <a:gd name="T36" fmla="*/ 352 w 701"/>
                <a:gd name="T37" fmla="*/ 0 h 698"/>
                <a:gd name="T38" fmla="*/ 701 w 701"/>
                <a:gd name="T39" fmla="*/ 302 h 698"/>
                <a:gd name="T40" fmla="*/ 358 w 701"/>
                <a:gd name="T41" fmla="*/ 615 h 698"/>
                <a:gd name="T42" fmla="*/ 210 w 701"/>
                <a:gd name="T43" fmla="*/ 696 h 698"/>
                <a:gd name="T44" fmla="*/ 199 w 701"/>
                <a:gd name="T45" fmla="*/ 698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1" h="698">
                  <a:moveTo>
                    <a:pt x="199" y="698"/>
                  </a:moveTo>
                  <a:cubicBezTo>
                    <a:pt x="194" y="698"/>
                    <a:pt x="189" y="696"/>
                    <a:pt x="185" y="693"/>
                  </a:cubicBezTo>
                  <a:cubicBezTo>
                    <a:pt x="178" y="687"/>
                    <a:pt x="176" y="677"/>
                    <a:pt x="179" y="668"/>
                  </a:cubicBezTo>
                  <a:cubicBezTo>
                    <a:pt x="204" y="609"/>
                    <a:pt x="204" y="609"/>
                    <a:pt x="204" y="609"/>
                  </a:cubicBezTo>
                  <a:cubicBezTo>
                    <a:pt x="208" y="600"/>
                    <a:pt x="211" y="589"/>
                    <a:pt x="212" y="585"/>
                  </a:cubicBezTo>
                  <a:cubicBezTo>
                    <a:pt x="206" y="576"/>
                    <a:pt x="207" y="565"/>
                    <a:pt x="215" y="558"/>
                  </a:cubicBezTo>
                  <a:cubicBezTo>
                    <a:pt x="223" y="549"/>
                    <a:pt x="237" y="549"/>
                    <a:pt x="245" y="558"/>
                  </a:cubicBezTo>
                  <a:cubicBezTo>
                    <a:pt x="264" y="576"/>
                    <a:pt x="252" y="609"/>
                    <a:pt x="244" y="627"/>
                  </a:cubicBezTo>
                  <a:cubicBezTo>
                    <a:pt x="243" y="628"/>
                    <a:pt x="243" y="628"/>
                    <a:pt x="243" y="628"/>
                  </a:cubicBezTo>
                  <a:cubicBezTo>
                    <a:pt x="341" y="574"/>
                    <a:pt x="341" y="574"/>
                    <a:pt x="341" y="574"/>
                  </a:cubicBezTo>
                  <a:cubicBezTo>
                    <a:pt x="345" y="572"/>
                    <a:pt x="348" y="571"/>
                    <a:pt x="352" y="571"/>
                  </a:cubicBezTo>
                  <a:cubicBezTo>
                    <a:pt x="520" y="571"/>
                    <a:pt x="657" y="451"/>
                    <a:pt x="657" y="302"/>
                  </a:cubicBezTo>
                  <a:cubicBezTo>
                    <a:pt x="657" y="164"/>
                    <a:pt x="515" y="44"/>
                    <a:pt x="352" y="44"/>
                  </a:cubicBezTo>
                  <a:cubicBezTo>
                    <a:pt x="190" y="44"/>
                    <a:pt x="51" y="162"/>
                    <a:pt x="46" y="303"/>
                  </a:cubicBezTo>
                  <a:cubicBezTo>
                    <a:pt x="44" y="383"/>
                    <a:pt x="86" y="459"/>
                    <a:pt x="160" y="512"/>
                  </a:cubicBezTo>
                  <a:cubicBezTo>
                    <a:pt x="170" y="519"/>
                    <a:pt x="173" y="532"/>
                    <a:pt x="166" y="542"/>
                  </a:cubicBezTo>
                  <a:cubicBezTo>
                    <a:pt x="159" y="552"/>
                    <a:pt x="145" y="554"/>
                    <a:pt x="135" y="547"/>
                  </a:cubicBezTo>
                  <a:cubicBezTo>
                    <a:pt x="48" y="486"/>
                    <a:pt x="0" y="396"/>
                    <a:pt x="3" y="301"/>
                  </a:cubicBezTo>
                  <a:cubicBezTo>
                    <a:pt x="8" y="138"/>
                    <a:pt x="168" y="0"/>
                    <a:pt x="352" y="0"/>
                  </a:cubicBezTo>
                  <a:cubicBezTo>
                    <a:pt x="541" y="0"/>
                    <a:pt x="701" y="139"/>
                    <a:pt x="701" y="302"/>
                  </a:cubicBezTo>
                  <a:cubicBezTo>
                    <a:pt x="701" y="473"/>
                    <a:pt x="547" y="612"/>
                    <a:pt x="358" y="615"/>
                  </a:cubicBezTo>
                  <a:cubicBezTo>
                    <a:pt x="210" y="696"/>
                    <a:pt x="210" y="696"/>
                    <a:pt x="210" y="696"/>
                  </a:cubicBezTo>
                  <a:cubicBezTo>
                    <a:pt x="206" y="697"/>
                    <a:pt x="203" y="698"/>
                    <a:pt x="199" y="6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" name="Freeform 68">
              <a:extLst>
                <a:ext uri="{FF2B5EF4-FFF2-40B4-BE49-F238E27FC236}">
                  <a16:creationId xmlns:a16="http://schemas.microsoft.com/office/drawing/2014/main" id="{F4E04522-691B-F92F-D254-E4306B9F3D09}"/>
                </a:ext>
              </a:extLst>
            </p:cNvPr>
            <p:cNvSpPr/>
            <p:nvPr/>
          </p:nvSpPr>
          <p:spPr bwMode="auto">
            <a:xfrm>
              <a:off x="2521" y="1364"/>
              <a:ext cx="516" cy="50"/>
            </a:xfrm>
            <a:custGeom>
              <a:avLst/>
              <a:gdLst>
                <a:gd name="T0" fmla="*/ 206 w 217"/>
                <a:gd name="T1" fmla="*/ 21 h 21"/>
                <a:gd name="T2" fmla="*/ 11 w 217"/>
                <a:gd name="T3" fmla="*/ 21 h 21"/>
                <a:gd name="T4" fmla="*/ 0 w 217"/>
                <a:gd name="T5" fmla="*/ 10 h 21"/>
                <a:gd name="T6" fmla="*/ 11 w 217"/>
                <a:gd name="T7" fmla="*/ 0 h 21"/>
                <a:gd name="T8" fmla="*/ 206 w 217"/>
                <a:gd name="T9" fmla="*/ 0 h 21"/>
                <a:gd name="T10" fmla="*/ 217 w 217"/>
                <a:gd name="T11" fmla="*/ 10 h 21"/>
                <a:gd name="T12" fmla="*/ 206 w 217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" h="21">
                  <a:moveTo>
                    <a:pt x="206" y="21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6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12" y="0"/>
                    <a:pt x="217" y="4"/>
                    <a:pt x="217" y="10"/>
                  </a:cubicBezTo>
                  <a:cubicBezTo>
                    <a:pt x="217" y="16"/>
                    <a:pt x="212" y="21"/>
                    <a:pt x="20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" name="Freeform 69">
              <a:extLst>
                <a:ext uri="{FF2B5EF4-FFF2-40B4-BE49-F238E27FC236}">
                  <a16:creationId xmlns:a16="http://schemas.microsoft.com/office/drawing/2014/main" id="{5743C1A4-931C-11E0-043F-6A57D1630F7D}"/>
                </a:ext>
              </a:extLst>
            </p:cNvPr>
            <p:cNvSpPr/>
            <p:nvPr/>
          </p:nvSpPr>
          <p:spPr bwMode="auto">
            <a:xfrm>
              <a:off x="3116" y="1364"/>
              <a:ext cx="128" cy="50"/>
            </a:xfrm>
            <a:custGeom>
              <a:avLst/>
              <a:gdLst>
                <a:gd name="T0" fmla="*/ 43 w 54"/>
                <a:gd name="T1" fmla="*/ 21 h 21"/>
                <a:gd name="T2" fmla="*/ 10 w 54"/>
                <a:gd name="T3" fmla="*/ 21 h 21"/>
                <a:gd name="T4" fmla="*/ 0 w 54"/>
                <a:gd name="T5" fmla="*/ 10 h 21"/>
                <a:gd name="T6" fmla="*/ 10 w 54"/>
                <a:gd name="T7" fmla="*/ 0 h 21"/>
                <a:gd name="T8" fmla="*/ 43 w 54"/>
                <a:gd name="T9" fmla="*/ 0 h 21"/>
                <a:gd name="T10" fmla="*/ 54 w 54"/>
                <a:gd name="T11" fmla="*/ 10 h 21"/>
                <a:gd name="T12" fmla="*/ 43 w 54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21">
                  <a:moveTo>
                    <a:pt x="43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4" y="21"/>
                    <a:pt x="0" y="16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9" y="0"/>
                    <a:pt x="54" y="4"/>
                    <a:pt x="54" y="10"/>
                  </a:cubicBezTo>
                  <a:cubicBezTo>
                    <a:pt x="54" y="16"/>
                    <a:pt x="49" y="21"/>
                    <a:pt x="4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" name="Freeform 70">
              <a:extLst>
                <a:ext uri="{FF2B5EF4-FFF2-40B4-BE49-F238E27FC236}">
                  <a16:creationId xmlns:a16="http://schemas.microsoft.com/office/drawing/2014/main" id="{097AB75C-6350-C602-D4CD-72193AD20DB0}"/>
                </a:ext>
              </a:extLst>
            </p:cNvPr>
            <p:cNvSpPr/>
            <p:nvPr/>
          </p:nvSpPr>
          <p:spPr bwMode="auto">
            <a:xfrm>
              <a:off x="2547" y="1621"/>
              <a:ext cx="335" cy="53"/>
            </a:xfrm>
            <a:custGeom>
              <a:avLst/>
              <a:gdLst>
                <a:gd name="T0" fmla="*/ 130 w 141"/>
                <a:gd name="T1" fmla="*/ 22 h 22"/>
                <a:gd name="T2" fmla="*/ 11 w 141"/>
                <a:gd name="T3" fmla="*/ 22 h 22"/>
                <a:gd name="T4" fmla="*/ 0 w 141"/>
                <a:gd name="T5" fmla="*/ 11 h 22"/>
                <a:gd name="T6" fmla="*/ 11 w 141"/>
                <a:gd name="T7" fmla="*/ 0 h 22"/>
                <a:gd name="T8" fmla="*/ 130 w 141"/>
                <a:gd name="T9" fmla="*/ 0 h 22"/>
                <a:gd name="T10" fmla="*/ 141 w 141"/>
                <a:gd name="T11" fmla="*/ 11 h 22"/>
                <a:gd name="T12" fmla="*/ 130 w 141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22">
                  <a:moveTo>
                    <a:pt x="130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6" y="0"/>
                    <a:pt x="141" y="5"/>
                    <a:pt x="141" y="11"/>
                  </a:cubicBezTo>
                  <a:cubicBezTo>
                    <a:pt x="141" y="17"/>
                    <a:pt x="136" y="22"/>
                    <a:pt x="13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3" name="Freeform 71">
              <a:extLst>
                <a:ext uri="{FF2B5EF4-FFF2-40B4-BE49-F238E27FC236}">
                  <a16:creationId xmlns:a16="http://schemas.microsoft.com/office/drawing/2014/main" id="{86E44DC7-750F-BE7D-86CE-6BF2F648153A}"/>
                </a:ext>
              </a:extLst>
            </p:cNvPr>
            <p:cNvSpPr/>
            <p:nvPr/>
          </p:nvSpPr>
          <p:spPr bwMode="auto">
            <a:xfrm>
              <a:off x="2935" y="1621"/>
              <a:ext cx="102" cy="53"/>
            </a:xfrm>
            <a:custGeom>
              <a:avLst/>
              <a:gdLst>
                <a:gd name="T0" fmla="*/ 32 w 43"/>
                <a:gd name="T1" fmla="*/ 22 h 22"/>
                <a:gd name="T2" fmla="*/ 10 w 43"/>
                <a:gd name="T3" fmla="*/ 22 h 22"/>
                <a:gd name="T4" fmla="*/ 0 w 43"/>
                <a:gd name="T5" fmla="*/ 11 h 22"/>
                <a:gd name="T6" fmla="*/ 10 w 43"/>
                <a:gd name="T7" fmla="*/ 0 h 22"/>
                <a:gd name="T8" fmla="*/ 32 w 43"/>
                <a:gd name="T9" fmla="*/ 0 h 22"/>
                <a:gd name="T10" fmla="*/ 43 w 43"/>
                <a:gd name="T11" fmla="*/ 11 h 22"/>
                <a:gd name="T12" fmla="*/ 32 w 43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2">
                  <a:moveTo>
                    <a:pt x="32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4" y="22"/>
                    <a:pt x="0" y="17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8" y="0"/>
                    <a:pt x="43" y="5"/>
                    <a:pt x="43" y="11"/>
                  </a:cubicBezTo>
                  <a:cubicBezTo>
                    <a:pt x="43" y="17"/>
                    <a:pt x="38" y="22"/>
                    <a:pt x="3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24" name="Group 74">
            <a:extLst>
              <a:ext uri="{FF2B5EF4-FFF2-40B4-BE49-F238E27FC236}">
                <a16:creationId xmlns:a16="http://schemas.microsoft.com/office/drawing/2014/main" id="{0D8CD806-8521-3BDA-760C-4722BE204AC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481958" y="4501913"/>
            <a:ext cx="360364" cy="343815"/>
            <a:chOff x="2011" y="788"/>
            <a:chExt cx="1742" cy="1662"/>
          </a:xfrm>
          <a:solidFill>
            <a:schemeClr val="bg1"/>
          </a:solidFill>
        </p:grpSpPr>
        <p:sp>
          <p:nvSpPr>
            <p:cNvPr id="25" name="Freeform 75">
              <a:extLst>
                <a:ext uri="{FF2B5EF4-FFF2-40B4-BE49-F238E27FC236}">
                  <a16:creationId xmlns:a16="http://schemas.microsoft.com/office/drawing/2014/main" id="{3DD0B5F8-C23A-47A1-4AF5-AFBCD47087EA}"/>
                </a:ext>
              </a:extLst>
            </p:cNvPr>
            <p:cNvSpPr/>
            <p:nvPr/>
          </p:nvSpPr>
          <p:spPr bwMode="auto">
            <a:xfrm>
              <a:off x="2490" y="2345"/>
              <a:ext cx="818" cy="105"/>
            </a:xfrm>
            <a:custGeom>
              <a:avLst/>
              <a:gdLst>
                <a:gd name="T0" fmla="*/ 321 w 344"/>
                <a:gd name="T1" fmla="*/ 44 h 44"/>
                <a:gd name="T2" fmla="*/ 22 w 344"/>
                <a:gd name="T3" fmla="*/ 44 h 44"/>
                <a:gd name="T4" fmla="*/ 0 w 344"/>
                <a:gd name="T5" fmla="*/ 22 h 44"/>
                <a:gd name="T6" fmla="*/ 22 w 344"/>
                <a:gd name="T7" fmla="*/ 0 h 44"/>
                <a:gd name="T8" fmla="*/ 321 w 344"/>
                <a:gd name="T9" fmla="*/ 0 h 44"/>
                <a:gd name="T10" fmla="*/ 344 w 344"/>
                <a:gd name="T11" fmla="*/ 22 h 44"/>
                <a:gd name="T12" fmla="*/ 321 w 344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4" h="44">
                  <a:moveTo>
                    <a:pt x="321" y="44"/>
                  </a:moveTo>
                  <a:cubicBezTo>
                    <a:pt x="22" y="44"/>
                    <a:pt x="22" y="44"/>
                    <a:pt x="22" y="44"/>
                  </a:cubicBez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21" y="0"/>
                    <a:pt x="321" y="0"/>
                    <a:pt x="321" y="0"/>
                  </a:cubicBezTo>
                  <a:cubicBezTo>
                    <a:pt x="334" y="0"/>
                    <a:pt x="344" y="10"/>
                    <a:pt x="344" y="22"/>
                  </a:cubicBezTo>
                  <a:cubicBezTo>
                    <a:pt x="344" y="34"/>
                    <a:pt x="334" y="44"/>
                    <a:pt x="32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6" name="Freeform 76">
              <a:extLst>
                <a:ext uri="{FF2B5EF4-FFF2-40B4-BE49-F238E27FC236}">
                  <a16:creationId xmlns:a16="http://schemas.microsoft.com/office/drawing/2014/main" id="{D86286D1-3C99-8075-AF39-14ACA25A0D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11" y="788"/>
              <a:ext cx="1742" cy="1345"/>
            </a:xfrm>
            <a:custGeom>
              <a:avLst/>
              <a:gdLst>
                <a:gd name="T0" fmla="*/ 732 w 732"/>
                <a:gd name="T1" fmla="*/ 488 h 565"/>
                <a:gd name="T2" fmla="*/ 655 w 732"/>
                <a:gd name="T3" fmla="*/ 565 h 565"/>
                <a:gd name="T4" fmla="*/ 77 w 732"/>
                <a:gd name="T5" fmla="*/ 565 h 565"/>
                <a:gd name="T6" fmla="*/ 0 w 732"/>
                <a:gd name="T7" fmla="*/ 488 h 565"/>
                <a:gd name="T8" fmla="*/ 0 w 732"/>
                <a:gd name="T9" fmla="*/ 77 h 565"/>
                <a:gd name="T10" fmla="*/ 77 w 732"/>
                <a:gd name="T11" fmla="*/ 0 h 565"/>
                <a:gd name="T12" fmla="*/ 655 w 732"/>
                <a:gd name="T13" fmla="*/ 0 h 565"/>
                <a:gd name="T14" fmla="*/ 732 w 732"/>
                <a:gd name="T15" fmla="*/ 77 h 565"/>
                <a:gd name="T16" fmla="*/ 732 w 732"/>
                <a:gd name="T17" fmla="*/ 488 h 565"/>
                <a:gd name="T18" fmla="*/ 687 w 732"/>
                <a:gd name="T19" fmla="*/ 77 h 565"/>
                <a:gd name="T20" fmla="*/ 655 w 732"/>
                <a:gd name="T21" fmla="*/ 44 h 565"/>
                <a:gd name="T22" fmla="*/ 77 w 732"/>
                <a:gd name="T23" fmla="*/ 44 h 565"/>
                <a:gd name="T24" fmla="*/ 45 w 732"/>
                <a:gd name="T25" fmla="*/ 77 h 565"/>
                <a:gd name="T26" fmla="*/ 45 w 732"/>
                <a:gd name="T27" fmla="*/ 488 h 565"/>
                <a:gd name="T28" fmla="*/ 77 w 732"/>
                <a:gd name="T29" fmla="*/ 521 h 565"/>
                <a:gd name="T30" fmla="*/ 655 w 732"/>
                <a:gd name="T31" fmla="*/ 521 h 565"/>
                <a:gd name="T32" fmla="*/ 687 w 732"/>
                <a:gd name="T33" fmla="*/ 488 h 565"/>
                <a:gd name="T34" fmla="*/ 687 w 732"/>
                <a:gd name="T35" fmla="*/ 77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32" h="565">
                  <a:moveTo>
                    <a:pt x="732" y="488"/>
                  </a:moveTo>
                  <a:cubicBezTo>
                    <a:pt x="732" y="531"/>
                    <a:pt x="697" y="565"/>
                    <a:pt x="655" y="565"/>
                  </a:cubicBezTo>
                  <a:cubicBezTo>
                    <a:pt x="77" y="565"/>
                    <a:pt x="77" y="565"/>
                    <a:pt x="77" y="565"/>
                  </a:cubicBezTo>
                  <a:cubicBezTo>
                    <a:pt x="35" y="565"/>
                    <a:pt x="0" y="531"/>
                    <a:pt x="0" y="488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4"/>
                    <a:pt x="35" y="0"/>
                    <a:pt x="77" y="0"/>
                  </a:cubicBezTo>
                  <a:cubicBezTo>
                    <a:pt x="655" y="0"/>
                    <a:pt x="655" y="0"/>
                    <a:pt x="655" y="0"/>
                  </a:cubicBezTo>
                  <a:cubicBezTo>
                    <a:pt x="697" y="0"/>
                    <a:pt x="732" y="34"/>
                    <a:pt x="732" y="77"/>
                  </a:cubicBezTo>
                  <a:cubicBezTo>
                    <a:pt x="732" y="488"/>
                    <a:pt x="732" y="488"/>
                    <a:pt x="732" y="488"/>
                  </a:cubicBezTo>
                  <a:close/>
                  <a:moveTo>
                    <a:pt x="687" y="77"/>
                  </a:moveTo>
                  <a:cubicBezTo>
                    <a:pt x="687" y="59"/>
                    <a:pt x="673" y="44"/>
                    <a:pt x="655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59" y="44"/>
                    <a:pt x="45" y="59"/>
                    <a:pt x="45" y="77"/>
                  </a:cubicBezTo>
                  <a:cubicBezTo>
                    <a:pt x="45" y="488"/>
                    <a:pt x="45" y="488"/>
                    <a:pt x="45" y="488"/>
                  </a:cubicBezTo>
                  <a:cubicBezTo>
                    <a:pt x="45" y="506"/>
                    <a:pt x="59" y="521"/>
                    <a:pt x="77" y="521"/>
                  </a:cubicBezTo>
                  <a:cubicBezTo>
                    <a:pt x="655" y="521"/>
                    <a:pt x="655" y="521"/>
                    <a:pt x="655" y="521"/>
                  </a:cubicBezTo>
                  <a:cubicBezTo>
                    <a:pt x="673" y="521"/>
                    <a:pt x="687" y="506"/>
                    <a:pt x="687" y="488"/>
                  </a:cubicBezTo>
                  <a:lnTo>
                    <a:pt x="687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7" name="Freeform 77">
              <a:extLst>
                <a:ext uri="{FF2B5EF4-FFF2-40B4-BE49-F238E27FC236}">
                  <a16:creationId xmlns:a16="http://schemas.microsoft.com/office/drawing/2014/main" id="{2376372B-7BEE-7A95-738A-580E999C5010}"/>
                </a:ext>
              </a:extLst>
            </p:cNvPr>
            <p:cNvSpPr/>
            <p:nvPr/>
          </p:nvSpPr>
          <p:spPr bwMode="auto">
            <a:xfrm>
              <a:off x="2042" y="1790"/>
              <a:ext cx="1688" cy="53"/>
            </a:xfrm>
            <a:custGeom>
              <a:avLst/>
              <a:gdLst>
                <a:gd name="T0" fmla="*/ 698 w 709"/>
                <a:gd name="T1" fmla="*/ 22 h 22"/>
                <a:gd name="T2" fmla="*/ 11 w 709"/>
                <a:gd name="T3" fmla="*/ 22 h 22"/>
                <a:gd name="T4" fmla="*/ 0 w 709"/>
                <a:gd name="T5" fmla="*/ 11 h 22"/>
                <a:gd name="T6" fmla="*/ 11 w 709"/>
                <a:gd name="T7" fmla="*/ 0 h 22"/>
                <a:gd name="T8" fmla="*/ 698 w 709"/>
                <a:gd name="T9" fmla="*/ 0 h 22"/>
                <a:gd name="T10" fmla="*/ 709 w 709"/>
                <a:gd name="T11" fmla="*/ 11 h 22"/>
                <a:gd name="T12" fmla="*/ 698 w 709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9" h="22">
                  <a:moveTo>
                    <a:pt x="698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704" y="0"/>
                    <a:pt x="709" y="5"/>
                    <a:pt x="709" y="11"/>
                  </a:cubicBezTo>
                  <a:cubicBezTo>
                    <a:pt x="709" y="17"/>
                    <a:pt x="704" y="22"/>
                    <a:pt x="69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8" name="Freeform 78">
              <a:extLst>
                <a:ext uri="{FF2B5EF4-FFF2-40B4-BE49-F238E27FC236}">
                  <a16:creationId xmlns:a16="http://schemas.microsoft.com/office/drawing/2014/main" id="{563A75E4-910F-48C1-095B-6B5833746239}"/>
                </a:ext>
              </a:extLst>
            </p:cNvPr>
            <p:cNvSpPr/>
            <p:nvPr/>
          </p:nvSpPr>
          <p:spPr bwMode="auto">
            <a:xfrm>
              <a:off x="2042" y="1026"/>
              <a:ext cx="1688" cy="53"/>
            </a:xfrm>
            <a:custGeom>
              <a:avLst/>
              <a:gdLst>
                <a:gd name="T0" fmla="*/ 698 w 709"/>
                <a:gd name="T1" fmla="*/ 22 h 22"/>
                <a:gd name="T2" fmla="*/ 11 w 709"/>
                <a:gd name="T3" fmla="*/ 22 h 22"/>
                <a:gd name="T4" fmla="*/ 0 w 709"/>
                <a:gd name="T5" fmla="*/ 11 h 22"/>
                <a:gd name="T6" fmla="*/ 11 w 709"/>
                <a:gd name="T7" fmla="*/ 0 h 22"/>
                <a:gd name="T8" fmla="*/ 698 w 709"/>
                <a:gd name="T9" fmla="*/ 0 h 22"/>
                <a:gd name="T10" fmla="*/ 709 w 709"/>
                <a:gd name="T11" fmla="*/ 11 h 22"/>
                <a:gd name="T12" fmla="*/ 698 w 709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9" h="22">
                  <a:moveTo>
                    <a:pt x="698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704" y="0"/>
                    <a:pt x="709" y="5"/>
                    <a:pt x="709" y="11"/>
                  </a:cubicBezTo>
                  <a:cubicBezTo>
                    <a:pt x="709" y="17"/>
                    <a:pt x="704" y="22"/>
                    <a:pt x="69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9" name="Freeform 79">
              <a:extLst>
                <a:ext uri="{FF2B5EF4-FFF2-40B4-BE49-F238E27FC236}">
                  <a16:creationId xmlns:a16="http://schemas.microsoft.com/office/drawing/2014/main" id="{34F271DB-BAF6-CA4B-58CE-9A368A263A58}"/>
                </a:ext>
              </a:extLst>
            </p:cNvPr>
            <p:cNvSpPr/>
            <p:nvPr/>
          </p:nvSpPr>
          <p:spPr bwMode="auto">
            <a:xfrm>
              <a:off x="2761" y="1388"/>
              <a:ext cx="67" cy="76"/>
            </a:xfrm>
            <a:custGeom>
              <a:avLst/>
              <a:gdLst>
                <a:gd name="T0" fmla="*/ 12 w 28"/>
                <a:gd name="T1" fmla="*/ 32 h 32"/>
                <a:gd name="T2" fmla="*/ 8 w 28"/>
                <a:gd name="T3" fmla="*/ 31 h 32"/>
                <a:gd name="T4" fmla="*/ 2 w 28"/>
                <a:gd name="T5" fmla="*/ 16 h 32"/>
                <a:gd name="T6" fmla="*/ 5 w 28"/>
                <a:gd name="T7" fmla="*/ 9 h 32"/>
                <a:gd name="T8" fmla="*/ 19 w 28"/>
                <a:gd name="T9" fmla="*/ 2 h 32"/>
                <a:gd name="T10" fmla="*/ 26 w 28"/>
                <a:gd name="T11" fmla="*/ 17 h 32"/>
                <a:gd name="T12" fmla="*/ 23 w 28"/>
                <a:gd name="T13" fmla="*/ 24 h 32"/>
                <a:gd name="T14" fmla="*/ 12 w 28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2">
                  <a:moveTo>
                    <a:pt x="12" y="32"/>
                  </a:moveTo>
                  <a:cubicBezTo>
                    <a:pt x="11" y="32"/>
                    <a:pt x="10" y="31"/>
                    <a:pt x="8" y="31"/>
                  </a:cubicBezTo>
                  <a:cubicBezTo>
                    <a:pt x="3" y="29"/>
                    <a:pt x="0" y="22"/>
                    <a:pt x="2" y="16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3"/>
                    <a:pt x="14" y="0"/>
                    <a:pt x="19" y="2"/>
                  </a:cubicBezTo>
                  <a:cubicBezTo>
                    <a:pt x="25" y="5"/>
                    <a:pt x="28" y="11"/>
                    <a:pt x="26" y="17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1" y="29"/>
                    <a:pt x="17" y="32"/>
                    <a:pt x="1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0" name="Freeform 80">
              <a:extLst>
                <a:ext uri="{FF2B5EF4-FFF2-40B4-BE49-F238E27FC236}">
                  <a16:creationId xmlns:a16="http://schemas.microsoft.com/office/drawing/2014/main" id="{D74869CC-8C1B-F505-81D0-C4166FDC1B7F}"/>
                </a:ext>
              </a:extLst>
            </p:cNvPr>
            <p:cNvSpPr/>
            <p:nvPr/>
          </p:nvSpPr>
          <p:spPr bwMode="auto">
            <a:xfrm>
              <a:off x="2659" y="1474"/>
              <a:ext cx="135" cy="247"/>
            </a:xfrm>
            <a:custGeom>
              <a:avLst/>
              <a:gdLst>
                <a:gd name="T0" fmla="*/ 13 w 57"/>
                <a:gd name="T1" fmla="*/ 104 h 104"/>
                <a:gd name="T2" fmla="*/ 9 w 57"/>
                <a:gd name="T3" fmla="*/ 103 h 104"/>
                <a:gd name="T4" fmla="*/ 3 w 57"/>
                <a:gd name="T5" fmla="*/ 89 h 104"/>
                <a:gd name="T6" fmla="*/ 34 w 57"/>
                <a:gd name="T7" fmla="*/ 8 h 104"/>
                <a:gd name="T8" fmla="*/ 48 w 57"/>
                <a:gd name="T9" fmla="*/ 2 h 104"/>
                <a:gd name="T10" fmla="*/ 55 w 57"/>
                <a:gd name="T11" fmla="*/ 16 h 104"/>
                <a:gd name="T12" fmla="*/ 23 w 57"/>
                <a:gd name="T13" fmla="*/ 97 h 104"/>
                <a:gd name="T14" fmla="*/ 13 w 57"/>
                <a:gd name="T15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104">
                  <a:moveTo>
                    <a:pt x="13" y="104"/>
                  </a:moveTo>
                  <a:cubicBezTo>
                    <a:pt x="12" y="104"/>
                    <a:pt x="10" y="104"/>
                    <a:pt x="9" y="103"/>
                  </a:cubicBezTo>
                  <a:cubicBezTo>
                    <a:pt x="3" y="101"/>
                    <a:pt x="0" y="95"/>
                    <a:pt x="3" y="89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6" y="3"/>
                    <a:pt x="43" y="0"/>
                    <a:pt x="48" y="2"/>
                  </a:cubicBezTo>
                  <a:cubicBezTo>
                    <a:pt x="54" y="4"/>
                    <a:pt x="57" y="11"/>
                    <a:pt x="55" y="16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22" y="101"/>
                    <a:pt x="17" y="104"/>
                    <a:pt x="13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1" name="Freeform 81">
              <a:extLst>
                <a:ext uri="{FF2B5EF4-FFF2-40B4-BE49-F238E27FC236}">
                  <a16:creationId xmlns:a16="http://schemas.microsoft.com/office/drawing/2014/main" id="{7408FB54-4BD5-FD1A-E4C4-F5A55C61956B}"/>
                </a:ext>
              </a:extLst>
            </p:cNvPr>
            <p:cNvSpPr/>
            <p:nvPr/>
          </p:nvSpPr>
          <p:spPr bwMode="auto">
            <a:xfrm>
              <a:off x="2554" y="1205"/>
              <a:ext cx="169" cy="338"/>
            </a:xfrm>
            <a:custGeom>
              <a:avLst/>
              <a:gdLst>
                <a:gd name="T0" fmla="*/ 12 w 71"/>
                <a:gd name="T1" fmla="*/ 142 h 142"/>
                <a:gd name="T2" fmla="*/ 8 w 71"/>
                <a:gd name="T3" fmla="*/ 141 h 142"/>
                <a:gd name="T4" fmla="*/ 2 w 71"/>
                <a:gd name="T5" fmla="*/ 127 h 142"/>
                <a:gd name="T6" fmla="*/ 48 w 71"/>
                <a:gd name="T7" fmla="*/ 9 h 142"/>
                <a:gd name="T8" fmla="*/ 62 w 71"/>
                <a:gd name="T9" fmla="*/ 2 h 142"/>
                <a:gd name="T10" fmla="*/ 68 w 71"/>
                <a:gd name="T11" fmla="*/ 17 h 142"/>
                <a:gd name="T12" fmla="*/ 22 w 71"/>
                <a:gd name="T13" fmla="*/ 135 h 142"/>
                <a:gd name="T14" fmla="*/ 12 w 71"/>
                <a:gd name="T1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42">
                  <a:moveTo>
                    <a:pt x="12" y="142"/>
                  </a:moveTo>
                  <a:cubicBezTo>
                    <a:pt x="11" y="142"/>
                    <a:pt x="9" y="141"/>
                    <a:pt x="8" y="141"/>
                  </a:cubicBezTo>
                  <a:cubicBezTo>
                    <a:pt x="2" y="139"/>
                    <a:pt x="0" y="132"/>
                    <a:pt x="2" y="127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50" y="3"/>
                    <a:pt x="56" y="0"/>
                    <a:pt x="62" y="2"/>
                  </a:cubicBezTo>
                  <a:cubicBezTo>
                    <a:pt x="68" y="4"/>
                    <a:pt x="71" y="11"/>
                    <a:pt x="68" y="17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21" y="139"/>
                    <a:pt x="17" y="142"/>
                    <a:pt x="12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2" name="Freeform 82">
              <a:extLst>
                <a:ext uri="{FF2B5EF4-FFF2-40B4-BE49-F238E27FC236}">
                  <a16:creationId xmlns:a16="http://schemas.microsoft.com/office/drawing/2014/main" id="{82F598BA-4EBB-4405-5A11-D49D0D7480E8}"/>
                </a:ext>
              </a:extLst>
            </p:cNvPr>
            <p:cNvSpPr/>
            <p:nvPr/>
          </p:nvSpPr>
          <p:spPr bwMode="auto">
            <a:xfrm>
              <a:off x="2502" y="1576"/>
              <a:ext cx="76" cy="98"/>
            </a:xfrm>
            <a:custGeom>
              <a:avLst/>
              <a:gdLst>
                <a:gd name="T0" fmla="*/ 13 w 32"/>
                <a:gd name="T1" fmla="*/ 41 h 41"/>
                <a:gd name="T2" fmla="*/ 9 w 32"/>
                <a:gd name="T3" fmla="*/ 40 h 41"/>
                <a:gd name="T4" fmla="*/ 2 w 32"/>
                <a:gd name="T5" fmla="*/ 26 h 41"/>
                <a:gd name="T6" fmla="*/ 9 w 32"/>
                <a:gd name="T7" fmla="*/ 9 h 41"/>
                <a:gd name="T8" fmla="*/ 23 w 32"/>
                <a:gd name="T9" fmla="*/ 2 h 41"/>
                <a:gd name="T10" fmla="*/ 30 w 32"/>
                <a:gd name="T11" fmla="*/ 17 h 41"/>
                <a:gd name="T12" fmla="*/ 23 w 32"/>
                <a:gd name="T13" fmla="*/ 34 h 41"/>
                <a:gd name="T14" fmla="*/ 13 w 32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1">
                  <a:moveTo>
                    <a:pt x="13" y="41"/>
                  </a:moveTo>
                  <a:cubicBezTo>
                    <a:pt x="11" y="41"/>
                    <a:pt x="10" y="41"/>
                    <a:pt x="9" y="40"/>
                  </a:cubicBezTo>
                  <a:cubicBezTo>
                    <a:pt x="3" y="38"/>
                    <a:pt x="0" y="32"/>
                    <a:pt x="2" y="26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3"/>
                    <a:pt x="18" y="0"/>
                    <a:pt x="23" y="2"/>
                  </a:cubicBezTo>
                  <a:cubicBezTo>
                    <a:pt x="29" y="4"/>
                    <a:pt x="32" y="11"/>
                    <a:pt x="30" y="17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8"/>
                    <a:pt x="17" y="41"/>
                    <a:pt x="1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7E63D00-4FC3-58E8-E4CA-980B5EFAEB4D}"/>
              </a:ext>
            </a:extLst>
          </p:cNvPr>
          <p:cNvGrpSpPr/>
          <p:nvPr/>
        </p:nvGrpSpPr>
        <p:grpSpPr>
          <a:xfrm>
            <a:off x="6613389" y="1094363"/>
            <a:ext cx="2859096" cy="791122"/>
            <a:chOff x="-94764" y="1931934"/>
            <a:chExt cx="2859096" cy="7911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87E6103-1F6A-824F-A655-F09E7D804600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8BB03CB-2697-AAEA-0A3D-854A47913C5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9153AA8-D9D0-D756-24C2-50EBF2DD938E}"/>
              </a:ext>
            </a:extLst>
          </p:cNvPr>
          <p:cNvGrpSpPr/>
          <p:nvPr/>
        </p:nvGrpSpPr>
        <p:grpSpPr>
          <a:xfrm>
            <a:off x="1043157" y="4269749"/>
            <a:ext cx="2880264" cy="791122"/>
            <a:chOff x="-94764" y="1931934"/>
            <a:chExt cx="2880264" cy="7911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1BF97D5-F176-E813-D20E-1A19D160B3A1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459028F-AA2E-47F4-F973-6D21CD6D8CAE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23E8381-68C8-CB60-2D85-F3E85E61583B}"/>
              </a:ext>
            </a:extLst>
          </p:cNvPr>
          <p:cNvGrpSpPr/>
          <p:nvPr/>
        </p:nvGrpSpPr>
        <p:grpSpPr>
          <a:xfrm>
            <a:off x="8154058" y="4302430"/>
            <a:ext cx="2859096" cy="791122"/>
            <a:chOff x="-94764" y="1931934"/>
            <a:chExt cx="2859096" cy="7911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DB17F45-68AD-97FF-59FC-6AB7C98523F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E06DEF8-C58C-18E6-CC10-01B7C3E4D101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647017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383A0C05-5110-7605-50E5-8E17FCFF2508}"/>
              </a:ext>
            </a:extLst>
          </p:cNvPr>
          <p:cNvSpPr/>
          <p:nvPr/>
        </p:nvSpPr>
        <p:spPr>
          <a:xfrm>
            <a:off x="-50800" y="797854"/>
            <a:ext cx="2719158" cy="941074"/>
          </a:xfrm>
          <a:custGeom>
            <a:avLst/>
            <a:gdLst>
              <a:gd name="connsiteX0" fmla="*/ 0 w 2719158"/>
              <a:gd name="connsiteY0" fmla="*/ 0 h 941074"/>
              <a:gd name="connsiteX1" fmla="*/ 2248621 w 2719158"/>
              <a:gd name="connsiteY1" fmla="*/ 0 h 941074"/>
              <a:gd name="connsiteX2" fmla="*/ 2719158 w 2719158"/>
              <a:gd name="connsiteY2" fmla="*/ 470537 h 941074"/>
              <a:gd name="connsiteX3" fmla="*/ 2248621 w 2719158"/>
              <a:gd name="connsiteY3" fmla="*/ 941074 h 941074"/>
              <a:gd name="connsiteX4" fmla="*/ 0 w 2719158"/>
              <a:gd name="connsiteY4" fmla="*/ 941074 h 94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9158" h="941074">
                <a:moveTo>
                  <a:pt x="0" y="0"/>
                </a:moveTo>
                <a:lnTo>
                  <a:pt x="2248621" y="0"/>
                </a:lnTo>
                <a:cubicBezTo>
                  <a:pt x="2508492" y="0"/>
                  <a:pt x="2719158" y="210666"/>
                  <a:pt x="2719158" y="470537"/>
                </a:cubicBezTo>
                <a:cubicBezTo>
                  <a:pt x="2719158" y="730408"/>
                  <a:pt x="2508492" y="941074"/>
                  <a:pt x="2248621" y="941074"/>
                </a:cubicBezTo>
                <a:lnTo>
                  <a:pt x="0" y="941074"/>
                </a:lnTo>
                <a:close/>
              </a:path>
            </a:pathLst>
          </a:custGeom>
          <a:solidFill>
            <a:schemeClr val="bg1"/>
          </a:soli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1D42E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7FD6E97-2CF1-9A0C-AF5D-9BDEADF974DF}"/>
              </a:ext>
            </a:extLst>
          </p:cNvPr>
          <p:cNvSpPr/>
          <p:nvPr/>
        </p:nvSpPr>
        <p:spPr>
          <a:xfrm>
            <a:off x="-50800" y="343868"/>
            <a:ext cx="2718946" cy="941074"/>
          </a:xfrm>
          <a:custGeom>
            <a:avLst/>
            <a:gdLst>
              <a:gd name="connsiteX0" fmla="*/ 0 w 2718946"/>
              <a:gd name="connsiteY0" fmla="*/ 0 h 941074"/>
              <a:gd name="connsiteX1" fmla="*/ 2248409 w 2718946"/>
              <a:gd name="connsiteY1" fmla="*/ 0 h 941074"/>
              <a:gd name="connsiteX2" fmla="*/ 2718946 w 2718946"/>
              <a:gd name="connsiteY2" fmla="*/ 470537 h 941074"/>
              <a:gd name="connsiteX3" fmla="*/ 2248409 w 2718946"/>
              <a:gd name="connsiteY3" fmla="*/ 941074 h 941074"/>
              <a:gd name="connsiteX4" fmla="*/ 0 w 2718946"/>
              <a:gd name="connsiteY4" fmla="*/ 941074 h 94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8946" h="941074">
                <a:moveTo>
                  <a:pt x="0" y="0"/>
                </a:moveTo>
                <a:lnTo>
                  <a:pt x="2248409" y="0"/>
                </a:lnTo>
                <a:cubicBezTo>
                  <a:pt x="2508280" y="0"/>
                  <a:pt x="2718946" y="210666"/>
                  <a:pt x="2718946" y="470537"/>
                </a:cubicBezTo>
                <a:cubicBezTo>
                  <a:pt x="2718946" y="730408"/>
                  <a:pt x="2508280" y="941074"/>
                  <a:pt x="2248409" y="941074"/>
                </a:cubicBezTo>
                <a:lnTo>
                  <a:pt x="0" y="941074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87000">
                <a:srgbClr val="1D42E1"/>
              </a:gs>
            </a:gsLst>
            <a:lin ang="0" scaled="1"/>
          </a:gra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grpSp>
        <p:nvGrpSpPr>
          <p:cNvPr id="10" name="组合 9" descr="D:\51PPT模板网\51pptmoban.com\图片.jpg">
            <a:extLst>
              <a:ext uri="{FF2B5EF4-FFF2-40B4-BE49-F238E27FC236}">
                <a16:creationId xmlns:a16="http://schemas.microsoft.com/office/drawing/2014/main" id="{DFDF14CD-58CD-7D32-4CC3-AA25CCE661EA}"/>
              </a:ext>
            </a:extLst>
          </p:cNvPr>
          <p:cNvGrpSpPr/>
          <p:nvPr/>
        </p:nvGrpSpPr>
        <p:grpSpPr>
          <a:xfrm>
            <a:off x="3386731" y="933450"/>
            <a:ext cx="5418537" cy="6372225"/>
            <a:chOff x="6868713" y="933450"/>
            <a:chExt cx="5418537" cy="6372225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D522884-A48E-068C-6071-89F6DB3DB424}"/>
                </a:ext>
              </a:extLst>
            </p:cNvPr>
            <p:cNvSpPr/>
            <p:nvPr/>
          </p:nvSpPr>
          <p:spPr>
            <a:xfrm>
              <a:off x="6902926" y="933450"/>
              <a:ext cx="5384324" cy="6372225"/>
            </a:xfrm>
            <a:custGeom>
              <a:avLst/>
              <a:gdLst>
                <a:gd name="connsiteX0" fmla="*/ 202724 w 5384324"/>
                <a:gd name="connsiteY0" fmla="*/ 5667375 h 6372225"/>
                <a:gd name="connsiteX1" fmla="*/ 202724 w 5384324"/>
                <a:gd name="connsiteY1" fmla="*/ 5591175 h 6372225"/>
                <a:gd name="connsiteX2" fmla="*/ 907574 w 5384324"/>
                <a:gd name="connsiteY2" fmla="*/ 819150 h 6372225"/>
                <a:gd name="connsiteX3" fmla="*/ 2241074 w 5384324"/>
                <a:gd name="connsiteY3" fmla="*/ 0 h 6372225"/>
                <a:gd name="connsiteX4" fmla="*/ 2907824 w 5384324"/>
                <a:gd name="connsiteY4" fmla="*/ 628650 h 6372225"/>
                <a:gd name="connsiteX5" fmla="*/ 3393599 w 5384324"/>
                <a:gd name="connsiteY5" fmla="*/ 361950 h 6372225"/>
                <a:gd name="connsiteX6" fmla="*/ 4384199 w 5384324"/>
                <a:gd name="connsiteY6" fmla="*/ 752475 h 6372225"/>
                <a:gd name="connsiteX7" fmla="*/ 5384324 w 5384324"/>
                <a:gd name="connsiteY7" fmla="*/ 5895975 h 6372225"/>
                <a:gd name="connsiteX8" fmla="*/ 4927124 w 5384324"/>
                <a:gd name="connsiteY8" fmla="*/ 6372225 h 6372225"/>
                <a:gd name="connsiteX9" fmla="*/ 1364774 w 5384324"/>
                <a:gd name="connsiteY9" fmla="*/ 6353175 h 6372225"/>
                <a:gd name="connsiteX10" fmla="*/ 116999 w 5384324"/>
                <a:gd name="connsiteY10" fmla="*/ 6076950 h 6372225"/>
                <a:gd name="connsiteX11" fmla="*/ 126524 w 5384324"/>
                <a:gd name="connsiteY11" fmla="*/ 6076950 h 637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84324" h="6372225">
                  <a:moveTo>
                    <a:pt x="202724" y="5667375"/>
                  </a:moveTo>
                  <a:cubicBezTo>
                    <a:pt x="143986" y="6033294"/>
                    <a:pt x="85249" y="6399213"/>
                    <a:pt x="202724" y="5591175"/>
                  </a:cubicBezTo>
                  <a:cubicBezTo>
                    <a:pt x="320199" y="4783137"/>
                    <a:pt x="748824" y="1655763"/>
                    <a:pt x="907574" y="819150"/>
                  </a:cubicBezTo>
                  <a:lnTo>
                    <a:pt x="2241074" y="0"/>
                  </a:lnTo>
                  <a:lnTo>
                    <a:pt x="2907824" y="628650"/>
                  </a:lnTo>
                  <a:lnTo>
                    <a:pt x="3393599" y="361950"/>
                  </a:lnTo>
                  <a:lnTo>
                    <a:pt x="4384199" y="752475"/>
                  </a:lnTo>
                  <a:lnTo>
                    <a:pt x="5384324" y="5895975"/>
                  </a:lnTo>
                  <a:lnTo>
                    <a:pt x="4927124" y="6372225"/>
                  </a:lnTo>
                  <a:lnTo>
                    <a:pt x="1364774" y="6353175"/>
                  </a:lnTo>
                  <a:cubicBezTo>
                    <a:pt x="563087" y="6303963"/>
                    <a:pt x="116999" y="6076950"/>
                    <a:pt x="116999" y="6076950"/>
                  </a:cubicBezTo>
                  <a:cubicBezTo>
                    <a:pt x="-89376" y="6030913"/>
                    <a:pt x="18574" y="6053931"/>
                    <a:pt x="126524" y="6076950"/>
                  </a:cubicBezTo>
                </a:path>
              </a:pathLst>
            </a:custGeom>
            <a:gradFill>
              <a:gsLst>
                <a:gs pos="100000">
                  <a:schemeClr val="bg1">
                    <a:alpha val="17000"/>
                  </a:schemeClr>
                </a:gs>
                <a:gs pos="0">
                  <a:srgbClr val="1D42E1">
                    <a:alpha val="31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4D1B327-C9C6-2E13-B0EC-F15FE54D8739}"/>
                </a:ext>
              </a:extLst>
            </p:cNvPr>
            <p:cNvSpPr/>
            <p:nvPr/>
          </p:nvSpPr>
          <p:spPr>
            <a:xfrm>
              <a:off x="11049000" y="4635500"/>
              <a:ext cx="1143000" cy="2400300"/>
            </a:xfrm>
            <a:custGeom>
              <a:avLst/>
              <a:gdLst>
                <a:gd name="connsiteX0" fmla="*/ 685800 w 1143000"/>
                <a:gd name="connsiteY0" fmla="*/ 0 h 2400300"/>
                <a:gd name="connsiteX1" fmla="*/ 1143000 w 1143000"/>
                <a:gd name="connsiteY1" fmla="*/ 2400300 h 2400300"/>
                <a:gd name="connsiteX2" fmla="*/ 533400 w 1143000"/>
                <a:gd name="connsiteY2" fmla="*/ 2400300 h 2400300"/>
                <a:gd name="connsiteX3" fmla="*/ 0 w 1143000"/>
                <a:gd name="connsiteY3" fmla="*/ 1435100 h 2400300"/>
                <a:gd name="connsiteX4" fmla="*/ 685800 w 1143000"/>
                <a:gd name="connsiteY4" fmla="*/ 0 h 240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0" h="2400300">
                  <a:moveTo>
                    <a:pt x="685800" y="0"/>
                  </a:moveTo>
                  <a:lnTo>
                    <a:pt x="1143000" y="2400300"/>
                  </a:lnTo>
                  <a:lnTo>
                    <a:pt x="533400" y="2400300"/>
                  </a:lnTo>
                  <a:lnTo>
                    <a:pt x="0" y="1435100"/>
                  </a:lnTo>
                  <a:lnTo>
                    <a:pt x="685800" y="0"/>
                  </a:lnTo>
                  <a:close/>
                </a:path>
              </a:pathLst>
            </a:custGeom>
            <a:gradFill>
              <a:gsLst>
                <a:gs pos="19000">
                  <a:srgbClr val="C3CFE4">
                    <a:alpha val="2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268C0888-10C5-2A56-E0AC-AB26571E00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868713" y="1041398"/>
              <a:ext cx="4916888" cy="5816601"/>
            </a:xfrm>
            <a:prstGeom prst="rect">
              <a:avLst/>
            </a:prstGeom>
          </p:spPr>
        </p:pic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A22AD047-C993-D97D-863E-41BFC7817AD8}"/>
              </a:ext>
            </a:extLst>
          </p:cNvPr>
          <p:cNvSpPr txBox="1"/>
          <p:nvPr/>
        </p:nvSpPr>
        <p:spPr>
          <a:xfrm>
            <a:off x="689962" y="427566"/>
            <a:ext cx="14029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目录</a:t>
            </a:r>
          </a:p>
        </p:txBody>
      </p:sp>
      <p:sp>
        <p:nvSpPr>
          <p:cNvPr id="1623" name="文本框 1622">
            <a:extLst>
              <a:ext uri="{FF2B5EF4-FFF2-40B4-BE49-F238E27FC236}">
                <a16:creationId xmlns:a16="http://schemas.microsoft.com/office/drawing/2014/main" id="{3683FE8C-4031-8363-B5BF-C48755BD7B81}"/>
              </a:ext>
            </a:extLst>
          </p:cNvPr>
          <p:cNvSpPr txBox="1"/>
          <p:nvPr/>
        </p:nvSpPr>
        <p:spPr>
          <a:xfrm>
            <a:off x="732704" y="1308620"/>
            <a:ext cx="1731096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67" dirty="0">
                <a:solidFill>
                  <a:schemeClr val="bg1">
                    <a:lumMod val="65000"/>
                  </a:schemeClr>
                </a:solidFill>
              </a:rPr>
              <a:t>CONTENTS</a:t>
            </a:r>
            <a:endParaRPr lang="zh-CN" altLang="en-US" sz="1867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9A302A4-5C2D-88CB-9174-34A628090660}"/>
              </a:ext>
            </a:extLst>
          </p:cNvPr>
          <p:cNvGrpSpPr/>
          <p:nvPr/>
        </p:nvGrpSpPr>
        <p:grpSpPr>
          <a:xfrm>
            <a:off x="1739206" y="2459402"/>
            <a:ext cx="3570649" cy="665969"/>
            <a:chOff x="1572852" y="2209800"/>
            <a:chExt cx="3570649" cy="665969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8E4F4FF6-29D5-57CB-C37B-6C66499D8638}"/>
                </a:ext>
              </a:extLst>
            </p:cNvPr>
            <p:cNvSpPr/>
            <p:nvPr/>
          </p:nvSpPr>
          <p:spPr>
            <a:xfrm>
              <a:off x="1866900" y="2209800"/>
              <a:ext cx="3276601" cy="665969"/>
            </a:xfrm>
            <a:prstGeom prst="roundRect">
              <a:avLst>
                <a:gd name="adj" fmla="val 13349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1D42E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9782EBFF-B3BA-6DB0-3416-F89321840753}"/>
                </a:ext>
              </a:extLst>
            </p:cNvPr>
            <p:cNvSpPr/>
            <p:nvPr/>
          </p:nvSpPr>
          <p:spPr>
            <a:xfrm>
              <a:off x="1572852" y="2295553"/>
              <a:ext cx="1109599" cy="49332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87000">
                  <a:srgbClr val="1D42E1"/>
                </a:gs>
              </a:gsLst>
              <a:lin ang="0" scaled="1"/>
            </a:gra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ACD2624-85B4-C2BE-7F03-51CBC0FAB54C}"/>
                </a:ext>
              </a:extLst>
            </p:cNvPr>
            <p:cNvSpPr txBox="1"/>
            <p:nvPr/>
          </p:nvSpPr>
          <p:spPr>
            <a:xfrm>
              <a:off x="1842763" y="2295553"/>
              <a:ext cx="59824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  <a:cs typeface="阿里巴巴普惠体 2.0 115 Black" panose="00020600040101010101" pitchFamily="18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73225E3-72C2-3C0B-77CB-26696229B129}"/>
                </a:ext>
              </a:extLst>
            </p:cNvPr>
            <p:cNvSpPr txBox="1"/>
            <p:nvPr/>
          </p:nvSpPr>
          <p:spPr>
            <a:xfrm>
              <a:off x="2849667" y="2260654"/>
              <a:ext cx="21202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/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2A8C887-B3A3-8973-3576-7F7B007AF674}"/>
                </a:ext>
              </a:extLst>
            </p:cNvPr>
            <p:cNvSpPr txBox="1"/>
            <p:nvPr/>
          </p:nvSpPr>
          <p:spPr>
            <a:xfrm>
              <a:off x="2850921" y="2588974"/>
              <a:ext cx="2214358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62" name="平行四边形 61">
            <a:extLst>
              <a:ext uri="{FF2B5EF4-FFF2-40B4-BE49-F238E27FC236}">
                <a16:creationId xmlns:a16="http://schemas.microsoft.com/office/drawing/2014/main" id="{1D899F75-B03A-0D34-BF09-2675F82554F5}"/>
              </a:ext>
            </a:extLst>
          </p:cNvPr>
          <p:cNvSpPr/>
          <p:nvPr/>
        </p:nvSpPr>
        <p:spPr>
          <a:xfrm>
            <a:off x="5999662" y="6387657"/>
            <a:ext cx="6859995" cy="470343"/>
          </a:xfrm>
          <a:prstGeom prst="parallelogram">
            <a:avLst>
              <a:gd name="adj" fmla="val 55859"/>
            </a:avLst>
          </a:prstGeom>
          <a:gradFill flip="none" rotWithShape="1">
            <a:gsLst>
              <a:gs pos="0">
                <a:srgbClr val="B8C4F6">
                  <a:alpha val="52000"/>
                </a:srgbClr>
              </a:gs>
              <a:gs pos="100000">
                <a:srgbClr val="1D42E1">
                  <a:alpha val="6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63" name="平行四边形 62">
            <a:extLst>
              <a:ext uri="{FF2B5EF4-FFF2-40B4-BE49-F238E27FC236}">
                <a16:creationId xmlns:a16="http://schemas.microsoft.com/office/drawing/2014/main" id="{91E0123F-6FFD-64A1-B223-5A6DD2D06CCB}"/>
              </a:ext>
            </a:extLst>
          </p:cNvPr>
          <p:cNvSpPr/>
          <p:nvPr/>
        </p:nvSpPr>
        <p:spPr>
          <a:xfrm>
            <a:off x="4189005" y="6387657"/>
            <a:ext cx="8670652" cy="470343"/>
          </a:xfrm>
          <a:prstGeom prst="parallelogram">
            <a:avLst>
              <a:gd name="adj" fmla="val 55859"/>
            </a:avLst>
          </a:prstGeom>
          <a:gradFill flip="none" rotWithShape="1">
            <a:gsLst>
              <a:gs pos="0">
                <a:srgbClr val="B8C4F6">
                  <a:alpha val="52000"/>
                </a:srgbClr>
              </a:gs>
              <a:gs pos="76000">
                <a:srgbClr val="1D42E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C4CBCA8-5362-E9B5-9DAA-C5FE687C3546}"/>
              </a:ext>
            </a:extLst>
          </p:cNvPr>
          <p:cNvGrpSpPr/>
          <p:nvPr/>
        </p:nvGrpSpPr>
        <p:grpSpPr>
          <a:xfrm>
            <a:off x="6632593" y="2459402"/>
            <a:ext cx="3570649" cy="665969"/>
            <a:chOff x="1572852" y="2209800"/>
            <a:chExt cx="3570649" cy="665969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317505C0-4AF6-FC06-466A-D101A3701A61}"/>
                </a:ext>
              </a:extLst>
            </p:cNvPr>
            <p:cNvSpPr/>
            <p:nvPr/>
          </p:nvSpPr>
          <p:spPr>
            <a:xfrm>
              <a:off x="1866900" y="2209800"/>
              <a:ext cx="3276601" cy="665969"/>
            </a:xfrm>
            <a:prstGeom prst="roundRect">
              <a:avLst>
                <a:gd name="adj" fmla="val 13349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1D42E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730AD314-6E49-33CA-173C-F07950D83930}"/>
                </a:ext>
              </a:extLst>
            </p:cNvPr>
            <p:cNvSpPr/>
            <p:nvPr/>
          </p:nvSpPr>
          <p:spPr>
            <a:xfrm>
              <a:off x="1572852" y="2295553"/>
              <a:ext cx="1109599" cy="49332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87000">
                  <a:srgbClr val="1D42E1"/>
                </a:gs>
              </a:gsLst>
              <a:lin ang="0" scaled="1"/>
            </a:gra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269F877-E58B-79BD-22D2-96298E0F8776}"/>
                </a:ext>
              </a:extLst>
            </p:cNvPr>
            <p:cNvSpPr txBox="1"/>
            <p:nvPr/>
          </p:nvSpPr>
          <p:spPr>
            <a:xfrm>
              <a:off x="1842763" y="2295553"/>
              <a:ext cx="6463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  <a:cs typeface="阿里巴巴普惠体 2.0 115 Black" panose="00020600040101010101" pitchFamily="18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71838DA-59BF-50AF-3F06-51EC5BEAF72A}"/>
                </a:ext>
              </a:extLst>
            </p:cNvPr>
            <p:cNvSpPr txBox="1"/>
            <p:nvPr/>
          </p:nvSpPr>
          <p:spPr>
            <a:xfrm>
              <a:off x="2849667" y="2260654"/>
              <a:ext cx="21202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/>
                <a:t>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232B3B8-7B86-F092-EFE0-034A418817CD}"/>
                </a:ext>
              </a:extLst>
            </p:cNvPr>
            <p:cNvSpPr txBox="1"/>
            <p:nvPr/>
          </p:nvSpPr>
          <p:spPr>
            <a:xfrm>
              <a:off x="2850921" y="2588974"/>
              <a:ext cx="2214358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334E0F0-F9C5-BFFE-30EC-48ACE0936D28}"/>
              </a:ext>
            </a:extLst>
          </p:cNvPr>
          <p:cNvGrpSpPr/>
          <p:nvPr/>
        </p:nvGrpSpPr>
        <p:grpSpPr>
          <a:xfrm>
            <a:off x="1739206" y="3791731"/>
            <a:ext cx="3570649" cy="665969"/>
            <a:chOff x="1572852" y="2209800"/>
            <a:chExt cx="3570649" cy="665969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8EBBA89-240F-CBBE-FE39-F283AA8DDA11}"/>
                </a:ext>
              </a:extLst>
            </p:cNvPr>
            <p:cNvSpPr/>
            <p:nvPr/>
          </p:nvSpPr>
          <p:spPr>
            <a:xfrm>
              <a:off x="1866900" y="2209800"/>
              <a:ext cx="3276601" cy="665969"/>
            </a:xfrm>
            <a:prstGeom prst="roundRect">
              <a:avLst>
                <a:gd name="adj" fmla="val 13349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1D42E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0B40E224-39A2-101D-87ED-49B5DB550EB0}"/>
                </a:ext>
              </a:extLst>
            </p:cNvPr>
            <p:cNvSpPr/>
            <p:nvPr/>
          </p:nvSpPr>
          <p:spPr>
            <a:xfrm>
              <a:off x="1572852" y="2295553"/>
              <a:ext cx="1109599" cy="49332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87000">
                  <a:srgbClr val="1D42E1"/>
                </a:gs>
              </a:gsLst>
              <a:lin ang="0" scaled="1"/>
            </a:gra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F02DB8D-B3DC-7F3C-1C4C-86B2C6BFE227}"/>
                </a:ext>
              </a:extLst>
            </p:cNvPr>
            <p:cNvSpPr txBox="1"/>
            <p:nvPr/>
          </p:nvSpPr>
          <p:spPr>
            <a:xfrm>
              <a:off x="1842763" y="2295553"/>
              <a:ext cx="64953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  <a:cs typeface="阿里巴巴普惠体 2.0 115 Black" panose="00020600040101010101" pitchFamily="18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1537FEB-0E51-B1F4-7D7A-9C26526C3A24}"/>
                </a:ext>
              </a:extLst>
            </p:cNvPr>
            <p:cNvSpPr txBox="1"/>
            <p:nvPr/>
          </p:nvSpPr>
          <p:spPr>
            <a:xfrm>
              <a:off x="2849667" y="2260654"/>
              <a:ext cx="21202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/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29A8C00-79B8-4D2A-9BA2-D569B9716089}"/>
                </a:ext>
              </a:extLst>
            </p:cNvPr>
            <p:cNvSpPr txBox="1"/>
            <p:nvPr/>
          </p:nvSpPr>
          <p:spPr>
            <a:xfrm>
              <a:off x="2850921" y="2588974"/>
              <a:ext cx="2214358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24A9F3E-0BE1-12E5-4D10-3F43B42E7E01}"/>
              </a:ext>
            </a:extLst>
          </p:cNvPr>
          <p:cNvGrpSpPr/>
          <p:nvPr/>
        </p:nvGrpSpPr>
        <p:grpSpPr>
          <a:xfrm>
            <a:off x="6632593" y="3791731"/>
            <a:ext cx="3570649" cy="665969"/>
            <a:chOff x="1572852" y="2209800"/>
            <a:chExt cx="3570649" cy="665969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0A9BB1EB-9250-17E0-9D9D-DF1B054D06E2}"/>
                </a:ext>
              </a:extLst>
            </p:cNvPr>
            <p:cNvSpPr/>
            <p:nvPr/>
          </p:nvSpPr>
          <p:spPr>
            <a:xfrm>
              <a:off x="1866900" y="2209800"/>
              <a:ext cx="3276601" cy="665969"/>
            </a:xfrm>
            <a:prstGeom prst="roundRect">
              <a:avLst>
                <a:gd name="adj" fmla="val 13349"/>
              </a:avLst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1D42E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D645FD87-D128-EA6C-0242-275A51096D16}"/>
                </a:ext>
              </a:extLst>
            </p:cNvPr>
            <p:cNvSpPr/>
            <p:nvPr/>
          </p:nvSpPr>
          <p:spPr>
            <a:xfrm>
              <a:off x="1572852" y="2295553"/>
              <a:ext cx="1109599" cy="49332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87000">
                  <a:srgbClr val="1D42E1"/>
                </a:gs>
              </a:gsLst>
              <a:lin ang="0" scaled="1"/>
            </a:gra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FAB52A4-15E8-1B3B-5215-77D96AF3F286}"/>
                </a:ext>
              </a:extLst>
            </p:cNvPr>
            <p:cNvSpPr txBox="1"/>
            <p:nvPr/>
          </p:nvSpPr>
          <p:spPr>
            <a:xfrm>
              <a:off x="1842763" y="2295553"/>
              <a:ext cx="65434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  <a:cs typeface="阿里巴巴普惠体 2.0 115 Black" panose="00020600040101010101" pitchFamily="18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AE6593F-2F28-B500-029A-0559573CCCF5}"/>
                </a:ext>
              </a:extLst>
            </p:cNvPr>
            <p:cNvSpPr txBox="1"/>
            <p:nvPr/>
          </p:nvSpPr>
          <p:spPr>
            <a:xfrm>
              <a:off x="2849667" y="2260654"/>
              <a:ext cx="21202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/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6D91019-C194-FF77-4BD8-8D59E8EE20DE}"/>
                </a:ext>
              </a:extLst>
            </p:cNvPr>
            <p:cNvSpPr txBox="1"/>
            <p:nvPr/>
          </p:nvSpPr>
          <p:spPr>
            <a:xfrm>
              <a:off x="2850921" y="2588974"/>
              <a:ext cx="2214358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36316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6" name="文本框 1625">
            <a:extLst>
              <a:ext uri="{FF2B5EF4-FFF2-40B4-BE49-F238E27FC236}">
                <a16:creationId xmlns:a16="http://schemas.microsoft.com/office/drawing/2014/main" id="{7D49AE97-AD05-DB0E-D871-CEA902C8D829}"/>
              </a:ext>
            </a:extLst>
          </p:cNvPr>
          <p:cNvSpPr txBox="1"/>
          <p:nvPr/>
        </p:nvSpPr>
        <p:spPr>
          <a:xfrm>
            <a:off x="959708" y="307191"/>
            <a:ext cx="37142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638" name="文本框 1637">
            <a:extLst>
              <a:ext uri="{FF2B5EF4-FFF2-40B4-BE49-F238E27FC236}">
                <a16:creationId xmlns:a16="http://schemas.microsoft.com/office/drawing/2014/main" id="{A76E99A7-2811-61C2-9CEE-39B9BDFA61B5}"/>
              </a:ext>
            </a:extLst>
          </p:cNvPr>
          <p:cNvSpPr txBox="1"/>
          <p:nvPr/>
        </p:nvSpPr>
        <p:spPr>
          <a:xfrm>
            <a:off x="302156" y="260707"/>
            <a:ext cx="721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Shape 1290">
            <a:extLst>
              <a:ext uri="{FF2B5EF4-FFF2-40B4-BE49-F238E27FC236}">
                <a16:creationId xmlns:a16="http://schemas.microsoft.com/office/drawing/2014/main" id="{D1B258B2-A9E0-D8E6-8BB0-CE510D68163A}"/>
              </a:ext>
            </a:extLst>
          </p:cNvPr>
          <p:cNvSpPr/>
          <p:nvPr/>
        </p:nvSpPr>
        <p:spPr>
          <a:xfrm>
            <a:off x="1979658" y="1596632"/>
            <a:ext cx="559828" cy="559828"/>
          </a:xfrm>
          <a:prstGeom prst="rect">
            <a:avLst/>
          </a:pr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240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4" name="Group 1293">
            <a:extLst>
              <a:ext uri="{FF2B5EF4-FFF2-40B4-BE49-F238E27FC236}">
                <a16:creationId xmlns:a16="http://schemas.microsoft.com/office/drawing/2014/main" id="{1313B133-A57B-B6A5-8C28-124BBFD1A2DA}"/>
              </a:ext>
            </a:extLst>
          </p:cNvPr>
          <p:cNvGrpSpPr/>
          <p:nvPr/>
        </p:nvGrpSpPr>
        <p:grpSpPr>
          <a:xfrm>
            <a:off x="2148077" y="1754771"/>
            <a:ext cx="222989" cy="243550"/>
            <a:chOff x="0" y="0"/>
            <a:chExt cx="495252" cy="540918"/>
          </a:xfrm>
        </p:grpSpPr>
        <p:sp>
          <p:nvSpPr>
            <p:cNvPr id="5" name="Shape 1291">
              <a:extLst>
                <a:ext uri="{FF2B5EF4-FFF2-40B4-BE49-F238E27FC236}">
                  <a16:creationId xmlns:a16="http://schemas.microsoft.com/office/drawing/2014/main" id="{85458919-4CAD-8CFC-2616-29DA5F8B68CF}"/>
                </a:ext>
              </a:extLst>
            </p:cNvPr>
            <p:cNvSpPr/>
            <p:nvPr/>
          </p:nvSpPr>
          <p:spPr>
            <a:xfrm>
              <a:off x="107933" y="0"/>
              <a:ext cx="270131" cy="2701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4" y="18436"/>
                  </a:moveTo>
                  <a:cubicBezTo>
                    <a:pt x="5273" y="20546"/>
                    <a:pt x="7818" y="21600"/>
                    <a:pt x="10800" y="21600"/>
                  </a:cubicBezTo>
                  <a:cubicBezTo>
                    <a:pt x="13782" y="21600"/>
                    <a:pt x="16327" y="20546"/>
                    <a:pt x="18436" y="18436"/>
                  </a:cubicBezTo>
                  <a:cubicBezTo>
                    <a:pt x="20546" y="16327"/>
                    <a:pt x="21600" y="13782"/>
                    <a:pt x="21600" y="10800"/>
                  </a:cubicBezTo>
                  <a:cubicBezTo>
                    <a:pt x="21600" y="7818"/>
                    <a:pt x="20546" y="5273"/>
                    <a:pt x="18436" y="3164"/>
                  </a:cubicBezTo>
                  <a:cubicBezTo>
                    <a:pt x="16327" y="1054"/>
                    <a:pt x="13782" y="0"/>
                    <a:pt x="10800" y="0"/>
                  </a:cubicBezTo>
                  <a:cubicBezTo>
                    <a:pt x="7818" y="0"/>
                    <a:pt x="5273" y="1055"/>
                    <a:pt x="3164" y="3164"/>
                  </a:cubicBezTo>
                  <a:cubicBezTo>
                    <a:pt x="1055" y="5273"/>
                    <a:pt x="0" y="7818"/>
                    <a:pt x="0" y="10800"/>
                  </a:cubicBezTo>
                  <a:cubicBezTo>
                    <a:pt x="0" y="13782"/>
                    <a:pt x="1055" y="16327"/>
                    <a:pt x="3164" y="18436"/>
                  </a:cubicBezTo>
                  <a:cubicBezTo>
                    <a:pt x="3164" y="18436"/>
                    <a:pt x="3164" y="18436"/>
                    <a:pt x="3164" y="1843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pPr>
              <a:endParaRPr sz="4500">
                <a:cs typeface="+mn-ea"/>
                <a:sym typeface="+mn-lt"/>
              </a:endParaRPr>
            </a:p>
          </p:txBody>
        </p:sp>
        <p:sp>
          <p:nvSpPr>
            <p:cNvPr id="6" name="Shape 1292">
              <a:extLst>
                <a:ext uri="{FF2B5EF4-FFF2-40B4-BE49-F238E27FC236}">
                  <a16:creationId xmlns:a16="http://schemas.microsoft.com/office/drawing/2014/main" id="{AA4FE4BD-8C7F-303A-D333-55A1E32E9E6C}"/>
                </a:ext>
              </a:extLst>
            </p:cNvPr>
            <p:cNvSpPr/>
            <p:nvPr/>
          </p:nvSpPr>
          <p:spPr>
            <a:xfrm>
              <a:off x="0" y="248248"/>
              <a:ext cx="495253" cy="292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32" y="9360"/>
                  </a:moveTo>
                  <a:cubicBezTo>
                    <a:pt x="21225" y="8347"/>
                    <a:pt x="21089" y="7408"/>
                    <a:pt x="20925" y="6543"/>
                  </a:cubicBezTo>
                  <a:cubicBezTo>
                    <a:pt x="20761" y="5678"/>
                    <a:pt x="20542" y="4834"/>
                    <a:pt x="20266" y="4011"/>
                  </a:cubicBezTo>
                  <a:cubicBezTo>
                    <a:pt x="19989" y="3190"/>
                    <a:pt x="19673" y="2489"/>
                    <a:pt x="19314" y="1909"/>
                  </a:cubicBezTo>
                  <a:cubicBezTo>
                    <a:pt x="18957" y="1329"/>
                    <a:pt x="18519" y="867"/>
                    <a:pt x="18002" y="520"/>
                  </a:cubicBezTo>
                  <a:cubicBezTo>
                    <a:pt x="17487" y="175"/>
                    <a:pt x="16916" y="0"/>
                    <a:pt x="16292" y="0"/>
                  </a:cubicBezTo>
                  <a:cubicBezTo>
                    <a:pt x="16190" y="0"/>
                    <a:pt x="15970" y="187"/>
                    <a:pt x="15632" y="559"/>
                  </a:cubicBezTo>
                  <a:cubicBezTo>
                    <a:pt x="15295" y="931"/>
                    <a:pt x="14922" y="1348"/>
                    <a:pt x="14512" y="1805"/>
                  </a:cubicBezTo>
                  <a:cubicBezTo>
                    <a:pt x="14103" y="2264"/>
                    <a:pt x="13557" y="2680"/>
                    <a:pt x="12871" y="3051"/>
                  </a:cubicBezTo>
                  <a:cubicBezTo>
                    <a:pt x="12185" y="3423"/>
                    <a:pt x="11496" y="3610"/>
                    <a:pt x="10800" y="3610"/>
                  </a:cubicBezTo>
                  <a:cubicBezTo>
                    <a:pt x="10104" y="3610"/>
                    <a:pt x="9414" y="3423"/>
                    <a:pt x="8729" y="3051"/>
                  </a:cubicBezTo>
                  <a:cubicBezTo>
                    <a:pt x="8043" y="2680"/>
                    <a:pt x="7496" y="2264"/>
                    <a:pt x="7087" y="1805"/>
                  </a:cubicBezTo>
                  <a:cubicBezTo>
                    <a:pt x="6678" y="1348"/>
                    <a:pt x="6304" y="931"/>
                    <a:pt x="5967" y="559"/>
                  </a:cubicBezTo>
                  <a:cubicBezTo>
                    <a:pt x="5630" y="187"/>
                    <a:pt x="5410" y="0"/>
                    <a:pt x="5308" y="0"/>
                  </a:cubicBezTo>
                  <a:cubicBezTo>
                    <a:pt x="4684" y="0"/>
                    <a:pt x="4113" y="175"/>
                    <a:pt x="3597" y="520"/>
                  </a:cubicBezTo>
                  <a:cubicBezTo>
                    <a:pt x="3081" y="867"/>
                    <a:pt x="2643" y="1329"/>
                    <a:pt x="2286" y="1909"/>
                  </a:cubicBezTo>
                  <a:cubicBezTo>
                    <a:pt x="1927" y="2488"/>
                    <a:pt x="1611" y="3190"/>
                    <a:pt x="1334" y="4011"/>
                  </a:cubicBezTo>
                  <a:cubicBezTo>
                    <a:pt x="1058" y="4834"/>
                    <a:pt x="839" y="5678"/>
                    <a:pt x="675" y="6543"/>
                  </a:cubicBezTo>
                  <a:cubicBezTo>
                    <a:pt x="511" y="7408"/>
                    <a:pt x="375" y="8347"/>
                    <a:pt x="268" y="9360"/>
                  </a:cubicBezTo>
                  <a:cubicBezTo>
                    <a:pt x="161" y="10371"/>
                    <a:pt x="89" y="11314"/>
                    <a:pt x="53" y="12189"/>
                  </a:cubicBezTo>
                  <a:cubicBezTo>
                    <a:pt x="17" y="13063"/>
                    <a:pt x="0" y="13959"/>
                    <a:pt x="0" y="14877"/>
                  </a:cubicBezTo>
                  <a:cubicBezTo>
                    <a:pt x="0" y="16953"/>
                    <a:pt x="372" y="18593"/>
                    <a:pt x="1119" y="19795"/>
                  </a:cubicBezTo>
                  <a:cubicBezTo>
                    <a:pt x="1866" y="20998"/>
                    <a:pt x="2858" y="21600"/>
                    <a:pt x="4096" y="21600"/>
                  </a:cubicBezTo>
                  <a:lnTo>
                    <a:pt x="17504" y="21600"/>
                  </a:lnTo>
                  <a:cubicBezTo>
                    <a:pt x="18741" y="21600"/>
                    <a:pt x="19734" y="20998"/>
                    <a:pt x="20480" y="19795"/>
                  </a:cubicBezTo>
                  <a:cubicBezTo>
                    <a:pt x="21227" y="18593"/>
                    <a:pt x="21600" y="16953"/>
                    <a:pt x="21600" y="14877"/>
                  </a:cubicBezTo>
                  <a:cubicBezTo>
                    <a:pt x="21600" y="13959"/>
                    <a:pt x="21582" y="13063"/>
                    <a:pt x="21547" y="12189"/>
                  </a:cubicBezTo>
                  <a:cubicBezTo>
                    <a:pt x="21511" y="11314"/>
                    <a:pt x="21439" y="10371"/>
                    <a:pt x="21332" y="9360"/>
                  </a:cubicBezTo>
                  <a:cubicBezTo>
                    <a:pt x="21332" y="9360"/>
                    <a:pt x="21332" y="9360"/>
                    <a:pt x="21332" y="936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pPr>
              <a:endParaRPr sz="4500">
                <a:cs typeface="+mn-ea"/>
                <a:sym typeface="+mn-lt"/>
              </a:endParaRPr>
            </a:p>
          </p:txBody>
        </p:sp>
      </p:grpSp>
      <p:sp>
        <p:nvSpPr>
          <p:cNvPr id="7" name="Shape 1319">
            <a:extLst>
              <a:ext uri="{FF2B5EF4-FFF2-40B4-BE49-F238E27FC236}">
                <a16:creationId xmlns:a16="http://schemas.microsoft.com/office/drawing/2014/main" id="{64977448-245F-48E9-EE8E-74ACB819BC2A}"/>
              </a:ext>
            </a:extLst>
          </p:cNvPr>
          <p:cNvSpPr/>
          <p:nvPr/>
        </p:nvSpPr>
        <p:spPr>
          <a:xfrm flipV="1">
            <a:off x="2537829" y="1875543"/>
            <a:ext cx="1382493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miter lim="400000"/>
            <a:tailEnd type="triangle"/>
          </a:ln>
        </p:spPr>
        <p:txBody>
          <a:bodyPr lIns="53565" tIns="53565" rIns="53565" bIns="53565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sz="4500">
              <a:cs typeface="+mn-ea"/>
              <a:sym typeface="+mn-lt"/>
            </a:endParaRPr>
          </a:p>
        </p:txBody>
      </p:sp>
      <p:sp>
        <p:nvSpPr>
          <p:cNvPr id="8" name="Shape 1320">
            <a:extLst>
              <a:ext uri="{FF2B5EF4-FFF2-40B4-BE49-F238E27FC236}">
                <a16:creationId xmlns:a16="http://schemas.microsoft.com/office/drawing/2014/main" id="{58BF6826-FED5-37ED-FD36-A227C09AA1BC}"/>
              </a:ext>
            </a:extLst>
          </p:cNvPr>
          <p:cNvSpPr/>
          <p:nvPr/>
        </p:nvSpPr>
        <p:spPr>
          <a:xfrm flipV="1">
            <a:off x="4756256" y="1875543"/>
            <a:ext cx="1382493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miter lim="400000"/>
            <a:tailEnd type="triangle"/>
          </a:ln>
        </p:spPr>
        <p:txBody>
          <a:bodyPr lIns="53565" tIns="53565" rIns="53565" bIns="53565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sz="4500">
              <a:cs typeface="+mn-ea"/>
              <a:sym typeface="+mn-lt"/>
            </a:endParaRPr>
          </a:p>
        </p:txBody>
      </p:sp>
      <p:sp>
        <p:nvSpPr>
          <p:cNvPr id="9" name="Shape 1321">
            <a:extLst>
              <a:ext uri="{FF2B5EF4-FFF2-40B4-BE49-F238E27FC236}">
                <a16:creationId xmlns:a16="http://schemas.microsoft.com/office/drawing/2014/main" id="{29F586DE-8DB0-718B-097B-5D402BA9F2D1}"/>
              </a:ext>
            </a:extLst>
          </p:cNvPr>
          <p:cNvSpPr/>
          <p:nvPr/>
        </p:nvSpPr>
        <p:spPr>
          <a:xfrm flipV="1">
            <a:off x="6974684" y="1875543"/>
            <a:ext cx="1382493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miter lim="400000"/>
            <a:tailEnd type="triangle"/>
          </a:ln>
        </p:spPr>
        <p:txBody>
          <a:bodyPr lIns="53565" tIns="53565" rIns="53565" bIns="53565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sz="4500">
              <a:cs typeface="+mn-ea"/>
              <a:sym typeface="+mn-lt"/>
            </a:endParaRPr>
          </a:p>
        </p:txBody>
      </p:sp>
      <p:sp>
        <p:nvSpPr>
          <p:cNvPr id="10" name="Shape 1322">
            <a:extLst>
              <a:ext uri="{FF2B5EF4-FFF2-40B4-BE49-F238E27FC236}">
                <a16:creationId xmlns:a16="http://schemas.microsoft.com/office/drawing/2014/main" id="{7D6070E3-EAEB-7924-6378-512BC27E4B5B}"/>
              </a:ext>
            </a:extLst>
          </p:cNvPr>
          <p:cNvSpPr/>
          <p:nvPr/>
        </p:nvSpPr>
        <p:spPr>
          <a:xfrm flipH="1">
            <a:off x="2817247" y="4282232"/>
            <a:ext cx="1382493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miter lim="400000"/>
            <a:tailEnd type="triangle"/>
          </a:ln>
        </p:spPr>
        <p:txBody>
          <a:bodyPr lIns="53565" tIns="53565" rIns="53565" bIns="53565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sz="4500">
              <a:cs typeface="+mn-ea"/>
              <a:sym typeface="+mn-lt"/>
            </a:endParaRPr>
          </a:p>
        </p:txBody>
      </p:sp>
      <p:sp>
        <p:nvSpPr>
          <p:cNvPr id="11" name="Shape 1323">
            <a:extLst>
              <a:ext uri="{FF2B5EF4-FFF2-40B4-BE49-F238E27FC236}">
                <a16:creationId xmlns:a16="http://schemas.microsoft.com/office/drawing/2014/main" id="{4FE4C1E2-CB8B-CF9A-69AD-AABDAAC4FB20}"/>
              </a:ext>
            </a:extLst>
          </p:cNvPr>
          <p:cNvSpPr/>
          <p:nvPr/>
        </p:nvSpPr>
        <p:spPr>
          <a:xfrm flipH="1">
            <a:off x="5035673" y="4282232"/>
            <a:ext cx="1382493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miter lim="400000"/>
            <a:tailEnd type="triangle"/>
          </a:ln>
        </p:spPr>
        <p:txBody>
          <a:bodyPr lIns="53565" tIns="53565" rIns="53565" bIns="53565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sz="4500">
              <a:cs typeface="+mn-ea"/>
              <a:sym typeface="+mn-lt"/>
            </a:endParaRPr>
          </a:p>
        </p:txBody>
      </p:sp>
      <p:sp>
        <p:nvSpPr>
          <p:cNvPr id="12" name="Shape 1324">
            <a:extLst>
              <a:ext uri="{FF2B5EF4-FFF2-40B4-BE49-F238E27FC236}">
                <a16:creationId xmlns:a16="http://schemas.microsoft.com/office/drawing/2014/main" id="{0155EF77-26B1-17AC-8225-3D83E216FE66}"/>
              </a:ext>
            </a:extLst>
          </p:cNvPr>
          <p:cNvSpPr/>
          <p:nvPr/>
        </p:nvSpPr>
        <p:spPr>
          <a:xfrm flipH="1">
            <a:off x="7254099" y="4282232"/>
            <a:ext cx="1380839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miter lim="400000"/>
            <a:tailEnd type="triangle"/>
          </a:ln>
        </p:spPr>
        <p:txBody>
          <a:bodyPr lIns="53565" tIns="53565" rIns="53565" bIns="53565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sz="4500">
              <a:cs typeface="+mn-ea"/>
              <a:sym typeface="+mn-lt"/>
            </a:endParaRPr>
          </a:p>
        </p:txBody>
      </p:sp>
      <p:sp>
        <p:nvSpPr>
          <p:cNvPr id="13" name="Shape 1325">
            <a:extLst>
              <a:ext uri="{FF2B5EF4-FFF2-40B4-BE49-F238E27FC236}">
                <a16:creationId xmlns:a16="http://schemas.microsoft.com/office/drawing/2014/main" id="{697C64CA-46B2-25D2-CAFC-4A7DE452A86A}"/>
              </a:ext>
            </a:extLst>
          </p:cNvPr>
          <p:cNvSpPr/>
          <p:nvPr/>
        </p:nvSpPr>
        <p:spPr>
          <a:xfrm flipV="1">
            <a:off x="9192327" y="1875543"/>
            <a:ext cx="169663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miter lim="400000"/>
          </a:ln>
        </p:spPr>
        <p:txBody>
          <a:bodyPr lIns="53565" tIns="53565" rIns="53565" bIns="53565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sz="4500">
              <a:cs typeface="+mn-ea"/>
              <a:sym typeface="+mn-lt"/>
            </a:endParaRPr>
          </a:p>
        </p:txBody>
      </p:sp>
      <p:sp>
        <p:nvSpPr>
          <p:cNvPr id="14" name="Shape 1326">
            <a:extLst>
              <a:ext uri="{FF2B5EF4-FFF2-40B4-BE49-F238E27FC236}">
                <a16:creationId xmlns:a16="http://schemas.microsoft.com/office/drawing/2014/main" id="{53CFECB2-0799-5C93-0344-DD6C2C8114FA}"/>
              </a:ext>
            </a:extLst>
          </p:cNvPr>
          <p:cNvSpPr/>
          <p:nvPr/>
        </p:nvSpPr>
        <p:spPr>
          <a:xfrm>
            <a:off x="10887779" y="1886099"/>
            <a:ext cx="0" cy="240185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miter lim="400000"/>
          </a:ln>
        </p:spPr>
        <p:txBody>
          <a:bodyPr lIns="53565" tIns="53565" rIns="53565" bIns="53565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sz="4500">
              <a:cs typeface="+mn-ea"/>
              <a:sym typeface="+mn-lt"/>
            </a:endParaRPr>
          </a:p>
        </p:txBody>
      </p:sp>
      <p:sp>
        <p:nvSpPr>
          <p:cNvPr id="15" name="Shape 1327">
            <a:extLst>
              <a:ext uri="{FF2B5EF4-FFF2-40B4-BE49-F238E27FC236}">
                <a16:creationId xmlns:a16="http://schemas.microsoft.com/office/drawing/2014/main" id="{0453F139-CA34-BEC2-77C3-83E2DD7EA17B}"/>
              </a:ext>
            </a:extLst>
          </p:cNvPr>
          <p:cNvSpPr/>
          <p:nvPr/>
        </p:nvSpPr>
        <p:spPr>
          <a:xfrm flipH="1">
            <a:off x="9472527" y="4282232"/>
            <a:ext cx="141548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miter lim="400000"/>
            <a:tailEnd type="triangle"/>
          </a:ln>
        </p:spPr>
        <p:txBody>
          <a:bodyPr lIns="53565" tIns="53565" rIns="53565" bIns="53565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sz="4500">
              <a:cs typeface="+mn-ea"/>
              <a:sym typeface="+mn-lt"/>
            </a:endParaRPr>
          </a:p>
        </p:txBody>
      </p:sp>
      <p:sp>
        <p:nvSpPr>
          <p:cNvPr id="16" name="Shape 1328">
            <a:extLst>
              <a:ext uri="{FF2B5EF4-FFF2-40B4-BE49-F238E27FC236}">
                <a16:creationId xmlns:a16="http://schemas.microsoft.com/office/drawing/2014/main" id="{8EAA240C-AC91-789E-5794-BFD129CDF29B}"/>
              </a:ext>
            </a:extLst>
          </p:cNvPr>
          <p:cNvSpPr/>
          <p:nvPr/>
        </p:nvSpPr>
        <p:spPr>
          <a:xfrm flipH="1">
            <a:off x="1283297" y="4282232"/>
            <a:ext cx="702121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miter lim="400000"/>
          </a:ln>
        </p:spPr>
        <p:txBody>
          <a:bodyPr lIns="53565" tIns="53565" rIns="53565" bIns="53565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sz="4500">
              <a:cs typeface="+mn-ea"/>
              <a:sym typeface="+mn-lt"/>
            </a:endParaRPr>
          </a:p>
        </p:txBody>
      </p:sp>
      <p:sp>
        <p:nvSpPr>
          <p:cNvPr id="17" name="Shape 1329">
            <a:extLst>
              <a:ext uri="{FF2B5EF4-FFF2-40B4-BE49-F238E27FC236}">
                <a16:creationId xmlns:a16="http://schemas.microsoft.com/office/drawing/2014/main" id="{13376C1F-046F-1AB7-1716-6D580DA681B5}"/>
              </a:ext>
            </a:extLst>
          </p:cNvPr>
          <p:cNvSpPr/>
          <p:nvPr/>
        </p:nvSpPr>
        <p:spPr>
          <a:xfrm flipV="1">
            <a:off x="1285785" y="1875544"/>
            <a:ext cx="0" cy="241240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miter lim="400000"/>
          </a:ln>
        </p:spPr>
        <p:txBody>
          <a:bodyPr lIns="53565" tIns="53565" rIns="53565" bIns="53565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sz="4500">
              <a:cs typeface="+mn-ea"/>
              <a:sym typeface="+mn-lt"/>
            </a:endParaRPr>
          </a:p>
        </p:txBody>
      </p:sp>
      <p:sp>
        <p:nvSpPr>
          <p:cNvPr id="18" name="Shape 1330">
            <a:extLst>
              <a:ext uri="{FF2B5EF4-FFF2-40B4-BE49-F238E27FC236}">
                <a16:creationId xmlns:a16="http://schemas.microsoft.com/office/drawing/2014/main" id="{DD6430FB-F9B4-8F63-C4F2-BED9CC44D9B6}"/>
              </a:ext>
            </a:extLst>
          </p:cNvPr>
          <p:cNvSpPr/>
          <p:nvPr/>
        </p:nvSpPr>
        <p:spPr>
          <a:xfrm>
            <a:off x="1279776" y="1875543"/>
            <a:ext cx="42212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miter lim="400000"/>
            <a:tailEnd type="triangle"/>
          </a:ln>
        </p:spPr>
        <p:txBody>
          <a:bodyPr lIns="53565" tIns="53565" rIns="53565" bIns="53565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sz="4500">
              <a:cs typeface="+mn-ea"/>
              <a:sym typeface="+mn-lt"/>
            </a:endParaRPr>
          </a:p>
        </p:txBody>
      </p:sp>
      <p:sp>
        <p:nvSpPr>
          <p:cNvPr id="20" name="Shape 1331">
            <a:extLst>
              <a:ext uri="{FF2B5EF4-FFF2-40B4-BE49-F238E27FC236}">
                <a16:creationId xmlns:a16="http://schemas.microsoft.com/office/drawing/2014/main" id="{BD45712D-8356-4731-8CBA-65442C056FC6}"/>
              </a:ext>
            </a:extLst>
          </p:cNvPr>
          <p:cNvSpPr/>
          <p:nvPr/>
        </p:nvSpPr>
        <p:spPr>
          <a:xfrm>
            <a:off x="4198083" y="1596632"/>
            <a:ext cx="559828" cy="559828"/>
          </a:xfrm>
          <a:prstGeom prst="rect">
            <a:avLst/>
          </a:prstGeom>
          <a:solidFill>
            <a:srgbClr val="525253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240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21" name="Group 1334">
            <a:extLst>
              <a:ext uri="{FF2B5EF4-FFF2-40B4-BE49-F238E27FC236}">
                <a16:creationId xmlns:a16="http://schemas.microsoft.com/office/drawing/2014/main" id="{EEFCF3B2-AF3E-E548-D7A2-24DAC7BB3435}"/>
              </a:ext>
            </a:extLst>
          </p:cNvPr>
          <p:cNvGrpSpPr/>
          <p:nvPr/>
        </p:nvGrpSpPr>
        <p:grpSpPr>
          <a:xfrm>
            <a:off x="4401876" y="1769758"/>
            <a:ext cx="151250" cy="213576"/>
            <a:chOff x="0" y="0"/>
            <a:chExt cx="335921" cy="474344"/>
          </a:xfrm>
        </p:grpSpPr>
        <p:sp>
          <p:nvSpPr>
            <p:cNvPr id="22" name="Shape 1332">
              <a:extLst>
                <a:ext uri="{FF2B5EF4-FFF2-40B4-BE49-F238E27FC236}">
                  <a16:creationId xmlns:a16="http://schemas.microsoft.com/office/drawing/2014/main" id="{3CB75016-C4BA-29D8-91AB-56167242F0F2}"/>
                </a:ext>
              </a:extLst>
            </p:cNvPr>
            <p:cNvSpPr/>
            <p:nvPr/>
          </p:nvSpPr>
          <p:spPr>
            <a:xfrm>
              <a:off x="0" y="42435"/>
              <a:ext cx="335922" cy="431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1" y="0"/>
                  </a:moveTo>
                  <a:lnTo>
                    <a:pt x="17589" y="3600"/>
                  </a:lnTo>
                  <a:lnTo>
                    <a:pt x="4011" y="3600"/>
                  </a:lnTo>
                  <a:lnTo>
                    <a:pt x="2159" y="0"/>
                  </a:lnTo>
                  <a:cubicBezTo>
                    <a:pt x="972" y="0"/>
                    <a:pt x="0" y="756"/>
                    <a:pt x="0" y="1679"/>
                  </a:cubicBezTo>
                  <a:lnTo>
                    <a:pt x="0" y="19921"/>
                  </a:lnTo>
                  <a:cubicBezTo>
                    <a:pt x="0" y="20844"/>
                    <a:pt x="972" y="21600"/>
                    <a:pt x="2159" y="21600"/>
                  </a:cubicBezTo>
                  <a:lnTo>
                    <a:pt x="19441" y="21600"/>
                  </a:lnTo>
                  <a:cubicBezTo>
                    <a:pt x="20628" y="21600"/>
                    <a:pt x="21600" y="20844"/>
                    <a:pt x="21600" y="19921"/>
                  </a:cubicBezTo>
                  <a:lnTo>
                    <a:pt x="21600" y="1679"/>
                  </a:lnTo>
                  <a:cubicBezTo>
                    <a:pt x="21600" y="756"/>
                    <a:pt x="20628" y="0"/>
                    <a:pt x="1944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pPr>
              <a:endParaRPr sz="4500">
                <a:cs typeface="+mn-ea"/>
                <a:sym typeface="+mn-lt"/>
              </a:endParaRPr>
            </a:p>
          </p:txBody>
        </p:sp>
        <p:sp>
          <p:nvSpPr>
            <p:cNvPr id="23" name="Shape 1333">
              <a:extLst>
                <a:ext uri="{FF2B5EF4-FFF2-40B4-BE49-F238E27FC236}">
                  <a16:creationId xmlns:a16="http://schemas.microsoft.com/office/drawing/2014/main" id="{DB206696-1EB5-9E7A-3BD2-323F6E42C2C4}"/>
                </a:ext>
              </a:extLst>
            </p:cNvPr>
            <p:cNvSpPr/>
            <p:nvPr/>
          </p:nvSpPr>
          <p:spPr>
            <a:xfrm>
              <a:off x="59175" y="0"/>
              <a:ext cx="215954" cy="959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1" y="21600"/>
                  </a:moveTo>
                  <a:lnTo>
                    <a:pt x="21600" y="10800"/>
                  </a:lnTo>
                  <a:lnTo>
                    <a:pt x="16369" y="10800"/>
                  </a:lnTo>
                  <a:lnTo>
                    <a:pt x="14641" y="0"/>
                  </a:lnTo>
                  <a:lnTo>
                    <a:pt x="6959" y="0"/>
                  </a:lnTo>
                  <a:lnTo>
                    <a:pt x="5231" y="10800"/>
                  </a:lnTo>
                  <a:lnTo>
                    <a:pt x="0" y="10800"/>
                  </a:lnTo>
                  <a:lnTo>
                    <a:pt x="2159" y="21600"/>
                  </a:lnTo>
                  <a:cubicBezTo>
                    <a:pt x="2159" y="21600"/>
                    <a:pt x="19441" y="21600"/>
                    <a:pt x="19441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pPr>
              <a:endParaRPr sz="4500">
                <a:cs typeface="+mn-ea"/>
                <a:sym typeface="+mn-lt"/>
              </a:endParaRPr>
            </a:p>
          </p:txBody>
        </p:sp>
      </p:grpSp>
      <p:sp>
        <p:nvSpPr>
          <p:cNvPr id="25" name="Shape 1336">
            <a:extLst>
              <a:ext uri="{FF2B5EF4-FFF2-40B4-BE49-F238E27FC236}">
                <a16:creationId xmlns:a16="http://schemas.microsoft.com/office/drawing/2014/main" id="{9CF8E493-45F8-C239-B14B-5895C44607BF}"/>
              </a:ext>
            </a:extLst>
          </p:cNvPr>
          <p:cNvSpPr/>
          <p:nvPr/>
        </p:nvSpPr>
        <p:spPr>
          <a:xfrm>
            <a:off x="6416510" y="1596632"/>
            <a:ext cx="559828" cy="559828"/>
          </a:xfrm>
          <a:prstGeom prst="rect">
            <a:avLst/>
          </a:pr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2400">
              <a:solidFill>
                <a:schemeClr val="lt1"/>
              </a:solidFill>
              <a:sym typeface="+mn-lt"/>
            </a:endParaRPr>
          </a:p>
        </p:txBody>
      </p:sp>
      <p:sp>
        <p:nvSpPr>
          <p:cNvPr id="26" name="Shape 1337" descr="D:\51PPT模板网\51pptmoban.com\图片.jpg">
            <a:extLst>
              <a:ext uri="{FF2B5EF4-FFF2-40B4-BE49-F238E27FC236}">
                <a16:creationId xmlns:a16="http://schemas.microsoft.com/office/drawing/2014/main" id="{C18E9D93-F454-C60F-6915-24F10B33B6AE}"/>
              </a:ext>
            </a:extLst>
          </p:cNvPr>
          <p:cNvSpPr/>
          <p:nvPr/>
        </p:nvSpPr>
        <p:spPr>
          <a:xfrm>
            <a:off x="6589636" y="1769758"/>
            <a:ext cx="213576" cy="2135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14" h="20814" extrusionOk="0">
                <a:moveTo>
                  <a:pt x="16063" y="4751"/>
                </a:moveTo>
                <a:cubicBezTo>
                  <a:pt x="14562" y="3251"/>
                  <a:pt x="14186" y="1270"/>
                  <a:pt x="14318" y="1137"/>
                </a:cubicBezTo>
                <a:cubicBezTo>
                  <a:pt x="14452" y="1003"/>
                  <a:pt x="16354" y="1458"/>
                  <a:pt x="17856" y="2959"/>
                </a:cubicBezTo>
                <a:cubicBezTo>
                  <a:pt x="19356" y="4460"/>
                  <a:pt x="19807" y="6366"/>
                  <a:pt x="19677" y="6496"/>
                </a:cubicBezTo>
                <a:cubicBezTo>
                  <a:pt x="19548" y="6625"/>
                  <a:pt x="17564" y="6252"/>
                  <a:pt x="16063" y="4751"/>
                </a:cubicBezTo>
                <a:close/>
                <a:moveTo>
                  <a:pt x="8257" y="11610"/>
                </a:moveTo>
                <a:cubicBezTo>
                  <a:pt x="7827" y="11179"/>
                  <a:pt x="7967" y="10342"/>
                  <a:pt x="8569" y="9739"/>
                </a:cubicBezTo>
                <a:cubicBezTo>
                  <a:pt x="9172" y="9137"/>
                  <a:pt x="10009" y="8997"/>
                  <a:pt x="10440" y="9428"/>
                </a:cubicBezTo>
                <a:cubicBezTo>
                  <a:pt x="10869" y="9858"/>
                  <a:pt x="10730" y="10696"/>
                  <a:pt x="10128" y="11298"/>
                </a:cubicBezTo>
                <a:cubicBezTo>
                  <a:pt x="9526" y="11900"/>
                  <a:pt x="8687" y="12040"/>
                  <a:pt x="8257" y="11610"/>
                </a:cubicBezTo>
                <a:close/>
                <a:moveTo>
                  <a:pt x="18634" y="2180"/>
                </a:moveTo>
                <a:cubicBezTo>
                  <a:pt x="16698" y="243"/>
                  <a:pt x="14265" y="-466"/>
                  <a:pt x="13491" y="308"/>
                </a:cubicBezTo>
                <a:lnTo>
                  <a:pt x="10372" y="3426"/>
                </a:lnTo>
                <a:cubicBezTo>
                  <a:pt x="9900" y="3899"/>
                  <a:pt x="9488" y="5482"/>
                  <a:pt x="9676" y="7085"/>
                </a:cubicBezTo>
                <a:lnTo>
                  <a:pt x="240" y="16521"/>
                </a:lnTo>
                <a:cubicBezTo>
                  <a:pt x="-320" y="17081"/>
                  <a:pt x="134" y="18442"/>
                  <a:pt x="1253" y="19561"/>
                </a:cubicBezTo>
                <a:cubicBezTo>
                  <a:pt x="2373" y="20681"/>
                  <a:pt x="3733" y="21134"/>
                  <a:pt x="4293" y="20574"/>
                </a:cubicBezTo>
                <a:lnTo>
                  <a:pt x="13729" y="11138"/>
                </a:lnTo>
                <a:cubicBezTo>
                  <a:pt x="15332" y="11327"/>
                  <a:pt x="16915" y="10914"/>
                  <a:pt x="17388" y="10442"/>
                </a:cubicBezTo>
                <a:lnTo>
                  <a:pt x="20506" y="7324"/>
                </a:lnTo>
                <a:cubicBezTo>
                  <a:pt x="21280" y="6549"/>
                  <a:pt x="20573" y="4116"/>
                  <a:pt x="18634" y="218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 lvl="0"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sz="4500">
              <a:cs typeface="+mn-ea"/>
              <a:sym typeface="+mn-lt"/>
            </a:endParaRPr>
          </a:p>
        </p:txBody>
      </p:sp>
      <p:sp>
        <p:nvSpPr>
          <p:cNvPr id="28" name="Shape 1339">
            <a:extLst>
              <a:ext uri="{FF2B5EF4-FFF2-40B4-BE49-F238E27FC236}">
                <a16:creationId xmlns:a16="http://schemas.microsoft.com/office/drawing/2014/main" id="{FDC72E34-EE4D-8A7B-6189-70777797C813}"/>
              </a:ext>
            </a:extLst>
          </p:cNvPr>
          <p:cNvSpPr/>
          <p:nvPr/>
        </p:nvSpPr>
        <p:spPr>
          <a:xfrm>
            <a:off x="8634937" y="1596632"/>
            <a:ext cx="559828" cy="559828"/>
          </a:xfrm>
          <a:prstGeom prst="rect">
            <a:avLst/>
          </a:prstGeom>
          <a:solidFill>
            <a:srgbClr val="525253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2400">
              <a:solidFill>
                <a:schemeClr val="lt1"/>
              </a:solidFill>
              <a:sym typeface="+mn-lt"/>
            </a:endParaRPr>
          </a:p>
        </p:txBody>
      </p:sp>
      <p:sp>
        <p:nvSpPr>
          <p:cNvPr id="29" name="Shape 1340">
            <a:extLst>
              <a:ext uri="{FF2B5EF4-FFF2-40B4-BE49-F238E27FC236}">
                <a16:creationId xmlns:a16="http://schemas.microsoft.com/office/drawing/2014/main" id="{39997508-D02D-A2AF-696C-42ED14DF3AD9}"/>
              </a:ext>
            </a:extLst>
          </p:cNvPr>
          <p:cNvSpPr/>
          <p:nvPr/>
        </p:nvSpPr>
        <p:spPr>
          <a:xfrm>
            <a:off x="8807573" y="1769758"/>
            <a:ext cx="213562" cy="2135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8" h="21320" extrusionOk="0">
                <a:moveTo>
                  <a:pt x="6122" y="19157"/>
                </a:moveTo>
                <a:lnTo>
                  <a:pt x="3902" y="19634"/>
                </a:lnTo>
                <a:cubicBezTo>
                  <a:pt x="3688" y="19233"/>
                  <a:pt x="3431" y="18833"/>
                  <a:pt x="2957" y="18361"/>
                </a:cubicBezTo>
                <a:cubicBezTo>
                  <a:pt x="2486" y="17889"/>
                  <a:pt x="2085" y="17631"/>
                  <a:pt x="1685" y="17417"/>
                </a:cubicBezTo>
                <a:lnTo>
                  <a:pt x="2162" y="15198"/>
                </a:lnTo>
                <a:lnTo>
                  <a:pt x="2804" y="14556"/>
                </a:lnTo>
                <a:cubicBezTo>
                  <a:pt x="2804" y="14556"/>
                  <a:pt x="4012" y="14580"/>
                  <a:pt x="5374" y="15944"/>
                </a:cubicBezTo>
                <a:cubicBezTo>
                  <a:pt x="6737" y="17307"/>
                  <a:pt x="6762" y="18516"/>
                  <a:pt x="6762" y="18516"/>
                </a:cubicBezTo>
                <a:cubicBezTo>
                  <a:pt x="6762" y="18516"/>
                  <a:pt x="6122" y="19157"/>
                  <a:pt x="6122" y="19157"/>
                </a:cubicBezTo>
                <a:close/>
                <a:moveTo>
                  <a:pt x="19625" y="1692"/>
                </a:moveTo>
                <a:cubicBezTo>
                  <a:pt x="17654" y="-280"/>
                  <a:pt x="16174" y="15"/>
                  <a:pt x="16174" y="15"/>
                </a:cubicBezTo>
                <a:lnTo>
                  <a:pt x="9270" y="6920"/>
                </a:lnTo>
                <a:lnTo>
                  <a:pt x="1379" y="14810"/>
                </a:lnTo>
                <a:lnTo>
                  <a:pt x="0" y="21320"/>
                </a:lnTo>
                <a:lnTo>
                  <a:pt x="6508" y="19939"/>
                </a:lnTo>
                <a:lnTo>
                  <a:pt x="14399" y="12048"/>
                </a:lnTo>
                <a:lnTo>
                  <a:pt x="21302" y="5145"/>
                </a:lnTo>
                <a:cubicBezTo>
                  <a:pt x="21302" y="5145"/>
                  <a:pt x="21600" y="3665"/>
                  <a:pt x="19625" y="169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 lvl="0"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sz="4500">
              <a:cs typeface="+mn-ea"/>
              <a:sym typeface="+mn-lt"/>
            </a:endParaRPr>
          </a:p>
        </p:txBody>
      </p:sp>
      <p:sp>
        <p:nvSpPr>
          <p:cNvPr id="31" name="Shape 1342">
            <a:extLst>
              <a:ext uri="{FF2B5EF4-FFF2-40B4-BE49-F238E27FC236}">
                <a16:creationId xmlns:a16="http://schemas.microsoft.com/office/drawing/2014/main" id="{DCBB4C35-C344-A9C6-2F6D-C7ECF89B15D1}"/>
              </a:ext>
            </a:extLst>
          </p:cNvPr>
          <p:cNvSpPr/>
          <p:nvPr/>
        </p:nvSpPr>
        <p:spPr>
          <a:xfrm>
            <a:off x="8634937" y="4002072"/>
            <a:ext cx="559828" cy="559828"/>
          </a:xfrm>
          <a:prstGeom prst="rect">
            <a:avLst/>
          </a:pr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2400">
              <a:solidFill>
                <a:schemeClr val="lt1"/>
              </a:solidFill>
              <a:sym typeface="+mn-lt"/>
            </a:endParaRPr>
          </a:p>
        </p:txBody>
      </p:sp>
      <p:sp>
        <p:nvSpPr>
          <p:cNvPr id="32" name="Shape 1343">
            <a:extLst>
              <a:ext uri="{FF2B5EF4-FFF2-40B4-BE49-F238E27FC236}">
                <a16:creationId xmlns:a16="http://schemas.microsoft.com/office/drawing/2014/main" id="{5D977879-F92C-8EF4-AD21-D888418D391C}"/>
              </a:ext>
            </a:extLst>
          </p:cNvPr>
          <p:cNvSpPr/>
          <p:nvPr/>
        </p:nvSpPr>
        <p:spPr>
          <a:xfrm>
            <a:off x="8829112" y="4159517"/>
            <a:ext cx="170486" cy="2435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57" h="21276" extrusionOk="0">
                <a:moveTo>
                  <a:pt x="1877" y="21023"/>
                </a:moveTo>
                <a:cubicBezTo>
                  <a:pt x="2335" y="19958"/>
                  <a:pt x="3030" y="18458"/>
                  <a:pt x="3960" y="16288"/>
                </a:cubicBezTo>
                <a:cubicBezTo>
                  <a:pt x="8011" y="15823"/>
                  <a:pt x="9689" y="16658"/>
                  <a:pt x="12261" y="13325"/>
                </a:cubicBezTo>
                <a:cubicBezTo>
                  <a:pt x="10172" y="13789"/>
                  <a:pt x="7654" y="12465"/>
                  <a:pt x="7789" y="11892"/>
                </a:cubicBezTo>
                <a:cubicBezTo>
                  <a:pt x="7924" y="11318"/>
                  <a:pt x="13647" y="12306"/>
                  <a:pt x="17393" y="8447"/>
                </a:cubicBezTo>
                <a:cubicBezTo>
                  <a:pt x="12670" y="9202"/>
                  <a:pt x="11160" y="7540"/>
                  <a:pt x="11769" y="7289"/>
                </a:cubicBezTo>
                <a:cubicBezTo>
                  <a:pt x="13175" y="6708"/>
                  <a:pt x="17348" y="7048"/>
                  <a:pt x="19572" y="5477"/>
                </a:cubicBezTo>
                <a:cubicBezTo>
                  <a:pt x="20719" y="4669"/>
                  <a:pt x="21256" y="2702"/>
                  <a:pt x="20789" y="2000"/>
                </a:cubicBezTo>
                <a:cubicBezTo>
                  <a:pt x="20229" y="1153"/>
                  <a:pt x="16813" y="-111"/>
                  <a:pt x="14931" y="7"/>
                </a:cubicBezTo>
                <a:cubicBezTo>
                  <a:pt x="13047" y="126"/>
                  <a:pt x="10093" y="5208"/>
                  <a:pt x="9217" y="5168"/>
                </a:cubicBezTo>
                <a:cubicBezTo>
                  <a:pt x="8341" y="5128"/>
                  <a:pt x="8166" y="2892"/>
                  <a:pt x="9694" y="813"/>
                </a:cubicBezTo>
                <a:cubicBezTo>
                  <a:pt x="8081" y="1330"/>
                  <a:pt x="5127" y="2940"/>
                  <a:pt x="4200" y="4315"/>
                </a:cubicBezTo>
                <a:cubicBezTo>
                  <a:pt x="2475" y="6874"/>
                  <a:pt x="4362" y="12744"/>
                  <a:pt x="3757" y="12953"/>
                </a:cubicBezTo>
                <a:cubicBezTo>
                  <a:pt x="3151" y="13163"/>
                  <a:pt x="1114" y="10259"/>
                  <a:pt x="505" y="8944"/>
                </a:cubicBezTo>
                <a:cubicBezTo>
                  <a:pt x="-324" y="10961"/>
                  <a:pt x="-344" y="12982"/>
                  <a:pt x="2082" y="15667"/>
                </a:cubicBezTo>
                <a:cubicBezTo>
                  <a:pt x="1167" y="17429"/>
                  <a:pt x="667" y="19457"/>
                  <a:pt x="592" y="20487"/>
                </a:cubicBezTo>
                <a:cubicBezTo>
                  <a:pt x="557" y="21312"/>
                  <a:pt x="1675" y="21489"/>
                  <a:pt x="1877" y="21023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 lvl="0"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sz="4500">
              <a:cs typeface="+mn-ea"/>
              <a:sym typeface="+mn-lt"/>
            </a:endParaRPr>
          </a:p>
        </p:txBody>
      </p:sp>
      <p:sp>
        <p:nvSpPr>
          <p:cNvPr id="34" name="Shape 1345">
            <a:extLst>
              <a:ext uri="{FF2B5EF4-FFF2-40B4-BE49-F238E27FC236}">
                <a16:creationId xmlns:a16="http://schemas.microsoft.com/office/drawing/2014/main" id="{ECB4476B-5C84-50E8-E335-E091B5BBFA96}"/>
              </a:ext>
            </a:extLst>
          </p:cNvPr>
          <p:cNvSpPr/>
          <p:nvPr/>
        </p:nvSpPr>
        <p:spPr>
          <a:xfrm>
            <a:off x="6416510" y="4002072"/>
            <a:ext cx="559828" cy="559828"/>
          </a:xfrm>
          <a:prstGeom prst="rect">
            <a:avLst/>
          </a:prstGeom>
          <a:solidFill>
            <a:srgbClr val="525253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2400">
              <a:solidFill>
                <a:schemeClr val="lt1"/>
              </a:solidFill>
              <a:sym typeface="+mn-lt"/>
            </a:endParaRPr>
          </a:p>
        </p:txBody>
      </p:sp>
      <p:sp>
        <p:nvSpPr>
          <p:cNvPr id="35" name="Shape 1346" descr="D:\51PPT模板网\51pptmoban.com\图片.jpg">
            <a:extLst>
              <a:ext uri="{FF2B5EF4-FFF2-40B4-BE49-F238E27FC236}">
                <a16:creationId xmlns:a16="http://schemas.microsoft.com/office/drawing/2014/main" id="{809B0434-169E-2353-94ED-82F426108927}"/>
              </a:ext>
            </a:extLst>
          </p:cNvPr>
          <p:cNvSpPr/>
          <p:nvPr/>
        </p:nvSpPr>
        <p:spPr>
          <a:xfrm>
            <a:off x="6574649" y="4169775"/>
            <a:ext cx="243550" cy="2435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5" h="21474" extrusionOk="0">
                <a:moveTo>
                  <a:pt x="2578" y="8409"/>
                </a:moveTo>
                <a:cubicBezTo>
                  <a:pt x="2578" y="5193"/>
                  <a:pt x="5174" y="2587"/>
                  <a:pt x="8376" y="2587"/>
                </a:cubicBezTo>
                <a:cubicBezTo>
                  <a:pt x="11580" y="2587"/>
                  <a:pt x="14435" y="5451"/>
                  <a:pt x="14435" y="8666"/>
                </a:cubicBezTo>
                <a:cubicBezTo>
                  <a:pt x="14435" y="11882"/>
                  <a:pt x="11838" y="14488"/>
                  <a:pt x="8635" y="14488"/>
                </a:cubicBezTo>
                <a:cubicBezTo>
                  <a:pt x="5431" y="14488"/>
                  <a:pt x="2578" y="11624"/>
                  <a:pt x="2578" y="8409"/>
                </a:cubicBezTo>
                <a:close/>
                <a:moveTo>
                  <a:pt x="20914" y="18167"/>
                </a:moveTo>
                <a:lnTo>
                  <a:pt x="15797" y="13032"/>
                </a:lnTo>
                <a:cubicBezTo>
                  <a:pt x="16568" y="11759"/>
                  <a:pt x="17013" y="10265"/>
                  <a:pt x="17013" y="8666"/>
                </a:cubicBezTo>
                <a:cubicBezTo>
                  <a:pt x="17013" y="4023"/>
                  <a:pt x="13004" y="0"/>
                  <a:pt x="8376" y="0"/>
                </a:cubicBezTo>
                <a:cubicBezTo>
                  <a:pt x="3750" y="0"/>
                  <a:pt x="0" y="3765"/>
                  <a:pt x="0" y="8409"/>
                </a:cubicBezTo>
                <a:cubicBezTo>
                  <a:pt x="0" y="13052"/>
                  <a:pt x="4008" y="17075"/>
                  <a:pt x="8635" y="17075"/>
                </a:cubicBezTo>
                <a:cubicBezTo>
                  <a:pt x="10173" y="17075"/>
                  <a:pt x="11614" y="16657"/>
                  <a:pt x="12852" y="15931"/>
                </a:cubicBezTo>
                <a:lnTo>
                  <a:pt x="17996" y="21094"/>
                </a:lnTo>
                <a:cubicBezTo>
                  <a:pt x="18500" y="21600"/>
                  <a:pt x="19317" y="21600"/>
                  <a:pt x="19819" y="21094"/>
                </a:cubicBezTo>
                <a:lnTo>
                  <a:pt x="21096" y="19815"/>
                </a:lnTo>
                <a:cubicBezTo>
                  <a:pt x="21600" y="19309"/>
                  <a:pt x="21417" y="18672"/>
                  <a:pt x="20914" y="1816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 lvl="0"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sz="4500">
              <a:cs typeface="+mn-ea"/>
              <a:sym typeface="+mn-lt"/>
            </a:endParaRPr>
          </a:p>
        </p:txBody>
      </p:sp>
      <p:sp>
        <p:nvSpPr>
          <p:cNvPr id="37" name="Shape 1348">
            <a:extLst>
              <a:ext uri="{FF2B5EF4-FFF2-40B4-BE49-F238E27FC236}">
                <a16:creationId xmlns:a16="http://schemas.microsoft.com/office/drawing/2014/main" id="{8B6BEFE2-1691-E8BB-D0B7-2542C0F9A967}"/>
              </a:ext>
            </a:extLst>
          </p:cNvPr>
          <p:cNvSpPr/>
          <p:nvPr/>
        </p:nvSpPr>
        <p:spPr>
          <a:xfrm>
            <a:off x="4198084" y="4002072"/>
            <a:ext cx="559828" cy="559828"/>
          </a:xfrm>
          <a:prstGeom prst="rect">
            <a:avLst/>
          </a:pr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2400">
              <a:solidFill>
                <a:schemeClr val="lt1"/>
              </a:solidFill>
              <a:sym typeface="+mn-lt"/>
            </a:endParaRPr>
          </a:p>
        </p:txBody>
      </p:sp>
      <p:sp>
        <p:nvSpPr>
          <p:cNvPr id="38" name="Shape 1349">
            <a:extLst>
              <a:ext uri="{FF2B5EF4-FFF2-40B4-BE49-F238E27FC236}">
                <a16:creationId xmlns:a16="http://schemas.microsoft.com/office/drawing/2014/main" id="{BCD0BBBF-3717-15D6-14E4-204981595765}"/>
              </a:ext>
            </a:extLst>
          </p:cNvPr>
          <p:cNvSpPr/>
          <p:nvPr/>
        </p:nvSpPr>
        <p:spPr>
          <a:xfrm>
            <a:off x="4356223" y="4179143"/>
            <a:ext cx="243550" cy="2248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92" y="12333"/>
                </a:moveTo>
                <a:cubicBezTo>
                  <a:pt x="19528" y="12511"/>
                  <a:pt x="19333" y="12600"/>
                  <a:pt x="19107" y="12600"/>
                </a:cubicBezTo>
                <a:cubicBezTo>
                  <a:pt x="18882" y="12600"/>
                  <a:pt x="18688" y="12511"/>
                  <a:pt x="18524" y="12333"/>
                </a:cubicBezTo>
                <a:cubicBezTo>
                  <a:pt x="18360" y="12155"/>
                  <a:pt x="18277" y="11944"/>
                  <a:pt x="18277" y="11700"/>
                </a:cubicBezTo>
                <a:cubicBezTo>
                  <a:pt x="18277" y="11456"/>
                  <a:pt x="18360" y="11245"/>
                  <a:pt x="18524" y="11067"/>
                </a:cubicBezTo>
                <a:cubicBezTo>
                  <a:pt x="18688" y="10889"/>
                  <a:pt x="18882" y="10800"/>
                  <a:pt x="19107" y="10800"/>
                </a:cubicBezTo>
                <a:cubicBezTo>
                  <a:pt x="19333" y="10800"/>
                  <a:pt x="19528" y="10889"/>
                  <a:pt x="19692" y="11067"/>
                </a:cubicBezTo>
                <a:cubicBezTo>
                  <a:pt x="19857" y="11245"/>
                  <a:pt x="19938" y="11456"/>
                  <a:pt x="19938" y="11700"/>
                </a:cubicBezTo>
                <a:cubicBezTo>
                  <a:pt x="19938" y="11944"/>
                  <a:pt x="19857" y="12155"/>
                  <a:pt x="19692" y="12333"/>
                </a:cubicBezTo>
                <a:cubicBezTo>
                  <a:pt x="19692" y="12333"/>
                  <a:pt x="19692" y="12333"/>
                  <a:pt x="19692" y="12333"/>
                </a:cubicBezTo>
                <a:close/>
                <a:moveTo>
                  <a:pt x="16616" y="10800"/>
                </a:moveTo>
                <a:lnTo>
                  <a:pt x="4984" y="10800"/>
                </a:lnTo>
                <a:lnTo>
                  <a:pt x="4984" y="1800"/>
                </a:lnTo>
                <a:lnTo>
                  <a:pt x="13292" y="1800"/>
                </a:lnTo>
                <a:lnTo>
                  <a:pt x="13292" y="4050"/>
                </a:lnTo>
                <a:cubicBezTo>
                  <a:pt x="13292" y="4425"/>
                  <a:pt x="13414" y="4744"/>
                  <a:pt x="13655" y="5006"/>
                </a:cubicBezTo>
                <a:cubicBezTo>
                  <a:pt x="13898" y="5269"/>
                  <a:pt x="14192" y="5400"/>
                  <a:pt x="14538" y="5400"/>
                </a:cubicBezTo>
                <a:lnTo>
                  <a:pt x="16616" y="5400"/>
                </a:lnTo>
                <a:cubicBezTo>
                  <a:pt x="16616" y="5400"/>
                  <a:pt x="16616" y="10800"/>
                  <a:pt x="16616" y="10800"/>
                </a:cubicBezTo>
                <a:close/>
                <a:moveTo>
                  <a:pt x="16616" y="19800"/>
                </a:moveTo>
                <a:lnTo>
                  <a:pt x="4984" y="19800"/>
                </a:lnTo>
                <a:lnTo>
                  <a:pt x="4984" y="16200"/>
                </a:lnTo>
                <a:lnTo>
                  <a:pt x="16616" y="16200"/>
                </a:lnTo>
                <a:cubicBezTo>
                  <a:pt x="16616" y="16200"/>
                  <a:pt x="16616" y="19800"/>
                  <a:pt x="16616" y="19800"/>
                </a:cubicBezTo>
                <a:close/>
                <a:moveTo>
                  <a:pt x="20867" y="9795"/>
                </a:moveTo>
                <a:cubicBezTo>
                  <a:pt x="20378" y="9265"/>
                  <a:pt x="19791" y="9000"/>
                  <a:pt x="19107" y="9000"/>
                </a:cubicBezTo>
                <a:lnTo>
                  <a:pt x="18277" y="9000"/>
                </a:lnTo>
                <a:lnTo>
                  <a:pt x="18277" y="5400"/>
                </a:lnTo>
                <a:cubicBezTo>
                  <a:pt x="18277" y="5025"/>
                  <a:pt x="18190" y="4613"/>
                  <a:pt x="18018" y="4163"/>
                </a:cubicBezTo>
                <a:cubicBezTo>
                  <a:pt x="17844" y="3712"/>
                  <a:pt x="17637" y="3356"/>
                  <a:pt x="17394" y="3094"/>
                </a:cubicBezTo>
                <a:lnTo>
                  <a:pt x="15421" y="957"/>
                </a:lnTo>
                <a:cubicBezTo>
                  <a:pt x="15179" y="694"/>
                  <a:pt x="14850" y="469"/>
                  <a:pt x="14435" y="281"/>
                </a:cubicBezTo>
                <a:cubicBezTo>
                  <a:pt x="14020" y="94"/>
                  <a:pt x="13638" y="0"/>
                  <a:pt x="13292" y="0"/>
                </a:cubicBezTo>
                <a:lnTo>
                  <a:pt x="4569" y="0"/>
                </a:lnTo>
                <a:cubicBezTo>
                  <a:pt x="4223" y="0"/>
                  <a:pt x="3929" y="132"/>
                  <a:pt x="3687" y="394"/>
                </a:cubicBezTo>
                <a:cubicBezTo>
                  <a:pt x="3444" y="656"/>
                  <a:pt x="3323" y="975"/>
                  <a:pt x="3323" y="1350"/>
                </a:cubicBezTo>
                <a:lnTo>
                  <a:pt x="3323" y="9000"/>
                </a:lnTo>
                <a:lnTo>
                  <a:pt x="2493" y="9000"/>
                </a:lnTo>
                <a:cubicBezTo>
                  <a:pt x="1809" y="9000"/>
                  <a:pt x="1222" y="9265"/>
                  <a:pt x="734" y="9795"/>
                </a:cubicBezTo>
                <a:cubicBezTo>
                  <a:pt x="244" y="10324"/>
                  <a:pt x="0" y="10960"/>
                  <a:pt x="0" y="11700"/>
                </a:cubicBezTo>
                <a:lnTo>
                  <a:pt x="0" y="17550"/>
                </a:lnTo>
                <a:cubicBezTo>
                  <a:pt x="0" y="17673"/>
                  <a:pt x="41" y="17777"/>
                  <a:pt x="124" y="17866"/>
                </a:cubicBezTo>
                <a:cubicBezTo>
                  <a:pt x="205" y="17956"/>
                  <a:pt x="303" y="18000"/>
                  <a:pt x="415" y="18000"/>
                </a:cubicBezTo>
                <a:lnTo>
                  <a:pt x="3323" y="18000"/>
                </a:lnTo>
                <a:lnTo>
                  <a:pt x="3323" y="20250"/>
                </a:lnTo>
                <a:cubicBezTo>
                  <a:pt x="3323" y="20625"/>
                  <a:pt x="3444" y="20944"/>
                  <a:pt x="3687" y="21206"/>
                </a:cubicBezTo>
                <a:cubicBezTo>
                  <a:pt x="3929" y="21468"/>
                  <a:pt x="4223" y="21600"/>
                  <a:pt x="4569" y="21600"/>
                </a:cubicBezTo>
                <a:lnTo>
                  <a:pt x="17031" y="21600"/>
                </a:lnTo>
                <a:cubicBezTo>
                  <a:pt x="17377" y="21600"/>
                  <a:pt x="17671" y="21468"/>
                  <a:pt x="17913" y="21206"/>
                </a:cubicBezTo>
                <a:cubicBezTo>
                  <a:pt x="18156" y="20943"/>
                  <a:pt x="18277" y="20625"/>
                  <a:pt x="18277" y="20250"/>
                </a:cubicBezTo>
                <a:lnTo>
                  <a:pt x="18277" y="18000"/>
                </a:lnTo>
                <a:lnTo>
                  <a:pt x="21185" y="18000"/>
                </a:lnTo>
                <a:cubicBezTo>
                  <a:pt x="21297" y="18000"/>
                  <a:pt x="21395" y="17956"/>
                  <a:pt x="21476" y="17866"/>
                </a:cubicBezTo>
                <a:cubicBezTo>
                  <a:pt x="21559" y="17777"/>
                  <a:pt x="21600" y="17673"/>
                  <a:pt x="21600" y="17550"/>
                </a:cubicBezTo>
                <a:lnTo>
                  <a:pt x="21600" y="11700"/>
                </a:lnTo>
                <a:cubicBezTo>
                  <a:pt x="21600" y="10960"/>
                  <a:pt x="21356" y="10324"/>
                  <a:pt x="20867" y="9795"/>
                </a:cubicBezTo>
                <a:cubicBezTo>
                  <a:pt x="20867" y="9795"/>
                  <a:pt x="20867" y="9795"/>
                  <a:pt x="20867" y="9795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 lvl="0"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sz="4500">
              <a:cs typeface="+mn-ea"/>
              <a:sym typeface="+mn-lt"/>
            </a:endParaRPr>
          </a:p>
        </p:txBody>
      </p:sp>
      <p:sp>
        <p:nvSpPr>
          <p:cNvPr id="40" name="Shape 1351">
            <a:extLst>
              <a:ext uri="{FF2B5EF4-FFF2-40B4-BE49-F238E27FC236}">
                <a16:creationId xmlns:a16="http://schemas.microsoft.com/office/drawing/2014/main" id="{995E8A51-C544-4882-5525-D1426EC2608E}"/>
              </a:ext>
            </a:extLst>
          </p:cNvPr>
          <p:cNvSpPr/>
          <p:nvPr/>
        </p:nvSpPr>
        <p:spPr>
          <a:xfrm>
            <a:off x="1979658" y="4002072"/>
            <a:ext cx="559828" cy="559828"/>
          </a:xfrm>
          <a:prstGeom prst="rect">
            <a:avLst/>
          </a:prstGeom>
          <a:solidFill>
            <a:srgbClr val="525253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240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41" name="Group 1355" descr="D:\51PPT模板网\51pptmoban.com\图片.jpg">
            <a:extLst>
              <a:ext uri="{FF2B5EF4-FFF2-40B4-BE49-F238E27FC236}">
                <a16:creationId xmlns:a16="http://schemas.microsoft.com/office/drawing/2014/main" id="{C565B783-10BE-F69A-DF10-A526C2E3FACD}"/>
              </a:ext>
            </a:extLst>
          </p:cNvPr>
          <p:cNvGrpSpPr/>
          <p:nvPr/>
        </p:nvGrpSpPr>
        <p:grpSpPr>
          <a:xfrm>
            <a:off x="2140012" y="4178365"/>
            <a:ext cx="240113" cy="205856"/>
            <a:chOff x="0" y="0"/>
            <a:chExt cx="533283" cy="457200"/>
          </a:xfrm>
        </p:grpSpPr>
        <p:sp>
          <p:nvSpPr>
            <p:cNvPr id="42" name="Shape 1352">
              <a:extLst>
                <a:ext uri="{FF2B5EF4-FFF2-40B4-BE49-F238E27FC236}">
                  <a16:creationId xmlns:a16="http://schemas.microsoft.com/office/drawing/2014/main" id="{316ADF40-6EDB-0ED3-92D5-B012CD6A159E}"/>
                </a:ext>
              </a:extLst>
            </p:cNvPr>
            <p:cNvSpPr/>
            <p:nvPr/>
          </p:nvSpPr>
          <p:spPr>
            <a:xfrm>
              <a:off x="0" y="76178"/>
              <a:ext cx="85718" cy="38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949" y="1114"/>
                  </a:moveTo>
                  <a:cubicBezTo>
                    <a:pt x="1650" y="1857"/>
                    <a:pt x="0" y="2746"/>
                    <a:pt x="0" y="3780"/>
                  </a:cubicBezTo>
                  <a:lnTo>
                    <a:pt x="0" y="17820"/>
                  </a:lnTo>
                  <a:cubicBezTo>
                    <a:pt x="0" y="18855"/>
                    <a:pt x="1650" y="19744"/>
                    <a:pt x="4949" y="20487"/>
                  </a:cubicBezTo>
                  <a:cubicBezTo>
                    <a:pt x="8249" y="21229"/>
                    <a:pt x="12200" y="21600"/>
                    <a:pt x="16803" y="21600"/>
                  </a:cubicBezTo>
                  <a:lnTo>
                    <a:pt x="21600" y="21600"/>
                  </a:lnTo>
                  <a:lnTo>
                    <a:pt x="21600" y="0"/>
                  </a:lnTo>
                  <a:lnTo>
                    <a:pt x="16803" y="0"/>
                  </a:lnTo>
                  <a:cubicBezTo>
                    <a:pt x="12200" y="0"/>
                    <a:pt x="8249" y="372"/>
                    <a:pt x="4949" y="1114"/>
                  </a:cubicBezTo>
                  <a:cubicBezTo>
                    <a:pt x="4949" y="1114"/>
                    <a:pt x="4949" y="1114"/>
                    <a:pt x="4949" y="111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pPr>
              <a:endParaRPr sz="4500">
                <a:cs typeface="+mn-ea"/>
                <a:sym typeface="+mn-lt"/>
              </a:endParaRPr>
            </a:p>
          </p:txBody>
        </p:sp>
        <p:sp>
          <p:nvSpPr>
            <p:cNvPr id="43" name="Shape 1353">
              <a:extLst>
                <a:ext uri="{FF2B5EF4-FFF2-40B4-BE49-F238E27FC236}">
                  <a16:creationId xmlns:a16="http://schemas.microsoft.com/office/drawing/2014/main" id="{1C3EACD8-78A3-D170-4F8E-1E02278CF08B}"/>
                </a:ext>
              </a:extLst>
            </p:cNvPr>
            <p:cNvSpPr/>
            <p:nvPr/>
          </p:nvSpPr>
          <p:spPr>
            <a:xfrm>
              <a:off x="113393" y="0"/>
              <a:ext cx="304819" cy="457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00" y="3600"/>
                  </a:moveTo>
                  <a:lnTo>
                    <a:pt x="5400" y="3600"/>
                  </a:lnTo>
                  <a:lnTo>
                    <a:pt x="5400" y="1800"/>
                  </a:lnTo>
                  <a:lnTo>
                    <a:pt x="16200" y="1800"/>
                  </a:lnTo>
                  <a:cubicBezTo>
                    <a:pt x="16200" y="1800"/>
                    <a:pt x="16200" y="3600"/>
                    <a:pt x="16200" y="3600"/>
                  </a:cubicBezTo>
                  <a:close/>
                  <a:moveTo>
                    <a:pt x="18900" y="1350"/>
                  </a:moveTo>
                  <a:cubicBezTo>
                    <a:pt x="18900" y="975"/>
                    <a:pt x="18703" y="657"/>
                    <a:pt x="18308" y="394"/>
                  </a:cubicBezTo>
                  <a:cubicBezTo>
                    <a:pt x="17915" y="131"/>
                    <a:pt x="17437" y="0"/>
                    <a:pt x="16875" y="0"/>
                  </a:cubicBezTo>
                  <a:lnTo>
                    <a:pt x="4725" y="0"/>
                  </a:lnTo>
                  <a:cubicBezTo>
                    <a:pt x="4163" y="0"/>
                    <a:pt x="3685" y="131"/>
                    <a:pt x="3291" y="394"/>
                  </a:cubicBezTo>
                  <a:cubicBezTo>
                    <a:pt x="2897" y="656"/>
                    <a:pt x="2700" y="975"/>
                    <a:pt x="2700" y="1350"/>
                  </a:cubicBezTo>
                  <a:lnTo>
                    <a:pt x="2700" y="3600"/>
                  </a:lnTo>
                  <a:lnTo>
                    <a:pt x="0" y="3600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3600"/>
                  </a:lnTo>
                  <a:lnTo>
                    <a:pt x="18900" y="3600"/>
                  </a:lnTo>
                  <a:cubicBezTo>
                    <a:pt x="18900" y="3600"/>
                    <a:pt x="18900" y="1350"/>
                    <a:pt x="18900" y="135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pPr>
              <a:endParaRPr sz="4500">
                <a:cs typeface="+mn-ea"/>
                <a:sym typeface="+mn-lt"/>
              </a:endParaRPr>
            </a:p>
          </p:txBody>
        </p:sp>
        <p:sp>
          <p:nvSpPr>
            <p:cNvPr id="44" name="Shape 1354">
              <a:extLst>
                <a:ext uri="{FF2B5EF4-FFF2-40B4-BE49-F238E27FC236}">
                  <a16:creationId xmlns:a16="http://schemas.microsoft.com/office/drawing/2014/main" id="{2881126F-6FAC-FB79-2ACD-3C9DB4047D09}"/>
                </a:ext>
              </a:extLst>
            </p:cNvPr>
            <p:cNvSpPr/>
            <p:nvPr/>
          </p:nvSpPr>
          <p:spPr>
            <a:xfrm>
              <a:off x="447548" y="76178"/>
              <a:ext cx="85736" cy="38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52" y="1114"/>
                  </a:moveTo>
                  <a:cubicBezTo>
                    <a:pt x="13348" y="372"/>
                    <a:pt x="9402" y="0"/>
                    <a:pt x="4800" y="0"/>
                  </a:cubicBezTo>
                  <a:lnTo>
                    <a:pt x="0" y="0"/>
                  </a:lnTo>
                  <a:lnTo>
                    <a:pt x="0" y="21600"/>
                  </a:lnTo>
                  <a:lnTo>
                    <a:pt x="4800" y="21600"/>
                  </a:lnTo>
                  <a:cubicBezTo>
                    <a:pt x="9402" y="21600"/>
                    <a:pt x="13348" y="21229"/>
                    <a:pt x="16652" y="20487"/>
                  </a:cubicBezTo>
                  <a:cubicBezTo>
                    <a:pt x="19951" y="19744"/>
                    <a:pt x="21600" y="18855"/>
                    <a:pt x="21600" y="17820"/>
                  </a:cubicBezTo>
                  <a:lnTo>
                    <a:pt x="21600" y="3780"/>
                  </a:lnTo>
                  <a:cubicBezTo>
                    <a:pt x="21600" y="2746"/>
                    <a:pt x="19951" y="1857"/>
                    <a:pt x="16652" y="1114"/>
                  </a:cubicBezTo>
                  <a:cubicBezTo>
                    <a:pt x="16652" y="1114"/>
                    <a:pt x="16652" y="1114"/>
                    <a:pt x="16652" y="111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pPr>
              <a:endParaRPr sz="4500">
                <a:cs typeface="+mn-ea"/>
                <a:sym typeface="+mn-l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6F2A6D21-D72C-517F-2A0E-D5AC3E3849F6}"/>
              </a:ext>
            </a:extLst>
          </p:cNvPr>
          <p:cNvGrpSpPr/>
          <p:nvPr/>
        </p:nvGrpSpPr>
        <p:grpSpPr>
          <a:xfrm>
            <a:off x="1853151" y="2314599"/>
            <a:ext cx="2235567" cy="1021955"/>
            <a:chOff x="-94764" y="1931934"/>
            <a:chExt cx="2235567" cy="1021955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EA9CEB3C-752E-A6A0-AD4A-BAC4053A5596}"/>
                </a:ext>
              </a:extLst>
            </p:cNvPr>
            <p:cNvSpPr txBox="1"/>
            <p:nvPr/>
          </p:nvSpPr>
          <p:spPr>
            <a:xfrm>
              <a:off x="-94764" y="2190603"/>
              <a:ext cx="192056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BEE50F45-F77E-D0D8-DF32-BC44B3271CE8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00" name="组合 1599">
            <a:extLst>
              <a:ext uri="{FF2B5EF4-FFF2-40B4-BE49-F238E27FC236}">
                <a16:creationId xmlns:a16="http://schemas.microsoft.com/office/drawing/2014/main" id="{BC2827A4-6E4E-2773-326D-8ABE9A9D7850}"/>
              </a:ext>
            </a:extLst>
          </p:cNvPr>
          <p:cNvGrpSpPr/>
          <p:nvPr/>
        </p:nvGrpSpPr>
        <p:grpSpPr>
          <a:xfrm>
            <a:off x="4079443" y="2314599"/>
            <a:ext cx="2235567" cy="1021955"/>
            <a:chOff x="-94764" y="1931934"/>
            <a:chExt cx="2235567" cy="1021955"/>
          </a:xfrm>
        </p:grpSpPr>
        <p:sp>
          <p:nvSpPr>
            <p:cNvPr id="1601" name="文本框 1600">
              <a:extLst>
                <a:ext uri="{FF2B5EF4-FFF2-40B4-BE49-F238E27FC236}">
                  <a16:creationId xmlns:a16="http://schemas.microsoft.com/office/drawing/2014/main" id="{A24FC027-7A55-14B1-A7DA-40BA79A5962A}"/>
                </a:ext>
              </a:extLst>
            </p:cNvPr>
            <p:cNvSpPr txBox="1"/>
            <p:nvPr/>
          </p:nvSpPr>
          <p:spPr>
            <a:xfrm>
              <a:off x="-94764" y="2190603"/>
              <a:ext cx="192056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02" name="文本框 1601">
              <a:extLst>
                <a:ext uri="{FF2B5EF4-FFF2-40B4-BE49-F238E27FC236}">
                  <a16:creationId xmlns:a16="http://schemas.microsoft.com/office/drawing/2014/main" id="{FF4EC0BF-EFC4-47BE-0CDC-3786928D8F58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03" name="组合 1602">
            <a:extLst>
              <a:ext uri="{FF2B5EF4-FFF2-40B4-BE49-F238E27FC236}">
                <a16:creationId xmlns:a16="http://schemas.microsoft.com/office/drawing/2014/main" id="{BCDDB3AE-96C2-7176-86F0-D48166AB62F6}"/>
              </a:ext>
            </a:extLst>
          </p:cNvPr>
          <p:cNvGrpSpPr/>
          <p:nvPr/>
        </p:nvGrpSpPr>
        <p:grpSpPr>
          <a:xfrm>
            <a:off x="6305735" y="2314599"/>
            <a:ext cx="2235567" cy="1021955"/>
            <a:chOff x="-94764" y="1931934"/>
            <a:chExt cx="2235567" cy="1021955"/>
          </a:xfrm>
        </p:grpSpPr>
        <p:sp>
          <p:nvSpPr>
            <p:cNvPr id="1604" name="文本框 1603">
              <a:extLst>
                <a:ext uri="{FF2B5EF4-FFF2-40B4-BE49-F238E27FC236}">
                  <a16:creationId xmlns:a16="http://schemas.microsoft.com/office/drawing/2014/main" id="{9A811E55-35B4-538B-8E96-C4210B969923}"/>
                </a:ext>
              </a:extLst>
            </p:cNvPr>
            <p:cNvSpPr txBox="1"/>
            <p:nvPr/>
          </p:nvSpPr>
          <p:spPr>
            <a:xfrm>
              <a:off x="-94764" y="2190603"/>
              <a:ext cx="192056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05" name="文本框 1604">
              <a:extLst>
                <a:ext uri="{FF2B5EF4-FFF2-40B4-BE49-F238E27FC236}">
                  <a16:creationId xmlns:a16="http://schemas.microsoft.com/office/drawing/2014/main" id="{98FBF15E-D7D9-7ADC-4F15-12B9F27A18B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06" name="组合 1605">
            <a:extLst>
              <a:ext uri="{FF2B5EF4-FFF2-40B4-BE49-F238E27FC236}">
                <a16:creationId xmlns:a16="http://schemas.microsoft.com/office/drawing/2014/main" id="{B89E0DF9-2487-AC6C-89C8-9F6C889858E9}"/>
              </a:ext>
            </a:extLst>
          </p:cNvPr>
          <p:cNvGrpSpPr/>
          <p:nvPr/>
        </p:nvGrpSpPr>
        <p:grpSpPr>
          <a:xfrm>
            <a:off x="8532027" y="2314599"/>
            <a:ext cx="2235567" cy="1021955"/>
            <a:chOff x="-94764" y="1931934"/>
            <a:chExt cx="2235567" cy="1021955"/>
          </a:xfrm>
        </p:grpSpPr>
        <p:sp>
          <p:nvSpPr>
            <p:cNvPr id="1607" name="文本框 1606">
              <a:extLst>
                <a:ext uri="{FF2B5EF4-FFF2-40B4-BE49-F238E27FC236}">
                  <a16:creationId xmlns:a16="http://schemas.microsoft.com/office/drawing/2014/main" id="{268A92DF-E87E-9720-68D4-399C4E817CEB}"/>
                </a:ext>
              </a:extLst>
            </p:cNvPr>
            <p:cNvSpPr txBox="1"/>
            <p:nvPr/>
          </p:nvSpPr>
          <p:spPr>
            <a:xfrm>
              <a:off x="-94764" y="2190603"/>
              <a:ext cx="192056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08" name="文本框 1607">
              <a:extLst>
                <a:ext uri="{FF2B5EF4-FFF2-40B4-BE49-F238E27FC236}">
                  <a16:creationId xmlns:a16="http://schemas.microsoft.com/office/drawing/2014/main" id="{961BA271-7029-5753-8623-DC9F0B96FE6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09" name="组合 1608">
            <a:extLst>
              <a:ext uri="{FF2B5EF4-FFF2-40B4-BE49-F238E27FC236}">
                <a16:creationId xmlns:a16="http://schemas.microsoft.com/office/drawing/2014/main" id="{21DA5BB3-A2C3-B4CC-3DB2-626120DC4132}"/>
              </a:ext>
            </a:extLst>
          </p:cNvPr>
          <p:cNvGrpSpPr/>
          <p:nvPr/>
        </p:nvGrpSpPr>
        <p:grpSpPr>
          <a:xfrm>
            <a:off x="1853151" y="4722085"/>
            <a:ext cx="2235567" cy="1021955"/>
            <a:chOff x="-94764" y="1931934"/>
            <a:chExt cx="2235567" cy="1021955"/>
          </a:xfrm>
        </p:grpSpPr>
        <p:sp>
          <p:nvSpPr>
            <p:cNvPr id="1610" name="文本框 1609">
              <a:extLst>
                <a:ext uri="{FF2B5EF4-FFF2-40B4-BE49-F238E27FC236}">
                  <a16:creationId xmlns:a16="http://schemas.microsoft.com/office/drawing/2014/main" id="{F4C1D703-AB90-54DA-BA8E-0CDE5A364AE4}"/>
                </a:ext>
              </a:extLst>
            </p:cNvPr>
            <p:cNvSpPr txBox="1"/>
            <p:nvPr/>
          </p:nvSpPr>
          <p:spPr>
            <a:xfrm>
              <a:off x="-94764" y="2190603"/>
              <a:ext cx="192056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11" name="文本框 1610">
              <a:extLst>
                <a:ext uri="{FF2B5EF4-FFF2-40B4-BE49-F238E27FC236}">
                  <a16:creationId xmlns:a16="http://schemas.microsoft.com/office/drawing/2014/main" id="{3742E342-D06B-A283-178D-8D4D053B8A42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12" name="组合 1611">
            <a:extLst>
              <a:ext uri="{FF2B5EF4-FFF2-40B4-BE49-F238E27FC236}">
                <a16:creationId xmlns:a16="http://schemas.microsoft.com/office/drawing/2014/main" id="{3BFCC8D6-5635-0EBF-2D1B-268D8410CF2C}"/>
              </a:ext>
            </a:extLst>
          </p:cNvPr>
          <p:cNvGrpSpPr/>
          <p:nvPr/>
        </p:nvGrpSpPr>
        <p:grpSpPr>
          <a:xfrm>
            <a:off x="4079443" y="4722085"/>
            <a:ext cx="2235567" cy="1021955"/>
            <a:chOff x="-94764" y="1931934"/>
            <a:chExt cx="2235567" cy="1021955"/>
          </a:xfrm>
        </p:grpSpPr>
        <p:sp>
          <p:nvSpPr>
            <p:cNvPr id="1613" name="文本框 1612">
              <a:extLst>
                <a:ext uri="{FF2B5EF4-FFF2-40B4-BE49-F238E27FC236}">
                  <a16:creationId xmlns:a16="http://schemas.microsoft.com/office/drawing/2014/main" id="{024A3D35-A5BB-09C3-D94A-9CFA7062D5A8}"/>
                </a:ext>
              </a:extLst>
            </p:cNvPr>
            <p:cNvSpPr txBox="1"/>
            <p:nvPr/>
          </p:nvSpPr>
          <p:spPr>
            <a:xfrm>
              <a:off x="-94764" y="2190603"/>
              <a:ext cx="192056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14" name="文本框 1613">
              <a:extLst>
                <a:ext uri="{FF2B5EF4-FFF2-40B4-BE49-F238E27FC236}">
                  <a16:creationId xmlns:a16="http://schemas.microsoft.com/office/drawing/2014/main" id="{237C3272-E287-EF18-8EE3-861884FF50A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15" name="组合 1614">
            <a:extLst>
              <a:ext uri="{FF2B5EF4-FFF2-40B4-BE49-F238E27FC236}">
                <a16:creationId xmlns:a16="http://schemas.microsoft.com/office/drawing/2014/main" id="{130B876E-5E04-EE00-4F57-3D6B5AD84CBC}"/>
              </a:ext>
            </a:extLst>
          </p:cNvPr>
          <p:cNvGrpSpPr/>
          <p:nvPr/>
        </p:nvGrpSpPr>
        <p:grpSpPr>
          <a:xfrm>
            <a:off x="6305735" y="4722085"/>
            <a:ext cx="2235567" cy="1021955"/>
            <a:chOff x="-94764" y="1931934"/>
            <a:chExt cx="2235567" cy="1021955"/>
          </a:xfrm>
        </p:grpSpPr>
        <p:sp>
          <p:nvSpPr>
            <p:cNvPr id="1616" name="文本框 1615">
              <a:extLst>
                <a:ext uri="{FF2B5EF4-FFF2-40B4-BE49-F238E27FC236}">
                  <a16:creationId xmlns:a16="http://schemas.microsoft.com/office/drawing/2014/main" id="{A066E932-E922-A0B4-0595-098935E83944}"/>
                </a:ext>
              </a:extLst>
            </p:cNvPr>
            <p:cNvSpPr txBox="1"/>
            <p:nvPr/>
          </p:nvSpPr>
          <p:spPr>
            <a:xfrm>
              <a:off x="-94764" y="2190603"/>
              <a:ext cx="192056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17" name="文本框 1616">
              <a:extLst>
                <a:ext uri="{FF2B5EF4-FFF2-40B4-BE49-F238E27FC236}">
                  <a16:creationId xmlns:a16="http://schemas.microsoft.com/office/drawing/2014/main" id="{6C430A0F-4DC1-506F-CD8E-A4BF7EFDB358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18" name="组合 1617">
            <a:extLst>
              <a:ext uri="{FF2B5EF4-FFF2-40B4-BE49-F238E27FC236}">
                <a16:creationId xmlns:a16="http://schemas.microsoft.com/office/drawing/2014/main" id="{7D79BF1E-C8EA-48E3-3323-EEC6BE04C028}"/>
              </a:ext>
            </a:extLst>
          </p:cNvPr>
          <p:cNvGrpSpPr/>
          <p:nvPr/>
        </p:nvGrpSpPr>
        <p:grpSpPr>
          <a:xfrm>
            <a:off x="8532027" y="4722085"/>
            <a:ext cx="2235567" cy="1021955"/>
            <a:chOff x="-94764" y="1931934"/>
            <a:chExt cx="2235567" cy="1021955"/>
          </a:xfrm>
        </p:grpSpPr>
        <p:sp>
          <p:nvSpPr>
            <p:cNvPr id="1619" name="文本框 1618">
              <a:extLst>
                <a:ext uri="{FF2B5EF4-FFF2-40B4-BE49-F238E27FC236}">
                  <a16:creationId xmlns:a16="http://schemas.microsoft.com/office/drawing/2014/main" id="{923FF1CD-DD1B-1044-1E86-895265AC7F77}"/>
                </a:ext>
              </a:extLst>
            </p:cNvPr>
            <p:cNvSpPr txBox="1"/>
            <p:nvPr/>
          </p:nvSpPr>
          <p:spPr>
            <a:xfrm>
              <a:off x="-94764" y="2190603"/>
              <a:ext cx="192056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20" name="文本框 1619">
              <a:extLst>
                <a:ext uri="{FF2B5EF4-FFF2-40B4-BE49-F238E27FC236}">
                  <a16:creationId xmlns:a16="http://schemas.microsoft.com/office/drawing/2014/main" id="{5D444110-B135-9629-DF95-C5BD049A002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35216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6" name="文本框 1625">
            <a:extLst>
              <a:ext uri="{FF2B5EF4-FFF2-40B4-BE49-F238E27FC236}">
                <a16:creationId xmlns:a16="http://schemas.microsoft.com/office/drawing/2014/main" id="{7D49AE97-AD05-DB0E-D871-CEA902C8D829}"/>
              </a:ext>
            </a:extLst>
          </p:cNvPr>
          <p:cNvSpPr txBox="1"/>
          <p:nvPr/>
        </p:nvSpPr>
        <p:spPr>
          <a:xfrm>
            <a:off x="959708" y="307191"/>
            <a:ext cx="37142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638" name="文本框 1637">
            <a:extLst>
              <a:ext uri="{FF2B5EF4-FFF2-40B4-BE49-F238E27FC236}">
                <a16:creationId xmlns:a16="http://schemas.microsoft.com/office/drawing/2014/main" id="{A76E99A7-2811-61C2-9CEE-39B9BDFA61B5}"/>
              </a:ext>
            </a:extLst>
          </p:cNvPr>
          <p:cNvSpPr txBox="1"/>
          <p:nvPr/>
        </p:nvSpPr>
        <p:spPr>
          <a:xfrm>
            <a:off x="302156" y="260707"/>
            <a:ext cx="721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62" name="箭头: 上 61">
            <a:extLst>
              <a:ext uri="{FF2B5EF4-FFF2-40B4-BE49-F238E27FC236}">
                <a16:creationId xmlns:a16="http://schemas.microsoft.com/office/drawing/2014/main" id="{F9742886-A1E9-2B7E-7828-F156B4918E6A}"/>
              </a:ext>
            </a:extLst>
          </p:cNvPr>
          <p:cNvSpPr/>
          <p:nvPr/>
        </p:nvSpPr>
        <p:spPr>
          <a:xfrm>
            <a:off x="8571703" y="2009925"/>
            <a:ext cx="1607237" cy="2279504"/>
          </a:xfrm>
          <a:prstGeom prst="upArrow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87000">
                <a:srgbClr val="1D42E1"/>
              </a:gs>
            </a:gsLst>
            <a:lin ang="16200000" scaled="1"/>
            <a:tileRect/>
          </a:gra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  <a:sym typeface="+mn-lt"/>
            </a:endParaRPr>
          </a:p>
        </p:txBody>
      </p:sp>
      <p:sp>
        <p:nvSpPr>
          <p:cNvPr id="63" name="箭头: 上 62">
            <a:extLst>
              <a:ext uri="{FF2B5EF4-FFF2-40B4-BE49-F238E27FC236}">
                <a16:creationId xmlns:a16="http://schemas.microsoft.com/office/drawing/2014/main" id="{637BDEBF-C1C0-F4D5-75A1-FB1457903282}"/>
              </a:ext>
            </a:extLst>
          </p:cNvPr>
          <p:cNvSpPr/>
          <p:nvPr/>
        </p:nvSpPr>
        <p:spPr>
          <a:xfrm>
            <a:off x="2105590" y="2009925"/>
            <a:ext cx="1607237" cy="2279504"/>
          </a:xfrm>
          <a:prstGeom prst="upArrow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87000">
                <a:srgbClr val="1D42E1"/>
              </a:gs>
            </a:gsLst>
            <a:lin ang="16200000" scaled="1"/>
            <a:tileRect/>
          </a:gra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  <a:sym typeface="+mn-lt"/>
            </a:endParaRPr>
          </a:p>
        </p:txBody>
      </p:sp>
      <p:sp>
        <p:nvSpPr>
          <p:cNvPr id="1600" name="箭头: 上 1599">
            <a:extLst>
              <a:ext uri="{FF2B5EF4-FFF2-40B4-BE49-F238E27FC236}">
                <a16:creationId xmlns:a16="http://schemas.microsoft.com/office/drawing/2014/main" id="{80F0741A-588A-F510-2220-90955D8899FE}"/>
              </a:ext>
            </a:extLst>
          </p:cNvPr>
          <p:cNvSpPr/>
          <p:nvPr/>
        </p:nvSpPr>
        <p:spPr>
          <a:xfrm>
            <a:off x="4622158" y="1131197"/>
            <a:ext cx="2947685" cy="4450465"/>
          </a:xfrm>
          <a:prstGeom prst="upArrow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87000">
                <a:srgbClr val="1D42E1"/>
              </a:gs>
            </a:gsLst>
            <a:lin ang="16200000" scaled="1"/>
            <a:tileRect/>
          </a:gra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  <a:sym typeface="+mn-lt"/>
            </a:endParaRPr>
          </a:p>
        </p:txBody>
      </p:sp>
      <p:sp>
        <p:nvSpPr>
          <p:cNvPr id="1601" name="文本框 1600" descr="e7d195523061f1c09e9d68d7cf438b91ef959ecb14fc25d26BBA7F7DBC18E55DFF4014AF651F0BF2569D4B6C1DA7F1A4683A481403BD872FC687266AD13265C1DE7C373772FD8728ABDD69ADD03BFF5BE2862BC891DBB79E651FCE9F82D5AB2607895D55E25980F7487035B9EBEF6D8A06360B6285C55975F6A4A8865D6FF93BEAACA00FCDA9F5A3ACEAD9729801C710">
            <a:extLst>
              <a:ext uri="{FF2B5EF4-FFF2-40B4-BE49-F238E27FC236}">
                <a16:creationId xmlns:a16="http://schemas.microsoft.com/office/drawing/2014/main" id="{0685EE4A-9320-325E-CFCB-3F6962AAEF15}"/>
              </a:ext>
            </a:extLst>
          </p:cNvPr>
          <p:cNvSpPr txBox="1"/>
          <p:nvPr/>
        </p:nvSpPr>
        <p:spPr>
          <a:xfrm>
            <a:off x="2475435" y="3742167"/>
            <a:ext cx="8675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333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02" name="文本框 1601" descr="e7d195523061f1c09e9d68d7cf438b91ef959ecb14fc25d26BBA7F7DBC18E55DFF4014AF651F0BF2569D4B6C1DA7F1A4683A481403BD872FC687266AD13265C1DE7C373772FD8728ABDD69ADD03BFF5BE2862BC891DBB79E651FCE9F82D5AB2607895D55E25980F7487035B9EBEF6D8A06360B6285C55975F6A4A8865D6FF93BEAACA00FCDA9F5A3ACEAD9729801C710">
            <a:extLst>
              <a:ext uri="{FF2B5EF4-FFF2-40B4-BE49-F238E27FC236}">
                <a16:creationId xmlns:a16="http://schemas.microsoft.com/office/drawing/2014/main" id="{A5D4894F-6641-972D-6B38-988F4E469A81}"/>
              </a:ext>
            </a:extLst>
          </p:cNvPr>
          <p:cNvSpPr txBox="1"/>
          <p:nvPr/>
        </p:nvSpPr>
        <p:spPr>
          <a:xfrm>
            <a:off x="2268996" y="4437197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603" name="文本框 1602" descr="e7d195523061f1c09e9d68d7cf438b91ef959ecb14fc25d26BBA7F7DBC18E55DFF4014AF651F0BF2569D4B6C1DA7F1A4683A481403BD872FC687266AD13265C1DE7C373772FD8728ABDD69ADD03BFF5BE2862BC891DBB79E651FCE9F82D5AB2607895D55E25980F7487035B9EBEF6D8A06360B6285C55975F6A4A8865D6FF93BEAACA00FCDA9F5A3ACEAD9729801C710">
            <a:extLst>
              <a:ext uri="{FF2B5EF4-FFF2-40B4-BE49-F238E27FC236}">
                <a16:creationId xmlns:a16="http://schemas.microsoft.com/office/drawing/2014/main" id="{3879B888-7FE6-8141-B9B8-36AFF06F1041}"/>
              </a:ext>
            </a:extLst>
          </p:cNvPr>
          <p:cNvSpPr txBox="1"/>
          <p:nvPr/>
        </p:nvSpPr>
        <p:spPr>
          <a:xfrm>
            <a:off x="5662227" y="3388790"/>
            <a:ext cx="8675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888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04" name="文本框 1603" descr="e7d195523061f1c09e9d68d7cf438b91ef959ecb14fc25d26BBA7F7DBC18E55DFF4014AF651F0BF2569D4B6C1DA7F1A4683A481403BD872FC687266AD13265C1DE7C373772FD8728ABDD69ADD03BFF5BE2862BC891DBB79E651FCE9F82D5AB2607895D55E25980F7487035B9EBEF6D8A06360B6285C55975F6A4A8865D6FF93BEAACA00FCDA9F5A3ACEAD9729801C710">
            <a:extLst>
              <a:ext uri="{FF2B5EF4-FFF2-40B4-BE49-F238E27FC236}">
                <a16:creationId xmlns:a16="http://schemas.microsoft.com/office/drawing/2014/main" id="{97B9EA16-75B1-0AE5-A20F-B907DED1F731}"/>
              </a:ext>
            </a:extLst>
          </p:cNvPr>
          <p:cNvSpPr txBox="1"/>
          <p:nvPr/>
        </p:nvSpPr>
        <p:spPr>
          <a:xfrm>
            <a:off x="5388115" y="408382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605" name="文本框 1604" descr="e7d195523061f1c09e9d68d7cf438b91ef959ecb14fc25d26BBA7F7DBC18E55DFF4014AF651F0BF2569D4B6C1DA7F1A4683A481403BD872FC687266AD13265C1DE7C373772FD8728ABDD69ADD03BFF5BE2862BC891DBB79E651FCE9F82D5AB2607895D55E25980F7487035B9EBEF6D8A06360B6285C55975F6A4A8865D6FF93BEAACA00FCDA9F5A3ACEAD9729801C710">
            <a:extLst>
              <a:ext uri="{FF2B5EF4-FFF2-40B4-BE49-F238E27FC236}">
                <a16:creationId xmlns:a16="http://schemas.microsoft.com/office/drawing/2014/main" id="{2D98C080-78F4-0F5C-44BF-4B93C9D11D55}"/>
              </a:ext>
            </a:extLst>
          </p:cNvPr>
          <p:cNvSpPr txBox="1"/>
          <p:nvPr/>
        </p:nvSpPr>
        <p:spPr>
          <a:xfrm>
            <a:off x="8941548" y="3763938"/>
            <a:ext cx="8675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555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06" name="文本框 1605" descr="e7d195523061f1c09e9d68d7cf438b91ef959ecb14fc25d26BBA7F7DBC18E55DFF4014AF651F0BF2569D4B6C1DA7F1A4683A481403BD872FC687266AD13265C1DE7C373772FD8728ABDD69ADD03BFF5BE2862BC891DBB79E651FCE9F82D5AB2607895D55E25980F7487035B9EBEF6D8A06360B6285C55975F6A4A8865D6FF93BEAACA00FCDA9F5A3ACEAD9729801C710">
            <a:extLst>
              <a:ext uri="{FF2B5EF4-FFF2-40B4-BE49-F238E27FC236}">
                <a16:creationId xmlns:a16="http://schemas.microsoft.com/office/drawing/2014/main" id="{FCB0256C-0A9B-6CE7-F665-6E3182C17152}"/>
              </a:ext>
            </a:extLst>
          </p:cNvPr>
          <p:cNvSpPr txBox="1"/>
          <p:nvPr/>
        </p:nvSpPr>
        <p:spPr>
          <a:xfrm>
            <a:off x="8720594" y="4458968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612" name="文本框 1611">
            <a:extLst>
              <a:ext uri="{FF2B5EF4-FFF2-40B4-BE49-F238E27FC236}">
                <a16:creationId xmlns:a16="http://schemas.microsoft.com/office/drawing/2014/main" id="{CD7D8FE7-4234-D177-8AF5-58435AF6F238}"/>
              </a:ext>
            </a:extLst>
          </p:cNvPr>
          <p:cNvSpPr txBox="1"/>
          <p:nvPr/>
        </p:nvSpPr>
        <p:spPr>
          <a:xfrm>
            <a:off x="1903880" y="4797522"/>
            <a:ext cx="212676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613" name="文本框 1612">
            <a:extLst>
              <a:ext uri="{FF2B5EF4-FFF2-40B4-BE49-F238E27FC236}">
                <a16:creationId xmlns:a16="http://schemas.microsoft.com/office/drawing/2014/main" id="{B91A7F7E-2AFF-C365-72CB-E31F65BB324B}"/>
              </a:ext>
            </a:extLst>
          </p:cNvPr>
          <p:cNvSpPr txBox="1"/>
          <p:nvPr/>
        </p:nvSpPr>
        <p:spPr>
          <a:xfrm>
            <a:off x="5032616" y="4537029"/>
            <a:ext cx="212676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614" name="文本框 1613">
            <a:extLst>
              <a:ext uri="{FF2B5EF4-FFF2-40B4-BE49-F238E27FC236}">
                <a16:creationId xmlns:a16="http://schemas.microsoft.com/office/drawing/2014/main" id="{3877E4E1-5C1B-DCF7-3A0E-86E747882F67}"/>
              </a:ext>
            </a:extLst>
          </p:cNvPr>
          <p:cNvSpPr txBox="1"/>
          <p:nvPr/>
        </p:nvSpPr>
        <p:spPr>
          <a:xfrm>
            <a:off x="8355478" y="4797522"/>
            <a:ext cx="212676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6258431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5F61B2AF-FDCA-E2B4-9E67-33E19EADAC4B}"/>
              </a:ext>
            </a:extLst>
          </p:cNvPr>
          <p:cNvGrpSpPr/>
          <p:nvPr/>
        </p:nvGrpSpPr>
        <p:grpSpPr>
          <a:xfrm>
            <a:off x="1023828" y="3014889"/>
            <a:ext cx="10240404" cy="221436"/>
            <a:chOff x="-7919461" y="5089645"/>
            <a:chExt cx="16738605" cy="361951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BBC5292D-9D15-1E96-7301-D06C29FF070E}"/>
                </a:ext>
              </a:extLst>
            </p:cNvPr>
            <p:cNvCxnSpPr>
              <a:cxnSpLocks/>
            </p:cNvCxnSpPr>
            <p:nvPr/>
          </p:nvCxnSpPr>
          <p:spPr>
            <a:xfrm>
              <a:off x="-7919461" y="5273743"/>
              <a:ext cx="16728180" cy="0"/>
            </a:xfrm>
            <a:prstGeom prst="line">
              <a:avLst/>
            </a:prstGeom>
            <a:ln w="25400">
              <a:solidFill>
                <a:srgbClr val="3D4C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17DC725E-C56C-1334-44B4-7CF602E866C7}"/>
                </a:ext>
              </a:extLst>
            </p:cNvPr>
            <p:cNvSpPr/>
            <p:nvPr/>
          </p:nvSpPr>
          <p:spPr>
            <a:xfrm>
              <a:off x="8519106" y="5089645"/>
              <a:ext cx="300038" cy="180975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3D4CB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01D4A546-91F0-51F2-4D12-D75DFB642520}"/>
                </a:ext>
              </a:extLst>
            </p:cNvPr>
            <p:cNvSpPr/>
            <p:nvPr/>
          </p:nvSpPr>
          <p:spPr>
            <a:xfrm flipV="1">
              <a:off x="8519106" y="5270620"/>
              <a:ext cx="300038" cy="180976"/>
            </a:xfrm>
            <a:custGeom>
              <a:avLst/>
              <a:gdLst>
                <a:gd name="connsiteX0" fmla="*/ 0 w 300038"/>
                <a:gd name="connsiteY0" fmla="*/ 0 h 180975"/>
                <a:gd name="connsiteX1" fmla="*/ 123825 w 300038"/>
                <a:gd name="connsiteY1" fmla="*/ 109538 h 180975"/>
                <a:gd name="connsiteX2" fmla="*/ 300038 w 300038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038" h="180975">
                  <a:moveTo>
                    <a:pt x="0" y="0"/>
                  </a:moveTo>
                  <a:cubicBezTo>
                    <a:pt x="36909" y="39688"/>
                    <a:pt x="73819" y="79376"/>
                    <a:pt x="123825" y="109538"/>
                  </a:cubicBezTo>
                  <a:cubicBezTo>
                    <a:pt x="173831" y="139700"/>
                    <a:pt x="236934" y="160337"/>
                    <a:pt x="300038" y="180975"/>
                  </a:cubicBezTo>
                </a:path>
              </a:pathLst>
            </a:custGeom>
            <a:noFill/>
            <a:ln w="25400">
              <a:solidFill>
                <a:srgbClr val="3D4CB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26" name="文本框 1625">
            <a:extLst>
              <a:ext uri="{FF2B5EF4-FFF2-40B4-BE49-F238E27FC236}">
                <a16:creationId xmlns:a16="http://schemas.microsoft.com/office/drawing/2014/main" id="{7D49AE97-AD05-DB0E-D871-CEA902C8D829}"/>
              </a:ext>
            </a:extLst>
          </p:cNvPr>
          <p:cNvSpPr txBox="1"/>
          <p:nvPr/>
        </p:nvSpPr>
        <p:spPr>
          <a:xfrm>
            <a:off x="959708" y="307191"/>
            <a:ext cx="37142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638" name="文本框 1637">
            <a:extLst>
              <a:ext uri="{FF2B5EF4-FFF2-40B4-BE49-F238E27FC236}">
                <a16:creationId xmlns:a16="http://schemas.microsoft.com/office/drawing/2014/main" id="{A76E99A7-2811-61C2-9CEE-39B9BDFA61B5}"/>
              </a:ext>
            </a:extLst>
          </p:cNvPr>
          <p:cNvSpPr txBox="1"/>
          <p:nvPr/>
        </p:nvSpPr>
        <p:spPr>
          <a:xfrm>
            <a:off x="302156" y="260707"/>
            <a:ext cx="721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2A77DB71-CA7C-62CA-F57F-4A2A97C1C33D}"/>
              </a:ext>
            </a:extLst>
          </p:cNvPr>
          <p:cNvSpPr/>
          <p:nvPr/>
        </p:nvSpPr>
        <p:spPr>
          <a:xfrm>
            <a:off x="2331156" y="2906643"/>
            <a:ext cx="400672" cy="400672"/>
          </a:xfrm>
          <a:prstGeom prst="ellipse">
            <a:avLst/>
          </a:pr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F7C9FFF2-7D9F-63C1-0C99-AC9A9FA7354E}"/>
              </a:ext>
            </a:extLst>
          </p:cNvPr>
          <p:cNvSpPr/>
          <p:nvPr/>
        </p:nvSpPr>
        <p:spPr>
          <a:xfrm>
            <a:off x="4707675" y="2906643"/>
            <a:ext cx="400672" cy="400672"/>
          </a:xfrm>
          <a:prstGeom prst="ellipse">
            <a:avLst/>
          </a:prstGeom>
          <a:solidFill>
            <a:srgbClr val="525253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lt1"/>
              </a:solidFill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050D30E2-99CA-814E-C758-6C091CE5D151}"/>
              </a:ext>
            </a:extLst>
          </p:cNvPr>
          <p:cNvSpPr/>
          <p:nvPr/>
        </p:nvSpPr>
        <p:spPr>
          <a:xfrm>
            <a:off x="7084194" y="2906643"/>
            <a:ext cx="400672" cy="400672"/>
          </a:xfrm>
          <a:prstGeom prst="ellipse">
            <a:avLst/>
          </a:pr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lt1"/>
              </a:solidFill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8D84A8C-5DEB-F905-8888-987A499698BE}"/>
              </a:ext>
            </a:extLst>
          </p:cNvPr>
          <p:cNvSpPr/>
          <p:nvPr/>
        </p:nvSpPr>
        <p:spPr>
          <a:xfrm>
            <a:off x="9460711" y="2906643"/>
            <a:ext cx="400672" cy="400672"/>
          </a:xfrm>
          <a:prstGeom prst="ellipse">
            <a:avLst/>
          </a:prstGeom>
          <a:solidFill>
            <a:srgbClr val="525253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6" name="Group 52">
            <a:extLst>
              <a:ext uri="{FF2B5EF4-FFF2-40B4-BE49-F238E27FC236}">
                <a16:creationId xmlns:a16="http://schemas.microsoft.com/office/drawing/2014/main" id="{F1232CA7-1001-F737-06B9-CC43417A817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236393" y="2119788"/>
            <a:ext cx="582353" cy="576047"/>
            <a:chOff x="2048" y="797"/>
            <a:chExt cx="1662" cy="1644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7" name="Freeform 53">
              <a:extLst>
                <a:ext uri="{FF2B5EF4-FFF2-40B4-BE49-F238E27FC236}">
                  <a16:creationId xmlns:a16="http://schemas.microsoft.com/office/drawing/2014/main" id="{67CBA727-2F5E-6E28-40D3-A9EC7F7A0D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48" y="797"/>
              <a:ext cx="1257" cy="1256"/>
            </a:xfrm>
            <a:custGeom>
              <a:avLst/>
              <a:gdLst>
                <a:gd name="T0" fmla="*/ 264 w 528"/>
                <a:gd name="T1" fmla="*/ 528 h 528"/>
                <a:gd name="T2" fmla="*/ 0 w 528"/>
                <a:gd name="T3" fmla="*/ 264 h 528"/>
                <a:gd name="T4" fmla="*/ 264 w 528"/>
                <a:gd name="T5" fmla="*/ 0 h 528"/>
                <a:gd name="T6" fmla="*/ 528 w 528"/>
                <a:gd name="T7" fmla="*/ 264 h 528"/>
                <a:gd name="T8" fmla="*/ 264 w 528"/>
                <a:gd name="T9" fmla="*/ 528 h 528"/>
                <a:gd name="T10" fmla="*/ 264 w 528"/>
                <a:gd name="T11" fmla="*/ 43 h 528"/>
                <a:gd name="T12" fmla="*/ 43 w 528"/>
                <a:gd name="T13" fmla="*/ 264 h 528"/>
                <a:gd name="T14" fmla="*/ 264 w 528"/>
                <a:gd name="T15" fmla="*/ 485 h 528"/>
                <a:gd name="T16" fmla="*/ 485 w 528"/>
                <a:gd name="T17" fmla="*/ 264 h 528"/>
                <a:gd name="T18" fmla="*/ 264 w 528"/>
                <a:gd name="T19" fmla="*/ 43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8" h="528">
                  <a:moveTo>
                    <a:pt x="264" y="528"/>
                  </a:moveTo>
                  <a:cubicBezTo>
                    <a:pt x="118" y="528"/>
                    <a:pt x="0" y="410"/>
                    <a:pt x="0" y="264"/>
                  </a:cubicBezTo>
                  <a:cubicBezTo>
                    <a:pt x="0" y="118"/>
                    <a:pt x="118" y="0"/>
                    <a:pt x="264" y="0"/>
                  </a:cubicBezTo>
                  <a:cubicBezTo>
                    <a:pt x="410" y="0"/>
                    <a:pt x="528" y="118"/>
                    <a:pt x="528" y="264"/>
                  </a:cubicBezTo>
                  <a:cubicBezTo>
                    <a:pt x="528" y="410"/>
                    <a:pt x="410" y="528"/>
                    <a:pt x="264" y="528"/>
                  </a:cubicBezTo>
                  <a:close/>
                  <a:moveTo>
                    <a:pt x="264" y="43"/>
                  </a:moveTo>
                  <a:cubicBezTo>
                    <a:pt x="142" y="43"/>
                    <a:pt x="43" y="142"/>
                    <a:pt x="43" y="264"/>
                  </a:cubicBezTo>
                  <a:cubicBezTo>
                    <a:pt x="43" y="386"/>
                    <a:pt x="142" y="485"/>
                    <a:pt x="264" y="485"/>
                  </a:cubicBezTo>
                  <a:cubicBezTo>
                    <a:pt x="386" y="485"/>
                    <a:pt x="485" y="386"/>
                    <a:pt x="485" y="264"/>
                  </a:cubicBezTo>
                  <a:cubicBezTo>
                    <a:pt x="485" y="142"/>
                    <a:pt x="386" y="43"/>
                    <a:pt x="264" y="43"/>
                  </a:cubicBezTo>
                  <a:close/>
                </a:path>
              </a:pathLst>
            </a:custGeom>
            <a:solidFill>
              <a:srgbClr val="1D42E1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8" name="Freeform 54">
              <a:extLst>
                <a:ext uri="{FF2B5EF4-FFF2-40B4-BE49-F238E27FC236}">
                  <a16:creationId xmlns:a16="http://schemas.microsoft.com/office/drawing/2014/main" id="{247C71B3-FE2F-C53F-170A-514E4ADAF761}"/>
                </a:ext>
              </a:extLst>
            </p:cNvPr>
            <p:cNvSpPr/>
            <p:nvPr/>
          </p:nvSpPr>
          <p:spPr bwMode="auto">
            <a:xfrm>
              <a:off x="2277" y="968"/>
              <a:ext cx="426" cy="262"/>
            </a:xfrm>
            <a:custGeom>
              <a:avLst/>
              <a:gdLst>
                <a:gd name="T0" fmla="*/ 12 w 179"/>
                <a:gd name="T1" fmla="*/ 110 h 110"/>
                <a:gd name="T2" fmla="*/ 6 w 179"/>
                <a:gd name="T3" fmla="*/ 109 h 110"/>
                <a:gd name="T4" fmla="*/ 3 w 179"/>
                <a:gd name="T5" fmla="*/ 94 h 110"/>
                <a:gd name="T6" fmla="*/ 168 w 179"/>
                <a:gd name="T7" fmla="*/ 0 h 110"/>
                <a:gd name="T8" fmla="*/ 179 w 179"/>
                <a:gd name="T9" fmla="*/ 11 h 110"/>
                <a:gd name="T10" fmla="*/ 168 w 179"/>
                <a:gd name="T11" fmla="*/ 21 h 110"/>
                <a:gd name="T12" fmla="*/ 21 w 179"/>
                <a:gd name="T13" fmla="*/ 105 h 110"/>
                <a:gd name="T14" fmla="*/ 12 w 179"/>
                <a:gd name="T1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110">
                  <a:moveTo>
                    <a:pt x="12" y="110"/>
                  </a:moveTo>
                  <a:cubicBezTo>
                    <a:pt x="10" y="110"/>
                    <a:pt x="8" y="110"/>
                    <a:pt x="6" y="109"/>
                  </a:cubicBezTo>
                  <a:cubicBezTo>
                    <a:pt x="1" y="106"/>
                    <a:pt x="0" y="99"/>
                    <a:pt x="3" y="94"/>
                  </a:cubicBezTo>
                  <a:cubicBezTo>
                    <a:pt x="37" y="36"/>
                    <a:pt x="101" y="0"/>
                    <a:pt x="168" y="0"/>
                  </a:cubicBezTo>
                  <a:cubicBezTo>
                    <a:pt x="174" y="0"/>
                    <a:pt x="179" y="5"/>
                    <a:pt x="179" y="11"/>
                  </a:cubicBezTo>
                  <a:cubicBezTo>
                    <a:pt x="179" y="16"/>
                    <a:pt x="174" y="21"/>
                    <a:pt x="168" y="21"/>
                  </a:cubicBezTo>
                  <a:cubicBezTo>
                    <a:pt x="108" y="21"/>
                    <a:pt x="52" y="53"/>
                    <a:pt x="21" y="105"/>
                  </a:cubicBezTo>
                  <a:cubicBezTo>
                    <a:pt x="19" y="108"/>
                    <a:pt x="16" y="110"/>
                    <a:pt x="12" y="110"/>
                  </a:cubicBezTo>
                  <a:close/>
                </a:path>
              </a:pathLst>
            </a:custGeom>
            <a:solidFill>
              <a:srgbClr val="1D42E1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9" name="Freeform 55">
              <a:extLst>
                <a:ext uri="{FF2B5EF4-FFF2-40B4-BE49-F238E27FC236}">
                  <a16:creationId xmlns:a16="http://schemas.microsoft.com/office/drawing/2014/main" id="{3B515F24-8FF4-99DB-85B2-2BB7FAB64048}"/>
                </a:ext>
              </a:extLst>
            </p:cNvPr>
            <p:cNvSpPr/>
            <p:nvPr/>
          </p:nvSpPr>
          <p:spPr bwMode="auto">
            <a:xfrm>
              <a:off x="2219" y="1299"/>
              <a:ext cx="65" cy="136"/>
            </a:xfrm>
            <a:custGeom>
              <a:avLst/>
              <a:gdLst>
                <a:gd name="T0" fmla="*/ 11 w 27"/>
                <a:gd name="T1" fmla="*/ 57 h 57"/>
                <a:gd name="T2" fmla="*/ 0 w 27"/>
                <a:gd name="T3" fmla="*/ 47 h 57"/>
                <a:gd name="T4" fmla="*/ 5 w 27"/>
                <a:gd name="T5" fmla="*/ 9 h 57"/>
                <a:gd name="T6" fmla="*/ 18 w 27"/>
                <a:gd name="T7" fmla="*/ 1 h 57"/>
                <a:gd name="T8" fmla="*/ 26 w 27"/>
                <a:gd name="T9" fmla="*/ 14 h 57"/>
                <a:gd name="T10" fmla="*/ 21 w 27"/>
                <a:gd name="T11" fmla="*/ 47 h 57"/>
                <a:gd name="T12" fmla="*/ 11 w 27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57">
                  <a:moveTo>
                    <a:pt x="11" y="57"/>
                  </a:moveTo>
                  <a:cubicBezTo>
                    <a:pt x="5" y="57"/>
                    <a:pt x="0" y="53"/>
                    <a:pt x="0" y="47"/>
                  </a:cubicBezTo>
                  <a:cubicBezTo>
                    <a:pt x="0" y="31"/>
                    <a:pt x="2" y="23"/>
                    <a:pt x="5" y="9"/>
                  </a:cubicBezTo>
                  <a:cubicBezTo>
                    <a:pt x="6" y="3"/>
                    <a:pt x="12" y="0"/>
                    <a:pt x="18" y="1"/>
                  </a:cubicBezTo>
                  <a:cubicBezTo>
                    <a:pt x="24" y="2"/>
                    <a:pt x="27" y="8"/>
                    <a:pt x="26" y="14"/>
                  </a:cubicBezTo>
                  <a:cubicBezTo>
                    <a:pt x="23" y="27"/>
                    <a:pt x="21" y="34"/>
                    <a:pt x="21" y="47"/>
                  </a:cubicBezTo>
                  <a:cubicBezTo>
                    <a:pt x="21" y="53"/>
                    <a:pt x="17" y="57"/>
                    <a:pt x="11" y="57"/>
                  </a:cubicBezTo>
                  <a:close/>
                </a:path>
              </a:pathLst>
            </a:custGeom>
            <a:solidFill>
              <a:srgbClr val="1D42E1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0" name="Freeform 56">
              <a:extLst>
                <a:ext uri="{FF2B5EF4-FFF2-40B4-BE49-F238E27FC236}">
                  <a16:creationId xmlns:a16="http://schemas.microsoft.com/office/drawing/2014/main" id="{F5907DB0-B48A-D02D-D5E8-F301C4D64E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88" y="1727"/>
              <a:ext cx="722" cy="714"/>
            </a:xfrm>
            <a:custGeom>
              <a:avLst/>
              <a:gdLst>
                <a:gd name="T0" fmla="*/ 238 w 303"/>
                <a:gd name="T1" fmla="*/ 300 h 300"/>
                <a:gd name="T2" fmla="*/ 192 w 303"/>
                <a:gd name="T3" fmla="*/ 281 h 300"/>
                <a:gd name="T4" fmla="*/ 18 w 303"/>
                <a:gd name="T5" fmla="*/ 107 h 300"/>
                <a:gd name="T6" fmla="*/ 6 w 303"/>
                <a:gd name="T7" fmla="*/ 60 h 300"/>
                <a:gd name="T8" fmla="*/ 29 w 303"/>
                <a:gd name="T9" fmla="*/ 26 h 300"/>
                <a:gd name="T10" fmla="*/ 77 w 303"/>
                <a:gd name="T11" fmla="*/ 0 h 300"/>
                <a:gd name="T12" fmla="*/ 110 w 303"/>
                <a:gd name="T13" fmla="*/ 15 h 300"/>
                <a:gd name="T14" fmla="*/ 284 w 303"/>
                <a:gd name="T15" fmla="*/ 189 h 300"/>
                <a:gd name="T16" fmla="*/ 303 w 303"/>
                <a:gd name="T17" fmla="*/ 235 h 300"/>
                <a:gd name="T18" fmla="*/ 284 w 303"/>
                <a:gd name="T19" fmla="*/ 281 h 300"/>
                <a:gd name="T20" fmla="*/ 238 w 303"/>
                <a:gd name="T21" fmla="*/ 300 h 300"/>
                <a:gd name="T22" fmla="*/ 47 w 303"/>
                <a:gd name="T23" fmla="*/ 74 h 300"/>
                <a:gd name="T24" fmla="*/ 49 w 303"/>
                <a:gd name="T25" fmla="*/ 76 h 300"/>
                <a:gd name="T26" fmla="*/ 223 w 303"/>
                <a:gd name="T27" fmla="*/ 250 h 300"/>
                <a:gd name="T28" fmla="*/ 253 w 303"/>
                <a:gd name="T29" fmla="*/ 250 h 300"/>
                <a:gd name="T30" fmla="*/ 260 w 303"/>
                <a:gd name="T31" fmla="*/ 235 h 300"/>
                <a:gd name="T32" fmla="*/ 253 w 303"/>
                <a:gd name="T33" fmla="*/ 220 h 300"/>
                <a:gd name="T34" fmla="*/ 79 w 303"/>
                <a:gd name="T35" fmla="*/ 46 h 300"/>
                <a:gd name="T36" fmla="*/ 77 w 303"/>
                <a:gd name="T37" fmla="*/ 44 h 300"/>
                <a:gd name="T38" fmla="*/ 60 w 303"/>
                <a:gd name="T39" fmla="*/ 56 h 300"/>
                <a:gd name="T40" fmla="*/ 47 w 303"/>
                <a:gd name="T41" fmla="*/ 74 h 300"/>
                <a:gd name="T42" fmla="*/ 47 w 303"/>
                <a:gd name="T43" fmla="*/ 7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3" h="300">
                  <a:moveTo>
                    <a:pt x="238" y="300"/>
                  </a:moveTo>
                  <a:cubicBezTo>
                    <a:pt x="221" y="300"/>
                    <a:pt x="205" y="293"/>
                    <a:pt x="192" y="281"/>
                  </a:cubicBezTo>
                  <a:cubicBezTo>
                    <a:pt x="18" y="107"/>
                    <a:pt x="18" y="107"/>
                    <a:pt x="18" y="107"/>
                  </a:cubicBezTo>
                  <a:cubicBezTo>
                    <a:pt x="5" y="93"/>
                    <a:pt x="0" y="77"/>
                    <a:pt x="6" y="60"/>
                  </a:cubicBezTo>
                  <a:cubicBezTo>
                    <a:pt x="10" y="46"/>
                    <a:pt x="21" y="34"/>
                    <a:pt x="29" y="26"/>
                  </a:cubicBezTo>
                  <a:cubicBezTo>
                    <a:pt x="42" y="13"/>
                    <a:pt x="57" y="0"/>
                    <a:pt x="77" y="0"/>
                  </a:cubicBezTo>
                  <a:cubicBezTo>
                    <a:pt x="85" y="0"/>
                    <a:pt x="98" y="3"/>
                    <a:pt x="110" y="15"/>
                  </a:cubicBezTo>
                  <a:cubicBezTo>
                    <a:pt x="284" y="189"/>
                    <a:pt x="284" y="189"/>
                    <a:pt x="284" y="189"/>
                  </a:cubicBezTo>
                  <a:cubicBezTo>
                    <a:pt x="296" y="201"/>
                    <a:pt x="303" y="218"/>
                    <a:pt x="303" y="235"/>
                  </a:cubicBezTo>
                  <a:cubicBezTo>
                    <a:pt x="303" y="252"/>
                    <a:pt x="296" y="269"/>
                    <a:pt x="284" y="281"/>
                  </a:cubicBezTo>
                  <a:cubicBezTo>
                    <a:pt x="272" y="293"/>
                    <a:pt x="255" y="300"/>
                    <a:pt x="238" y="300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5"/>
                    <a:pt x="49" y="76"/>
                  </a:cubicBezTo>
                  <a:cubicBezTo>
                    <a:pt x="223" y="250"/>
                    <a:pt x="223" y="250"/>
                    <a:pt x="223" y="250"/>
                  </a:cubicBezTo>
                  <a:cubicBezTo>
                    <a:pt x="231" y="258"/>
                    <a:pt x="245" y="258"/>
                    <a:pt x="253" y="250"/>
                  </a:cubicBezTo>
                  <a:cubicBezTo>
                    <a:pt x="257" y="246"/>
                    <a:pt x="260" y="241"/>
                    <a:pt x="260" y="235"/>
                  </a:cubicBezTo>
                  <a:cubicBezTo>
                    <a:pt x="260" y="229"/>
                    <a:pt x="257" y="224"/>
                    <a:pt x="253" y="220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78" y="44"/>
                    <a:pt x="77" y="44"/>
                    <a:pt x="77" y="44"/>
                  </a:cubicBezTo>
                  <a:cubicBezTo>
                    <a:pt x="76" y="44"/>
                    <a:pt x="72" y="44"/>
                    <a:pt x="60" y="56"/>
                  </a:cubicBezTo>
                  <a:cubicBezTo>
                    <a:pt x="47" y="69"/>
                    <a:pt x="47" y="73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lose/>
                </a:path>
              </a:pathLst>
            </a:custGeom>
            <a:solidFill>
              <a:srgbClr val="1D42E1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21" name="Group 59">
            <a:extLst>
              <a:ext uri="{FF2B5EF4-FFF2-40B4-BE49-F238E27FC236}">
                <a16:creationId xmlns:a16="http://schemas.microsoft.com/office/drawing/2014/main" id="{3FDE6E08-D939-B1C8-EAD3-C67F9B8DFCF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603187" y="2130641"/>
            <a:ext cx="556988" cy="554340"/>
            <a:chOff x="2039" y="775"/>
            <a:chExt cx="1683" cy="1675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2" name="Freeform 60">
              <a:extLst>
                <a:ext uri="{FF2B5EF4-FFF2-40B4-BE49-F238E27FC236}">
                  <a16:creationId xmlns:a16="http://schemas.microsoft.com/office/drawing/2014/main" id="{EFA004E2-62C0-6782-5CAF-8101887504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39" y="775"/>
              <a:ext cx="1683" cy="1675"/>
            </a:xfrm>
            <a:custGeom>
              <a:avLst/>
              <a:gdLst>
                <a:gd name="T0" fmla="*/ 485 w 707"/>
                <a:gd name="T1" fmla="*/ 704 h 704"/>
                <a:gd name="T2" fmla="*/ 419 w 707"/>
                <a:gd name="T3" fmla="*/ 672 h 704"/>
                <a:gd name="T4" fmla="*/ 37 w 707"/>
                <a:gd name="T5" fmla="*/ 290 h 704"/>
                <a:gd name="T6" fmla="*/ 7 w 707"/>
                <a:gd name="T7" fmla="*/ 206 h 704"/>
                <a:gd name="T8" fmla="*/ 74 w 707"/>
                <a:gd name="T9" fmla="*/ 149 h 704"/>
                <a:gd name="T10" fmla="*/ 595 w 707"/>
                <a:gd name="T11" fmla="*/ 10 h 704"/>
                <a:gd name="T12" fmla="*/ 688 w 707"/>
                <a:gd name="T13" fmla="*/ 33 h 704"/>
                <a:gd name="T14" fmla="*/ 699 w 707"/>
                <a:gd name="T15" fmla="*/ 114 h 704"/>
                <a:gd name="T16" fmla="*/ 560 w 707"/>
                <a:gd name="T17" fmla="*/ 635 h 704"/>
                <a:gd name="T18" fmla="*/ 485 w 707"/>
                <a:gd name="T19" fmla="*/ 704 h 704"/>
                <a:gd name="T20" fmla="*/ 627 w 707"/>
                <a:gd name="T21" fmla="*/ 49 h 704"/>
                <a:gd name="T22" fmla="*/ 606 w 707"/>
                <a:gd name="T23" fmla="*/ 52 h 704"/>
                <a:gd name="T24" fmla="*/ 85 w 707"/>
                <a:gd name="T25" fmla="*/ 191 h 704"/>
                <a:gd name="T26" fmla="*/ 49 w 707"/>
                <a:gd name="T27" fmla="*/ 218 h 704"/>
                <a:gd name="T28" fmla="*/ 68 w 707"/>
                <a:gd name="T29" fmla="*/ 259 h 704"/>
                <a:gd name="T30" fmla="*/ 449 w 707"/>
                <a:gd name="T31" fmla="*/ 641 h 704"/>
                <a:gd name="T32" fmla="*/ 485 w 707"/>
                <a:gd name="T33" fmla="*/ 660 h 704"/>
                <a:gd name="T34" fmla="*/ 517 w 707"/>
                <a:gd name="T35" fmla="*/ 623 h 704"/>
                <a:gd name="T36" fmla="*/ 656 w 707"/>
                <a:gd name="T37" fmla="*/ 103 h 704"/>
                <a:gd name="T38" fmla="*/ 653 w 707"/>
                <a:gd name="T39" fmla="*/ 60 h 704"/>
                <a:gd name="T40" fmla="*/ 627 w 707"/>
                <a:gd name="T41" fmla="*/ 49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7" h="704">
                  <a:moveTo>
                    <a:pt x="485" y="704"/>
                  </a:moveTo>
                  <a:cubicBezTo>
                    <a:pt x="462" y="704"/>
                    <a:pt x="439" y="693"/>
                    <a:pt x="419" y="672"/>
                  </a:cubicBezTo>
                  <a:cubicBezTo>
                    <a:pt x="37" y="290"/>
                    <a:pt x="37" y="290"/>
                    <a:pt x="37" y="290"/>
                  </a:cubicBezTo>
                  <a:cubicBezTo>
                    <a:pt x="10" y="264"/>
                    <a:pt x="0" y="234"/>
                    <a:pt x="7" y="206"/>
                  </a:cubicBezTo>
                  <a:cubicBezTo>
                    <a:pt x="15" y="179"/>
                    <a:pt x="38" y="159"/>
                    <a:pt x="74" y="149"/>
                  </a:cubicBezTo>
                  <a:cubicBezTo>
                    <a:pt x="595" y="10"/>
                    <a:pt x="595" y="10"/>
                    <a:pt x="595" y="10"/>
                  </a:cubicBezTo>
                  <a:cubicBezTo>
                    <a:pt x="634" y="0"/>
                    <a:pt x="669" y="8"/>
                    <a:pt x="688" y="33"/>
                  </a:cubicBezTo>
                  <a:cubicBezTo>
                    <a:pt x="703" y="54"/>
                    <a:pt x="707" y="82"/>
                    <a:pt x="699" y="114"/>
                  </a:cubicBezTo>
                  <a:cubicBezTo>
                    <a:pt x="560" y="635"/>
                    <a:pt x="560" y="635"/>
                    <a:pt x="560" y="635"/>
                  </a:cubicBezTo>
                  <a:cubicBezTo>
                    <a:pt x="548" y="678"/>
                    <a:pt x="520" y="704"/>
                    <a:pt x="485" y="704"/>
                  </a:cubicBezTo>
                  <a:close/>
                  <a:moveTo>
                    <a:pt x="627" y="49"/>
                  </a:moveTo>
                  <a:cubicBezTo>
                    <a:pt x="620" y="49"/>
                    <a:pt x="613" y="50"/>
                    <a:pt x="606" y="52"/>
                  </a:cubicBezTo>
                  <a:cubicBezTo>
                    <a:pt x="85" y="191"/>
                    <a:pt x="85" y="191"/>
                    <a:pt x="85" y="191"/>
                  </a:cubicBezTo>
                  <a:cubicBezTo>
                    <a:pt x="66" y="197"/>
                    <a:pt x="53" y="206"/>
                    <a:pt x="49" y="218"/>
                  </a:cubicBezTo>
                  <a:cubicBezTo>
                    <a:pt x="46" y="229"/>
                    <a:pt x="53" y="245"/>
                    <a:pt x="68" y="259"/>
                  </a:cubicBezTo>
                  <a:cubicBezTo>
                    <a:pt x="449" y="641"/>
                    <a:pt x="449" y="641"/>
                    <a:pt x="449" y="641"/>
                  </a:cubicBezTo>
                  <a:cubicBezTo>
                    <a:pt x="462" y="653"/>
                    <a:pt x="474" y="660"/>
                    <a:pt x="485" y="660"/>
                  </a:cubicBezTo>
                  <a:cubicBezTo>
                    <a:pt x="505" y="660"/>
                    <a:pt x="515" y="634"/>
                    <a:pt x="517" y="623"/>
                  </a:cubicBezTo>
                  <a:cubicBezTo>
                    <a:pt x="656" y="103"/>
                    <a:pt x="656" y="103"/>
                    <a:pt x="656" y="103"/>
                  </a:cubicBezTo>
                  <a:cubicBezTo>
                    <a:pt x="661" y="84"/>
                    <a:pt x="660" y="69"/>
                    <a:pt x="653" y="60"/>
                  </a:cubicBezTo>
                  <a:cubicBezTo>
                    <a:pt x="646" y="51"/>
                    <a:pt x="635" y="49"/>
                    <a:pt x="627" y="49"/>
                  </a:cubicBezTo>
                  <a:close/>
                </a:path>
              </a:pathLst>
            </a:custGeom>
            <a:solidFill>
              <a:srgbClr val="525253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3" name="Freeform 61">
              <a:extLst>
                <a:ext uri="{FF2B5EF4-FFF2-40B4-BE49-F238E27FC236}">
                  <a16:creationId xmlns:a16="http://schemas.microsoft.com/office/drawing/2014/main" id="{2B430DDE-8E12-28A2-A850-8850023D5D97}"/>
                </a:ext>
              </a:extLst>
            </p:cNvPr>
            <p:cNvSpPr/>
            <p:nvPr/>
          </p:nvSpPr>
          <p:spPr bwMode="auto">
            <a:xfrm>
              <a:off x="3265" y="1815"/>
              <a:ext cx="59" cy="64"/>
            </a:xfrm>
            <a:custGeom>
              <a:avLst/>
              <a:gdLst>
                <a:gd name="T0" fmla="*/ 12 w 25"/>
                <a:gd name="T1" fmla="*/ 27 h 27"/>
                <a:gd name="T2" fmla="*/ 10 w 25"/>
                <a:gd name="T3" fmla="*/ 27 h 27"/>
                <a:gd name="T4" fmla="*/ 2 w 25"/>
                <a:gd name="T5" fmla="*/ 14 h 27"/>
                <a:gd name="T6" fmla="*/ 3 w 25"/>
                <a:gd name="T7" fmla="*/ 9 h 27"/>
                <a:gd name="T8" fmla="*/ 16 w 25"/>
                <a:gd name="T9" fmla="*/ 1 h 27"/>
                <a:gd name="T10" fmla="*/ 24 w 25"/>
                <a:gd name="T11" fmla="*/ 15 h 27"/>
                <a:gd name="T12" fmla="*/ 23 w 25"/>
                <a:gd name="T13" fmla="*/ 19 h 27"/>
                <a:gd name="T14" fmla="*/ 12 w 2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12" y="27"/>
                  </a:moveTo>
                  <a:cubicBezTo>
                    <a:pt x="11" y="27"/>
                    <a:pt x="10" y="27"/>
                    <a:pt x="10" y="27"/>
                  </a:cubicBezTo>
                  <a:cubicBezTo>
                    <a:pt x="4" y="25"/>
                    <a:pt x="0" y="19"/>
                    <a:pt x="2" y="1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3"/>
                    <a:pt x="10" y="0"/>
                    <a:pt x="16" y="1"/>
                  </a:cubicBezTo>
                  <a:cubicBezTo>
                    <a:pt x="22" y="3"/>
                    <a:pt x="25" y="9"/>
                    <a:pt x="24" y="15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2" y="24"/>
                    <a:pt x="17" y="27"/>
                    <a:pt x="12" y="27"/>
                  </a:cubicBezTo>
                  <a:close/>
                </a:path>
              </a:pathLst>
            </a:custGeom>
            <a:solidFill>
              <a:srgbClr val="525253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4" name="Freeform 62">
              <a:extLst>
                <a:ext uri="{FF2B5EF4-FFF2-40B4-BE49-F238E27FC236}">
                  <a16:creationId xmlns:a16="http://schemas.microsoft.com/office/drawing/2014/main" id="{097158C3-32DB-8360-694E-FDBEA4EB2DF7}"/>
                </a:ext>
              </a:extLst>
            </p:cNvPr>
            <p:cNvSpPr/>
            <p:nvPr/>
          </p:nvSpPr>
          <p:spPr bwMode="auto">
            <a:xfrm>
              <a:off x="3193" y="1891"/>
              <a:ext cx="112" cy="267"/>
            </a:xfrm>
            <a:custGeom>
              <a:avLst/>
              <a:gdLst>
                <a:gd name="T0" fmla="*/ 12 w 47"/>
                <a:gd name="T1" fmla="*/ 112 h 112"/>
                <a:gd name="T2" fmla="*/ 9 w 47"/>
                <a:gd name="T3" fmla="*/ 112 h 112"/>
                <a:gd name="T4" fmla="*/ 1 w 47"/>
                <a:gd name="T5" fmla="*/ 99 h 112"/>
                <a:gd name="T6" fmla="*/ 25 w 47"/>
                <a:gd name="T7" fmla="*/ 9 h 112"/>
                <a:gd name="T8" fmla="*/ 38 w 47"/>
                <a:gd name="T9" fmla="*/ 1 h 112"/>
                <a:gd name="T10" fmla="*/ 46 w 47"/>
                <a:gd name="T11" fmla="*/ 14 h 112"/>
                <a:gd name="T12" fmla="*/ 22 w 47"/>
                <a:gd name="T13" fmla="*/ 104 h 112"/>
                <a:gd name="T14" fmla="*/ 12 w 47"/>
                <a:gd name="T1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12">
                  <a:moveTo>
                    <a:pt x="12" y="112"/>
                  </a:moveTo>
                  <a:cubicBezTo>
                    <a:pt x="11" y="112"/>
                    <a:pt x="10" y="112"/>
                    <a:pt x="9" y="112"/>
                  </a:cubicBezTo>
                  <a:cubicBezTo>
                    <a:pt x="3" y="110"/>
                    <a:pt x="0" y="104"/>
                    <a:pt x="1" y="9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3"/>
                    <a:pt x="32" y="0"/>
                    <a:pt x="38" y="1"/>
                  </a:cubicBezTo>
                  <a:cubicBezTo>
                    <a:pt x="44" y="3"/>
                    <a:pt x="47" y="9"/>
                    <a:pt x="46" y="1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1" y="109"/>
                    <a:pt x="17" y="112"/>
                    <a:pt x="12" y="112"/>
                  </a:cubicBezTo>
                  <a:close/>
                </a:path>
              </a:pathLst>
            </a:custGeom>
            <a:solidFill>
              <a:srgbClr val="525253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5" name="Freeform 63">
              <a:extLst>
                <a:ext uri="{FF2B5EF4-FFF2-40B4-BE49-F238E27FC236}">
                  <a16:creationId xmlns:a16="http://schemas.microsoft.com/office/drawing/2014/main" id="{F6F80A76-8918-B25B-19F4-ADA234410099}"/>
                </a:ext>
              </a:extLst>
            </p:cNvPr>
            <p:cNvSpPr/>
            <p:nvPr/>
          </p:nvSpPr>
          <p:spPr bwMode="auto">
            <a:xfrm>
              <a:off x="2569" y="1487"/>
              <a:ext cx="462" cy="457"/>
            </a:xfrm>
            <a:custGeom>
              <a:avLst/>
              <a:gdLst>
                <a:gd name="T0" fmla="*/ 24 w 194"/>
                <a:gd name="T1" fmla="*/ 192 h 192"/>
                <a:gd name="T2" fmla="*/ 8 w 194"/>
                <a:gd name="T3" fmla="*/ 186 h 192"/>
                <a:gd name="T4" fmla="*/ 8 w 194"/>
                <a:gd name="T5" fmla="*/ 155 h 192"/>
                <a:gd name="T6" fmla="*/ 155 w 194"/>
                <a:gd name="T7" fmla="*/ 8 h 192"/>
                <a:gd name="T8" fmla="*/ 186 w 194"/>
                <a:gd name="T9" fmla="*/ 8 h 192"/>
                <a:gd name="T10" fmla="*/ 186 w 194"/>
                <a:gd name="T11" fmla="*/ 39 h 192"/>
                <a:gd name="T12" fmla="*/ 39 w 194"/>
                <a:gd name="T13" fmla="*/ 186 h 192"/>
                <a:gd name="T14" fmla="*/ 24 w 194"/>
                <a:gd name="T15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192">
                  <a:moveTo>
                    <a:pt x="24" y="192"/>
                  </a:moveTo>
                  <a:cubicBezTo>
                    <a:pt x="18" y="192"/>
                    <a:pt x="13" y="190"/>
                    <a:pt x="8" y="186"/>
                  </a:cubicBezTo>
                  <a:cubicBezTo>
                    <a:pt x="0" y="177"/>
                    <a:pt x="0" y="163"/>
                    <a:pt x="8" y="155"/>
                  </a:cubicBezTo>
                  <a:cubicBezTo>
                    <a:pt x="155" y="8"/>
                    <a:pt x="155" y="8"/>
                    <a:pt x="155" y="8"/>
                  </a:cubicBezTo>
                  <a:cubicBezTo>
                    <a:pt x="164" y="0"/>
                    <a:pt x="177" y="0"/>
                    <a:pt x="186" y="8"/>
                  </a:cubicBezTo>
                  <a:cubicBezTo>
                    <a:pt x="194" y="17"/>
                    <a:pt x="194" y="31"/>
                    <a:pt x="186" y="39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35" y="190"/>
                    <a:pt x="29" y="192"/>
                    <a:pt x="24" y="192"/>
                  </a:cubicBezTo>
                  <a:close/>
                </a:path>
              </a:pathLst>
            </a:custGeom>
            <a:solidFill>
              <a:srgbClr val="525253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26" name="Group 66" descr="D:\51PPT模板网\51pptmoban.com\图片.jpg">
            <a:extLst>
              <a:ext uri="{FF2B5EF4-FFF2-40B4-BE49-F238E27FC236}">
                <a16:creationId xmlns:a16="http://schemas.microsoft.com/office/drawing/2014/main" id="{36188B68-7663-AE8A-CAD5-9FAFA3AD6F8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014865" y="2117789"/>
            <a:ext cx="581789" cy="580044"/>
            <a:chOff x="2043" y="790"/>
            <a:chExt cx="1667" cy="1662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7" name="Freeform 67">
              <a:extLst>
                <a:ext uri="{FF2B5EF4-FFF2-40B4-BE49-F238E27FC236}">
                  <a16:creationId xmlns:a16="http://schemas.microsoft.com/office/drawing/2014/main" id="{CF9CD271-EF9D-5204-1819-68240AD5134D}"/>
                </a:ext>
              </a:extLst>
            </p:cNvPr>
            <p:cNvSpPr/>
            <p:nvPr/>
          </p:nvSpPr>
          <p:spPr bwMode="auto">
            <a:xfrm>
              <a:off x="2043" y="790"/>
              <a:ext cx="1667" cy="1662"/>
            </a:xfrm>
            <a:custGeom>
              <a:avLst/>
              <a:gdLst>
                <a:gd name="T0" fmla="*/ 199 w 701"/>
                <a:gd name="T1" fmla="*/ 698 h 698"/>
                <a:gd name="T2" fmla="*/ 185 w 701"/>
                <a:gd name="T3" fmla="*/ 693 h 698"/>
                <a:gd name="T4" fmla="*/ 179 w 701"/>
                <a:gd name="T5" fmla="*/ 668 h 698"/>
                <a:gd name="T6" fmla="*/ 204 w 701"/>
                <a:gd name="T7" fmla="*/ 609 h 698"/>
                <a:gd name="T8" fmla="*/ 212 w 701"/>
                <a:gd name="T9" fmla="*/ 585 h 698"/>
                <a:gd name="T10" fmla="*/ 215 w 701"/>
                <a:gd name="T11" fmla="*/ 558 h 698"/>
                <a:gd name="T12" fmla="*/ 245 w 701"/>
                <a:gd name="T13" fmla="*/ 558 h 698"/>
                <a:gd name="T14" fmla="*/ 244 w 701"/>
                <a:gd name="T15" fmla="*/ 627 h 698"/>
                <a:gd name="T16" fmla="*/ 243 w 701"/>
                <a:gd name="T17" fmla="*/ 628 h 698"/>
                <a:gd name="T18" fmla="*/ 341 w 701"/>
                <a:gd name="T19" fmla="*/ 574 h 698"/>
                <a:gd name="T20" fmla="*/ 352 w 701"/>
                <a:gd name="T21" fmla="*/ 571 h 698"/>
                <a:gd name="T22" fmla="*/ 657 w 701"/>
                <a:gd name="T23" fmla="*/ 302 h 698"/>
                <a:gd name="T24" fmla="*/ 352 w 701"/>
                <a:gd name="T25" fmla="*/ 44 h 698"/>
                <a:gd name="T26" fmla="*/ 46 w 701"/>
                <a:gd name="T27" fmla="*/ 303 h 698"/>
                <a:gd name="T28" fmla="*/ 160 w 701"/>
                <a:gd name="T29" fmla="*/ 512 h 698"/>
                <a:gd name="T30" fmla="*/ 166 w 701"/>
                <a:gd name="T31" fmla="*/ 542 h 698"/>
                <a:gd name="T32" fmla="*/ 135 w 701"/>
                <a:gd name="T33" fmla="*/ 547 h 698"/>
                <a:gd name="T34" fmla="*/ 3 w 701"/>
                <a:gd name="T35" fmla="*/ 301 h 698"/>
                <a:gd name="T36" fmla="*/ 352 w 701"/>
                <a:gd name="T37" fmla="*/ 0 h 698"/>
                <a:gd name="T38" fmla="*/ 701 w 701"/>
                <a:gd name="T39" fmla="*/ 302 h 698"/>
                <a:gd name="T40" fmla="*/ 358 w 701"/>
                <a:gd name="T41" fmla="*/ 615 h 698"/>
                <a:gd name="T42" fmla="*/ 210 w 701"/>
                <a:gd name="T43" fmla="*/ 696 h 698"/>
                <a:gd name="T44" fmla="*/ 199 w 701"/>
                <a:gd name="T45" fmla="*/ 698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1" h="698">
                  <a:moveTo>
                    <a:pt x="199" y="698"/>
                  </a:moveTo>
                  <a:cubicBezTo>
                    <a:pt x="194" y="698"/>
                    <a:pt x="189" y="696"/>
                    <a:pt x="185" y="693"/>
                  </a:cubicBezTo>
                  <a:cubicBezTo>
                    <a:pt x="178" y="687"/>
                    <a:pt x="176" y="677"/>
                    <a:pt x="179" y="668"/>
                  </a:cubicBezTo>
                  <a:cubicBezTo>
                    <a:pt x="204" y="609"/>
                    <a:pt x="204" y="609"/>
                    <a:pt x="204" y="609"/>
                  </a:cubicBezTo>
                  <a:cubicBezTo>
                    <a:pt x="208" y="600"/>
                    <a:pt x="211" y="589"/>
                    <a:pt x="212" y="585"/>
                  </a:cubicBezTo>
                  <a:cubicBezTo>
                    <a:pt x="206" y="576"/>
                    <a:pt x="207" y="565"/>
                    <a:pt x="215" y="558"/>
                  </a:cubicBezTo>
                  <a:cubicBezTo>
                    <a:pt x="223" y="549"/>
                    <a:pt x="237" y="549"/>
                    <a:pt x="245" y="558"/>
                  </a:cubicBezTo>
                  <a:cubicBezTo>
                    <a:pt x="264" y="576"/>
                    <a:pt x="252" y="609"/>
                    <a:pt x="244" y="627"/>
                  </a:cubicBezTo>
                  <a:cubicBezTo>
                    <a:pt x="243" y="628"/>
                    <a:pt x="243" y="628"/>
                    <a:pt x="243" y="628"/>
                  </a:cubicBezTo>
                  <a:cubicBezTo>
                    <a:pt x="341" y="574"/>
                    <a:pt x="341" y="574"/>
                    <a:pt x="341" y="574"/>
                  </a:cubicBezTo>
                  <a:cubicBezTo>
                    <a:pt x="345" y="572"/>
                    <a:pt x="348" y="571"/>
                    <a:pt x="352" y="571"/>
                  </a:cubicBezTo>
                  <a:cubicBezTo>
                    <a:pt x="520" y="571"/>
                    <a:pt x="657" y="451"/>
                    <a:pt x="657" y="302"/>
                  </a:cubicBezTo>
                  <a:cubicBezTo>
                    <a:pt x="657" y="164"/>
                    <a:pt x="515" y="44"/>
                    <a:pt x="352" y="44"/>
                  </a:cubicBezTo>
                  <a:cubicBezTo>
                    <a:pt x="190" y="44"/>
                    <a:pt x="51" y="162"/>
                    <a:pt x="46" y="303"/>
                  </a:cubicBezTo>
                  <a:cubicBezTo>
                    <a:pt x="44" y="383"/>
                    <a:pt x="86" y="459"/>
                    <a:pt x="160" y="512"/>
                  </a:cubicBezTo>
                  <a:cubicBezTo>
                    <a:pt x="170" y="519"/>
                    <a:pt x="173" y="532"/>
                    <a:pt x="166" y="542"/>
                  </a:cubicBezTo>
                  <a:cubicBezTo>
                    <a:pt x="159" y="552"/>
                    <a:pt x="145" y="554"/>
                    <a:pt x="135" y="547"/>
                  </a:cubicBezTo>
                  <a:cubicBezTo>
                    <a:pt x="48" y="486"/>
                    <a:pt x="0" y="396"/>
                    <a:pt x="3" y="301"/>
                  </a:cubicBezTo>
                  <a:cubicBezTo>
                    <a:pt x="8" y="138"/>
                    <a:pt x="168" y="0"/>
                    <a:pt x="352" y="0"/>
                  </a:cubicBezTo>
                  <a:cubicBezTo>
                    <a:pt x="541" y="0"/>
                    <a:pt x="701" y="139"/>
                    <a:pt x="701" y="302"/>
                  </a:cubicBezTo>
                  <a:cubicBezTo>
                    <a:pt x="701" y="473"/>
                    <a:pt x="547" y="612"/>
                    <a:pt x="358" y="615"/>
                  </a:cubicBezTo>
                  <a:cubicBezTo>
                    <a:pt x="210" y="696"/>
                    <a:pt x="210" y="696"/>
                    <a:pt x="210" y="696"/>
                  </a:cubicBezTo>
                  <a:cubicBezTo>
                    <a:pt x="206" y="697"/>
                    <a:pt x="203" y="698"/>
                    <a:pt x="199" y="698"/>
                  </a:cubicBezTo>
                  <a:close/>
                </a:path>
              </a:pathLst>
            </a:custGeom>
            <a:solidFill>
              <a:srgbClr val="1D42E1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8" name="Freeform 68">
              <a:extLst>
                <a:ext uri="{FF2B5EF4-FFF2-40B4-BE49-F238E27FC236}">
                  <a16:creationId xmlns:a16="http://schemas.microsoft.com/office/drawing/2014/main" id="{58585FB9-5E6E-A956-7512-66C45ADD4BE7}"/>
                </a:ext>
              </a:extLst>
            </p:cNvPr>
            <p:cNvSpPr/>
            <p:nvPr/>
          </p:nvSpPr>
          <p:spPr bwMode="auto">
            <a:xfrm>
              <a:off x="2521" y="1364"/>
              <a:ext cx="516" cy="50"/>
            </a:xfrm>
            <a:custGeom>
              <a:avLst/>
              <a:gdLst>
                <a:gd name="T0" fmla="*/ 206 w 217"/>
                <a:gd name="T1" fmla="*/ 21 h 21"/>
                <a:gd name="T2" fmla="*/ 11 w 217"/>
                <a:gd name="T3" fmla="*/ 21 h 21"/>
                <a:gd name="T4" fmla="*/ 0 w 217"/>
                <a:gd name="T5" fmla="*/ 10 h 21"/>
                <a:gd name="T6" fmla="*/ 11 w 217"/>
                <a:gd name="T7" fmla="*/ 0 h 21"/>
                <a:gd name="T8" fmla="*/ 206 w 217"/>
                <a:gd name="T9" fmla="*/ 0 h 21"/>
                <a:gd name="T10" fmla="*/ 217 w 217"/>
                <a:gd name="T11" fmla="*/ 10 h 21"/>
                <a:gd name="T12" fmla="*/ 206 w 217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" h="21">
                  <a:moveTo>
                    <a:pt x="206" y="21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6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12" y="0"/>
                    <a:pt x="217" y="4"/>
                    <a:pt x="217" y="10"/>
                  </a:cubicBezTo>
                  <a:cubicBezTo>
                    <a:pt x="217" y="16"/>
                    <a:pt x="212" y="21"/>
                    <a:pt x="206" y="21"/>
                  </a:cubicBezTo>
                  <a:close/>
                </a:path>
              </a:pathLst>
            </a:custGeom>
            <a:solidFill>
              <a:srgbClr val="1D42E1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9" name="Freeform 69">
              <a:extLst>
                <a:ext uri="{FF2B5EF4-FFF2-40B4-BE49-F238E27FC236}">
                  <a16:creationId xmlns:a16="http://schemas.microsoft.com/office/drawing/2014/main" id="{CDB66C0B-29F6-E8C3-9401-BCF6A6FD0C0D}"/>
                </a:ext>
              </a:extLst>
            </p:cNvPr>
            <p:cNvSpPr/>
            <p:nvPr/>
          </p:nvSpPr>
          <p:spPr bwMode="auto">
            <a:xfrm>
              <a:off x="3116" y="1364"/>
              <a:ext cx="128" cy="50"/>
            </a:xfrm>
            <a:custGeom>
              <a:avLst/>
              <a:gdLst>
                <a:gd name="T0" fmla="*/ 43 w 54"/>
                <a:gd name="T1" fmla="*/ 21 h 21"/>
                <a:gd name="T2" fmla="*/ 10 w 54"/>
                <a:gd name="T3" fmla="*/ 21 h 21"/>
                <a:gd name="T4" fmla="*/ 0 w 54"/>
                <a:gd name="T5" fmla="*/ 10 h 21"/>
                <a:gd name="T6" fmla="*/ 10 w 54"/>
                <a:gd name="T7" fmla="*/ 0 h 21"/>
                <a:gd name="T8" fmla="*/ 43 w 54"/>
                <a:gd name="T9" fmla="*/ 0 h 21"/>
                <a:gd name="T10" fmla="*/ 54 w 54"/>
                <a:gd name="T11" fmla="*/ 10 h 21"/>
                <a:gd name="T12" fmla="*/ 43 w 54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21">
                  <a:moveTo>
                    <a:pt x="43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4" y="21"/>
                    <a:pt x="0" y="16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9" y="0"/>
                    <a:pt x="54" y="4"/>
                    <a:pt x="54" y="10"/>
                  </a:cubicBezTo>
                  <a:cubicBezTo>
                    <a:pt x="54" y="16"/>
                    <a:pt x="49" y="21"/>
                    <a:pt x="43" y="21"/>
                  </a:cubicBezTo>
                  <a:close/>
                </a:path>
              </a:pathLst>
            </a:custGeom>
            <a:solidFill>
              <a:srgbClr val="1D42E1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0" name="Freeform 70">
              <a:extLst>
                <a:ext uri="{FF2B5EF4-FFF2-40B4-BE49-F238E27FC236}">
                  <a16:creationId xmlns:a16="http://schemas.microsoft.com/office/drawing/2014/main" id="{056CB5CD-91E7-1826-D4FC-3FB43297AC8E}"/>
                </a:ext>
              </a:extLst>
            </p:cNvPr>
            <p:cNvSpPr/>
            <p:nvPr/>
          </p:nvSpPr>
          <p:spPr bwMode="auto">
            <a:xfrm>
              <a:off x="2547" y="1621"/>
              <a:ext cx="335" cy="53"/>
            </a:xfrm>
            <a:custGeom>
              <a:avLst/>
              <a:gdLst>
                <a:gd name="T0" fmla="*/ 130 w 141"/>
                <a:gd name="T1" fmla="*/ 22 h 22"/>
                <a:gd name="T2" fmla="*/ 11 w 141"/>
                <a:gd name="T3" fmla="*/ 22 h 22"/>
                <a:gd name="T4" fmla="*/ 0 w 141"/>
                <a:gd name="T5" fmla="*/ 11 h 22"/>
                <a:gd name="T6" fmla="*/ 11 w 141"/>
                <a:gd name="T7" fmla="*/ 0 h 22"/>
                <a:gd name="T8" fmla="*/ 130 w 141"/>
                <a:gd name="T9" fmla="*/ 0 h 22"/>
                <a:gd name="T10" fmla="*/ 141 w 141"/>
                <a:gd name="T11" fmla="*/ 11 h 22"/>
                <a:gd name="T12" fmla="*/ 130 w 141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22">
                  <a:moveTo>
                    <a:pt x="130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6" y="0"/>
                    <a:pt x="141" y="5"/>
                    <a:pt x="141" y="11"/>
                  </a:cubicBezTo>
                  <a:cubicBezTo>
                    <a:pt x="141" y="17"/>
                    <a:pt x="136" y="22"/>
                    <a:pt x="130" y="22"/>
                  </a:cubicBezTo>
                  <a:close/>
                </a:path>
              </a:pathLst>
            </a:custGeom>
            <a:solidFill>
              <a:srgbClr val="1D42E1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1" name="Freeform 71">
              <a:extLst>
                <a:ext uri="{FF2B5EF4-FFF2-40B4-BE49-F238E27FC236}">
                  <a16:creationId xmlns:a16="http://schemas.microsoft.com/office/drawing/2014/main" id="{8C6098AB-9A9B-CB43-E86F-DA2AD63DE06E}"/>
                </a:ext>
              </a:extLst>
            </p:cNvPr>
            <p:cNvSpPr/>
            <p:nvPr/>
          </p:nvSpPr>
          <p:spPr bwMode="auto">
            <a:xfrm>
              <a:off x="2935" y="1621"/>
              <a:ext cx="102" cy="53"/>
            </a:xfrm>
            <a:custGeom>
              <a:avLst/>
              <a:gdLst>
                <a:gd name="T0" fmla="*/ 32 w 43"/>
                <a:gd name="T1" fmla="*/ 22 h 22"/>
                <a:gd name="T2" fmla="*/ 10 w 43"/>
                <a:gd name="T3" fmla="*/ 22 h 22"/>
                <a:gd name="T4" fmla="*/ 0 w 43"/>
                <a:gd name="T5" fmla="*/ 11 h 22"/>
                <a:gd name="T6" fmla="*/ 10 w 43"/>
                <a:gd name="T7" fmla="*/ 0 h 22"/>
                <a:gd name="T8" fmla="*/ 32 w 43"/>
                <a:gd name="T9" fmla="*/ 0 h 22"/>
                <a:gd name="T10" fmla="*/ 43 w 43"/>
                <a:gd name="T11" fmla="*/ 11 h 22"/>
                <a:gd name="T12" fmla="*/ 32 w 43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2">
                  <a:moveTo>
                    <a:pt x="32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4" y="22"/>
                    <a:pt x="0" y="17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8" y="0"/>
                    <a:pt x="43" y="5"/>
                    <a:pt x="43" y="11"/>
                  </a:cubicBezTo>
                  <a:cubicBezTo>
                    <a:pt x="43" y="17"/>
                    <a:pt x="38" y="22"/>
                    <a:pt x="32" y="22"/>
                  </a:cubicBezTo>
                  <a:close/>
                </a:path>
              </a:pathLst>
            </a:custGeom>
            <a:solidFill>
              <a:srgbClr val="1D42E1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32" name="Group 74">
            <a:extLst>
              <a:ext uri="{FF2B5EF4-FFF2-40B4-BE49-F238E27FC236}">
                <a16:creationId xmlns:a16="http://schemas.microsoft.com/office/drawing/2014/main" id="{624A4223-824E-8C1D-F214-E09EB25F523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376811" y="2145005"/>
            <a:ext cx="550912" cy="525612"/>
            <a:chOff x="2011" y="788"/>
            <a:chExt cx="1742" cy="1662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3" name="Freeform 75">
              <a:extLst>
                <a:ext uri="{FF2B5EF4-FFF2-40B4-BE49-F238E27FC236}">
                  <a16:creationId xmlns:a16="http://schemas.microsoft.com/office/drawing/2014/main" id="{42592DED-15DA-8694-02FA-645C9FC57018}"/>
                </a:ext>
              </a:extLst>
            </p:cNvPr>
            <p:cNvSpPr/>
            <p:nvPr/>
          </p:nvSpPr>
          <p:spPr bwMode="auto">
            <a:xfrm>
              <a:off x="2490" y="2345"/>
              <a:ext cx="818" cy="105"/>
            </a:xfrm>
            <a:custGeom>
              <a:avLst/>
              <a:gdLst>
                <a:gd name="T0" fmla="*/ 321 w 344"/>
                <a:gd name="T1" fmla="*/ 44 h 44"/>
                <a:gd name="T2" fmla="*/ 22 w 344"/>
                <a:gd name="T3" fmla="*/ 44 h 44"/>
                <a:gd name="T4" fmla="*/ 0 w 344"/>
                <a:gd name="T5" fmla="*/ 22 h 44"/>
                <a:gd name="T6" fmla="*/ 22 w 344"/>
                <a:gd name="T7" fmla="*/ 0 h 44"/>
                <a:gd name="T8" fmla="*/ 321 w 344"/>
                <a:gd name="T9" fmla="*/ 0 h 44"/>
                <a:gd name="T10" fmla="*/ 344 w 344"/>
                <a:gd name="T11" fmla="*/ 22 h 44"/>
                <a:gd name="T12" fmla="*/ 321 w 344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4" h="44">
                  <a:moveTo>
                    <a:pt x="321" y="44"/>
                  </a:moveTo>
                  <a:cubicBezTo>
                    <a:pt x="22" y="44"/>
                    <a:pt x="22" y="44"/>
                    <a:pt x="22" y="44"/>
                  </a:cubicBez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21" y="0"/>
                    <a:pt x="321" y="0"/>
                    <a:pt x="321" y="0"/>
                  </a:cubicBezTo>
                  <a:cubicBezTo>
                    <a:pt x="334" y="0"/>
                    <a:pt x="344" y="10"/>
                    <a:pt x="344" y="22"/>
                  </a:cubicBezTo>
                  <a:cubicBezTo>
                    <a:pt x="344" y="34"/>
                    <a:pt x="334" y="44"/>
                    <a:pt x="321" y="44"/>
                  </a:cubicBezTo>
                  <a:close/>
                </a:path>
              </a:pathLst>
            </a:custGeom>
            <a:solidFill>
              <a:srgbClr val="525253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4" name="Freeform 76">
              <a:extLst>
                <a:ext uri="{FF2B5EF4-FFF2-40B4-BE49-F238E27FC236}">
                  <a16:creationId xmlns:a16="http://schemas.microsoft.com/office/drawing/2014/main" id="{02437807-378B-A700-5B54-D11B3C45E2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11" y="788"/>
              <a:ext cx="1742" cy="1345"/>
            </a:xfrm>
            <a:custGeom>
              <a:avLst/>
              <a:gdLst>
                <a:gd name="T0" fmla="*/ 732 w 732"/>
                <a:gd name="T1" fmla="*/ 488 h 565"/>
                <a:gd name="T2" fmla="*/ 655 w 732"/>
                <a:gd name="T3" fmla="*/ 565 h 565"/>
                <a:gd name="T4" fmla="*/ 77 w 732"/>
                <a:gd name="T5" fmla="*/ 565 h 565"/>
                <a:gd name="T6" fmla="*/ 0 w 732"/>
                <a:gd name="T7" fmla="*/ 488 h 565"/>
                <a:gd name="T8" fmla="*/ 0 w 732"/>
                <a:gd name="T9" fmla="*/ 77 h 565"/>
                <a:gd name="T10" fmla="*/ 77 w 732"/>
                <a:gd name="T11" fmla="*/ 0 h 565"/>
                <a:gd name="T12" fmla="*/ 655 w 732"/>
                <a:gd name="T13" fmla="*/ 0 h 565"/>
                <a:gd name="T14" fmla="*/ 732 w 732"/>
                <a:gd name="T15" fmla="*/ 77 h 565"/>
                <a:gd name="T16" fmla="*/ 732 w 732"/>
                <a:gd name="T17" fmla="*/ 488 h 565"/>
                <a:gd name="T18" fmla="*/ 687 w 732"/>
                <a:gd name="T19" fmla="*/ 77 h 565"/>
                <a:gd name="T20" fmla="*/ 655 w 732"/>
                <a:gd name="T21" fmla="*/ 44 h 565"/>
                <a:gd name="T22" fmla="*/ 77 w 732"/>
                <a:gd name="T23" fmla="*/ 44 h 565"/>
                <a:gd name="T24" fmla="*/ 45 w 732"/>
                <a:gd name="T25" fmla="*/ 77 h 565"/>
                <a:gd name="T26" fmla="*/ 45 w 732"/>
                <a:gd name="T27" fmla="*/ 488 h 565"/>
                <a:gd name="T28" fmla="*/ 77 w 732"/>
                <a:gd name="T29" fmla="*/ 521 h 565"/>
                <a:gd name="T30" fmla="*/ 655 w 732"/>
                <a:gd name="T31" fmla="*/ 521 h 565"/>
                <a:gd name="T32" fmla="*/ 687 w 732"/>
                <a:gd name="T33" fmla="*/ 488 h 565"/>
                <a:gd name="T34" fmla="*/ 687 w 732"/>
                <a:gd name="T35" fmla="*/ 77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32" h="565">
                  <a:moveTo>
                    <a:pt x="732" y="488"/>
                  </a:moveTo>
                  <a:cubicBezTo>
                    <a:pt x="732" y="531"/>
                    <a:pt x="697" y="565"/>
                    <a:pt x="655" y="565"/>
                  </a:cubicBezTo>
                  <a:cubicBezTo>
                    <a:pt x="77" y="565"/>
                    <a:pt x="77" y="565"/>
                    <a:pt x="77" y="565"/>
                  </a:cubicBezTo>
                  <a:cubicBezTo>
                    <a:pt x="35" y="565"/>
                    <a:pt x="0" y="531"/>
                    <a:pt x="0" y="488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4"/>
                    <a:pt x="35" y="0"/>
                    <a:pt x="77" y="0"/>
                  </a:cubicBezTo>
                  <a:cubicBezTo>
                    <a:pt x="655" y="0"/>
                    <a:pt x="655" y="0"/>
                    <a:pt x="655" y="0"/>
                  </a:cubicBezTo>
                  <a:cubicBezTo>
                    <a:pt x="697" y="0"/>
                    <a:pt x="732" y="34"/>
                    <a:pt x="732" y="77"/>
                  </a:cubicBezTo>
                  <a:cubicBezTo>
                    <a:pt x="732" y="488"/>
                    <a:pt x="732" y="488"/>
                    <a:pt x="732" y="488"/>
                  </a:cubicBezTo>
                  <a:close/>
                  <a:moveTo>
                    <a:pt x="687" y="77"/>
                  </a:moveTo>
                  <a:cubicBezTo>
                    <a:pt x="687" y="59"/>
                    <a:pt x="673" y="44"/>
                    <a:pt x="655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59" y="44"/>
                    <a:pt x="45" y="59"/>
                    <a:pt x="45" y="77"/>
                  </a:cubicBezTo>
                  <a:cubicBezTo>
                    <a:pt x="45" y="488"/>
                    <a:pt x="45" y="488"/>
                    <a:pt x="45" y="488"/>
                  </a:cubicBezTo>
                  <a:cubicBezTo>
                    <a:pt x="45" y="506"/>
                    <a:pt x="59" y="521"/>
                    <a:pt x="77" y="521"/>
                  </a:cubicBezTo>
                  <a:cubicBezTo>
                    <a:pt x="655" y="521"/>
                    <a:pt x="655" y="521"/>
                    <a:pt x="655" y="521"/>
                  </a:cubicBezTo>
                  <a:cubicBezTo>
                    <a:pt x="673" y="521"/>
                    <a:pt x="687" y="506"/>
                    <a:pt x="687" y="488"/>
                  </a:cubicBezTo>
                  <a:lnTo>
                    <a:pt x="687" y="77"/>
                  </a:lnTo>
                  <a:close/>
                </a:path>
              </a:pathLst>
            </a:custGeom>
            <a:solidFill>
              <a:srgbClr val="525253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5" name="Freeform 77">
              <a:extLst>
                <a:ext uri="{FF2B5EF4-FFF2-40B4-BE49-F238E27FC236}">
                  <a16:creationId xmlns:a16="http://schemas.microsoft.com/office/drawing/2014/main" id="{81508553-EB59-B4DF-4F96-4E8A280CF2A7}"/>
                </a:ext>
              </a:extLst>
            </p:cNvPr>
            <p:cNvSpPr/>
            <p:nvPr/>
          </p:nvSpPr>
          <p:spPr bwMode="auto">
            <a:xfrm>
              <a:off x="2042" y="1790"/>
              <a:ext cx="1688" cy="53"/>
            </a:xfrm>
            <a:custGeom>
              <a:avLst/>
              <a:gdLst>
                <a:gd name="T0" fmla="*/ 698 w 709"/>
                <a:gd name="T1" fmla="*/ 22 h 22"/>
                <a:gd name="T2" fmla="*/ 11 w 709"/>
                <a:gd name="T3" fmla="*/ 22 h 22"/>
                <a:gd name="T4" fmla="*/ 0 w 709"/>
                <a:gd name="T5" fmla="*/ 11 h 22"/>
                <a:gd name="T6" fmla="*/ 11 w 709"/>
                <a:gd name="T7" fmla="*/ 0 h 22"/>
                <a:gd name="T8" fmla="*/ 698 w 709"/>
                <a:gd name="T9" fmla="*/ 0 h 22"/>
                <a:gd name="T10" fmla="*/ 709 w 709"/>
                <a:gd name="T11" fmla="*/ 11 h 22"/>
                <a:gd name="T12" fmla="*/ 698 w 709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9" h="22">
                  <a:moveTo>
                    <a:pt x="698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704" y="0"/>
                    <a:pt x="709" y="5"/>
                    <a:pt x="709" y="11"/>
                  </a:cubicBezTo>
                  <a:cubicBezTo>
                    <a:pt x="709" y="17"/>
                    <a:pt x="704" y="22"/>
                    <a:pt x="698" y="22"/>
                  </a:cubicBezTo>
                  <a:close/>
                </a:path>
              </a:pathLst>
            </a:custGeom>
            <a:solidFill>
              <a:srgbClr val="525253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6" name="Freeform 78">
              <a:extLst>
                <a:ext uri="{FF2B5EF4-FFF2-40B4-BE49-F238E27FC236}">
                  <a16:creationId xmlns:a16="http://schemas.microsoft.com/office/drawing/2014/main" id="{644A3472-B24E-4005-B0AF-8071A8D2FBFF}"/>
                </a:ext>
              </a:extLst>
            </p:cNvPr>
            <p:cNvSpPr/>
            <p:nvPr/>
          </p:nvSpPr>
          <p:spPr bwMode="auto">
            <a:xfrm>
              <a:off x="2042" y="1026"/>
              <a:ext cx="1688" cy="53"/>
            </a:xfrm>
            <a:custGeom>
              <a:avLst/>
              <a:gdLst>
                <a:gd name="T0" fmla="*/ 698 w 709"/>
                <a:gd name="T1" fmla="*/ 22 h 22"/>
                <a:gd name="T2" fmla="*/ 11 w 709"/>
                <a:gd name="T3" fmla="*/ 22 h 22"/>
                <a:gd name="T4" fmla="*/ 0 w 709"/>
                <a:gd name="T5" fmla="*/ 11 h 22"/>
                <a:gd name="T6" fmla="*/ 11 w 709"/>
                <a:gd name="T7" fmla="*/ 0 h 22"/>
                <a:gd name="T8" fmla="*/ 698 w 709"/>
                <a:gd name="T9" fmla="*/ 0 h 22"/>
                <a:gd name="T10" fmla="*/ 709 w 709"/>
                <a:gd name="T11" fmla="*/ 11 h 22"/>
                <a:gd name="T12" fmla="*/ 698 w 709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9" h="22">
                  <a:moveTo>
                    <a:pt x="698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704" y="0"/>
                    <a:pt x="709" y="5"/>
                    <a:pt x="709" y="11"/>
                  </a:cubicBezTo>
                  <a:cubicBezTo>
                    <a:pt x="709" y="17"/>
                    <a:pt x="704" y="22"/>
                    <a:pt x="698" y="22"/>
                  </a:cubicBezTo>
                  <a:close/>
                </a:path>
              </a:pathLst>
            </a:custGeom>
            <a:solidFill>
              <a:srgbClr val="525253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7" name="Freeform 79">
              <a:extLst>
                <a:ext uri="{FF2B5EF4-FFF2-40B4-BE49-F238E27FC236}">
                  <a16:creationId xmlns:a16="http://schemas.microsoft.com/office/drawing/2014/main" id="{3D0EFB8A-7B36-9369-C4F4-9B65BF0782B0}"/>
                </a:ext>
              </a:extLst>
            </p:cNvPr>
            <p:cNvSpPr/>
            <p:nvPr/>
          </p:nvSpPr>
          <p:spPr bwMode="auto">
            <a:xfrm>
              <a:off x="2761" y="1388"/>
              <a:ext cx="67" cy="76"/>
            </a:xfrm>
            <a:custGeom>
              <a:avLst/>
              <a:gdLst>
                <a:gd name="T0" fmla="*/ 12 w 28"/>
                <a:gd name="T1" fmla="*/ 32 h 32"/>
                <a:gd name="T2" fmla="*/ 8 w 28"/>
                <a:gd name="T3" fmla="*/ 31 h 32"/>
                <a:gd name="T4" fmla="*/ 2 w 28"/>
                <a:gd name="T5" fmla="*/ 16 h 32"/>
                <a:gd name="T6" fmla="*/ 5 w 28"/>
                <a:gd name="T7" fmla="*/ 9 h 32"/>
                <a:gd name="T8" fmla="*/ 19 w 28"/>
                <a:gd name="T9" fmla="*/ 2 h 32"/>
                <a:gd name="T10" fmla="*/ 26 w 28"/>
                <a:gd name="T11" fmla="*/ 17 h 32"/>
                <a:gd name="T12" fmla="*/ 23 w 28"/>
                <a:gd name="T13" fmla="*/ 24 h 32"/>
                <a:gd name="T14" fmla="*/ 12 w 28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2">
                  <a:moveTo>
                    <a:pt x="12" y="32"/>
                  </a:moveTo>
                  <a:cubicBezTo>
                    <a:pt x="11" y="32"/>
                    <a:pt x="10" y="31"/>
                    <a:pt x="8" y="31"/>
                  </a:cubicBezTo>
                  <a:cubicBezTo>
                    <a:pt x="3" y="29"/>
                    <a:pt x="0" y="22"/>
                    <a:pt x="2" y="16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3"/>
                    <a:pt x="14" y="0"/>
                    <a:pt x="19" y="2"/>
                  </a:cubicBezTo>
                  <a:cubicBezTo>
                    <a:pt x="25" y="5"/>
                    <a:pt x="28" y="11"/>
                    <a:pt x="26" y="17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1" y="29"/>
                    <a:pt x="17" y="32"/>
                    <a:pt x="12" y="32"/>
                  </a:cubicBezTo>
                  <a:close/>
                </a:path>
              </a:pathLst>
            </a:custGeom>
            <a:solidFill>
              <a:srgbClr val="525253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8" name="Freeform 80">
              <a:extLst>
                <a:ext uri="{FF2B5EF4-FFF2-40B4-BE49-F238E27FC236}">
                  <a16:creationId xmlns:a16="http://schemas.microsoft.com/office/drawing/2014/main" id="{62E6C97C-169E-E693-E415-FDEF27CFDC3E}"/>
                </a:ext>
              </a:extLst>
            </p:cNvPr>
            <p:cNvSpPr/>
            <p:nvPr/>
          </p:nvSpPr>
          <p:spPr bwMode="auto">
            <a:xfrm>
              <a:off x="2659" y="1474"/>
              <a:ext cx="135" cy="247"/>
            </a:xfrm>
            <a:custGeom>
              <a:avLst/>
              <a:gdLst>
                <a:gd name="T0" fmla="*/ 13 w 57"/>
                <a:gd name="T1" fmla="*/ 104 h 104"/>
                <a:gd name="T2" fmla="*/ 9 w 57"/>
                <a:gd name="T3" fmla="*/ 103 h 104"/>
                <a:gd name="T4" fmla="*/ 3 w 57"/>
                <a:gd name="T5" fmla="*/ 89 h 104"/>
                <a:gd name="T6" fmla="*/ 34 w 57"/>
                <a:gd name="T7" fmla="*/ 8 h 104"/>
                <a:gd name="T8" fmla="*/ 48 w 57"/>
                <a:gd name="T9" fmla="*/ 2 h 104"/>
                <a:gd name="T10" fmla="*/ 55 w 57"/>
                <a:gd name="T11" fmla="*/ 16 h 104"/>
                <a:gd name="T12" fmla="*/ 23 w 57"/>
                <a:gd name="T13" fmla="*/ 97 h 104"/>
                <a:gd name="T14" fmla="*/ 13 w 57"/>
                <a:gd name="T15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104">
                  <a:moveTo>
                    <a:pt x="13" y="104"/>
                  </a:moveTo>
                  <a:cubicBezTo>
                    <a:pt x="12" y="104"/>
                    <a:pt x="10" y="104"/>
                    <a:pt x="9" y="103"/>
                  </a:cubicBezTo>
                  <a:cubicBezTo>
                    <a:pt x="3" y="101"/>
                    <a:pt x="0" y="95"/>
                    <a:pt x="3" y="89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6" y="3"/>
                    <a:pt x="43" y="0"/>
                    <a:pt x="48" y="2"/>
                  </a:cubicBezTo>
                  <a:cubicBezTo>
                    <a:pt x="54" y="4"/>
                    <a:pt x="57" y="11"/>
                    <a:pt x="55" y="16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22" y="101"/>
                    <a:pt x="17" y="104"/>
                    <a:pt x="13" y="104"/>
                  </a:cubicBezTo>
                  <a:close/>
                </a:path>
              </a:pathLst>
            </a:custGeom>
            <a:solidFill>
              <a:srgbClr val="525253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9" name="Freeform 81">
              <a:extLst>
                <a:ext uri="{FF2B5EF4-FFF2-40B4-BE49-F238E27FC236}">
                  <a16:creationId xmlns:a16="http://schemas.microsoft.com/office/drawing/2014/main" id="{20D3DB74-9ECB-4548-8A45-C5DA4053B105}"/>
                </a:ext>
              </a:extLst>
            </p:cNvPr>
            <p:cNvSpPr/>
            <p:nvPr/>
          </p:nvSpPr>
          <p:spPr bwMode="auto">
            <a:xfrm>
              <a:off x="2554" y="1205"/>
              <a:ext cx="169" cy="338"/>
            </a:xfrm>
            <a:custGeom>
              <a:avLst/>
              <a:gdLst>
                <a:gd name="T0" fmla="*/ 12 w 71"/>
                <a:gd name="T1" fmla="*/ 142 h 142"/>
                <a:gd name="T2" fmla="*/ 8 w 71"/>
                <a:gd name="T3" fmla="*/ 141 h 142"/>
                <a:gd name="T4" fmla="*/ 2 w 71"/>
                <a:gd name="T5" fmla="*/ 127 h 142"/>
                <a:gd name="T6" fmla="*/ 48 w 71"/>
                <a:gd name="T7" fmla="*/ 9 h 142"/>
                <a:gd name="T8" fmla="*/ 62 w 71"/>
                <a:gd name="T9" fmla="*/ 2 h 142"/>
                <a:gd name="T10" fmla="*/ 68 w 71"/>
                <a:gd name="T11" fmla="*/ 17 h 142"/>
                <a:gd name="T12" fmla="*/ 22 w 71"/>
                <a:gd name="T13" fmla="*/ 135 h 142"/>
                <a:gd name="T14" fmla="*/ 12 w 71"/>
                <a:gd name="T1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42">
                  <a:moveTo>
                    <a:pt x="12" y="142"/>
                  </a:moveTo>
                  <a:cubicBezTo>
                    <a:pt x="11" y="142"/>
                    <a:pt x="9" y="141"/>
                    <a:pt x="8" y="141"/>
                  </a:cubicBezTo>
                  <a:cubicBezTo>
                    <a:pt x="2" y="139"/>
                    <a:pt x="0" y="132"/>
                    <a:pt x="2" y="127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50" y="3"/>
                    <a:pt x="56" y="0"/>
                    <a:pt x="62" y="2"/>
                  </a:cubicBezTo>
                  <a:cubicBezTo>
                    <a:pt x="68" y="4"/>
                    <a:pt x="71" y="11"/>
                    <a:pt x="68" y="17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21" y="139"/>
                    <a:pt x="17" y="142"/>
                    <a:pt x="12" y="142"/>
                  </a:cubicBezTo>
                  <a:close/>
                </a:path>
              </a:pathLst>
            </a:custGeom>
            <a:solidFill>
              <a:srgbClr val="525253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0" name="Freeform 82">
              <a:extLst>
                <a:ext uri="{FF2B5EF4-FFF2-40B4-BE49-F238E27FC236}">
                  <a16:creationId xmlns:a16="http://schemas.microsoft.com/office/drawing/2014/main" id="{FDDE21C6-12DF-88A5-1F0D-70B81962CF6D}"/>
                </a:ext>
              </a:extLst>
            </p:cNvPr>
            <p:cNvSpPr/>
            <p:nvPr/>
          </p:nvSpPr>
          <p:spPr bwMode="auto">
            <a:xfrm>
              <a:off x="2502" y="1576"/>
              <a:ext cx="76" cy="98"/>
            </a:xfrm>
            <a:custGeom>
              <a:avLst/>
              <a:gdLst>
                <a:gd name="T0" fmla="*/ 13 w 32"/>
                <a:gd name="T1" fmla="*/ 41 h 41"/>
                <a:gd name="T2" fmla="*/ 9 w 32"/>
                <a:gd name="T3" fmla="*/ 40 h 41"/>
                <a:gd name="T4" fmla="*/ 2 w 32"/>
                <a:gd name="T5" fmla="*/ 26 h 41"/>
                <a:gd name="T6" fmla="*/ 9 w 32"/>
                <a:gd name="T7" fmla="*/ 9 h 41"/>
                <a:gd name="T8" fmla="*/ 23 w 32"/>
                <a:gd name="T9" fmla="*/ 2 h 41"/>
                <a:gd name="T10" fmla="*/ 30 w 32"/>
                <a:gd name="T11" fmla="*/ 17 h 41"/>
                <a:gd name="T12" fmla="*/ 23 w 32"/>
                <a:gd name="T13" fmla="*/ 34 h 41"/>
                <a:gd name="T14" fmla="*/ 13 w 32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1">
                  <a:moveTo>
                    <a:pt x="13" y="41"/>
                  </a:moveTo>
                  <a:cubicBezTo>
                    <a:pt x="11" y="41"/>
                    <a:pt x="10" y="41"/>
                    <a:pt x="9" y="40"/>
                  </a:cubicBezTo>
                  <a:cubicBezTo>
                    <a:pt x="3" y="38"/>
                    <a:pt x="0" y="32"/>
                    <a:pt x="2" y="26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3"/>
                    <a:pt x="18" y="0"/>
                    <a:pt x="23" y="2"/>
                  </a:cubicBezTo>
                  <a:cubicBezTo>
                    <a:pt x="29" y="4"/>
                    <a:pt x="32" y="11"/>
                    <a:pt x="30" y="17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8"/>
                    <a:pt x="17" y="41"/>
                    <a:pt x="13" y="41"/>
                  </a:cubicBezTo>
                  <a:close/>
                </a:path>
              </a:pathLst>
            </a:custGeom>
            <a:solidFill>
              <a:srgbClr val="525253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54E090F-ED03-61B5-0459-2FCCE801712F}"/>
              </a:ext>
            </a:extLst>
          </p:cNvPr>
          <p:cNvGrpSpPr/>
          <p:nvPr/>
        </p:nvGrpSpPr>
        <p:grpSpPr>
          <a:xfrm>
            <a:off x="1413708" y="3749851"/>
            <a:ext cx="2235567" cy="1109039"/>
            <a:chOff x="217000" y="1888392"/>
            <a:chExt cx="2235567" cy="1109039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90F4F406-181A-0ED4-23B2-FF864B4BAE70}"/>
                </a:ext>
              </a:extLst>
            </p:cNvPr>
            <p:cNvSpPr txBox="1"/>
            <p:nvPr/>
          </p:nvSpPr>
          <p:spPr>
            <a:xfrm>
              <a:off x="304720" y="2234145"/>
              <a:ext cx="20601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CFC1744-3B86-215D-CAFB-BD3114A69767}"/>
                </a:ext>
              </a:extLst>
            </p:cNvPr>
            <p:cNvSpPr txBox="1"/>
            <p:nvPr/>
          </p:nvSpPr>
          <p:spPr>
            <a:xfrm>
              <a:off x="217000" y="18883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F698A5B-F889-2B43-D741-385943201075}"/>
              </a:ext>
            </a:extLst>
          </p:cNvPr>
          <p:cNvGrpSpPr/>
          <p:nvPr/>
        </p:nvGrpSpPr>
        <p:grpSpPr>
          <a:xfrm>
            <a:off x="3790227" y="3749851"/>
            <a:ext cx="2235567" cy="1109039"/>
            <a:chOff x="217000" y="1888392"/>
            <a:chExt cx="2235567" cy="1109039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92547D4-782A-2BAC-19C1-FB85B915A43E}"/>
                </a:ext>
              </a:extLst>
            </p:cNvPr>
            <p:cNvSpPr txBox="1"/>
            <p:nvPr/>
          </p:nvSpPr>
          <p:spPr>
            <a:xfrm>
              <a:off x="304720" y="2234145"/>
              <a:ext cx="20601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3BC508C-445C-9BA0-7F0A-2757B496F986}"/>
                </a:ext>
              </a:extLst>
            </p:cNvPr>
            <p:cNvSpPr txBox="1"/>
            <p:nvPr/>
          </p:nvSpPr>
          <p:spPr>
            <a:xfrm>
              <a:off x="217000" y="18883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AB0D22C1-4239-DC05-DBD5-D8C2CB8B3CB0}"/>
              </a:ext>
            </a:extLst>
          </p:cNvPr>
          <p:cNvGrpSpPr/>
          <p:nvPr/>
        </p:nvGrpSpPr>
        <p:grpSpPr>
          <a:xfrm>
            <a:off x="6166746" y="3749851"/>
            <a:ext cx="2235567" cy="1109039"/>
            <a:chOff x="217000" y="1888392"/>
            <a:chExt cx="2235567" cy="1109039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B49A5D3-2A1F-0A2A-AA8C-27AB13792D6F}"/>
                </a:ext>
              </a:extLst>
            </p:cNvPr>
            <p:cNvSpPr txBox="1"/>
            <p:nvPr/>
          </p:nvSpPr>
          <p:spPr>
            <a:xfrm>
              <a:off x="304720" y="2234145"/>
              <a:ext cx="20601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3D2E8FD6-111E-9541-4A6A-BDC0A973AF12}"/>
                </a:ext>
              </a:extLst>
            </p:cNvPr>
            <p:cNvSpPr txBox="1"/>
            <p:nvPr/>
          </p:nvSpPr>
          <p:spPr>
            <a:xfrm>
              <a:off x="217000" y="18883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B86C2999-CDC3-8A16-ECB0-5519ACAD3610}"/>
              </a:ext>
            </a:extLst>
          </p:cNvPr>
          <p:cNvGrpSpPr/>
          <p:nvPr/>
        </p:nvGrpSpPr>
        <p:grpSpPr>
          <a:xfrm>
            <a:off x="8543265" y="3749851"/>
            <a:ext cx="2235567" cy="1109039"/>
            <a:chOff x="217000" y="1888392"/>
            <a:chExt cx="2235567" cy="1109039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BED452DF-D3E2-D86B-B818-290714414967}"/>
                </a:ext>
              </a:extLst>
            </p:cNvPr>
            <p:cNvSpPr txBox="1"/>
            <p:nvPr/>
          </p:nvSpPr>
          <p:spPr>
            <a:xfrm>
              <a:off x="304720" y="2234145"/>
              <a:ext cx="20601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872C7CF2-1555-0255-892B-A461C015D0EC}"/>
                </a:ext>
              </a:extLst>
            </p:cNvPr>
            <p:cNvSpPr txBox="1"/>
            <p:nvPr/>
          </p:nvSpPr>
          <p:spPr>
            <a:xfrm>
              <a:off x="217000" y="18883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43428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ED522884-A48E-068C-6071-89F6DB3DB424}"/>
              </a:ext>
            </a:extLst>
          </p:cNvPr>
          <p:cNvSpPr/>
          <p:nvPr/>
        </p:nvSpPr>
        <p:spPr>
          <a:xfrm>
            <a:off x="6902926" y="933450"/>
            <a:ext cx="5384324" cy="6372225"/>
          </a:xfrm>
          <a:custGeom>
            <a:avLst/>
            <a:gdLst>
              <a:gd name="connsiteX0" fmla="*/ 202724 w 5384324"/>
              <a:gd name="connsiteY0" fmla="*/ 5667375 h 6372225"/>
              <a:gd name="connsiteX1" fmla="*/ 202724 w 5384324"/>
              <a:gd name="connsiteY1" fmla="*/ 5591175 h 6372225"/>
              <a:gd name="connsiteX2" fmla="*/ 907574 w 5384324"/>
              <a:gd name="connsiteY2" fmla="*/ 819150 h 6372225"/>
              <a:gd name="connsiteX3" fmla="*/ 2241074 w 5384324"/>
              <a:gd name="connsiteY3" fmla="*/ 0 h 6372225"/>
              <a:gd name="connsiteX4" fmla="*/ 2907824 w 5384324"/>
              <a:gd name="connsiteY4" fmla="*/ 628650 h 6372225"/>
              <a:gd name="connsiteX5" fmla="*/ 3393599 w 5384324"/>
              <a:gd name="connsiteY5" fmla="*/ 361950 h 6372225"/>
              <a:gd name="connsiteX6" fmla="*/ 4384199 w 5384324"/>
              <a:gd name="connsiteY6" fmla="*/ 752475 h 6372225"/>
              <a:gd name="connsiteX7" fmla="*/ 5384324 w 5384324"/>
              <a:gd name="connsiteY7" fmla="*/ 5895975 h 6372225"/>
              <a:gd name="connsiteX8" fmla="*/ 4927124 w 5384324"/>
              <a:gd name="connsiteY8" fmla="*/ 6372225 h 6372225"/>
              <a:gd name="connsiteX9" fmla="*/ 1364774 w 5384324"/>
              <a:gd name="connsiteY9" fmla="*/ 6353175 h 6372225"/>
              <a:gd name="connsiteX10" fmla="*/ 116999 w 5384324"/>
              <a:gd name="connsiteY10" fmla="*/ 6076950 h 6372225"/>
              <a:gd name="connsiteX11" fmla="*/ 126524 w 5384324"/>
              <a:gd name="connsiteY11" fmla="*/ 6076950 h 6372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384324" h="6372225">
                <a:moveTo>
                  <a:pt x="202724" y="5667375"/>
                </a:moveTo>
                <a:cubicBezTo>
                  <a:pt x="143986" y="6033294"/>
                  <a:pt x="85249" y="6399213"/>
                  <a:pt x="202724" y="5591175"/>
                </a:cubicBezTo>
                <a:cubicBezTo>
                  <a:pt x="320199" y="4783137"/>
                  <a:pt x="748824" y="1655763"/>
                  <a:pt x="907574" y="819150"/>
                </a:cubicBezTo>
                <a:lnTo>
                  <a:pt x="2241074" y="0"/>
                </a:lnTo>
                <a:lnTo>
                  <a:pt x="2907824" y="628650"/>
                </a:lnTo>
                <a:lnTo>
                  <a:pt x="3393599" y="361950"/>
                </a:lnTo>
                <a:lnTo>
                  <a:pt x="4384199" y="752475"/>
                </a:lnTo>
                <a:lnTo>
                  <a:pt x="5384324" y="5895975"/>
                </a:lnTo>
                <a:lnTo>
                  <a:pt x="4927124" y="6372225"/>
                </a:lnTo>
                <a:lnTo>
                  <a:pt x="1364774" y="6353175"/>
                </a:lnTo>
                <a:cubicBezTo>
                  <a:pt x="563087" y="6303963"/>
                  <a:pt x="116999" y="6076950"/>
                  <a:pt x="116999" y="6076950"/>
                </a:cubicBezTo>
                <a:cubicBezTo>
                  <a:pt x="-89376" y="6030913"/>
                  <a:pt x="18574" y="6053931"/>
                  <a:pt x="126524" y="6076950"/>
                </a:cubicBezTo>
              </a:path>
            </a:pathLst>
          </a:custGeom>
          <a:gradFill>
            <a:gsLst>
              <a:gs pos="100000">
                <a:schemeClr val="bg1">
                  <a:alpha val="17000"/>
                </a:schemeClr>
              </a:gs>
              <a:gs pos="0">
                <a:srgbClr val="1D42E1">
                  <a:alpha val="3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24D1B327-C9C6-2E13-B0EC-F15FE54D8739}"/>
              </a:ext>
            </a:extLst>
          </p:cNvPr>
          <p:cNvSpPr/>
          <p:nvPr/>
        </p:nvSpPr>
        <p:spPr>
          <a:xfrm>
            <a:off x="11049000" y="4635500"/>
            <a:ext cx="1143000" cy="2400300"/>
          </a:xfrm>
          <a:custGeom>
            <a:avLst/>
            <a:gdLst>
              <a:gd name="connsiteX0" fmla="*/ 685800 w 1143000"/>
              <a:gd name="connsiteY0" fmla="*/ 0 h 2400300"/>
              <a:gd name="connsiteX1" fmla="*/ 1143000 w 1143000"/>
              <a:gd name="connsiteY1" fmla="*/ 2400300 h 2400300"/>
              <a:gd name="connsiteX2" fmla="*/ 533400 w 1143000"/>
              <a:gd name="connsiteY2" fmla="*/ 2400300 h 2400300"/>
              <a:gd name="connsiteX3" fmla="*/ 0 w 1143000"/>
              <a:gd name="connsiteY3" fmla="*/ 1435100 h 2400300"/>
              <a:gd name="connsiteX4" fmla="*/ 685800 w 1143000"/>
              <a:gd name="connsiteY4" fmla="*/ 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2400300">
                <a:moveTo>
                  <a:pt x="685800" y="0"/>
                </a:moveTo>
                <a:lnTo>
                  <a:pt x="1143000" y="2400300"/>
                </a:lnTo>
                <a:lnTo>
                  <a:pt x="533400" y="2400300"/>
                </a:lnTo>
                <a:lnTo>
                  <a:pt x="0" y="1435100"/>
                </a:lnTo>
                <a:lnTo>
                  <a:pt x="685800" y="0"/>
                </a:lnTo>
                <a:close/>
              </a:path>
            </a:pathLst>
          </a:custGeom>
          <a:gradFill>
            <a:gsLst>
              <a:gs pos="19000">
                <a:srgbClr val="C3CFE4">
                  <a:alpha val="25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图片 42" descr="D:\51PPT模板网\51pptmoban.com\图片.jpg">
            <a:extLst>
              <a:ext uri="{FF2B5EF4-FFF2-40B4-BE49-F238E27FC236}">
                <a16:creationId xmlns:a16="http://schemas.microsoft.com/office/drawing/2014/main" id="{268C0888-10C5-2A56-E0AC-AB26571E008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868713" y="1041398"/>
            <a:ext cx="4916888" cy="5816601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8BCCC507-9E52-A606-C2CD-3511C3C452C7}"/>
              </a:ext>
            </a:extLst>
          </p:cNvPr>
          <p:cNvGrpSpPr/>
          <p:nvPr/>
        </p:nvGrpSpPr>
        <p:grpSpPr>
          <a:xfrm>
            <a:off x="-58056" y="1435100"/>
            <a:ext cx="7155320" cy="2334504"/>
            <a:chOff x="-58056" y="1435100"/>
            <a:chExt cx="7155320" cy="2334504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C02CCA4-8EC7-D0BB-B986-2454D72F04EF}"/>
                </a:ext>
              </a:extLst>
            </p:cNvPr>
            <p:cNvSpPr/>
            <p:nvPr/>
          </p:nvSpPr>
          <p:spPr>
            <a:xfrm>
              <a:off x="-57701" y="2194804"/>
              <a:ext cx="7154965" cy="1574800"/>
            </a:xfrm>
            <a:custGeom>
              <a:avLst/>
              <a:gdLst>
                <a:gd name="connsiteX0" fmla="*/ 0 w 5366224"/>
                <a:gd name="connsiteY0" fmla="*/ 0 h 1181100"/>
                <a:gd name="connsiteX1" fmla="*/ 4775674 w 5366224"/>
                <a:gd name="connsiteY1" fmla="*/ 0 h 1181100"/>
                <a:gd name="connsiteX2" fmla="*/ 5366224 w 5366224"/>
                <a:gd name="connsiteY2" fmla="*/ 590550 h 1181100"/>
                <a:gd name="connsiteX3" fmla="*/ 4775674 w 5366224"/>
                <a:gd name="connsiteY3" fmla="*/ 1181100 h 1181100"/>
                <a:gd name="connsiteX4" fmla="*/ 0 w 5366224"/>
                <a:gd name="connsiteY4" fmla="*/ 118110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6224" h="1181100">
                  <a:moveTo>
                    <a:pt x="0" y="0"/>
                  </a:moveTo>
                  <a:lnTo>
                    <a:pt x="4775674" y="0"/>
                  </a:lnTo>
                  <a:cubicBezTo>
                    <a:pt x="5101826" y="0"/>
                    <a:pt x="5366224" y="264398"/>
                    <a:pt x="5366224" y="590550"/>
                  </a:cubicBezTo>
                  <a:cubicBezTo>
                    <a:pt x="5366224" y="916702"/>
                    <a:pt x="5101826" y="1181100"/>
                    <a:pt x="4775674" y="1181100"/>
                  </a:cubicBezTo>
                  <a:lnTo>
                    <a:pt x="0" y="1181100"/>
                  </a:lnTo>
                  <a:close/>
                </a:path>
              </a:pathLst>
            </a:custGeom>
            <a:solidFill>
              <a:schemeClr val="bg1"/>
            </a:solidFill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1D42E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1628" name="任意多边形: 形状 1627">
              <a:extLst>
                <a:ext uri="{FF2B5EF4-FFF2-40B4-BE49-F238E27FC236}">
                  <a16:creationId xmlns:a16="http://schemas.microsoft.com/office/drawing/2014/main" id="{A6BEEEE7-5E9E-4CA7-1301-EC5BA4B30166}"/>
                </a:ext>
              </a:extLst>
            </p:cNvPr>
            <p:cNvSpPr/>
            <p:nvPr/>
          </p:nvSpPr>
          <p:spPr>
            <a:xfrm>
              <a:off x="-58056" y="1435100"/>
              <a:ext cx="7154965" cy="1574800"/>
            </a:xfrm>
            <a:custGeom>
              <a:avLst/>
              <a:gdLst>
                <a:gd name="connsiteX0" fmla="*/ 0 w 5366224"/>
                <a:gd name="connsiteY0" fmla="*/ 0 h 1181100"/>
                <a:gd name="connsiteX1" fmla="*/ 4775674 w 5366224"/>
                <a:gd name="connsiteY1" fmla="*/ 0 h 1181100"/>
                <a:gd name="connsiteX2" fmla="*/ 5366224 w 5366224"/>
                <a:gd name="connsiteY2" fmla="*/ 590550 h 1181100"/>
                <a:gd name="connsiteX3" fmla="*/ 4775674 w 5366224"/>
                <a:gd name="connsiteY3" fmla="*/ 1181100 h 1181100"/>
                <a:gd name="connsiteX4" fmla="*/ 0 w 5366224"/>
                <a:gd name="connsiteY4" fmla="*/ 118110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6224" h="1181100">
                  <a:moveTo>
                    <a:pt x="0" y="0"/>
                  </a:moveTo>
                  <a:lnTo>
                    <a:pt x="4775674" y="0"/>
                  </a:lnTo>
                  <a:cubicBezTo>
                    <a:pt x="5101826" y="0"/>
                    <a:pt x="5366224" y="264398"/>
                    <a:pt x="5366224" y="590550"/>
                  </a:cubicBezTo>
                  <a:cubicBezTo>
                    <a:pt x="5366224" y="916702"/>
                    <a:pt x="5101826" y="1181100"/>
                    <a:pt x="4775674" y="1181100"/>
                  </a:cubicBezTo>
                  <a:lnTo>
                    <a:pt x="0" y="1181100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87000">
                  <a:srgbClr val="1D42E1"/>
                </a:gs>
              </a:gsLst>
              <a:lin ang="0" scaled="1"/>
            </a:gra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A22AD047-C993-D97D-863E-41BFC7817AD8}"/>
              </a:ext>
            </a:extLst>
          </p:cNvPr>
          <p:cNvSpPr txBox="1"/>
          <p:nvPr/>
        </p:nvSpPr>
        <p:spPr>
          <a:xfrm>
            <a:off x="1171106" y="1682752"/>
            <a:ext cx="27318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THANKS</a:t>
            </a:r>
            <a:endParaRPr lang="zh-CN" altLang="en-US" sz="48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623" name="文本框 1622">
            <a:extLst>
              <a:ext uri="{FF2B5EF4-FFF2-40B4-BE49-F238E27FC236}">
                <a16:creationId xmlns:a16="http://schemas.microsoft.com/office/drawing/2014/main" id="{3683FE8C-4031-8363-B5BF-C48755BD7B81}"/>
              </a:ext>
            </a:extLst>
          </p:cNvPr>
          <p:cNvSpPr txBox="1"/>
          <p:nvPr/>
        </p:nvSpPr>
        <p:spPr>
          <a:xfrm>
            <a:off x="1188448" y="2413899"/>
            <a:ext cx="4221752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67" dirty="0">
                <a:solidFill>
                  <a:schemeClr val="bg1"/>
                </a:solidFill>
              </a:rPr>
              <a:t>Business Work Summary Report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374AC2B-D8B0-61DC-9A49-7D6AD5C20FB0}"/>
              </a:ext>
            </a:extLst>
          </p:cNvPr>
          <p:cNvGrpSpPr/>
          <p:nvPr/>
        </p:nvGrpSpPr>
        <p:grpSpPr>
          <a:xfrm>
            <a:off x="1253246" y="4998745"/>
            <a:ext cx="4746416" cy="315056"/>
            <a:chOff x="1253246" y="4118390"/>
            <a:chExt cx="4746416" cy="315056"/>
          </a:xfrm>
        </p:grpSpPr>
        <p:sp>
          <p:nvSpPr>
            <p:cNvPr id="1630" name="文本框 1629">
              <a:extLst>
                <a:ext uri="{FF2B5EF4-FFF2-40B4-BE49-F238E27FC236}">
                  <a16:creationId xmlns:a16="http://schemas.microsoft.com/office/drawing/2014/main" id="{26EF6C3D-9B17-3161-9061-394285EE1148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汇报人：</a:t>
              </a:r>
              <a:r>
                <a:rPr lang="en-US" altLang="zh-CN" sz="1400" dirty="0">
                  <a:sym typeface="+mn-lt"/>
                </a:rPr>
                <a:t>51PPT</a:t>
              </a:r>
              <a:r>
                <a:rPr lang="zh-CN" altLang="en-US" sz="1400" dirty="0">
                  <a:sym typeface="+mn-lt"/>
                </a:rPr>
                <a:t>模板网</a:t>
              </a:r>
            </a:p>
          </p:txBody>
        </p:sp>
        <p:sp>
          <p:nvSpPr>
            <p:cNvPr id="1631" name="iconfont-10019-4889788">
              <a:extLst>
                <a:ext uri="{FF2B5EF4-FFF2-40B4-BE49-F238E27FC236}">
                  <a16:creationId xmlns:a16="http://schemas.microsoft.com/office/drawing/2014/main" id="{3A3CE8F2-B804-5F79-1220-CBCBEAE243B8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1D42E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200"/>
            </a:p>
          </p:txBody>
        </p:sp>
        <p:sp>
          <p:nvSpPr>
            <p:cNvPr id="1632" name="文本框 1631">
              <a:extLst>
                <a:ext uri="{FF2B5EF4-FFF2-40B4-BE49-F238E27FC236}">
                  <a16:creationId xmlns:a16="http://schemas.microsoft.com/office/drawing/2014/main" id="{AA2A9009-E0D4-759A-9F6A-874C09991879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2023.12.27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633" name="iconfont-11899-5651509">
              <a:extLst>
                <a:ext uri="{FF2B5EF4-FFF2-40B4-BE49-F238E27FC236}">
                  <a16:creationId xmlns:a16="http://schemas.microsoft.com/office/drawing/2014/main" id="{F975C960-C010-0FB6-5815-BE32C8E1423B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1D42E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200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713B93D7-3335-1675-4B56-26CFED452EAA}"/>
              </a:ext>
            </a:extLst>
          </p:cNvPr>
          <p:cNvSpPr txBox="1"/>
          <p:nvPr/>
        </p:nvSpPr>
        <p:spPr>
          <a:xfrm>
            <a:off x="1239190" y="3229911"/>
            <a:ext cx="45640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工作总结  </a:t>
            </a:r>
            <a:r>
              <a:rPr lang="en-US" altLang="zh-CN" b="1" dirty="0"/>
              <a:t>/  </a:t>
            </a:r>
            <a:r>
              <a:rPr lang="zh-CN" altLang="en-US" b="1" dirty="0"/>
              <a:t>工作汇报  </a:t>
            </a:r>
            <a:r>
              <a:rPr lang="en-US" altLang="zh-CN" b="1" dirty="0"/>
              <a:t>/  </a:t>
            </a:r>
            <a:r>
              <a:rPr lang="zh-CN" altLang="en-US" b="1" dirty="0"/>
              <a:t>述职  </a:t>
            </a:r>
            <a:r>
              <a:rPr lang="en-US" altLang="zh-CN" b="1" dirty="0"/>
              <a:t>/  </a:t>
            </a:r>
            <a:r>
              <a:rPr lang="zh-CN" altLang="en-US" b="1" dirty="0"/>
              <a:t>商务通用</a:t>
            </a:r>
            <a:r>
              <a:rPr lang="en-US" altLang="zh-CN" b="1" dirty="0"/>
              <a:t>  </a:t>
            </a:r>
            <a:endParaRPr lang="zh-CN" altLang="en-US" b="1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37ACBC3-B7D7-8439-E1B7-C14549E11CAB}"/>
              </a:ext>
            </a:extLst>
          </p:cNvPr>
          <p:cNvSpPr txBox="1"/>
          <p:nvPr/>
        </p:nvSpPr>
        <p:spPr>
          <a:xfrm>
            <a:off x="1239190" y="3929271"/>
            <a:ext cx="550488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59" name="平行四边形 58">
            <a:extLst>
              <a:ext uri="{FF2B5EF4-FFF2-40B4-BE49-F238E27FC236}">
                <a16:creationId xmlns:a16="http://schemas.microsoft.com/office/drawing/2014/main" id="{1BF03D94-7C6D-BF0D-B6EE-954B036A0FAA}"/>
              </a:ext>
            </a:extLst>
          </p:cNvPr>
          <p:cNvSpPr/>
          <p:nvPr/>
        </p:nvSpPr>
        <p:spPr>
          <a:xfrm>
            <a:off x="5999662" y="6387657"/>
            <a:ext cx="6859995" cy="470343"/>
          </a:xfrm>
          <a:prstGeom prst="parallelogram">
            <a:avLst>
              <a:gd name="adj" fmla="val 55859"/>
            </a:avLst>
          </a:prstGeom>
          <a:gradFill flip="none" rotWithShape="1">
            <a:gsLst>
              <a:gs pos="0">
                <a:srgbClr val="B8C4F6">
                  <a:alpha val="52000"/>
                </a:srgbClr>
              </a:gs>
              <a:gs pos="100000">
                <a:srgbClr val="1D42E1">
                  <a:alpha val="6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60" name="平行四边形 59">
            <a:extLst>
              <a:ext uri="{FF2B5EF4-FFF2-40B4-BE49-F238E27FC236}">
                <a16:creationId xmlns:a16="http://schemas.microsoft.com/office/drawing/2014/main" id="{DDAB14ED-5D38-E145-C1FE-C666AADE7486}"/>
              </a:ext>
            </a:extLst>
          </p:cNvPr>
          <p:cNvSpPr/>
          <p:nvPr/>
        </p:nvSpPr>
        <p:spPr>
          <a:xfrm>
            <a:off x="4189005" y="6387657"/>
            <a:ext cx="8670652" cy="470343"/>
          </a:xfrm>
          <a:prstGeom prst="parallelogram">
            <a:avLst>
              <a:gd name="adj" fmla="val 55859"/>
            </a:avLst>
          </a:prstGeom>
          <a:gradFill flip="none" rotWithShape="1">
            <a:gsLst>
              <a:gs pos="0">
                <a:srgbClr val="B8C4F6">
                  <a:alpha val="52000"/>
                </a:srgbClr>
              </a:gs>
              <a:gs pos="76000">
                <a:srgbClr val="1D42E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0884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BCA120F-F2E4-09D5-A7A4-49BB4A502FA5}"/>
              </a:ext>
            </a:extLst>
          </p:cNvPr>
          <p:cNvSpPr/>
          <p:nvPr/>
        </p:nvSpPr>
        <p:spPr>
          <a:xfrm>
            <a:off x="5967607" y="2488495"/>
            <a:ext cx="4773418" cy="758233"/>
          </a:xfrm>
          <a:custGeom>
            <a:avLst/>
            <a:gdLst>
              <a:gd name="connsiteX0" fmla="*/ 0 w 5924484"/>
              <a:gd name="connsiteY0" fmla="*/ 0 h 941074"/>
              <a:gd name="connsiteX1" fmla="*/ 1602663 w 5924484"/>
              <a:gd name="connsiteY1" fmla="*/ 0 h 941074"/>
              <a:gd name="connsiteX2" fmla="*/ 2248621 w 5924484"/>
              <a:gd name="connsiteY2" fmla="*/ 0 h 941074"/>
              <a:gd name="connsiteX3" fmla="*/ 3205326 w 5924484"/>
              <a:gd name="connsiteY3" fmla="*/ 0 h 941074"/>
              <a:gd name="connsiteX4" fmla="*/ 3851284 w 5924484"/>
              <a:gd name="connsiteY4" fmla="*/ 0 h 941074"/>
              <a:gd name="connsiteX5" fmla="*/ 5453947 w 5924484"/>
              <a:gd name="connsiteY5" fmla="*/ 0 h 941074"/>
              <a:gd name="connsiteX6" fmla="*/ 5924484 w 5924484"/>
              <a:gd name="connsiteY6" fmla="*/ 470537 h 941074"/>
              <a:gd name="connsiteX7" fmla="*/ 5453947 w 5924484"/>
              <a:gd name="connsiteY7" fmla="*/ 941074 h 941074"/>
              <a:gd name="connsiteX8" fmla="*/ 3851284 w 5924484"/>
              <a:gd name="connsiteY8" fmla="*/ 941074 h 941074"/>
              <a:gd name="connsiteX9" fmla="*/ 3205326 w 5924484"/>
              <a:gd name="connsiteY9" fmla="*/ 941074 h 941074"/>
              <a:gd name="connsiteX10" fmla="*/ 2248621 w 5924484"/>
              <a:gd name="connsiteY10" fmla="*/ 941074 h 941074"/>
              <a:gd name="connsiteX11" fmla="*/ 1602663 w 5924484"/>
              <a:gd name="connsiteY11" fmla="*/ 941074 h 941074"/>
              <a:gd name="connsiteX12" fmla="*/ 0 w 5924484"/>
              <a:gd name="connsiteY12" fmla="*/ 941074 h 94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24484" h="941074">
                <a:moveTo>
                  <a:pt x="0" y="0"/>
                </a:moveTo>
                <a:lnTo>
                  <a:pt x="1602663" y="0"/>
                </a:lnTo>
                <a:lnTo>
                  <a:pt x="2248621" y="0"/>
                </a:lnTo>
                <a:lnTo>
                  <a:pt x="3205326" y="0"/>
                </a:lnTo>
                <a:lnTo>
                  <a:pt x="3851284" y="0"/>
                </a:lnTo>
                <a:lnTo>
                  <a:pt x="5453947" y="0"/>
                </a:lnTo>
                <a:cubicBezTo>
                  <a:pt x="5713818" y="0"/>
                  <a:pt x="5924484" y="210666"/>
                  <a:pt x="5924484" y="470537"/>
                </a:cubicBezTo>
                <a:cubicBezTo>
                  <a:pt x="5924484" y="730408"/>
                  <a:pt x="5713818" y="941074"/>
                  <a:pt x="5453947" y="941074"/>
                </a:cubicBezTo>
                <a:lnTo>
                  <a:pt x="3851284" y="941074"/>
                </a:lnTo>
                <a:lnTo>
                  <a:pt x="3205326" y="941074"/>
                </a:lnTo>
                <a:lnTo>
                  <a:pt x="2248621" y="941074"/>
                </a:lnTo>
                <a:lnTo>
                  <a:pt x="1602663" y="941074"/>
                </a:lnTo>
                <a:lnTo>
                  <a:pt x="0" y="941074"/>
                </a:lnTo>
                <a:close/>
              </a:path>
            </a:pathLst>
          </a:custGeom>
          <a:solidFill>
            <a:schemeClr val="bg1"/>
          </a:solidFill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1D42E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1446FDA-3C58-0D99-0AF6-EB9EB3339277}"/>
              </a:ext>
            </a:extLst>
          </p:cNvPr>
          <p:cNvSpPr/>
          <p:nvPr/>
        </p:nvSpPr>
        <p:spPr>
          <a:xfrm>
            <a:off x="5967607" y="2122714"/>
            <a:ext cx="4773247" cy="758233"/>
          </a:xfrm>
          <a:custGeom>
            <a:avLst/>
            <a:gdLst>
              <a:gd name="connsiteX0" fmla="*/ 0 w 5924272"/>
              <a:gd name="connsiteY0" fmla="*/ 0 h 941074"/>
              <a:gd name="connsiteX1" fmla="*/ 1602663 w 5924272"/>
              <a:gd name="connsiteY1" fmla="*/ 0 h 941074"/>
              <a:gd name="connsiteX2" fmla="*/ 2248409 w 5924272"/>
              <a:gd name="connsiteY2" fmla="*/ 0 h 941074"/>
              <a:gd name="connsiteX3" fmla="*/ 3205326 w 5924272"/>
              <a:gd name="connsiteY3" fmla="*/ 0 h 941074"/>
              <a:gd name="connsiteX4" fmla="*/ 3851072 w 5924272"/>
              <a:gd name="connsiteY4" fmla="*/ 0 h 941074"/>
              <a:gd name="connsiteX5" fmla="*/ 5453735 w 5924272"/>
              <a:gd name="connsiteY5" fmla="*/ 0 h 941074"/>
              <a:gd name="connsiteX6" fmla="*/ 5924272 w 5924272"/>
              <a:gd name="connsiteY6" fmla="*/ 470537 h 941074"/>
              <a:gd name="connsiteX7" fmla="*/ 5453735 w 5924272"/>
              <a:gd name="connsiteY7" fmla="*/ 941074 h 941074"/>
              <a:gd name="connsiteX8" fmla="*/ 3851072 w 5924272"/>
              <a:gd name="connsiteY8" fmla="*/ 941074 h 941074"/>
              <a:gd name="connsiteX9" fmla="*/ 3205326 w 5924272"/>
              <a:gd name="connsiteY9" fmla="*/ 941074 h 941074"/>
              <a:gd name="connsiteX10" fmla="*/ 2248409 w 5924272"/>
              <a:gd name="connsiteY10" fmla="*/ 941074 h 941074"/>
              <a:gd name="connsiteX11" fmla="*/ 1602663 w 5924272"/>
              <a:gd name="connsiteY11" fmla="*/ 941074 h 941074"/>
              <a:gd name="connsiteX12" fmla="*/ 0 w 5924272"/>
              <a:gd name="connsiteY12" fmla="*/ 941074 h 94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24272" h="941074">
                <a:moveTo>
                  <a:pt x="0" y="0"/>
                </a:moveTo>
                <a:lnTo>
                  <a:pt x="1602663" y="0"/>
                </a:lnTo>
                <a:lnTo>
                  <a:pt x="2248409" y="0"/>
                </a:lnTo>
                <a:lnTo>
                  <a:pt x="3205326" y="0"/>
                </a:lnTo>
                <a:lnTo>
                  <a:pt x="3851072" y="0"/>
                </a:lnTo>
                <a:lnTo>
                  <a:pt x="5453735" y="0"/>
                </a:lnTo>
                <a:cubicBezTo>
                  <a:pt x="5713606" y="0"/>
                  <a:pt x="5924272" y="210666"/>
                  <a:pt x="5924272" y="470537"/>
                </a:cubicBezTo>
                <a:cubicBezTo>
                  <a:pt x="5924272" y="730408"/>
                  <a:pt x="5713606" y="941074"/>
                  <a:pt x="5453735" y="941074"/>
                </a:cubicBezTo>
                <a:lnTo>
                  <a:pt x="3851072" y="941074"/>
                </a:lnTo>
                <a:lnTo>
                  <a:pt x="3205326" y="941074"/>
                </a:lnTo>
                <a:lnTo>
                  <a:pt x="2248409" y="941074"/>
                </a:lnTo>
                <a:lnTo>
                  <a:pt x="1602663" y="941074"/>
                </a:lnTo>
                <a:lnTo>
                  <a:pt x="0" y="941074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87000">
                <a:srgbClr val="1D42E1"/>
              </a:gs>
            </a:gsLst>
            <a:lin ang="0" scaled="1"/>
          </a:gra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ACD2624-85B4-C2BE-7F03-51CBC0FAB54C}"/>
              </a:ext>
            </a:extLst>
          </p:cNvPr>
          <p:cNvSpPr txBox="1"/>
          <p:nvPr/>
        </p:nvSpPr>
        <p:spPr>
          <a:xfrm>
            <a:off x="1198900" y="488070"/>
            <a:ext cx="2643672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700">
                <a:gradFill flip="none" rotWithShape="1">
                  <a:gsLst>
                    <a:gs pos="100000">
                      <a:srgbClr val="B8C4F6">
                        <a:alpha val="0"/>
                      </a:srgbClr>
                    </a:gs>
                    <a:gs pos="14000">
                      <a:srgbClr val="1D42E1"/>
                    </a:gs>
                  </a:gsLst>
                  <a:lin ang="2700000" scaled="1"/>
                  <a:tileRect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en-US" altLang="zh-CN" dirty="0">
                <a:gradFill flip="none" rotWithShape="1">
                  <a:gsLst>
                    <a:gs pos="60000">
                      <a:srgbClr val="B8C4F6">
                        <a:alpha val="0"/>
                      </a:srgbClr>
                    </a:gs>
                    <a:gs pos="0">
                      <a:srgbClr val="1D42E1"/>
                    </a:gs>
                  </a:gsLst>
                  <a:lin ang="1200000" scaled="0"/>
                  <a:tileRect/>
                </a:gradFill>
              </a:rPr>
              <a:t>0</a:t>
            </a:r>
            <a:endParaRPr lang="zh-CN" altLang="en-US" dirty="0">
              <a:gradFill flip="none" rotWithShape="1">
                <a:gsLst>
                  <a:gs pos="60000">
                    <a:srgbClr val="B8C4F6">
                      <a:alpha val="0"/>
                    </a:srgbClr>
                  </a:gs>
                  <a:gs pos="0">
                    <a:srgbClr val="1D42E1"/>
                  </a:gs>
                </a:gsLst>
                <a:lin ang="1200000" scaled="0"/>
                <a:tileRect/>
              </a:gradFill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ED522884-A48E-068C-6071-89F6DB3DB424}"/>
              </a:ext>
            </a:extLst>
          </p:cNvPr>
          <p:cNvSpPr/>
          <p:nvPr/>
        </p:nvSpPr>
        <p:spPr>
          <a:xfrm>
            <a:off x="1608256" y="933450"/>
            <a:ext cx="5384324" cy="6372225"/>
          </a:xfrm>
          <a:custGeom>
            <a:avLst/>
            <a:gdLst>
              <a:gd name="connsiteX0" fmla="*/ 202724 w 5384324"/>
              <a:gd name="connsiteY0" fmla="*/ 5667375 h 6372225"/>
              <a:gd name="connsiteX1" fmla="*/ 202724 w 5384324"/>
              <a:gd name="connsiteY1" fmla="*/ 5591175 h 6372225"/>
              <a:gd name="connsiteX2" fmla="*/ 907574 w 5384324"/>
              <a:gd name="connsiteY2" fmla="*/ 819150 h 6372225"/>
              <a:gd name="connsiteX3" fmla="*/ 2241074 w 5384324"/>
              <a:gd name="connsiteY3" fmla="*/ 0 h 6372225"/>
              <a:gd name="connsiteX4" fmla="*/ 2907824 w 5384324"/>
              <a:gd name="connsiteY4" fmla="*/ 628650 h 6372225"/>
              <a:gd name="connsiteX5" fmla="*/ 3393599 w 5384324"/>
              <a:gd name="connsiteY5" fmla="*/ 361950 h 6372225"/>
              <a:gd name="connsiteX6" fmla="*/ 4384199 w 5384324"/>
              <a:gd name="connsiteY6" fmla="*/ 752475 h 6372225"/>
              <a:gd name="connsiteX7" fmla="*/ 5384324 w 5384324"/>
              <a:gd name="connsiteY7" fmla="*/ 5895975 h 6372225"/>
              <a:gd name="connsiteX8" fmla="*/ 4927124 w 5384324"/>
              <a:gd name="connsiteY8" fmla="*/ 6372225 h 6372225"/>
              <a:gd name="connsiteX9" fmla="*/ 1364774 w 5384324"/>
              <a:gd name="connsiteY9" fmla="*/ 6353175 h 6372225"/>
              <a:gd name="connsiteX10" fmla="*/ 116999 w 5384324"/>
              <a:gd name="connsiteY10" fmla="*/ 6076950 h 6372225"/>
              <a:gd name="connsiteX11" fmla="*/ 126524 w 5384324"/>
              <a:gd name="connsiteY11" fmla="*/ 6076950 h 6372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384324" h="6372225">
                <a:moveTo>
                  <a:pt x="202724" y="5667375"/>
                </a:moveTo>
                <a:cubicBezTo>
                  <a:pt x="143986" y="6033294"/>
                  <a:pt x="85249" y="6399213"/>
                  <a:pt x="202724" y="5591175"/>
                </a:cubicBezTo>
                <a:cubicBezTo>
                  <a:pt x="320199" y="4783137"/>
                  <a:pt x="748824" y="1655763"/>
                  <a:pt x="907574" y="819150"/>
                </a:cubicBezTo>
                <a:lnTo>
                  <a:pt x="2241074" y="0"/>
                </a:lnTo>
                <a:lnTo>
                  <a:pt x="2907824" y="628650"/>
                </a:lnTo>
                <a:lnTo>
                  <a:pt x="3393599" y="361950"/>
                </a:lnTo>
                <a:lnTo>
                  <a:pt x="4384199" y="752475"/>
                </a:lnTo>
                <a:lnTo>
                  <a:pt x="5384324" y="5895975"/>
                </a:lnTo>
                <a:lnTo>
                  <a:pt x="4927124" y="6372225"/>
                </a:lnTo>
                <a:lnTo>
                  <a:pt x="1364774" y="6353175"/>
                </a:lnTo>
                <a:cubicBezTo>
                  <a:pt x="563087" y="6303963"/>
                  <a:pt x="116999" y="6076950"/>
                  <a:pt x="116999" y="6076950"/>
                </a:cubicBezTo>
                <a:cubicBezTo>
                  <a:pt x="-89376" y="6030913"/>
                  <a:pt x="18574" y="6053931"/>
                  <a:pt x="126524" y="6076950"/>
                </a:cubicBezTo>
              </a:path>
            </a:pathLst>
          </a:custGeom>
          <a:gradFill>
            <a:gsLst>
              <a:gs pos="100000">
                <a:schemeClr val="bg1">
                  <a:alpha val="17000"/>
                </a:schemeClr>
              </a:gs>
              <a:gs pos="0">
                <a:srgbClr val="1D42E1">
                  <a:alpha val="3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24D1B327-C9C6-2E13-B0EC-F15FE54D8739}"/>
              </a:ext>
            </a:extLst>
          </p:cNvPr>
          <p:cNvSpPr/>
          <p:nvPr/>
        </p:nvSpPr>
        <p:spPr>
          <a:xfrm>
            <a:off x="5754330" y="4635500"/>
            <a:ext cx="1143000" cy="2400300"/>
          </a:xfrm>
          <a:custGeom>
            <a:avLst/>
            <a:gdLst>
              <a:gd name="connsiteX0" fmla="*/ 685800 w 1143000"/>
              <a:gd name="connsiteY0" fmla="*/ 0 h 2400300"/>
              <a:gd name="connsiteX1" fmla="*/ 1143000 w 1143000"/>
              <a:gd name="connsiteY1" fmla="*/ 2400300 h 2400300"/>
              <a:gd name="connsiteX2" fmla="*/ 533400 w 1143000"/>
              <a:gd name="connsiteY2" fmla="*/ 2400300 h 2400300"/>
              <a:gd name="connsiteX3" fmla="*/ 0 w 1143000"/>
              <a:gd name="connsiteY3" fmla="*/ 1435100 h 2400300"/>
              <a:gd name="connsiteX4" fmla="*/ 685800 w 1143000"/>
              <a:gd name="connsiteY4" fmla="*/ 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2400300">
                <a:moveTo>
                  <a:pt x="685800" y="0"/>
                </a:moveTo>
                <a:lnTo>
                  <a:pt x="1143000" y="2400300"/>
                </a:lnTo>
                <a:lnTo>
                  <a:pt x="533400" y="2400300"/>
                </a:lnTo>
                <a:lnTo>
                  <a:pt x="0" y="1435100"/>
                </a:lnTo>
                <a:lnTo>
                  <a:pt x="685800" y="0"/>
                </a:lnTo>
                <a:close/>
              </a:path>
            </a:pathLst>
          </a:custGeom>
          <a:gradFill>
            <a:gsLst>
              <a:gs pos="19000">
                <a:srgbClr val="C3CFE4">
                  <a:alpha val="25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图片 42" descr="D:\51PPT模板网\51pptmoban.com\图片.jpg">
            <a:extLst>
              <a:ext uri="{FF2B5EF4-FFF2-40B4-BE49-F238E27FC236}">
                <a16:creationId xmlns:a16="http://schemas.microsoft.com/office/drawing/2014/main" id="{268C0888-10C5-2A56-E0AC-AB26571E008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574043" y="1041398"/>
            <a:ext cx="4916888" cy="5816601"/>
          </a:xfrm>
          <a:prstGeom prst="rect">
            <a:avLst/>
          </a:prstGeom>
        </p:spPr>
      </p:pic>
      <p:sp>
        <p:nvSpPr>
          <p:cNvPr id="62" name="平行四边形 61">
            <a:extLst>
              <a:ext uri="{FF2B5EF4-FFF2-40B4-BE49-F238E27FC236}">
                <a16:creationId xmlns:a16="http://schemas.microsoft.com/office/drawing/2014/main" id="{1D899F75-B03A-0D34-BF09-2675F82554F5}"/>
              </a:ext>
            </a:extLst>
          </p:cNvPr>
          <p:cNvSpPr/>
          <p:nvPr/>
        </p:nvSpPr>
        <p:spPr>
          <a:xfrm>
            <a:off x="5999662" y="6387657"/>
            <a:ext cx="6859995" cy="470343"/>
          </a:xfrm>
          <a:prstGeom prst="parallelogram">
            <a:avLst>
              <a:gd name="adj" fmla="val 55859"/>
            </a:avLst>
          </a:prstGeom>
          <a:gradFill flip="none" rotWithShape="1">
            <a:gsLst>
              <a:gs pos="0">
                <a:srgbClr val="B8C4F6">
                  <a:alpha val="52000"/>
                </a:srgbClr>
              </a:gs>
              <a:gs pos="100000">
                <a:srgbClr val="1D42E1">
                  <a:alpha val="6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63" name="平行四边形 62">
            <a:extLst>
              <a:ext uri="{FF2B5EF4-FFF2-40B4-BE49-F238E27FC236}">
                <a16:creationId xmlns:a16="http://schemas.microsoft.com/office/drawing/2014/main" id="{91E0123F-6FFD-64A1-B223-5A6DD2D06CCB}"/>
              </a:ext>
            </a:extLst>
          </p:cNvPr>
          <p:cNvSpPr/>
          <p:nvPr/>
        </p:nvSpPr>
        <p:spPr>
          <a:xfrm>
            <a:off x="4189005" y="6387657"/>
            <a:ext cx="8670652" cy="470343"/>
          </a:xfrm>
          <a:prstGeom prst="parallelogram">
            <a:avLst>
              <a:gd name="adj" fmla="val 55859"/>
            </a:avLst>
          </a:prstGeom>
          <a:gradFill flip="none" rotWithShape="1">
            <a:gsLst>
              <a:gs pos="0">
                <a:srgbClr val="B8C4F6">
                  <a:alpha val="52000"/>
                </a:srgbClr>
              </a:gs>
              <a:gs pos="76000">
                <a:srgbClr val="1D42E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618" name="文本框 1617">
            <a:extLst>
              <a:ext uri="{FF2B5EF4-FFF2-40B4-BE49-F238E27FC236}">
                <a16:creationId xmlns:a16="http://schemas.microsoft.com/office/drawing/2014/main" id="{6C874BF2-9004-E69C-9E0C-1349A018C973}"/>
              </a:ext>
            </a:extLst>
          </p:cNvPr>
          <p:cNvSpPr txBox="1"/>
          <p:nvPr/>
        </p:nvSpPr>
        <p:spPr>
          <a:xfrm>
            <a:off x="3111396" y="1824756"/>
            <a:ext cx="1965603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gradFill flip="none" rotWithShape="1">
                  <a:gsLst>
                    <a:gs pos="100000">
                      <a:srgbClr val="B8C4F6">
                        <a:alpha val="0"/>
                      </a:srgbClr>
                    </a:gs>
                    <a:gs pos="14000">
                      <a:srgbClr val="1D42E1"/>
                    </a:gs>
                  </a:gsLst>
                  <a:lin ang="2700000" scaled="1"/>
                  <a:tileRect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1</a:t>
            </a:r>
            <a:endParaRPr lang="zh-CN" altLang="en-US" sz="28700" dirty="0">
              <a:gradFill flip="none" rotWithShape="1">
                <a:gsLst>
                  <a:gs pos="100000">
                    <a:srgbClr val="B8C4F6">
                      <a:alpha val="0"/>
                    </a:srgbClr>
                  </a:gs>
                  <a:gs pos="14000">
                    <a:srgbClr val="1D42E1"/>
                  </a:gs>
                </a:gsLst>
                <a:lin ang="2700000" scaled="1"/>
                <a:tileRect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F268303-9B93-A545-CF14-E6D41AF2E2EE}"/>
              </a:ext>
            </a:extLst>
          </p:cNvPr>
          <p:cNvSpPr txBox="1"/>
          <p:nvPr/>
        </p:nvSpPr>
        <p:spPr>
          <a:xfrm>
            <a:off x="6866074" y="2255371"/>
            <a:ext cx="37142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CAE1104-94CE-B392-AE68-10CDB6A03201}"/>
              </a:ext>
            </a:extLst>
          </p:cNvPr>
          <p:cNvSpPr txBox="1"/>
          <p:nvPr/>
        </p:nvSpPr>
        <p:spPr>
          <a:xfrm>
            <a:off x="6897330" y="3611273"/>
            <a:ext cx="3986570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E4F8535-DC8D-BA05-7D93-379005E569D7}"/>
              </a:ext>
            </a:extLst>
          </p:cNvPr>
          <p:cNvSpPr txBox="1"/>
          <p:nvPr/>
        </p:nvSpPr>
        <p:spPr>
          <a:xfrm>
            <a:off x="6897330" y="2920000"/>
            <a:ext cx="26864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Click here to add title text</a:t>
            </a:r>
          </a:p>
        </p:txBody>
      </p:sp>
    </p:spTree>
    <p:extLst>
      <p:ext uri="{BB962C8B-B14F-4D97-AF65-F5344CB8AC3E}">
        <p14:creationId xmlns:p14="http://schemas.microsoft.com/office/powerpoint/2010/main" val="15089704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10" descr="D:\51PPT模板网\51pptmoban.com\图片.jpg">
            <a:extLst>
              <a:ext uri="{FF2B5EF4-FFF2-40B4-BE49-F238E27FC236}">
                <a16:creationId xmlns:a16="http://schemas.microsoft.com/office/drawing/2014/main" id="{5B024F6E-433C-D400-5D62-67085620AAE7}"/>
              </a:ext>
            </a:extLst>
          </p:cNvPr>
          <p:cNvSpPr/>
          <p:nvPr/>
        </p:nvSpPr>
        <p:spPr>
          <a:xfrm>
            <a:off x="578070" y="1366041"/>
            <a:ext cx="11035860" cy="2609058"/>
          </a:xfrm>
          <a:prstGeom prst="roundRect">
            <a:avLst>
              <a:gd name="adj" fmla="val 6971"/>
            </a:avLst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626" name="文本框 1625">
            <a:extLst>
              <a:ext uri="{FF2B5EF4-FFF2-40B4-BE49-F238E27FC236}">
                <a16:creationId xmlns:a16="http://schemas.microsoft.com/office/drawing/2014/main" id="{7D49AE97-AD05-DB0E-D871-CEA902C8D829}"/>
              </a:ext>
            </a:extLst>
          </p:cNvPr>
          <p:cNvSpPr txBox="1"/>
          <p:nvPr/>
        </p:nvSpPr>
        <p:spPr>
          <a:xfrm>
            <a:off x="959708" y="307191"/>
            <a:ext cx="37142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638" name="文本框 1637">
            <a:extLst>
              <a:ext uri="{FF2B5EF4-FFF2-40B4-BE49-F238E27FC236}">
                <a16:creationId xmlns:a16="http://schemas.microsoft.com/office/drawing/2014/main" id="{A76E99A7-2811-61C2-9CEE-39B9BDFA61B5}"/>
              </a:ext>
            </a:extLst>
          </p:cNvPr>
          <p:cNvSpPr txBox="1"/>
          <p:nvPr/>
        </p:nvSpPr>
        <p:spPr>
          <a:xfrm>
            <a:off x="302156" y="260707"/>
            <a:ext cx="657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9FEC37AE-8FC9-A6FD-83C3-E84BDCBECC38}"/>
              </a:ext>
            </a:extLst>
          </p:cNvPr>
          <p:cNvSpPr/>
          <p:nvPr/>
        </p:nvSpPr>
        <p:spPr>
          <a:xfrm>
            <a:off x="959708" y="3104000"/>
            <a:ext cx="4971192" cy="2609058"/>
          </a:xfrm>
          <a:prstGeom prst="roundRect">
            <a:avLst>
              <a:gd name="adj" fmla="val 5328"/>
            </a:avLst>
          </a:prstGeom>
          <a:solidFill>
            <a:schemeClr val="bg1"/>
          </a:solidFill>
          <a:ln w="25400">
            <a:gradFill flip="none" rotWithShape="1">
              <a:gsLst>
                <a:gs pos="0">
                  <a:srgbClr val="C3CFE4"/>
                </a:gs>
                <a:gs pos="100000">
                  <a:srgbClr val="1D42E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65793A8-03F2-F682-FE33-90850533358A}"/>
              </a:ext>
            </a:extLst>
          </p:cNvPr>
          <p:cNvGrpSpPr/>
          <p:nvPr/>
        </p:nvGrpSpPr>
        <p:grpSpPr>
          <a:xfrm>
            <a:off x="1361876" y="3933190"/>
            <a:ext cx="4302324" cy="1278187"/>
            <a:chOff x="-120164" y="1906534"/>
            <a:chExt cx="4302324" cy="1278187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4674130-AE82-D292-FFA8-3D55918D38F0}"/>
                </a:ext>
              </a:extLst>
            </p:cNvPr>
            <p:cNvSpPr txBox="1"/>
            <p:nvPr/>
          </p:nvSpPr>
          <p:spPr>
            <a:xfrm>
              <a:off x="-94764" y="2190603"/>
              <a:ext cx="427692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B914077-421C-146E-06A3-E20A8D932FC4}"/>
                </a:ext>
              </a:extLst>
            </p:cNvPr>
            <p:cNvSpPr txBox="1"/>
            <p:nvPr/>
          </p:nvSpPr>
          <p:spPr>
            <a:xfrm>
              <a:off x="-12016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5845348-F5FC-E5E9-2794-D94E1005FE82}"/>
              </a:ext>
            </a:extLst>
          </p:cNvPr>
          <p:cNvGrpSpPr/>
          <p:nvPr/>
        </p:nvGrpSpPr>
        <p:grpSpPr>
          <a:xfrm>
            <a:off x="4578775" y="3343850"/>
            <a:ext cx="926610" cy="779571"/>
            <a:chOff x="5146675" y="766763"/>
            <a:chExt cx="1590676" cy="1338263"/>
          </a:xfrm>
          <a:solidFill>
            <a:srgbClr val="1D42E1"/>
          </a:solidFill>
        </p:grpSpPr>
        <p:sp>
          <p:nvSpPr>
            <p:cNvPr id="16" name="Oval 18">
              <a:extLst>
                <a:ext uri="{FF2B5EF4-FFF2-40B4-BE49-F238E27FC236}">
                  <a16:creationId xmlns:a16="http://schemas.microsoft.com/office/drawing/2014/main" id="{6B4BB20D-E755-DF10-841F-AB456E42E3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5313" y="766763"/>
              <a:ext cx="533400" cy="534988"/>
            </a:xfrm>
            <a:prstGeom prst="ellipse">
              <a:avLst/>
            </a:prstGeom>
            <a:grpFill/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ym typeface="+mn-lt"/>
              </a:endParaRPr>
            </a:p>
          </p:txBody>
        </p:sp>
        <p:sp>
          <p:nvSpPr>
            <p:cNvPr id="17" name="Freeform 19">
              <a:extLst>
                <a:ext uri="{FF2B5EF4-FFF2-40B4-BE49-F238E27FC236}">
                  <a16:creationId xmlns:a16="http://schemas.microsoft.com/office/drawing/2014/main" id="{EA1CF2F3-7615-188C-85BD-14DFCAB21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1800" y="1344613"/>
              <a:ext cx="860425" cy="760413"/>
            </a:xfrm>
            <a:custGeom>
              <a:avLst/>
              <a:gdLst>
                <a:gd name="T0" fmla="*/ 201 w 301"/>
                <a:gd name="T1" fmla="*/ 0 h 266"/>
                <a:gd name="T2" fmla="*/ 151 w 301"/>
                <a:gd name="T3" fmla="*/ 67 h 266"/>
                <a:gd name="T4" fmla="*/ 101 w 301"/>
                <a:gd name="T5" fmla="*/ 0 h 266"/>
                <a:gd name="T6" fmla="*/ 0 w 301"/>
                <a:gd name="T7" fmla="*/ 144 h 266"/>
                <a:gd name="T8" fmla="*/ 0 w 301"/>
                <a:gd name="T9" fmla="*/ 235 h 266"/>
                <a:gd name="T10" fmla="*/ 0 w 301"/>
                <a:gd name="T11" fmla="*/ 235 h 266"/>
                <a:gd name="T12" fmla="*/ 151 w 301"/>
                <a:gd name="T13" fmla="*/ 266 h 266"/>
                <a:gd name="T14" fmla="*/ 301 w 301"/>
                <a:gd name="T15" fmla="*/ 235 h 266"/>
                <a:gd name="T16" fmla="*/ 301 w 301"/>
                <a:gd name="T17" fmla="*/ 235 h 266"/>
                <a:gd name="T18" fmla="*/ 301 w 301"/>
                <a:gd name="T19" fmla="*/ 144 h 266"/>
                <a:gd name="T20" fmla="*/ 201 w 301"/>
                <a:gd name="T2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266">
                  <a:moveTo>
                    <a:pt x="201" y="0"/>
                  </a:moveTo>
                  <a:cubicBezTo>
                    <a:pt x="151" y="67"/>
                    <a:pt x="151" y="67"/>
                    <a:pt x="151" y="67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2" y="21"/>
                    <a:pt x="0" y="78"/>
                    <a:pt x="0" y="14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3" y="252"/>
                    <a:pt x="69" y="266"/>
                    <a:pt x="151" y="266"/>
                  </a:cubicBezTo>
                  <a:cubicBezTo>
                    <a:pt x="232" y="266"/>
                    <a:pt x="298" y="252"/>
                    <a:pt x="301" y="235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1" y="144"/>
                    <a:pt x="301" y="144"/>
                    <a:pt x="301" y="144"/>
                  </a:cubicBezTo>
                  <a:cubicBezTo>
                    <a:pt x="301" y="78"/>
                    <a:pt x="259" y="21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ym typeface="+mn-lt"/>
              </a:endParaRPr>
            </a:p>
          </p:txBody>
        </p:sp>
        <p:sp>
          <p:nvSpPr>
            <p:cNvPr id="18" name="Freeform 20">
              <a:extLst>
                <a:ext uri="{FF2B5EF4-FFF2-40B4-BE49-F238E27FC236}">
                  <a16:creationId xmlns:a16="http://schemas.microsoft.com/office/drawing/2014/main" id="{2E5E6FD9-9641-7A32-2B34-7BF8E465E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0738" y="1319213"/>
              <a:ext cx="85725" cy="50800"/>
            </a:xfrm>
            <a:custGeom>
              <a:avLst/>
              <a:gdLst>
                <a:gd name="T0" fmla="*/ 30 w 30"/>
                <a:gd name="T1" fmla="*/ 1 h 18"/>
                <a:gd name="T2" fmla="*/ 15 w 30"/>
                <a:gd name="T3" fmla="*/ 0 h 18"/>
                <a:gd name="T4" fmla="*/ 1 w 30"/>
                <a:gd name="T5" fmla="*/ 1 h 18"/>
                <a:gd name="T6" fmla="*/ 7 w 30"/>
                <a:gd name="T7" fmla="*/ 18 h 18"/>
                <a:gd name="T8" fmla="*/ 24 w 30"/>
                <a:gd name="T9" fmla="*/ 18 h 18"/>
                <a:gd name="T10" fmla="*/ 30 w 30"/>
                <a:gd name="T11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8">
                  <a:moveTo>
                    <a:pt x="30" y="1"/>
                  </a:moveTo>
                  <a:cubicBezTo>
                    <a:pt x="25" y="0"/>
                    <a:pt x="20" y="0"/>
                    <a:pt x="15" y="0"/>
                  </a:cubicBezTo>
                  <a:cubicBezTo>
                    <a:pt x="10" y="0"/>
                    <a:pt x="6" y="0"/>
                    <a:pt x="1" y="1"/>
                  </a:cubicBezTo>
                  <a:cubicBezTo>
                    <a:pt x="1" y="1"/>
                    <a:pt x="0" y="11"/>
                    <a:pt x="7" y="18"/>
                  </a:cubicBezTo>
                  <a:cubicBezTo>
                    <a:pt x="7" y="18"/>
                    <a:pt x="18" y="18"/>
                    <a:pt x="24" y="18"/>
                  </a:cubicBezTo>
                  <a:cubicBezTo>
                    <a:pt x="24" y="18"/>
                    <a:pt x="30" y="12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ym typeface="+mn-lt"/>
              </a:endParaRPr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732EB2C1-D292-E2C5-368D-0CE9DB603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4388" y="1377951"/>
              <a:ext cx="95250" cy="130175"/>
            </a:xfrm>
            <a:custGeom>
              <a:avLst/>
              <a:gdLst>
                <a:gd name="T0" fmla="*/ 15 w 60"/>
                <a:gd name="T1" fmla="*/ 0 h 82"/>
                <a:gd name="T2" fmla="*/ 47 w 60"/>
                <a:gd name="T3" fmla="*/ 0 h 82"/>
                <a:gd name="T4" fmla="*/ 60 w 60"/>
                <a:gd name="T5" fmla="*/ 47 h 82"/>
                <a:gd name="T6" fmla="*/ 31 w 60"/>
                <a:gd name="T7" fmla="*/ 82 h 82"/>
                <a:gd name="T8" fmla="*/ 0 w 60"/>
                <a:gd name="T9" fmla="*/ 47 h 82"/>
                <a:gd name="T10" fmla="*/ 15 w 60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82">
                  <a:moveTo>
                    <a:pt x="15" y="0"/>
                  </a:moveTo>
                  <a:lnTo>
                    <a:pt x="47" y="0"/>
                  </a:lnTo>
                  <a:lnTo>
                    <a:pt x="60" y="47"/>
                  </a:lnTo>
                  <a:lnTo>
                    <a:pt x="31" y="82"/>
                  </a:lnTo>
                  <a:lnTo>
                    <a:pt x="0" y="47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ym typeface="+mn-lt"/>
              </a:endParaRPr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6DF741F6-4DF5-7012-6B74-690986C05E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2425" y="1427163"/>
              <a:ext cx="71438" cy="96838"/>
            </a:xfrm>
            <a:custGeom>
              <a:avLst/>
              <a:gdLst>
                <a:gd name="T0" fmla="*/ 23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3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3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3" y="61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ym typeface="+mn-lt"/>
              </a:endParaRPr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92EC4EE5-2164-2F75-EBF4-316880F895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6675" y="1401763"/>
              <a:ext cx="465138" cy="568325"/>
            </a:xfrm>
            <a:custGeom>
              <a:avLst/>
              <a:gdLst>
                <a:gd name="T0" fmla="*/ 150 w 163"/>
                <a:gd name="T1" fmla="*/ 0 h 199"/>
                <a:gd name="T2" fmla="*/ 113 w 163"/>
                <a:gd name="T3" fmla="*/ 50 h 199"/>
                <a:gd name="T4" fmla="*/ 75 w 163"/>
                <a:gd name="T5" fmla="*/ 0 h 199"/>
                <a:gd name="T6" fmla="*/ 0 w 163"/>
                <a:gd name="T7" fmla="*/ 108 h 199"/>
                <a:gd name="T8" fmla="*/ 0 w 163"/>
                <a:gd name="T9" fmla="*/ 176 h 199"/>
                <a:gd name="T10" fmla="*/ 0 w 163"/>
                <a:gd name="T11" fmla="*/ 176 h 199"/>
                <a:gd name="T12" fmla="*/ 113 w 163"/>
                <a:gd name="T13" fmla="*/ 199 h 199"/>
                <a:gd name="T14" fmla="*/ 114 w 163"/>
                <a:gd name="T15" fmla="*/ 199 h 199"/>
                <a:gd name="T16" fmla="*/ 114 w 163"/>
                <a:gd name="T17" fmla="*/ 124 h 199"/>
                <a:gd name="T18" fmla="*/ 163 w 163"/>
                <a:gd name="T19" fmla="*/ 6 h 199"/>
                <a:gd name="T20" fmla="*/ 150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150" y="0"/>
                  </a:moveTo>
                  <a:cubicBezTo>
                    <a:pt x="113" y="50"/>
                    <a:pt x="113" y="50"/>
                    <a:pt x="113" y="5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1" y="16"/>
                    <a:pt x="0" y="58"/>
                    <a:pt x="0" y="108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" y="189"/>
                    <a:pt x="52" y="199"/>
                    <a:pt x="113" y="199"/>
                  </a:cubicBezTo>
                  <a:cubicBezTo>
                    <a:pt x="113" y="199"/>
                    <a:pt x="114" y="199"/>
                    <a:pt x="114" y="199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4" y="78"/>
                    <a:pt x="133" y="36"/>
                    <a:pt x="163" y="6"/>
                  </a:cubicBezTo>
                  <a:cubicBezTo>
                    <a:pt x="159" y="3"/>
                    <a:pt x="155" y="2"/>
                    <a:pt x="150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ym typeface="+mn-lt"/>
              </a:endParaRPr>
            </a:p>
          </p:txBody>
        </p:sp>
        <p:sp>
          <p:nvSpPr>
            <p:cNvPr id="22" name="Freeform 24">
              <a:extLst>
                <a:ext uri="{FF2B5EF4-FFF2-40B4-BE49-F238E27FC236}">
                  <a16:creationId xmlns:a16="http://schemas.microsoft.com/office/drawing/2014/main" id="{AF9D07D3-8356-7215-5846-54E6C6427E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8775" y="1381126"/>
              <a:ext cx="61913" cy="41275"/>
            </a:xfrm>
            <a:custGeom>
              <a:avLst/>
              <a:gdLst>
                <a:gd name="T0" fmla="*/ 18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8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8" y="14"/>
                  </a:moveTo>
                  <a:cubicBezTo>
                    <a:pt x="18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ym typeface="+mn-lt"/>
              </a:endParaRPr>
            </a:p>
          </p:txBody>
        </p:sp>
        <p:sp>
          <p:nvSpPr>
            <p:cNvPr id="23" name="Oval 25">
              <a:extLst>
                <a:ext uri="{FF2B5EF4-FFF2-40B4-BE49-F238E27FC236}">
                  <a16:creationId xmlns:a16="http://schemas.microsoft.com/office/drawing/2014/main" id="{C6815AB1-EE67-8EE0-31DD-A766C0FA86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7325" y="966788"/>
              <a:ext cx="401638" cy="403225"/>
            </a:xfrm>
            <a:prstGeom prst="ellipse">
              <a:avLst/>
            </a:prstGeom>
            <a:grpFill/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ym typeface="+mn-lt"/>
              </a:endParaRPr>
            </a:p>
          </p:txBody>
        </p:sp>
        <p:sp>
          <p:nvSpPr>
            <p:cNvPr id="24" name="Freeform 26">
              <a:extLst>
                <a:ext uri="{FF2B5EF4-FFF2-40B4-BE49-F238E27FC236}">
                  <a16:creationId xmlns:a16="http://schemas.microsoft.com/office/drawing/2014/main" id="{B32D3E3F-B097-D5C5-B586-EA106ABB6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6513" y="1381126"/>
              <a:ext cx="61913" cy="41275"/>
            </a:xfrm>
            <a:custGeom>
              <a:avLst/>
              <a:gdLst>
                <a:gd name="T0" fmla="*/ 17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7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7" y="14"/>
                  </a:moveTo>
                  <a:cubicBezTo>
                    <a:pt x="17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7" y="1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ym typeface="+mn-lt"/>
              </a:endParaRPr>
            </a:p>
          </p:txBody>
        </p:sp>
        <p:sp>
          <p:nvSpPr>
            <p:cNvPr id="25" name="Freeform 27">
              <a:extLst>
                <a:ext uri="{FF2B5EF4-FFF2-40B4-BE49-F238E27FC236}">
                  <a16:creationId xmlns:a16="http://schemas.microsoft.com/office/drawing/2014/main" id="{23CB1BF0-0C05-8311-AF18-3631CA910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0163" y="1427163"/>
              <a:ext cx="71438" cy="96838"/>
            </a:xfrm>
            <a:custGeom>
              <a:avLst/>
              <a:gdLst>
                <a:gd name="T0" fmla="*/ 24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4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4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4" y="61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ym typeface="+mn-lt"/>
              </a:endParaRPr>
            </a:p>
          </p:txBody>
        </p:sp>
        <p:sp>
          <p:nvSpPr>
            <p:cNvPr id="26" name="Oval 28">
              <a:extLst>
                <a:ext uri="{FF2B5EF4-FFF2-40B4-BE49-F238E27FC236}">
                  <a16:creationId xmlns:a16="http://schemas.microsoft.com/office/drawing/2014/main" id="{3977E28C-3140-F664-DAA2-BD427096F2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15063" y="966788"/>
              <a:ext cx="403225" cy="403225"/>
            </a:xfrm>
            <a:prstGeom prst="ellipse">
              <a:avLst/>
            </a:prstGeom>
            <a:grpFill/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ym typeface="+mn-lt"/>
              </a:endParaRPr>
            </a:p>
          </p:txBody>
        </p:sp>
        <p:sp>
          <p:nvSpPr>
            <p:cNvPr id="27" name="Freeform 29">
              <a:extLst>
                <a:ext uri="{FF2B5EF4-FFF2-40B4-BE49-F238E27FC236}">
                  <a16:creationId xmlns:a16="http://schemas.microsoft.com/office/drawing/2014/main" id="{015E45AD-6332-6289-E14F-F41C7F3E3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2213" y="1401763"/>
              <a:ext cx="465138" cy="568325"/>
            </a:xfrm>
            <a:custGeom>
              <a:avLst/>
              <a:gdLst>
                <a:gd name="T0" fmla="*/ 88 w 163"/>
                <a:gd name="T1" fmla="*/ 0 h 199"/>
                <a:gd name="T2" fmla="*/ 51 w 163"/>
                <a:gd name="T3" fmla="*/ 50 h 199"/>
                <a:gd name="T4" fmla="*/ 13 w 163"/>
                <a:gd name="T5" fmla="*/ 0 h 199"/>
                <a:gd name="T6" fmla="*/ 0 w 163"/>
                <a:gd name="T7" fmla="*/ 6 h 199"/>
                <a:gd name="T8" fmla="*/ 49 w 163"/>
                <a:gd name="T9" fmla="*/ 124 h 199"/>
                <a:gd name="T10" fmla="*/ 49 w 163"/>
                <a:gd name="T11" fmla="*/ 199 h 199"/>
                <a:gd name="T12" fmla="*/ 51 w 163"/>
                <a:gd name="T13" fmla="*/ 199 h 199"/>
                <a:gd name="T14" fmla="*/ 163 w 163"/>
                <a:gd name="T15" fmla="*/ 176 h 199"/>
                <a:gd name="T16" fmla="*/ 163 w 163"/>
                <a:gd name="T17" fmla="*/ 176 h 199"/>
                <a:gd name="T18" fmla="*/ 163 w 163"/>
                <a:gd name="T19" fmla="*/ 108 h 199"/>
                <a:gd name="T20" fmla="*/ 88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88" y="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4" y="3"/>
                    <a:pt x="0" y="6"/>
                  </a:cubicBezTo>
                  <a:cubicBezTo>
                    <a:pt x="30" y="36"/>
                    <a:pt x="49" y="78"/>
                    <a:pt x="49" y="124"/>
                  </a:cubicBezTo>
                  <a:cubicBezTo>
                    <a:pt x="49" y="199"/>
                    <a:pt x="49" y="199"/>
                    <a:pt x="49" y="199"/>
                  </a:cubicBezTo>
                  <a:cubicBezTo>
                    <a:pt x="50" y="199"/>
                    <a:pt x="50" y="199"/>
                    <a:pt x="51" y="199"/>
                  </a:cubicBezTo>
                  <a:cubicBezTo>
                    <a:pt x="112" y="199"/>
                    <a:pt x="161" y="189"/>
                    <a:pt x="163" y="176"/>
                  </a:cubicBezTo>
                  <a:cubicBezTo>
                    <a:pt x="163" y="176"/>
                    <a:pt x="163" y="176"/>
                    <a:pt x="163" y="176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58"/>
                    <a:pt x="132" y="16"/>
                    <a:pt x="88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ym typeface="+mn-lt"/>
              </a:endParaRPr>
            </a:p>
          </p:txBody>
        </p:sp>
      </p:grp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451CB96E-6D26-3E31-2D7F-FF17DD9509CF}"/>
              </a:ext>
            </a:extLst>
          </p:cNvPr>
          <p:cNvSpPr/>
          <p:nvPr/>
        </p:nvSpPr>
        <p:spPr>
          <a:xfrm>
            <a:off x="6261102" y="3104000"/>
            <a:ext cx="4971192" cy="2609058"/>
          </a:xfrm>
          <a:prstGeom prst="roundRect">
            <a:avLst>
              <a:gd name="adj" fmla="val 5328"/>
            </a:avLst>
          </a:prstGeom>
          <a:solidFill>
            <a:schemeClr val="bg1"/>
          </a:solidFill>
          <a:ln w="25400">
            <a:gradFill flip="none" rotWithShape="1">
              <a:gsLst>
                <a:gs pos="0">
                  <a:srgbClr val="C3CFE4"/>
                </a:gs>
                <a:gs pos="100000">
                  <a:srgbClr val="1D42E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1DB8465-44ED-35B0-5DFD-7DA6E0866542}"/>
              </a:ext>
            </a:extLst>
          </p:cNvPr>
          <p:cNvGrpSpPr/>
          <p:nvPr/>
        </p:nvGrpSpPr>
        <p:grpSpPr>
          <a:xfrm>
            <a:off x="6663270" y="3933190"/>
            <a:ext cx="4302324" cy="1278187"/>
            <a:chOff x="-120164" y="1906534"/>
            <a:chExt cx="4302324" cy="1278187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F7BA445-0620-44D3-7FEC-FBB327C7EC5C}"/>
                </a:ext>
              </a:extLst>
            </p:cNvPr>
            <p:cNvSpPr txBox="1"/>
            <p:nvPr/>
          </p:nvSpPr>
          <p:spPr>
            <a:xfrm>
              <a:off x="-94764" y="2190603"/>
              <a:ext cx="427692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C139EEA-D5F2-132B-CE4E-A128E32D6C99}"/>
                </a:ext>
              </a:extLst>
            </p:cNvPr>
            <p:cNvSpPr txBox="1"/>
            <p:nvPr/>
          </p:nvSpPr>
          <p:spPr>
            <a:xfrm>
              <a:off x="-12016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33" name="Freeform 41" descr="D:\51PPT模板网\51pptmoban.com\图片.jpg">
            <a:extLst>
              <a:ext uri="{FF2B5EF4-FFF2-40B4-BE49-F238E27FC236}">
                <a16:creationId xmlns:a16="http://schemas.microsoft.com/office/drawing/2014/main" id="{5E156003-686B-AF46-5427-B409150CB116}"/>
              </a:ext>
            </a:extLst>
          </p:cNvPr>
          <p:cNvSpPr>
            <a:spLocks noEditPoints="1"/>
          </p:cNvSpPr>
          <p:nvPr/>
        </p:nvSpPr>
        <p:spPr bwMode="auto">
          <a:xfrm>
            <a:off x="10026783" y="3413208"/>
            <a:ext cx="731070" cy="734333"/>
          </a:xfrm>
          <a:custGeom>
            <a:avLst/>
            <a:gdLst>
              <a:gd name="T0" fmla="*/ 186 w 199"/>
              <a:gd name="T1" fmla="*/ 80 h 200"/>
              <a:gd name="T2" fmla="*/ 170 w 199"/>
              <a:gd name="T3" fmla="*/ 80 h 200"/>
              <a:gd name="T4" fmla="*/ 163 w 199"/>
              <a:gd name="T5" fmla="*/ 64 h 200"/>
              <a:gd name="T6" fmla="*/ 175 w 199"/>
              <a:gd name="T7" fmla="*/ 52 h 200"/>
              <a:gd name="T8" fmla="*/ 175 w 199"/>
              <a:gd name="T9" fmla="*/ 33 h 200"/>
              <a:gd name="T10" fmla="*/ 165 w 199"/>
              <a:gd name="T11" fmla="*/ 24 h 200"/>
              <a:gd name="T12" fmla="*/ 146 w 199"/>
              <a:gd name="T13" fmla="*/ 24 h 200"/>
              <a:gd name="T14" fmla="*/ 135 w 199"/>
              <a:gd name="T15" fmla="*/ 36 h 200"/>
              <a:gd name="T16" fmla="*/ 120 w 199"/>
              <a:gd name="T17" fmla="*/ 30 h 200"/>
              <a:gd name="T18" fmla="*/ 120 w 199"/>
              <a:gd name="T19" fmla="*/ 13 h 200"/>
              <a:gd name="T20" fmla="*/ 106 w 199"/>
              <a:gd name="T21" fmla="*/ 0 h 200"/>
              <a:gd name="T22" fmla="*/ 93 w 199"/>
              <a:gd name="T23" fmla="*/ 0 h 200"/>
              <a:gd name="T24" fmla="*/ 80 w 199"/>
              <a:gd name="T25" fmla="*/ 13 h 200"/>
              <a:gd name="T26" fmla="*/ 80 w 199"/>
              <a:gd name="T27" fmla="*/ 30 h 200"/>
              <a:gd name="T28" fmla="*/ 64 w 199"/>
              <a:gd name="T29" fmla="*/ 36 h 200"/>
              <a:gd name="T30" fmla="*/ 52 w 199"/>
              <a:gd name="T31" fmla="*/ 24 h 200"/>
              <a:gd name="T32" fmla="*/ 33 w 199"/>
              <a:gd name="T33" fmla="*/ 24 h 200"/>
              <a:gd name="T34" fmla="*/ 24 w 199"/>
              <a:gd name="T35" fmla="*/ 33 h 200"/>
              <a:gd name="T36" fmla="*/ 24 w 199"/>
              <a:gd name="T37" fmla="*/ 52 h 200"/>
              <a:gd name="T38" fmla="*/ 36 w 199"/>
              <a:gd name="T39" fmla="*/ 64 h 200"/>
              <a:gd name="T40" fmla="*/ 29 w 199"/>
              <a:gd name="T41" fmla="*/ 80 h 200"/>
              <a:gd name="T42" fmla="*/ 13 w 199"/>
              <a:gd name="T43" fmla="*/ 80 h 200"/>
              <a:gd name="T44" fmla="*/ 0 w 199"/>
              <a:gd name="T45" fmla="*/ 93 h 200"/>
              <a:gd name="T46" fmla="*/ 0 w 199"/>
              <a:gd name="T47" fmla="*/ 107 h 200"/>
              <a:gd name="T48" fmla="*/ 13 w 199"/>
              <a:gd name="T49" fmla="*/ 120 h 200"/>
              <a:gd name="T50" fmla="*/ 29 w 199"/>
              <a:gd name="T51" fmla="*/ 120 h 200"/>
              <a:gd name="T52" fmla="*/ 35 w 199"/>
              <a:gd name="T53" fmla="*/ 135 h 200"/>
              <a:gd name="T54" fmla="*/ 24 w 199"/>
              <a:gd name="T55" fmla="*/ 147 h 200"/>
              <a:gd name="T56" fmla="*/ 24 w 199"/>
              <a:gd name="T57" fmla="*/ 166 h 200"/>
              <a:gd name="T58" fmla="*/ 33 w 199"/>
              <a:gd name="T59" fmla="*/ 175 h 200"/>
              <a:gd name="T60" fmla="*/ 52 w 199"/>
              <a:gd name="T61" fmla="*/ 175 h 200"/>
              <a:gd name="T62" fmla="*/ 63 w 199"/>
              <a:gd name="T63" fmla="*/ 163 h 200"/>
              <a:gd name="T64" fmla="*/ 80 w 199"/>
              <a:gd name="T65" fmla="*/ 170 h 200"/>
              <a:gd name="T66" fmla="*/ 80 w 199"/>
              <a:gd name="T67" fmla="*/ 186 h 200"/>
              <a:gd name="T68" fmla="*/ 93 w 199"/>
              <a:gd name="T69" fmla="*/ 200 h 200"/>
              <a:gd name="T70" fmla="*/ 106 w 199"/>
              <a:gd name="T71" fmla="*/ 200 h 200"/>
              <a:gd name="T72" fmla="*/ 120 w 199"/>
              <a:gd name="T73" fmla="*/ 186 h 200"/>
              <a:gd name="T74" fmla="*/ 120 w 199"/>
              <a:gd name="T75" fmla="*/ 170 h 200"/>
              <a:gd name="T76" fmla="*/ 135 w 199"/>
              <a:gd name="T77" fmla="*/ 164 h 200"/>
              <a:gd name="T78" fmla="*/ 146 w 199"/>
              <a:gd name="T79" fmla="*/ 175 h 200"/>
              <a:gd name="T80" fmla="*/ 165 w 199"/>
              <a:gd name="T81" fmla="*/ 175 h 200"/>
              <a:gd name="T82" fmla="*/ 175 w 199"/>
              <a:gd name="T83" fmla="*/ 166 h 200"/>
              <a:gd name="T84" fmla="*/ 175 w 199"/>
              <a:gd name="T85" fmla="*/ 147 h 200"/>
              <a:gd name="T86" fmla="*/ 163 w 199"/>
              <a:gd name="T87" fmla="*/ 135 h 200"/>
              <a:gd name="T88" fmla="*/ 170 w 199"/>
              <a:gd name="T89" fmla="*/ 120 h 200"/>
              <a:gd name="T90" fmla="*/ 186 w 199"/>
              <a:gd name="T91" fmla="*/ 120 h 200"/>
              <a:gd name="T92" fmla="*/ 199 w 199"/>
              <a:gd name="T93" fmla="*/ 107 h 200"/>
              <a:gd name="T94" fmla="*/ 199 w 199"/>
              <a:gd name="T95" fmla="*/ 93 h 200"/>
              <a:gd name="T96" fmla="*/ 186 w 199"/>
              <a:gd name="T97" fmla="*/ 80 h 200"/>
              <a:gd name="T98" fmla="*/ 100 w 199"/>
              <a:gd name="T99" fmla="*/ 140 h 200"/>
              <a:gd name="T100" fmla="*/ 60 w 199"/>
              <a:gd name="T101" fmla="*/ 100 h 200"/>
              <a:gd name="T102" fmla="*/ 100 w 199"/>
              <a:gd name="T103" fmla="*/ 60 h 200"/>
              <a:gd name="T104" fmla="*/ 139 w 199"/>
              <a:gd name="T105" fmla="*/ 100 h 200"/>
              <a:gd name="T106" fmla="*/ 100 w 199"/>
              <a:gd name="T107" fmla="*/ 140 h 200"/>
              <a:gd name="T108" fmla="*/ 100 w 199"/>
              <a:gd name="T109" fmla="*/ 80 h 200"/>
              <a:gd name="T110" fmla="*/ 80 w 199"/>
              <a:gd name="T111" fmla="*/ 100 h 200"/>
              <a:gd name="T112" fmla="*/ 100 w 199"/>
              <a:gd name="T113" fmla="*/ 120 h 200"/>
              <a:gd name="T114" fmla="*/ 120 w 199"/>
              <a:gd name="T115" fmla="*/ 100 h 200"/>
              <a:gd name="T116" fmla="*/ 100 w 199"/>
              <a:gd name="T117" fmla="*/ 8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99" h="200">
                <a:moveTo>
                  <a:pt x="186" y="80"/>
                </a:moveTo>
                <a:cubicBezTo>
                  <a:pt x="170" y="80"/>
                  <a:pt x="170" y="80"/>
                  <a:pt x="170" y="80"/>
                </a:cubicBezTo>
                <a:cubicBezTo>
                  <a:pt x="168" y="74"/>
                  <a:pt x="166" y="69"/>
                  <a:pt x="163" y="64"/>
                </a:cubicBezTo>
                <a:cubicBezTo>
                  <a:pt x="175" y="52"/>
                  <a:pt x="175" y="52"/>
                  <a:pt x="175" y="52"/>
                </a:cubicBezTo>
                <a:cubicBezTo>
                  <a:pt x="180" y="47"/>
                  <a:pt x="180" y="38"/>
                  <a:pt x="175" y="33"/>
                </a:cubicBezTo>
                <a:cubicBezTo>
                  <a:pt x="165" y="24"/>
                  <a:pt x="165" y="24"/>
                  <a:pt x="165" y="24"/>
                </a:cubicBezTo>
                <a:cubicBezTo>
                  <a:pt x="160" y="19"/>
                  <a:pt x="152" y="19"/>
                  <a:pt x="146" y="24"/>
                </a:cubicBezTo>
                <a:cubicBezTo>
                  <a:pt x="135" y="36"/>
                  <a:pt x="135" y="36"/>
                  <a:pt x="135" y="36"/>
                </a:cubicBezTo>
                <a:cubicBezTo>
                  <a:pt x="130" y="33"/>
                  <a:pt x="125" y="31"/>
                  <a:pt x="120" y="30"/>
                </a:cubicBezTo>
                <a:cubicBezTo>
                  <a:pt x="120" y="13"/>
                  <a:pt x="120" y="13"/>
                  <a:pt x="120" y="13"/>
                </a:cubicBezTo>
                <a:cubicBezTo>
                  <a:pt x="120" y="6"/>
                  <a:pt x="114" y="0"/>
                  <a:pt x="106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86" y="0"/>
                  <a:pt x="80" y="6"/>
                  <a:pt x="80" y="13"/>
                </a:cubicBezTo>
                <a:cubicBezTo>
                  <a:pt x="80" y="30"/>
                  <a:pt x="80" y="30"/>
                  <a:pt x="80" y="30"/>
                </a:cubicBezTo>
                <a:cubicBezTo>
                  <a:pt x="74" y="31"/>
                  <a:pt x="69" y="33"/>
                  <a:pt x="64" y="36"/>
                </a:cubicBezTo>
                <a:cubicBezTo>
                  <a:pt x="52" y="24"/>
                  <a:pt x="52" y="24"/>
                  <a:pt x="52" y="24"/>
                </a:cubicBezTo>
                <a:cubicBezTo>
                  <a:pt x="47" y="19"/>
                  <a:pt x="38" y="19"/>
                  <a:pt x="33" y="24"/>
                </a:cubicBezTo>
                <a:cubicBezTo>
                  <a:pt x="24" y="33"/>
                  <a:pt x="24" y="33"/>
                  <a:pt x="24" y="33"/>
                </a:cubicBezTo>
                <a:cubicBezTo>
                  <a:pt x="18" y="38"/>
                  <a:pt x="18" y="47"/>
                  <a:pt x="24" y="52"/>
                </a:cubicBezTo>
                <a:cubicBezTo>
                  <a:pt x="36" y="64"/>
                  <a:pt x="36" y="64"/>
                  <a:pt x="36" y="64"/>
                </a:cubicBezTo>
                <a:cubicBezTo>
                  <a:pt x="33" y="69"/>
                  <a:pt x="31" y="74"/>
                  <a:pt x="29" y="80"/>
                </a:cubicBezTo>
                <a:cubicBezTo>
                  <a:pt x="13" y="80"/>
                  <a:pt x="13" y="80"/>
                  <a:pt x="13" y="80"/>
                </a:cubicBezTo>
                <a:cubicBezTo>
                  <a:pt x="6" y="80"/>
                  <a:pt x="0" y="86"/>
                  <a:pt x="0" y="93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114"/>
                  <a:pt x="6" y="120"/>
                  <a:pt x="13" y="120"/>
                </a:cubicBezTo>
                <a:cubicBezTo>
                  <a:pt x="29" y="120"/>
                  <a:pt x="29" y="120"/>
                  <a:pt x="29" y="120"/>
                </a:cubicBezTo>
                <a:cubicBezTo>
                  <a:pt x="31" y="125"/>
                  <a:pt x="33" y="130"/>
                  <a:pt x="35" y="135"/>
                </a:cubicBezTo>
                <a:cubicBezTo>
                  <a:pt x="24" y="147"/>
                  <a:pt x="24" y="147"/>
                  <a:pt x="24" y="147"/>
                </a:cubicBezTo>
                <a:cubicBezTo>
                  <a:pt x="18" y="152"/>
                  <a:pt x="18" y="160"/>
                  <a:pt x="24" y="166"/>
                </a:cubicBezTo>
                <a:cubicBezTo>
                  <a:pt x="33" y="175"/>
                  <a:pt x="33" y="175"/>
                  <a:pt x="33" y="175"/>
                </a:cubicBezTo>
                <a:cubicBezTo>
                  <a:pt x="38" y="180"/>
                  <a:pt x="47" y="180"/>
                  <a:pt x="52" y="175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9" y="166"/>
                  <a:pt x="74" y="169"/>
                  <a:pt x="80" y="170"/>
                </a:cubicBezTo>
                <a:cubicBezTo>
                  <a:pt x="80" y="186"/>
                  <a:pt x="80" y="186"/>
                  <a:pt x="80" y="186"/>
                </a:cubicBezTo>
                <a:cubicBezTo>
                  <a:pt x="80" y="194"/>
                  <a:pt x="86" y="200"/>
                  <a:pt x="93" y="200"/>
                </a:cubicBezTo>
                <a:cubicBezTo>
                  <a:pt x="106" y="200"/>
                  <a:pt x="106" y="200"/>
                  <a:pt x="106" y="200"/>
                </a:cubicBezTo>
                <a:cubicBezTo>
                  <a:pt x="114" y="200"/>
                  <a:pt x="120" y="194"/>
                  <a:pt x="120" y="186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25" y="169"/>
                  <a:pt x="130" y="166"/>
                  <a:pt x="135" y="164"/>
                </a:cubicBezTo>
                <a:cubicBezTo>
                  <a:pt x="146" y="175"/>
                  <a:pt x="146" y="175"/>
                  <a:pt x="146" y="175"/>
                </a:cubicBezTo>
                <a:cubicBezTo>
                  <a:pt x="152" y="180"/>
                  <a:pt x="160" y="180"/>
                  <a:pt x="165" y="175"/>
                </a:cubicBezTo>
                <a:cubicBezTo>
                  <a:pt x="175" y="166"/>
                  <a:pt x="175" y="166"/>
                  <a:pt x="175" y="166"/>
                </a:cubicBezTo>
                <a:cubicBezTo>
                  <a:pt x="180" y="160"/>
                  <a:pt x="180" y="152"/>
                  <a:pt x="175" y="147"/>
                </a:cubicBezTo>
                <a:cubicBezTo>
                  <a:pt x="163" y="135"/>
                  <a:pt x="163" y="135"/>
                  <a:pt x="163" y="135"/>
                </a:cubicBezTo>
                <a:cubicBezTo>
                  <a:pt x="166" y="131"/>
                  <a:pt x="168" y="125"/>
                  <a:pt x="170" y="120"/>
                </a:cubicBezTo>
                <a:cubicBezTo>
                  <a:pt x="186" y="120"/>
                  <a:pt x="186" y="120"/>
                  <a:pt x="186" y="120"/>
                </a:cubicBezTo>
                <a:cubicBezTo>
                  <a:pt x="193" y="120"/>
                  <a:pt x="199" y="114"/>
                  <a:pt x="199" y="107"/>
                </a:cubicBezTo>
                <a:cubicBezTo>
                  <a:pt x="199" y="93"/>
                  <a:pt x="199" y="93"/>
                  <a:pt x="199" y="93"/>
                </a:cubicBezTo>
                <a:cubicBezTo>
                  <a:pt x="199" y="86"/>
                  <a:pt x="193" y="80"/>
                  <a:pt x="186" y="80"/>
                </a:cubicBezTo>
                <a:close/>
                <a:moveTo>
                  <a:pt x="100" y="140"/>
                </a:moveTo>
                <a:cubicBezTo>
                  <a:pt x="78" y="140"/>
                  <a:pt x="60" y="122"/>
                  <a:pt x="60" y="100"/>
                </a:cubicBezTo>
                <a:cubicBezTo>
                  <a:pt x="60" y="78"/>
                  <a:pt x="78" y="60"/>
                  <a:pt x="100" y="60"/>
                </a:cubicBezTo>
                <a:cubicBezTo>
                  <a:pt x="122" y="60"/>
                  <a:pt x="139" y="78"/>
                  <a:pt x="139" y="100"/>
                </a:cubicBezTo>
                <a:cubicBezTo>
                  <a:pt x="139" y="122"/>
                  <a:pt x="122" y="140"/>
                  <a:pt x="100" y="140"/>
                </a:cubicBezTo>
                <a:close/>
                <a:moveTo>
                  <a:pt x="100" y="80"/>
                </a:moveTo>
                <a:cubicBezTo>
                  <a:pt x="89" y="80"/>
                  <a:pt x="80" y="89"/>
                  <a:pt x="80" y="100"/>
                </a:cubicBezTo>
                <a:cubicBezTo>
                  <a:pt x="80" y="111"/>
                  <a:pt x="89" y="120"/>
                  <a:pt x="100" y="120"/>
                </a:cubicBezTo>
                <a:cubicBezTo>
                  <a:pt x="111" y="120"/>
                  <a:pt x="120" y="111"/>
                  <a:pt x="120" y="100"/>
                </a:cubicBezTo>
                <a:cubicBezTo>
                  <a:pt x="120" y="89"/>
                  <a:pt x="111" y="80"/>
                  <a:pt x="100" y="80"/>
                </a:cubicBezTo>
                <a:close/>
              </a:path>
            </a:pathLst>
          </a:custGeom>
          <a:solidFill>
            <a:srgbClr val="525253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46555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6" name="文本框 1625">
            <a:extLst>
              <a:ext uri="{FF2B5EF4-FFF2-40B4-BE49-F238E27FC236}">
                <a16:creationId xmlns:a16="http://schemas.microsoft.com/office/drawing/2014/main" id="{7D49AE97-AD05-DB0E-D871-CEA902C8D829}"/>
              </a:ext>
            </a:extLst>
          </p:cNvPr>
          <p:cNvSpPr txBox="1"/>
          <p:nvPr/>
        </p:nvSpPr>
        <p:spPr>
          <a:xfrm>
            <a:off x="959708" y="307191"/>
            <a:ext cx="37142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638" name="文本框 1637">
            <a:extLst>
              <a:ext uri="{FF2B5EF4-FFF2-40B4-BE49-F238E27FC236}">
                <a16:creationId xmlns:a16="http://schemas.microsoft.com/office/drawing/2014/main" id="{A76E99A7-2811-61C2-9CEE-39B9BDFA61B5}"/>
              </a:ext>
            </a:extLst>
          </p:cNvPr>
          <p:cNvSpPr txBox="1"/>
          <p:nvPr/>
        </p:nvSpPr>
        <p:spPr>
          <a:xfrm>
            <a:off x="302156" y="260707"/>
            <a:ext cx="657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E6EE5668-FC64-C404-AF4C-8B720968689E}"/>
              </a:ext>
            </a:extLst>
          </p:cNvPr>
          <p:cNvSpPr/>
          <p:nvPr/>
        </p:nvSpPr>
        <p:spPr bwMode="auto">
          <a:xfrm>
            <a:off x="6093163" y="3950156"/>
            <a:ext cx="1380067" cy="1240367"/>
          </a:xfrm>
          <a:custGeom>
            <a:avLst/>
            <a:gdLst>
              <a:gd name="T0" fmla="*/ 0 w 881"/>
              <a:gd name="T1" fmla="*/ 198 h 792"/>
              <a:gd name="T2" fmla="*/ 0 w 881"/>
              <a:gd name="T3" fmla="*/ 792 h 792"/>
              <a:gd name="T4" fmla="*/ 881 w 881"/>
              <a:gd name="T5" fmla="*/ 283 h 792"/>
              <a:gd name="T6" fmla="*/ 390 w 881"/>
              <a:gd name="T7" fmla="*/ 0 h 792"/>
              <a:gd name="T8" fmla="*/ 0 w 881"/>
              <a:gd name="T9" fmla="*/ 198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1" h="792">
                <a:moveTo>
                  <a:pt x="0" y="198"/>
                </a:moveTo>
                <a:cubicBezTo>
                  <a:pt x="0" y="792"/>
                  <a:pt x="0" y="792"/>
                  <a:pt x="0" y="792"/>
                </a:cubicBezTo>
                <a:cubicBezTo>
                  <a:pt x="881" y="283"/>
                  <a:pt x="881" y="283"/>
                  <a:pt x="881" y="283"/>
                </a:cubicBezTo>
                <a:cubicBezTo>
                  <a:pt x="390" y="0"/>
                  <a:pt x="390" y="0"/>
                  <a:pt x="390" y="0"/>
                </a:cubicBezTo>
                <a:cubicBezTo>
                  <a:pt x="302" y="120"/>
                  <a:pt x="160" y="198"/>
                  <a:pt x="0" y="198"/>
                </a:cubicBezTo>
                <a:close/>
              </a:path>
            </a:pathLst>
          </a:custGeom>
          <a:solidFill>
            <a:srgbClr val="525253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DFDD6926-9263-684E-B4C6-B33A43D4C1BE}"/>
              </a:ext>
            </a:extLst>
          </p:cNvPr>
          <p:cNvSpPr/>
          <p:nvPr/>
        </p:nvSpPr>
        <p:spPr bwMode="auto">
          <a:xfrm>
            <a:off x="4713097" y="3950156"/>
            <a:ext cx="1380067" cy="1240367"/>
          </a:xfrm>
          <a:custGeom>
            <a:avLst/>
            <a:gdLst>
              <a:gd name="T0" fmla="*/ 881 w 881"/>
              <a:gd name="T1" fmla="*/ 198 h 792"/>
              <a:gd name="T2" fmla="*/ 490 w 881"/>
              <a:gd name="T3" fmla="*/ 0 h 792"/>
              <a:gd name="T4" fmla="*/ 0 w 881"/>
              <a:gd name="T5" fmla="*/ 283 h 792"/>
              <a:gd name="T6" fmla="*/ 881 w 881"/>
              <a:gd name="T7" fmla="*/ 792 h 792"/>
              <a:gd name="T8" fmla="*/ 881 w 881"/>
              <a:gd name="T9" fmla="*/ 792 h 792"/>
              <a:gd name="T10" fmla="*/ 881 w 881"/>
              <a:gd name="T11" fmla="*/ 198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1" h="792">
                <a:moveTo>
                  <a:pt x="881" y="198"/>
                </a:moveTo>
                <a:cubicBezTo>
                  <a:pt x="721" y="198"/>
                  <a:pt x="579" y="120"/>
                  <a:pt x="490" y="0"/>
                </a:cubicBezTo>
                <a:cubicBezTo>
                  <a:pt x="0" y="283"/>
                  <a:pt x="0" y="283"/>
                  <a:pt x="0" y="283"/>
                </a:cubicBezTo>
                <a:cubicBezTo>
                  <a:pt x="881" y="792"/>
                  <a:pt x="881" y="792"/>
                  <a:pt x="881" y="792"/>
                </a:cubicBezTo>
                <a:cubicBezTo>
                  <a:pt x="881" y="792"/>
                  <a:pt x="881" y="792"/>
                  <a:pt x="881" y="792"/>
                </a:cubicBezTo>
                <a:cubicBezTo>
                  <a:pt x="881" y="198"/>
                  <a:pt x="881" y="198"/>
                  <a:pt x="881" y="198"/>
                </a:cubicBezTo>
                <a:close/>
              </a:path>
            </a:pathLst>
          </a:cu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ym typeface="+mn-lt"/>
            </a:endParaRPr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95BF149D-ADCB-47A3-39CA-2B294D19FE53}"/>
              </a:ext>
            </a:extLst>
          </p:cNvPr>
          <p:cNvSpPr/>
          <p:nvPr/>
        </p:nvSpPr>
        <p:spPr bwMode="auto">
          <a:xfrm>
            <a:off x="4628430" y="1854656"/>
            <a:ext cx="1380067" cy="1263649"/>
          </a:xfrm>
          <a:custGeom>
            <a:avLst/>
            <a:gdLst>
              <a:gd name="T0" fmla="*/ 880 w 880"/>
              <a:gd name="T1" fmla="*/ 566 h 806"/>
              <a:gd name="T2" fmla="*/ 880 w 880"/>
              <a:gd name="T3" fmla="*/ 0 h 806"/>
              <a:gd name="T4" fmla="*/ 0 w 880"/>
              <a:gd name="T5" fmla="*/ 508 h 806"/>
              <a:gd name="T6" fmla="*/ 0 w 880"/>
              <a:gd name="T7" fmla="*/ 508 h 806"/>
              <a:gd name="T8" fmla="*/ 515 w 880"/>
              <a:gd name="T9" fmla="*/ 806 h 806"/>
              <a:gd name="T10" fmla="*/ 880 w 880"/>
              <a:gd name="T11" fmla="*/ 56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0" h="806">
                <a:moveTo>
                  <a:pt x="880" y="566"/>
                </a:moveTo>
                <a:cubicBezTo>
                  <a:pt x="880" y="0"/>
                  <a:pt x="880" y="0"/>
                  <a:pt x="880" y="0"/>
                </a:cubicBezTo>
                <a:cubicBezTo>
                  <a:pt x="0" y="508"/>
                  <a:pt x="0" y="508"/>
                  <a:pt x="0" y="508"/>
                </a:cubicBezTo>
                <a:cubicBezTo>
                  <a:pt x="0" y="508"/>
                  <a:pt x="0" y="508"/>
                  <a:pt x="0" y="508"/>
                </a:cubicBezTo>
                <a:cubicBezTo>
                  <a:pt x="515" y="806"/>
                  <a:pt x="515" y="806"/>
                  <a:pt x="515" y="806"/>
                </a:cubicBezTo>
                <a:cubicBezTo>
                  <a:pt x="590" y="675"/>
                  <a:pt x="724" y="583"/>
                  <a:pt x="880" y="566"/>
                </a:cubicBezTo>
                <a:close/>
              </a:path>
            </a:pathLst>
          </a:cu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ym typeface="+mn-lt"/>
            </a:endParaRPr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21989586-83BA-474D-7AAA-3DE8FB31F875}"/>
              </a:ext>
            </a:extLst>
          </p:cNvPr>
          <p:cNvSpPr/>
          <p:nvPr/>
        </p:nvSpPr>
        <p:spPr bwMode="auto">
          <a:xfrm>
            <a:off x="4628430" y="2650523"/>
            <a:ext cx="806449" cy="1593849"/>
          </a:xfrm>
          <a:custGeom>
            <a:avLst/>
            <a:gdLst>
              <a:gd name="T0" fmla="*/ 449 w 515"/>
              <a:gd name="T1" fmla="*/ 540 h 1016"/>
              <a:gd name="T2" fmla="*/ 515 w 515"/>
              <a:gd name="T3" fmla="*/ 298 h 1016"/>
              <a:gd name="T4" fmla="*/ 0 w 515"/>
              <a:gd name="T5" fmla="*/ 0 h 1016"/>
              <a:gd name="T6" fmla="*/ 0 w 515"/>
              <a:gd name="T7" fmla="*/ 1016 h 1016"/>
              <a:gd name="T8" fmla="*/ 489 w 515"/>
              <a:gd name="T9" fmla="*/ 733 h 1016"/>
              <a:gd name="T10" fmla="*/ 449 w 515"/>
              <a:gd name="T11" fmla="*/ 540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5" h="1016">
                <a:moveTo>
                  <a:pt x="449" y="540"/>
                </a:moveTo>
                <a:cubicBezTo>
                  <a:pt x="449" y="452"/>
                  <a:pt x="473" y="369"/>
                  <a:pt x="515" y="298"/>
                </a:cubicBezTo>
                <a:cubicBezTo>
                  <a:pt x="0" y="0"/>
                  <a:pt x="0" y="0"/>
                  <a:pt x="0" y="0"/>
                </a:cubicBezTo>
                <a:cubicBezTo>
                  <a:pt x="0" y="1016"/>
                  <a:pt x="0" y="1016"/>
                  <a:pt x="0" y="1016"/>
                </a:cubicBezTo>
                <a:cubicBezTo>
                  <a:pt x="489" y="733"/>
                  <a:pt x="489" y="733"/>
                  <a:pt x="489" y="733"/>
                </a:cubicBezTo>
                <a:cubicBezTo>
                  <a:pt x="464" y="674"/>
                  <a:pt x="449" y="609"/>
                  <a:pt x="449" y="540"/>
                </a:cubicBezTo>
                <a:close/>
              </a:path>
            </a:pathLst>
          </a:custGeom>
          <a:solidFill>
            <a:srgbClr val="525253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ym typeface="+mn-lt"/>
            </a:endParaRPr>
          </a:p>
        </p:txBody>
      </p:sp>
      <p:sp>
        <p:nvSpPr>
          <p:cNvPr id="6" name="Freeform 10">
            <a:extLst>
              <a:ext uri="{FF2B5EF4-FFF2-40B4-BE49-F238E27FC236}">
                <a16:creationId xmlns:a16="http://schemas.microsoft.com/office/drawing/2014/main" id="{2DE2838A-7974-E6AC-32F3-94A168F5FB5E}"/>
              </a:ext>
            </a:extLst>
          </p:cNvPr>
          <p:cNvSpPr/>
          <p:nvPr/>
        </p:nvSpPr>
        <p:spPr bwMode="auto">
          <a:xfrm>
            <a:off x="6196302" y="1882364"/>
            <a:ext cx="1380067" cy="1263649"/>
          </a:xfrm>
          <a:custGeom>
            <a:avLst/>
            <a:gdLst>
              <a:gd name="T0" fmla="*/ 365 w 880"/>
              <a:gd name="T1" fmla="*/ 806 h 806"/>
              <a:gd name="T2" fmla="*/ 880 w 880"/>
              <a:gd name="T3" fmla="*/ 508 h 806"/>
              <a:gd name="T4" fmla="*/ 880 w 880"/>
              <a:gd name="T5" fmla="*/ 508 h 806"/>
              <a:gd name="T6" fmla="*/ 0 w 880"/>
              <a:gd name="T7" fmla="*/ 0 h 806"/>
              <a:gd name="T8" fmla="*/ 0 w 880"/>
              <a:gd name="T9" fmla="*/ 566 h 806"/>
              <a:gd name="T10" fmla="*/ 365 w 880"/>
              <a:gd name="T11" fmla="*/ 8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0" h="806">
                <a:moveTo>
                  <a:pt x="365" y="806"/>
                </a:moveTo>
                <a:cubicBezTo>
                  <a:pt x="880" y="508"/>
                  <a:pt x="880" y="508"/>
                  <a:pt x="880" y="508"/>
                </a:cubicBezTo>
                <a:cubicBezTo>
                  <a:pt x="880" y="508"/>
                  <a:pt x="880" y="508"/>
                  <a:pt x="880" y="508"/>
                </a:cubicBezTo>
                <a:cubicBezTo>
                  <a:pt x="0" y="0"/>
                  <a:pt x="0" y="0"/>
                  <a:pt x="0" y="0"/>
                </a:cubicBezTo>
                <a:cubicBezTo>
                  <a:pt x="0" y="566"/>
                  <a:pt x="0" y="566"/>
                  <a:pt x="0" y="566"/>
                </a:cubicBezTo>
                <a:cubicBezTo>
                  <a:pt x="156" y="583"/>
                  <a:pt x="290" y="676"/>
                  <a:pt x="365" y="806"/>
                </a:cubicBezTo>
                <a:close/>
              </a:path>
            </a:pathLst>
          </a:custGeom>
          <a:solidFill>
            <a:srgbClr val="525253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Freeform 11">
            <a:extLst>
              <a:ext uri="{FF2B5EF4-FFF2-40B4-BE49-F238E27FC236}">
                <a16:creationId xmlns:a16="http://schemas.microsoft.com/office/drawing/2014/main" id="{E3FECE76-5AA6-957C-467D-211CD0BBD78D}"/>
              </a:ext>
            </a:extLst>
          </p:cNvPr>
          <p:cNvSpPr/>
          <p:nvPr/>
        </p:nvSpPr>
        <p:spPr bwMode="auto">
          <a:xfrm>
            <a:off x="6758095" y="2689225"/>
            <a:ext cx="806451" cy="1593849"/>
          </a:xfrm>
          <a:custGeom>
            <a:avLst/>
            <a:gdLst>
              <a:gd name="T0" fmla="*/ 0 w 515"/>
              <a:gd name="T1" fmla="*/ 298 h 1016"/>
              <a:gd name="T2" fmla="*/ 65 w 515"/>
              <a:gd name="T3" fmla="*/ 540 h 1016"/>
              <a:gd name="T4" fmla="*/ 25 w 515"/>
              <a:gd name="T5" fmla="*/ 733 h 1016"/>
              <a:gd name="T6" fmla="*/ 515 w 515"/>
              <a:gd name="T7" fmla="*/ 1016 h 1016"/>
              <a:gd name="T8" fmla="*/ 515 w 515"/>
              <a:gd name="T9" fmla="*/ 0 h 1016"/>
              <a:gd name="T10" fmla="*/ 0 w 515"/>
              <a:gd name="T11" fmla="*/ 298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5" h="1016">
                <a:moveTo>
                  <a:pt x="0" y="298"/>
                </a:moveTo>
                <a:cubicBezTo>
                  <a:pt x="41" y="369"/>
                  <a:pt x="65" y="452"/>
                  <a:pt x="65" y="540"/>
                </a:cubicBezTo>
                <a:cubicBezTo>
                  <a:pt x="65" y="609"/>
                  <a:pt x="51" y="674"/>
                  <a:pt x="25" y="733"/>
                </a:cubicBezTo>
                <a:cubicBezTo>
                  <a:pt x="515" y="1016"/>
                  <a:pt x="515" y="1016"/>
                  <a:pt x="515" y="1016"/>
                </a:cubicBezTo>
                <a:cubicBezTo>
                  <a:pt x="515" y="0"/>
                  <a:pt x="515" y="0"/>
                  <a:pt x="515" y="0"/>
                </a:cubicBezTo>
                <a:lnTo>
                  <a:pt x="0" y="298"/>
                </a:lnTo>
                <a:close/>
              </a:path>
            </a:pathLst>
          </a:cu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ym typeface="+mn-lt"/>
            </a:endParaRPr>
          </a:p>
        </p:txBody>
      </p:sp>
      <p:grpSp>
        <p:nvGrpSpPr>
          <p:cNvPr id="8" name="组合 17">
            <a:extLst>
              <a:ext uri="{FF2B5EF4-FFF2-40B4-BE49-F238E27FC236}">
                <a16:creationId xmlns:a16="http://schemas.microsoft.com/office/drawing/2014/main" id="{0B3451C5-B70C-8C1B-3B3E-0697E5BA9D8F}"/>
              </a:ext>
            </a:extLst>
          </p:cNvPr>
          <p:cNvGrpSpPr>
            <a:grpSpLocks/>
          </p:cNvGrpSpPr>
          <p:nvPr/>
        </p:nvGrpSpPr>
        <p:grpSpPr bwMode="auto">
          <a:xfrm>
            <a:off x="1250230" y="2123472"/>
            <a:ext cx="4068232" cy="158752"/>
            <a:chOff x="1161799" y="2300503"/>
            <a:chExt cx="3050161" cy="118384"/>
          </a:xfrm>
        </p:grpSpPr>
        <p:cxnSp>
          <p:nvCxnSpPr>
            <p:cNvPr id="9" name="直接连接符 21">
              <a:extLst>
                <a:ext uri="{FF2B5EF4-FFF2-40B4-BE49-F238E27FC236}">
                  <a16:creationId xmlns:a16="http://schemas.microsoft.com/office/drawing/2014/main" id="{1F84EF75-C62B-7BE1-5306-86A6518963B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4093576" y="2300503"/>
              <a:ext cx="118384" cy="118384"/>
            </a:xfrm>
            <a:prstGeom prst="line">
              <a:avLst/>
            </a:prstGeom>
            <a:noFill/>
            <a:ln w="12700">
              <a:solidFill>
                <a:srgbClr val="7F7F7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直接连接符 22">
              <a:extLst>
                <a:ext uri="{FF2B5EF4-FFF2-40B4-BE49-F238E27FC236}">
                  <a16:creationId xmlns:a16="http://schemas.microsoft.com/office/drawing/2014/main" id="{C39765B5-4E60-A1CA-272B-5D9AAAB2311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1161799" y="2300503"/>
              <a:ext cx="2931778" cy="0"/>
            </a:xfrm>
            <a:prstGeom prst="line">
              <a:avLst/>
            </a:prstGeom>
            <a:noFill/>
            <a:ln w="12700">
              <a:solidFill>
                <a:srgbClr val="7F7F7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1" name="椭圆 10">
            <a:extLst>
              <a:ext uri="{FF2B5EF4-FFF2-40B4-BE49-F238E27FC236}">
                <a16:creationId xmlns:a16="http://schemas.microsoft.com/office/drawing/2014/main" id="{219126E6-5FE2-23AA-6E7D-D852E5CF9A68}"/>
              </a:ext>
            </a:extLst>
          </p:cNvPr>
          <p:cNvSpPr/>
          <p:nvPr/>
        </p:nvSpPr>
        <p:spPr>
          <a:xfrm>
            <a:off x="5274012" y="2250474"/>
            <a:ext cx="124884" cy="12276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91432" tIns="45715" rIns="91432" bIns="45715" anchor="ctr"/>
          <a:lstStyle/>
          <a:p>
            <a:pPr algn="ctr">
              <a:defRPr/>
            </a:pPr>
            <a:endParaRPr lang="zh-CN" altLang="en-US" sz="24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E3A92442-7A59-BAA8-EC4E-88AA9807B960}"/>
              </a:ext>
            </a:extLst>
          </p:cNvPr>
          <p:cNvSpPr/>
          <p:nvPr/>
        </p:nvSpPr>
        <p:spPr>
          <a:xfrm>
            <a:off x="4628429" y="3372308"/>
            <a:ext cx="127000" cy="12276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91432" tIns="45715" rIns="91432" bIns="45715" anchor="ctr"/>
          <a:lstStyle/>
          <a:p>
            <a:pPr algn="ctr"/>
            <a:endParaRPr lang="zh-CN" altLang="en-US" sz="24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833C1A3-9A88-5AE3-CFE5-1BAE55FAC5E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292562" y="3433690"/>
            <a:ext cx="3335867" cy="0"/>
          </a:xfrm>
          <a:prstGeom prst="line">
            <a:avLst/>
          </a:prstGeom>
          <a:noFill/>
          <a:ln w="12700">
            <a:solidFill>
              <a:srgbClr val="7F7F7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4" name="组合 25">
            <a:extLst>
              <a:ext uri="{FF2B5EF4-FFF2-40B4-BE49-F238E27FC236}">
                <a16:creationId xmlns:a16="http://schemas.microsoft.com/office/drawing/2014/main" id="{83D3A465-6D32-6C18-952F-6685EB187F04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1292563" y="4786239"/>
            <a:ext cx="4080933" cy="158752"/>
            <a:chOff x="1150420" y="2300503"/>
            <a:chExt cx="3061540" cy="118384"/>
          </a:xfrm>
        </p:grpSpPr>
        <p:cxnSp>
          <p:nvCxnSpPr>
            <p:cNvPr id="15" name="直接连接符 29">
              <a:extLst>
                <a:ext uri="{FF2B5EF4-FFF2-40B4-BE49-F238E27FC236}">
                  <a16:creationId xmlns:a16="http://schemas.microsoft.com/office/drawing/2014/main" id="{74B142BC-6867-BFC9-2EE4-D4AF211172E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4093576" y="2300503"/>
              <a:ext cx="118384" cy="118384"/>
            </a:xfrm>
            <a:prstGeom prst="line">
              <a:avLst/>
            </a:prstGeom>
            <a:noFill/>
            <a:ln w="12700">
              <a:solidFill>
                <a:srgbClr val="7F7F7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直接连接符 30">
              <a:extLst>
                <a:ext uri="{FF2B5EF4-FFF2-40B4-BE49-F238E27FC236}">
                  <a16:creationId xmlns:a16="http://schemas.microsoft.com/office/drawing/2014/main" id="{DA3D5E02-B99B-6502-7B25-4FF9B5B1F9D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1150420" y="2300503"/>
              <a:ext cx="2943157" cy="0"/>
            </a:xfrm>
            <a:prstGeom prst="line">
              <a:avLst/>
            </a:prstGeom>
            <a:noFill/>
            <a:ln w="12700">
              <a:solidFill>
                <a:srgbClr val="7F7F7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7" name="椭圆 16">
            <a:extLst>
              <a:ext uri="{FF2B5EF4-FFF2-40B4-BE49-F238E27FC236}">
                <a16:creationId xmlns:a16="http://schemas.microsoft.com/office/drawing/2014/main" id="{BF67CD9D-C0D6-3D3D-DE6B-FE1917C59B8D}"/>
              </a:ext>
            </a:extLst>
          </p:cNvPr>
          <p:cNvSpPr/>
          <p:nvPr/>
        </p:nvSpPr>
        <p:spPr>
          <a:xfrm>
            <a:off x="5371379" y="4669824"/>
            <a:ext cx="124884" cy="12488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91432" tIns="45715" rIns="91432" bIns="45715" anchor="ctr"/>
          <a:lstStyle/>
          <a:p>
            <a:pPr algn="ctr"/>
            <a:endParaRPr lang="zh-CN" altLang="en-US" sz="24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8" name="组合 30">
            <a:extLst>
              <a:ext uri="{FF2B5EF4-FFF2-40B4-BE49-F238E27FC236}">
                <a16:creationId xmlns:a16="http://schemas.microsoft.com/office/drawing/2014/main" id="{5366F636-7195-6AE4-9714-5A2FCB646B7D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6876330" y="2123475"/>
            <a:ext cx="4066116" cy="156633"/>
            <a:chOff x="1161799" y="2300503"/>
            <a:chExt cx="3050161" cy="118384"/>
          </a:xfrm>
        </p:grpSpPr>
        <p:cxnSp>
          <p:nvCxnSpPr>
            <p:cNvPr id="19" name="直接连接符 34">
              <a:extLst>
                <a:ext uri="{FF2B5EF4-FFF2-40B4-BE49-F238E27FC236}">
                  <a16:creationId xmlns:a16="http://schemas.microsoft.com/office/drawing/2014/main" id="{B50B7078-1545-D637-BF46-D5451C90738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4093576" y="2300503"/>
              <a:ext cx="118384" cy="118384"/>
            </a:xfrm>
            <a:prstGeom prst="line">
              <a:avLst/>
            </a:prstGeom>
            <a:noFill/>
            <a:ln w="12700">
              <a:solidFill>
                <a:srgbClr val="7F7F7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" name="直接连接符 35">
              <a:extLst>
                <a:ext uri="{FF2B5EF4-FFF2-40B4-BE49-F238E27FC236}">
                  <a16:creationId xmlns:a16="http://schemas.microsoft.com/office/drawing/2014/main" id="{0A81A93C-4A3C-1151-0D27-7F6325F894A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1161799" y="2300503"/>
              <a:ext cx="2931778" cy="0"/>
            </a:xfrm>
            <a:prstGeom prst="line">
              <a:avLst/>
            </a:prstGeom>
            <a:noFill/>
            <a:ln w="12700">
              <a:solidFill>
                <a:srgbClr val="7F7F7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1" name="椭圆 20">
            <a:extLst>
              <a:ext uri="{FF2B5EF4-FFF2-40B4-BE49-F238E27FC236}">
                <a16:creationId xmlns:a16="http://schemas.microsoft.com/office/drawing/2014/main" id="{A072736C-978D-1AD9-09D3-7CBA766B1114}"/>
              </a:ext>
            </a:extLst>
          </p:cNvPr>
          <p:cNvSpPr/>
          <p:nvPr/>
        </p:nvSpPr>
        <p:spPr>
          <a:xfrm>
            <a:off x="6783196" y="2250474"/>
            <a:ext cx="127000" cy="12276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91432" tIns="45715" rIns="91432" bIns="45715" anchor="ctr"/>
          <a:lstStyle/>
          <a:p>
            <a:pPr algn="ctr"/>
            <a:endParaRPr lang="zh-CN" altLang="en-US" sz="24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9202852E-0CA9-D6B4-86B9-E03B4CE641E4}"/>
              </a:ext>
            </a:extLst>
          </p:cNvPr>
          <p:cNvSpPr/>
          <p:nvPr/>
        </p:nvSpPr>
        <p:spPr>
          <a:xfrm>
            <a:off x="7409728" y="3385006"/>
            <a:ext cx="127000" cy="12488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91432" tIns="45715" rIns="91432" bIns="45715" anchor="ctr"/>
          <a:lstStyle/>
          <a:p>
            <a:pPr algn="ctr"/>
            <a:endParaRPr lang="zh-CN" altLang="en-US" sz="24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F1520F7B-F154-E2B6-A639-35CCE75C545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557897" y="3452739"/>
            <a:ext cx="3335867" cy="0"/>
          </a:xfrm>
          <a:prstGeom prst="line">
            <a:avLst/>
          </a:prstGeom>
          <a:noFill/>
          <a:ln w="12700">
            <a:solidFill>
              <a:srgbClr val="7F7F7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4" name="组合 38">
            <a:extLst>
              <a:ext uri="{FF2B5EF4-FFF2-40B4-BE49-F238E27FC236}">
                <a16:creationId xmlns:a16="http://schemas.microsoft.com/office/drawing/2014/main" id="{DB9577B0-CB40-AB53-81BD-344C0542CB78}"/>
              </a:ext>
            </a:extLst>
          </p:cNvPr>
          <p:cNvGrpSpPr>
            <a:grpSpLocks/>
          </p:cNvGrpSpPr>
          <p:nvPr/>
        </p:nvGrpSpPr>
        <p:grpSpPr bwMode="auto">
          <a:xfrm flipH="1" flipV="1">
            <a:off x="6814945" y="4786239"/>
            <a:ext cx="4080933" cy="158752"/>
            <a:chOff x="1150420" y="2300503"/>
            <a:chExt cx="3061540" cy="118384"/>
          </a:xfrm>
        </p:grpSpPr>
        <p:cxnSp>
          <p:nvCxnSpPr>
            <p:cNvPr id="25" name="直接连接符 42">
              <a:extLst>
                <a:ext uri="{FF2B5EF4-FFF2-40B4-BE49-F238E27FC236}">
                  <a16:creationId xmlns:a16="http://schemas.microsoft.com/office/drawing/2014/main" id="{FE35833D-1481-56B1-87DD-F7F1F4141E7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4093576" y="2300503"/>
              <a:ext cx="118384" cy="118384"/>
            </a:xfrm>
            <a:prstGeom prst="line">
              <a:avLst/>
            </a:prstGeom>
            <a:noFill/>
            <a:ln w="12700">
              <a:solidFill>
                <a:srgbClr val="7F7F7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" name="直接连接符 43">
              <a:extLst>
                <a:ext uri="{FF2B5EF4-FFF2-40B4-BE49-F238E27FC236}">
                  <a16:creationId xmlns:a16="http://schemas.microsoft.com/office/drawing/2014/main" id="{E27421F7-AC46-F504-1B92-633BDBC9594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1150420" y="2300503"/>
              <a:ext cx="2943157" cy="0"/>
            </a:xfrm>
            <a:prstGeom prst="line">
              <a:avLst/>
            </a:prstGeom>
            <a:noFill/>
            <a:ln w="12700">
              <a:solidFill>
                <a:srgbClr val="7F7F7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7" name="椭圆 26">
            <a:extLst>
              <a:ext uri="{FF2B5EF4-FFF2-40B4-BE49-F238E27FC236}">
                <a16:creationId xmlns:a16="http://schemas.microsoft.com/office/drawing/2014/main" id="{C00A434C-189E-1F01-3076-6276DB13C15C}"/>
              </a:ext>
            </a:extLst>
          </p:cNvPr>
          <p:cNvSpPr/>
          <p:nvPr/>
        </p:nvSpPr>
        <p:spPr>
          <a:xfrm>
            <a:off x="6715461" y="4669824"/>
            <a:ext cx="127000" cy="12488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91432" tIns="45715" rIns="91432" bIns="45715" anchor="ctr"/>
          <a:lstStyle/>
          <a:p>
            <a:pPr algn="ctr"/>
            <a:endParaRPr lang="zh-CN" altLang="en-US" sz="24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5A5BC2D-8237-8479-B478-54ADDE7B1B78}"/>
              </a:ext>
            </a:extLst>
          </p:cNvPr>
          <p:cNvGrpSpPr/>
          <p:nvPr/>
        </p:nvGrpSpPr>
        <p:grpSpPr>
          <a:xfrm>
            <a:off x="8324842" y="1782748"/>
            <a:ext cx="2859096" cy="834664"/>
            <a:chOff x="-94764" y="1888392"/>
            <a:chExt cx="2859096" cy="834664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C942C53-61B5-9ABA-B42B-3C191B30164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70E8E2A-E24A-7C1E-C7BC-164A9881F88F}"/>
                </a:ext>
              </a:extLst>
            </p:cNvPr>
            <p:cNvSpPr txBox="1"/>
            <p:nvPr/>
          </p:nvSpPr>
          <p:spPr>
            <a:xfrm>
              <a:off x="-94764" y="18883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8E973BA-6F7E-E523-9F78-43D5E874F858}"/>
              </a:ext>
            </a:extLst>
          </p:cNvPr>
          <p:cNvGrpSpPr/>
          <p:nvPr/>
        </p:nvGrpSpPr>
        <p:grpSpPr>
          <a:xfrm>
            <a:off x="1103313" y="1788844"/>
            <a:ext cx="2887673" cy="834664"/>
            <a:chOff x="-94764" y="1888392"/>
            <a:chExt cx="2887673" cy="834664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2E9CFC7-A5B1-608A-A443-01B061CA2E7C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18696A2-D2D0-73AE-60D9-22676C900DDC}"/>
                </a:ext>
              </a:extLst>
            </p:cNvPr>
            <p:cNvSpPr txBox="1"/>
            <p:nvPr/>
          </p:nvSpPr>
          <p:spPr>
            <a:xfrm>
              <a:off x="557342" y="18883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A165FFB-79C8-67F8-2172-7FBDDD2A4B04}"/>
              </a:ext>
            </a:extLst>
          </p:cNvPr>
          <p:cNvGrpSpPr/>
          <p:nvPr/>
        </p:nvGrpSpPr>
        <p:grpSpPr>
          <a:xfrm>
            <a:off x="8324842" y="3105407"/>
            <a:ext cx="2859096" cy="820150"/>
            <a:chOff x="-94764" y="1902906"/>
            <a:chExt cx="2859096" cy="82015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178BD7A-FF96-2555-1A4C-E943ABE5A0E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35DF91D-B0A5-5A79-5206-8E103AB74B16}"/>
                </a:ext>
              </a:extLst>
            </p:cNvPr>
            <p:cNvSpPr txBox="1"/>
            <p:nvPr/>
          </p:nvSpPr>
          <p:spPr>
            <a:xfrm>
              <a:off x="-94764" y="190290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F1D3ACE-7DA1-6A00-7D0A-EE68FC46D937}"/>
              </a:ext>
            </a:extLst>
          </p:cNvPr>
          <p:cNvGrpSpPr/>
          <p:nvPr/>
        </p:nvGrpSpPr>
        <p:grpSpPr>
          <a:xfrm>
            <a:off x="1103313" y="3111503"/>
            <a:ext cx="2887673" cy="820150"/>
            <a:chOff x="-94764" y="1902906"/>
            <a:chExt cx="2887673" cy="82015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909B157-D6BE-3AD5-76C0-CD849AD1B40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0AB3083-313A-6C1C-6405-9AB981D71F51}"/>
                </a:ext>
              </a:extLst>
            </p:cNvPr>
            <p:cNvSpPr txBox="1"/>
            <p:nvPr/>
          </p:nvSpPr>
          <p:spPr>
            <a:xfrm>
              <a:off x="557342" y="190290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34F3C23-0C9F-1F97-03E3-AB79FCEC6D6C}"/>
              </a:ext>
            </a:extLst>
          </p:cNvPr>
          <p:cNvGrpSpPr/>
          <p:nvPr/>
        </p:nvGrpSpPr>
        <p:grpSpPr>
          <a:xfrm>
            <a:off x="8324842" y="4625601"/>
            <a:ext cx="2859096" cy="820150"/>
            <a:chOff x="-94764" y="1902906"/>
            <a:chExt cx="2859096" cy="82015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FB0C6F1-85C0-7DC0-0555-680285F4EDD7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F7731D9-7CE5-E4C6-E311-5456BA8A393B}"/>
                </a:ext>
              </a:extLst>
            </p:cNvPr>
            <p:cNvSpPr txBox="1"/>
            <p:nvPr/>
          </p:nvSpPr>
          <p:spPr>
            <a:xfrm>
              <a:off x="-94764" y="190290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704C619-A4A6-D168-1058-F2C489812BC6}"/>
              </a:ext>
            </a:extLst>
          </p:cNvPr>
          <p:cNvGrpSpPr/>
          <p:nvPr/>
        </p:nvGrpSpPr>
        <p:grpSpPr>
          <a:xfrm>
            <a:off x="1103313" y="4631697"/>
            <a:ext cx="2887673" cy="820150"/>
            <a:chOff x="-94764" y="1902906"/>
            <a:chExt cx="2887673" cy="820150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25DE2BC-3207-4155-14CE-02FABAA1979F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3B4F906-2E2F-6A83-D474-306B5603C62B}"/>
                </a:ext>
              </a:extLst>
            </p:cNvPr>
            <p:cNvSpPr txBox="1"/>
            <p:nvPr/>
          </p:nvSpPr>
          <p:spPr>
            <a:xfrm>
              <a:off x="557342" y="190290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1528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6" name="文本框 1625">
            <a:extLst>
              <a:ext uri="{FF2B5EF4-FFF2-40B4-BE49-F238E27FC236}">
                <a16:creationId xmlns:a16="http://schemas.microsoft.com/office/drawing/2014/main" id="{7D49AE97-AD05-DB0E-D871-CEA902C8D829}"/>
              </a:ext>
            </a:extLst>
          </p:cNvPr>
          <p:cNvSpPr txBox="1"/>
          <p:nvPr/>
        </p:nvSpPr>
        <p:spPr>
          <a:xfrm>
            <a:off x="959708" y="307191"/>
            <a:ext cx="37142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638" name="文本框 1637">
            <a:extLst>
              <a:ext uri="{FF2B5EF4-FFF2-40B4-BE49-F238E27FC236}">
                <a16:creationId xmlns:a16="http://schemas.microsoft.com/office/drawing/2014/main" id="{A76E99A7-2811-61C2-9CEE-39B9BDFA61B5}"/>
              </a:ext>
            </a:extLst>
          </p:cNvPr>
          <p:cNvSpPr txBox="1"/>
          <p:nvPr/>
        </p:nvSpPr>
        <p:spPr>
          <a:xfrm>
            <a:off x="302156" y="260707"/>
            <a:ext cx="657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" name="Oval 8">
            <a:extLst>
              <a:ext uri="{FF2B5EF4-FFF2-40B4-BE49-F238E27FC236}">
                <a16:creationId xmlns:a16="http://schemas.microsoft.com/office/drawing/2014/main" id="{EA36162C-7F58-A404-45E4-835572432482}"/>
              </a:ext>
            </a:extLst>
          </p:cNvPr>
          <p:cNvSpPr/>
          <p:nvPr/>
        </p:nvSpPr>
        <p:spPr>
          <a:xfrm>
            <a:off x="1929135" y="1651981"/>
            <a:ext cx="2387898" cy="2388589"/>
          </a:xfrm>
          <a:prstGeom prst="ellipse">
            <a:avLst/>
          </a:pr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 dirty="0">
              <a:sym typeface="+mn-lt"/>
            </a:endParaRPr>
          </a:p>
        </p:txBody>
      </p:sp>
      <p:sp>
        <p:nvSpPr>
          <p:cNvPr id="3" name="Oval 9">
            <a:extLst>
              <a:ext uri="{FF2B5EF4-FFF2-40B4-BE49-F238E27FC236}">
                <a16:creationId xmlns:a16="http://schemas.microsoft.com/office/drawing/2014/main" id="{F07EFF95-3C57-5822-E591-7AEF95B98CCF}"/>
              </a:ext>
            </a:extLst>
          </p:cNvPr>
          <p:cNvSpPr/>
          <p:nvPr/>
        </p:nvSpPr>
        <p:spPr>
          <a:xfrm>
            <a:off x="3919050" y="1651981"/>
            <a:ext cx="2387898" cy="2388589"/>
          </a:xfrm>
          <a:prstGeom prst="ellipse">
            <a:avLst/>
          </a:prstGeom>
          <a:solidFill>
            <a:srgbClr val="525253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 dirty="0">
              <a:sym typeface="+mn-lt"/>
            </a:endParaRPr>
          </a:p>
        </p:txBody>
      </p:sp>
      <p:sp>
        <p:nvSpPr>
          <p:cNvPr id="4" name="Oval 10">
            <a:extLst>
              <a:ext uri="{FF2B5EF4-FFF2-40B4-BE49-F238E27FC236}">
                <a16:creationId xmlns:a16="http://schemas.microsoft.com/office/drawing/2014/main" id="{9D7B95A5-859C-3212-AE2B-B863A1C875DD}"/>
              </a:ext>
            </a:extLst>
          </p:cNvPr>
          <p:cNvSpPr/>
          <p:nvPr/>
        </p:nvSpPr>
        <p:spPr>
          <a:xfrm>
            <a:off x="5908966" y="1651981"/>
            <a:ext cx="2387898" cy="2388589"/>
          </a:xfrm>
          <a:prstGeom prst="ellipse">
            <a:avLst/>
          </a:pr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 dirty="0">
              <a:sym typeface="+mn-lt"/>
            </a:endParaRPr>
          </a:p>
        </p:txBody>
      </p:sp>
      <p:sp>
        <p:nvSpPr>
          <p:cNvPr id="5" name="Oval 11">
            <a:extLst>
              <a:ext uri="{FF2B5EF4-FFF2-40B4-BE49-F238E27FC236}">
                <a16:creationId xmlns:a16="http://schemas.microsoft.com/office/drawing/2014/main" id="{FC663A9A-3EC0-D91C-2F12-3A01E63E98EB}"/>
              </a:ext>
            </a:extLst>
          </p:cNvPr>
          <p:cNvSpPr/>
          <p:nvPr/>
        </p:nvSpPr>
        <p:spPr>
          <a:xfrm>
            <a:off x="7995997" y="1651981"/>
            <a:ext cx="2387898" cy="2388589"/>
          </a:xfrm>
          <a:prstGeom prst="ellipse">
            <a:avLst/>
          </a:prstGeom>
          <a:solidFill>
            <a:srgbClr val="525253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 dirty="0">
              <a:sym typeface="+mn-lt"/>
            </a:endParaRPr>
          </a:p>
        </p:txBody>
      </p:sp>
      <p:sp>
        <p:nvSpPr>
          <p:cNvPr id="6" name="淘宝网chenying0907出品 43">
            <a:extLst>
              <a:ext uri="{FF2B5EF4-FFF2-40B4-BE49-F238E27FC236}">
                <a16:creationId xmlns:a16="http://schemas.microsoft.com/office/drawing/2014/main" id="{A1A854E5-D998-E2E6-316C-5F2BE1D7C927}"/>
              </a:ext>
            </a:extLst>
          </p:cNvPr>
          <p:cNvSpPr>
            <a:spLocks noEditPoints="1"/>
          </p:cNvSpPr>
          <p:nvPr/>
        </p:nvSpPr>
        <p:spPr bwMode="auto">
          <a:xfrm>
            <a:off x="2690272" y="2257714"/>
            <a:ext cx="772924" cy="923741"/>
          </a:xfrm>
          <a:custGeom>
            <a:avLst/>
            <a:gdLst>
              <a:gd name="T0" fmla="*/ 4 w 68"/>
              <a:gd name="T1" fmla="*/ 0 h 80"/>
              <a:gd name="T2" fmla="*/ 1 w 68"/>
              <a:gd name="T3" fmla="*/ 76 h 80"/>
              <a:gd name="T4" fmla="*/ 64 w 68"/>
              <a:gd name="T5" fmla="*/ 80 h 80"/>
              <a:gd name="T6" fmla="*/ 67 w 68"/>
              <a:gd name="T7" fmla="*/ 4 h 80"/>
              <a:gd name="T8" fmla="*/ 14 w 68"/>
              <a:gd name="T9" fmla="*/ 68 h 80"/>
              <a:gd name="T10" fmla="*/ 14 w 68"/>
              <a:gd name="T11" fmla="*/ 60 h 80"/>
              <a:gd name="T12" fmla="*/ 14 w 68"/>
              <a:gd name="T13" fmla="*/ 68 h 80"/>
              <a:gd name="T14" fmla="*/ 10 w 68"/>
              <a:gd name="T15" fmla="*/ 51 h 80"/>
              <a:gd name="T16" fmla="*/ 18 w 68"/>
              <a:gd name="T17" fmla="*/ 51 h 80"/>
              <a:gd name="T18" fmla="*/ 14 w 68"/>
              <a:gd name="T19" fmla="*/ 42 h 80"/>
              <a:gd name="T20" fmla="*/ 14 w 68"/>
              <a:gd name="T21" fmla="*/ 33 h 80"/>
              <a:gd name="T22" fmla="*/ 14 w 68"/>
              <a:gd name="T23" fmla="*/ 42 h 80"/>
              <a:gd name="T24" fmla="*/ 23 w 68"/>
              <a:gd name="T25" fmla="*/ 64 h 80"/>
              <a:gd name="T26" fmla="*/ 32 w 68"/>
              <a:gd name="T27" fmla="*/ 64 h 80"/>
              <a:gd name="T28" fmla="*/ 27 w 68"/>
              <a:gd name="T29" fmla="*/ 55 h 80"/>
              <a:gd name="T30" fmla="*/ 27 w 68"/>
              <a:gd name="T31" fmla="*/ 46 h 80"/>
              <a:gd name="T32" fmla="*/ 27 w 68"/>
              <a:gd name="T33" fmla="*/ 55 h 80"/>
              <a:gd name="T34" fmla="*/ 23 w 68"/>
              <a:gd name="T35" fmla="*/ 37 h 80"/>
              <a:gd name="T36" fmla="*/ 31 w 68"/>
              <a:gd name="T37" fmla="*/ 37 h 80"/>
              <a:gd name="T38" fmla="*/ 41 w 68"/>
              <a:gd name="T39" fmla="*/ 68 h 80"/>
              <a:gd name="T40" fmla="*/ 41 w 68"/>
              <a:gd name="T41" fmla="*/ 59 h 80"/>
              <a:gd name="T42" fmla="*/ 41 w 68"/>
              <a:gd name="T43" fmla="*/ 68 h 80"/>
              <a:gd name="T44" fmla="*/ 36 w 68"/>
              <a:gd name="T45" fmla="*/ 50 h 80"/>
              <a:gd name="T46" fmla="*/ 45 w 68"/>
              <a:gd name="T47" fmla="*/ 50 h 80"/>
              <a:gd name="T48" fmla="*/ 41 w 68"/>
              <a:gd name="T49" fmla="*/ 41 h 80"/>
              <a:gd name="T50" fmla="*/ 40 w 68"/>
              <a:gd name="T51" fmla="*/ 33 h 80"/>
              <a:gd name="T52" fmla="*/ 41 w 68"/>
              <a:gd name="T53" fmla="*/ 41 h 80"/>
              <a:gd name="T54" fmla="*/ 54 w 68"/>
              <a:gd name="T55" fmla="*/ 68 h 80"/>
              <a:gd name="T56" fmla="*/ 49 w 68"/>
              <a:gd name="T57" fmla="*/ 50 h 80"/>
              <a:gd name="T58" fmla="*/ 58 w 68"/>
              <a:gd name="T59" fmla="*/ 50 h 80"/>
              <a:gd name="T60" fmla="*/ 50 w 68"/>
              <a:gd name="T61" fmla="*/ 37 h 80"/>
              <a:gd name="T62" fmla="*/ 58 w 68"/>
              <a:gd name="T63" fmla="*/ 37 h 80"/>
              <a:gd name="T64" fmla="*/ 50 w 68"/>
              <a:gd name="T65" fmla="*/ 37 h 80"/>
              <a:gd name="T66" fmla="*/ 15 w 68"/>
              <a:gd name="T67" fmla="*/ 23 h 80"/>
              <a:gd name="T68" fmla="*/ 15 w 68"/>
              <a:gd name="T69" fmla="*/ 8 h 80"/>
              <a:gd name="T70" fmla="*/ 60 w 68"/>
              <a:gd name="T71" fmla="*/ 15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8" h="80">
                <a:moveTo>
                  <a:pt x="63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1" y="76"/>
                  <a:pt x="1" y="76"/>
                  <a:pt x="1" y="76"/>
                </a:cubicBezTo>
                <a:cubicBezTo>
                  <a:pt x="1" y="78"/>
                  <a:pt x="3" y="80"/>
                  <a:pt x="5" y="80"/>
                </a:cubicBezTo>
                <a:cubicBezTo>
                  <a:pt x="64" y="80"/>
                  <a:pt x="64" y="80"/>
                  <a:pt x="64" y="80"/>
                </a:cubicBezTo>
                <a:cubicBezTo>
                  <a:pt x="66" y="79"/>
                  <a:pt x="68" y="78"/>
                  <a:pt x="68" y="76"/>
                </a:cubicBezTo>
                <a:cubicBezTo>
                  <a:pt x="67" y="4"/>
                  <a:pt x="67" y="4"/>
                  <a:pt x="67" y="4"/>
                </a:cubicBezTo>
                <a:cubicBezTo>
                  <a:pt x="67" y="1"/>
                  <a:pt x="65" y="0"/>
                  <a:pt x="63" y="0"/>
                </a:cubicBezTo>
                <a:close/>
                <a:moveTo>
                  <a:pt x="14" y="68"/>
                </a:moveTo>
                <a:cubicBezTo>
                  <a:pt x="12" y="68"/>
                  <a:pt x="10" y="66"/>
                  <a:pt x="10" y="64"/>
                </a:cubicBezTo>
                <a:cubicBezTo>
                  <a:pt x="10" y="62"/>
                  <a:pt x="12" y="60"/>
                  <a:pt x="14" y="60"/>
                </a:cubicBezTo>
                <a:cubicBezTo>
                  <a:pt x="17" y="60"/>
                  <a:pt x="18" y="62"/>
                  <a:pt x="18" y="64"/>
                </a:cubicBezTo>
                <a:cubicBezTo>
                  <a:pt x="18" y="66"/>
                  <a:pt x="17" y="68"/>
                  <a:pt x="14" y="68"/>
                </a:cubicBezTo>
                <a:close/>
                <a:moveTo>
                  <a:pt x="14" y="55"/>
                </a:moveTo>
                <a:cubicBezTo>
                  <a:pt x="12" y="55"/>
                  <a:pt x="10" y="53"/>
                  <a:pt x="10" y="51"/>
                </a:cubicBezTo>
                <a:cubicBezTo>
                  <a:pt x="10" y="48"/>
                  <a:pt x="12" y="46"/>
                  <a:pt x="14" y="46"/>
                </a:cubicBezTo>
                <a:cubicBezTo>
                  <a:pt x="16" y="46"/>
                  <a:pt x="18" y="48"/>
                  <a:pt x="18" y="51"/>
                </a:cubicBezTo>
                <a:cubicBezTo>
                  <a:pt x="18" y="53"/>
                  <a:pt x="16" y="55"/>
                  <a:pt x="14" y="55"/>
                </a:cubicBezTo>
                <a:close/>
                <a:moveTo>
                  <a:pt x="14" y="42"/>
                </a:moveTo>
                <a:cubicBezTo>
                  <a:pt x="12" y="42"/>
                  <a:pt x="10" y="40"/>
                  <a:pt x="10" y="37"/>
                </a:cubicBezTo>
                <a:cubicBezTo>
                  <a:pt x="10" y="35"/>
                  <a:pt x="11" y="33"/>
                  <a:pt x="14" y="33"/>
                </a:cubicBezTo>
                <a:cubicBezTo>
                  <a:pt x="16" y="33"/>
                  <a:pt x="18" y="35"/>
                  <a:pt x="18" y="37"/>
                </a:cubicBezTo>
                <a:cubicBezTo>
                  <a:pt x="18" y="40"/>
                  <a:pt x="16" y="42"/>
                  <a:pt x="14" y="42"/>
                </a:cubicBezTo>
                <a:close/>
                <a:moveTo>
                  <a:pt x="28" y="68"/>
                </a:moveTo>
                <a:cubicBezTo>
                  <a:pt x="25" y="68"/>
                  <a:pt x="23" y="66"/>
                  <a:pt x="23" y="64"/>
                </a:cubicBezTo>
                <a:cubicBezTo>
                  <a:pt x="23" y="61"/>
                  <a:pt x="25" y="60"/>
                  <a:pt x="27" y="60"/>
                </a:cubicBezTo>
                <a:cubicBezTo>
                  <a:pt x="30" y="60"/>
                  <a:pt x="32" y="61"/>
                  <a:pt x="32" y="64"/>
                </a:cubicBezTo>
                <a:cubicBezTo>
                  <a:pt x="32" y="66"/>
                  <a:pt x="30" y="68"/>
                  <a:pt x="28" y="68"/>
                </a:cubicBezTo>
                <a:close/>
                <a:moveTo>
                  <a:pt x="27" y="55"/>
                </a:moveTo>
                <a:cubicBezTo>
                  <a:pt x="25" y="55"/>
                  <a:pt x="23" y="53"/>
                  <a:pt x="23" y="51"/>
                </a:cubicBezTo>
                <a:cubicBezTo>
                  <a:pt x="23" y="48"/>
                  <a:pt x="25" y="46"/>
                  <a:pt x="27" y="46"/>
                </a:cubicBezTo>
                <a:cubicBezTo>
                  <a:pt x="30" y="46"/>
                  <a:pt x="32" y="48"/>
                  <a:pt x="32" y="50"/>
                </a:cubicBezTo>
                <a:cubicBezTo>
                  <a:pt x="32" y="53"/>
                  <a:pt x="30" y="55"/>
                  <a:pt x="27" y="55"/>
                </a:cubicBezTo>
                <a:close/>
                <a:moveTo>
                  <a:pt x="27" y="41"/>
                </a:moveTo>
                <a:cubicBezTo>
                  <a:pt x="25" y="41"/>
                  <a:pt x="23" y="40"/>
                  <a:pt x="23" y="37"/>
                </a:cubicBezTo>
                <a:cubicBezTo>
                  <a:pt x="23" y="35"/>
                  <a:pt x="25" y="33"/>
                  <a:pt x="27" y="33"/>
                </a:cubicBezTo>
                <a:cubicBezTo>
                  <a:pt x="29" y="33"/>
                  <a:pt x="31" y="35"/>
                  <a:pt x="31" y="37"/>
                </a:cubicBezTo>
                <a:cubicBezTo>
                  <a:pt x="31" y="39"/>
                  <a:pt x="30" y="41"/>
                  <a:pt x="27" y="41"/>
                </a:cubicBezTo>
                <a:close/>
                <a:moveTo>
                  <a:pt x="41" y="68"/>
                </a:moveTo>
                <a:cubicBezTo>
                  <a:pt x="38" y="68"/>
                  <a:pt x="37" y="66"/>
                  <a:pt x="37" y="64"/>
                </a:cubicBezTo>
                <a:cubicBezTo>
                  <a:pt x="37" y="61"/>
                  <a:pt x="38" y="59"/>
                  <a:pt x="41" y="59"/>
                </a:cubicBezTo>
                <a:cubicBezTo>
                  <a:pt x="43" y="59"/>
                  <a:pt x="45" y="61"/>
                  <a:pt x="45" y="64"/>
                </a:cubicBezTo>
                <a:cubicBezTo>
                  <a:pt x="45" y="66"/>
                  <a:pt x="43" y="68"/>
                  <a:pt x="41" y="68"/>
                </a:cubicBezTo>
                <a:close/>
                <a:moveTo>
                  <a:pt x="41" y="55"/>
                </a:moveTo>
                <a:cubicBezTo>
                  <a:pt x="38" y="55"/>
                  <a:pt x="36" y="53"/>
                  <a:pt x="36" y="50"/>
                </a:cubicBezTo>
                <a:cubicBezTo>
                  <a:pt x="36" y="48"/>
                  <a:pt x="38" y="46"/>
                  <a:pt x="41" y="46"/>
                </a:cubicBezTo>
                <a:cubicBezTo>
                  <a:pt x="43" y="46"/>
                  <a:pt x="45" y="48"/>
                  <a:pt x="45" y="50"/>
                </a:cubicBezTo>
                <a:cubicBezTo>
                  <a:pt x="45" y="53"/>
                  <a:pt x="43" y="55"/>
                  <a:pt x="41" y="55"/>
                </a:cubicBezTo>
                <a:close/>
                <a:moveTo>
                  <a:pt x="41" y="41"/>
                </a:moveTo>
                <a:cubicBezTo>
                  <a:pt x="38" y="41"/>
                  <a:pt x="36" y="39"/>
                  <a:pt x="36" y="37"/>
                </a:cubicBezTo>
                <a:cubicBezTo>
                  <a:pt x="36" y="35"/>
                  <a:pt x="38" y="33"/>
                  <a:pt x="40" y="33"/>
                </a:cubicBezTo>
                <a:cubicBezTo>
                  <a:pt x="43" y="33"/>
                  <a:pt x="45" y="35"/>
                  <a:pt x="45" y="37"/>
                </a:cubicBezTo>
                <a:cubicBezTo>
                  <a:pt x="45" y="39"/>
                  <a:pt x="43" y="41"/>
                  <a:pt x="41" y="41"/>
                </a:cubicBezTo>
                <a:close/>
                <a:moveTo>
                  <a:pt x="59" y="64"/>
                </a:moveTo>
                <a:cubicBezTo>
                  <a:pt x="59" y="66"/>
                  <a:pt x="57" y="68"/>
                  <a:pt x="54" y="68"/>
                </a:cubicBezTo>
                <a:cubicBezTo>
                  <a:pt x="52" y="68"/>
                  <a:pt x="50" y="66"/>
                  <a:pt x="50" y="64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48"/>
                  <a:pt x="51" y="46"/>
                  <a:pt x="54" y="46"/>
                </a:cubicBezTo>
                <a:cubicBezTo>
                  <a:pt x="56" y="46"/>
                  <a:pt x="58" y="48"/>
                  <a:pt x="58" y="50"/>
                </a:cubicBezTo>
                <a:lnTo>
                  <a:pt x="59" y="64"/>
                </a:lnTo>
                <a:close/>
                <a:moveTo>
                  <a:pt x="50" y="37"/>
                </a:moveTo>
                <a:cubicBezTo>
                  <a:pt x="50" y="35"/>
                  <a:pt x="51" y="33"/>
                  <a:pt x="54" y="33"/>
                </a:cubicBezTo>
                <a:cubicBezTo>
                  <a:pt x="56" y="33"/>
                  <a:pt x="58" y="34"/>
                  <a:pt x="58" y="37"/>
                </a:cubicBezTo>
                <a:cubicBezTo>
                  <a:pt x="58" y="39"/>
                  <a:pt x="56" y="41"/>
                  <a:pt x="54" y="41"/>
                </a:cubicBezTo>
                <a:cubicBezTo>
                  <a:pt x="51" y="41"/>
                  <a:pt x="50" y="39"/>
                  <a:pt x="50" y="37"/>
                </a:cubicBezTo>
                <a:close/>
                <a:moveTo>
                  <a:pt x="52" y="22"/>
                </a:moveTo>
                <a:cubicBezTo>
                  <a:pt x="15" y="23"/>
                  <a:pt x="15" y="23"/>
                  <a:pt x="15" y="23"/>
                </a:cubicBezTo>
                <a:cubicBezTo>
                  <a:pt x="11" y="23"/>
                  <a:pt x="8" y="19"/>
                  <a:pt x="8" y="15"/>
                </a:cubicBezTo>
                <a:cubicBezTo>
                  <a:pt x="8" y="11"/>
                  <a:pt x="11" y="8"/>
                  <a:pt x="15" y="8"/>
                </a:cubicBezTo>
                <a:cubicBezTo>
                  <a:pt x="52" y="7"/>
                  <a:pt x="52" y="7"/>
                  <a:pt x="52" y="7"/>
                </a:cubicBezTo>
                <a:cubicBezTo>
                  <a:pt x="56" y="7"/>
                  <a:pt x="60" y="10"/>
                  <a:pt x="60" y="15"/>
                </a:cubicBezTo>
                <a:cubicBezTo>
                  <a:pt x="60" y="19"/>
                  <a:pt x="56" y="22"/>
                  <a:pt x="52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" name="淘宝网chenying0907出品 33">
            <a:extLst>
              <a:ext uri="{FF2B5EF4-FFF2-40B4-BE49-F238E27FC236}">
                <a16:creationId xmlns:a16="http://schemas.microsoft.com/office/drawing/2014/main" id="{9A2B52F3-45C9-8E6E-3E3F-634B1BB7D48F}"/>
              </a:ext>
            </a:extLst>
          </p:cNvPr>
          <p:cNvGrpSpPr/>
          <p:nvPr/>
        </p:nvGrpSpPr>
        <p:grpSpPr>
          <a:xfrm>
            <a:off x="4562231" y="2183166"/>
            <a:ext cx="1055706" cy="1072843"/>
            <a:chOff x="1928948" y="4825184"/>
            <a:chExt cx="569833" cy="579084"/>
          </a:xfrm>
          <a:solidFill>
            <a:schemeClr val="bg1"/>
          </a:solidFill>
        </p:grpSpPr>
        <p:sp>
          <p:nvSpPr>
            <p:cNvPr id="8" name="淘宝网chenying0907出品 46">
              <a:extLst>
                <a:ext uri="{FF2B5EF4-FFF2-40B4-BE49-F238E27FC236}">
                  <a16:creationId xmlns:a16="http://schemas.microsoft.com/office/drawing/2014/main" id="{18FDFC0E-CC4B-2381-9752-28FD944A33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28948" y="4825184"/>
              <a:ext cx="569833" cy="579084"/>
            </a:xfrm>
            <a:custGeom>
              <a:avLst/>
              <a:gdLst>
                <a:gd name="T0" fmla="*/ 51 w 102"/>
                <a:gd name="T1" fmla="*/ 0 h 102"/>
                <a:gd name="T2" fmla="*/ 0 w 102"/>
                <a:gd name="T3" fmla="*/ 51 h 102"/>
                <a:gd name="T4" fmla="*/ 51 w 102"/>
                <a:gd name="T5" fmla="*/ 102 h 102"/>
                <a:gd name="T6" fmla="*/ 102 w 102"/>
                <a:gd name="T7" fmla="*/ 51 h 102"/>
                <a:gd name="T8" fmla="*/ 51 w 102"/>
                <a:gd name="T9" fmla="*/ 0 h 102"/>
                <a:gd name="T10" fmla="*/ 75 w 102"/>
                <a:gd name="T11" fmla="*/ 90 h 102"/>
                <a:gd name="T12" fmla="*/ 72 w 102"/>
                <a:gd name="T13" fmla="*/ 84 h 102"/>
                <a:gd name="T14" fmla="*/ 69 w 102"/>
                <a:gd name="T15" fmla="*/ 85 h 102"/>
                <a:gd name="T16" fmla="*/ 73 w 102"/>
                <a:gd name="T17" fmla="*/ 91 h 102"/>
                <a:gd name="T18" fmla="*/ 53 w 102"/>
                <a:gd name="T19" fmla="*/ 97 h 102"/>
                <a:gd name="T20" fmla="*/ 53 w 102"/>
                <a:gd name="T21" fmla="*/ 89 h 102"/>
                <a:gd name="T22" fmla="*/ 51 w 102"/>
                <a:gd name="T23" fmla="*/ 89 h 102"/>
                <a:gd name="T24" fmla="*/ 50 w 102"/>
                <a:gd name="T25" fmla="*/ 89 h 102"/>
                <a:gd name="T26" fmla="*/ 50 w 102"/>
                <a:gd name="T27" fmla="*/ 97 h 102"/>
                <a:gd name="T28" fmla="*/ 30 w 102"/>
                <a:gd name="T29" fmla="*/ 91 h 102"/>
                <a:gd name="T30" fmla="*/ 33 w 102"/>
                <a:gd name="T31" fmla="*/ 85 h 102"/>
                <a:gd name="T32" fmla="*/ 31 w 102"/>
                <a:gd name="T33" fmla="*/ 84 h 102"/>
                <a:gd name="T34" fmla="*/ 27 w 102"/>
                <a:gd name="T35" fmla="*/ 90 h 102"/>
                <a:gd name="T36" fmla="*/ 12 w 102"/>
                <a:gd name="T37" fmla="*/ 75 h 102"/>
                <a:gd name="T38" fmla="*/ 19 w 102"/>
                <a:gd name="T39" fmla="*/ 72 h 102"/>
                <a:gd name="T40" fmla="*/ 17 w 102"/>
                <a:gd name="T41" fmla="*/ 69 h 102"/>
                <a:gd name="T42" fmla="*/ 11 w 102"/>
                <a:gd name="T43" fmla="*/ 72 h 102"/>
                <a:gd name="T44" fmla="*/ 6 w 102"/>
                <a:gd name="T45" fmla="*/ 53 h 102"/>
                <a:gd name="T46" fmla="*/ 13 w 102"/>
                <a:gd name="T47" fmla="*/ 53 h 102"/>
                <a:gd name="T48" fmla="*/ 13 w 102"/>
                <a:gd name="T49" fmla="*/ 51 h 102"/>
                <a:gd name="T50" fmla="*/ 13 w 102"/>
                <a:gd name="T51" fmla="*/ 49 h 102"/>
                <a:gd name="T52" fmla="*/ 6 w 102"/>
                <a:gd name="T53" fmla="*/ 49 h 102"/>
                <a:gd name="T54" fmla="*/ 11 w 102"/>
                <a:gd name="T55" fmla="*/ 29 h 102"/>
                <a:gd name="T56" fmla="*/ 17 w 102"/>
                <a:gd name="T57" fmla="*/ 33 h 102"/>
                <a:gd name="T58" fmla="*/ 19 w 102"/>
                <a:gd name="T59" fmla="*/ 30 h 102"/>
                <a:gd name="T60" fmla="*/ 12 w 102"/>
                <a:gd name="T61" fmla="*/ 27 h 102"/>
                <a:gd name="T62" fmla="*/ 27 w 102"/>
                <a:gd name="T63" fmla="*/ 12 h 102"/>
                <a:gd name="T64" fmla="*/ 31 w 102"/>
                <a:gd name="T65" fmla="*/ 18 h 102"/>
                <a:gd name="T66" fmla="*/ 33 w 102"/>
                <a:gd name="T67" fmla="*/ 17 h 102"/>
                <a:gd name="T68" fmla="*/ 30 w 102"/>
                <a:gd name="T69" fmla="*/ 11 h 102"/>
                <a:gd name="T70" fmla="*/ 50 w 102"/>
                <a:gd name="T71" fmla="*/ 5 h 102"/>
                <a:gd name="T72" fmla="*/ 50 w 102"/>
                <a:gd name="T73" fmla="*/ 12 h 102"/>
                <a:gd name="T74" fmla="*/ 51 w 102"/>
                <a:gd name="T75" fmla="*/ 12 h 102"/>
                <a:gd name="T76" fmla="*/ 53 w 102"/>
                <a:gd name="T77" fmla="*/ 12 h 102"/>
                <a:gd name="T78" fmla="*/ 53 w 102"/>
                <a:gd name="T79" fmla="*/ 5 h 102"/>
                <a:gd name="T80" fmla="*/ 73 w 102"/>
                <a:gd name="T81" fmla="*/ 11 h 102"/>
                <a:gd name="T82" fmla="*/ 69 w 102"/>
                <a:gd name="T83" fmla="*/ 17 h 102"/>
                <a:gd name="T84" fmla="*/ 72 w 102"/>
                <a:gd name="T85" fmla="*/ 18 h 102"/>
                <a:gd name="T86" fmla="*/ 75 w 102"/>
                <a:gd name="T87" fmla="*/ 12 h 102"/>
                <a:gd name="T88" fmla="*/ 90 w 102"/>
                <a:gd name="T89" fmla="*/ 27 h 102"/>
                <a:gd name="T90" fmla="*/ 84 w 102"/>
                <a:gd name="T91" fmla="*/ 30 h 102"/>
                <a:gd name="T92" fmla="*/ 85 w 102"/>
                <a:gd name="T93" fmla="*/ 33 h 102"/>
                <a:gd name="T94" fmla="*/ 92 w 102"/>
                <a:gd name="T95" fmla="*/ 29 h 102"/>
                <a:gd name="T96" fmla="*/ 97 w 102"/>
                <a:gd name="T97" fmla="*/ 49 h 102"/>
                <a:gd name="T98" fmla="*/ 90 w 102"/>
                <a:gd name="T99" fmla="*/ 49 h 102"/>
                <a:gd name="T100" fmla="*/ 90 w 102"/>
                <a:gd name="T101" fmla="*/ 51 h 102"/>
                <a:gd name="T102" fmla="*/ 90 w 102"/>
                <a:gd name="T103" fmla="*/ 53 h 102"/>
                <a:gd name="T104" fmla="*/ 97 w 102"/>
                <a:gd name="T105" fmla="*/ 53 h 102"/>
                <a:gd name="T106" fmla="*/ 92 w 102"/>
                <a:gd name="T107" fmla="*/ 72 h 102"/>
                <a:gd name="T108" fmla="*/ 85 w 102"/>
                <a:gd name="T109" fmla="*/ 69 h 102"/>
                <a:gd name="T110" fmla="*/ 84 w 102"/>
                <a:gd name="T111" fmla="*/ 72 h 102"/>
                <a:gd name="T112" fmla="*/ 90 w 102"/>
                <a:gd name="T113" fmla="*/ 75 h 102"/>
                <a:gd name="T114" fmla="*/ 75 w 102"/>
                <a:gd name="T115" fmla="*/ 9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2" h="102">
                  <a:moveTo>
                    <a:pt x="51" y="0"/>
                  </a:moveTo>
                  <a:cubicBezTo>
                    <a:pt x="23" y="0"/>
                    <a:pt x="0" y="23"/>
                    <a:pt x="0" y="51"/>
                  </a:cubicBezTo>
                  <a:cubicBezTo>
                    <a:pt x="0" y="79"/>
                    <a:pt x="23" y="102"/>
                    <a:pt x="51" y="102"/>
                  </a:cubicBezTo>
                  <a:cubicBezTo>
                    <a:pt x="79" y="102"/>
                    <a:pt x="102" y="79"/>
                    <a:pt x="102" y="51"/>
                  </a:cubicBezTo>
                  <a:cubicBezTo>
                    <a:pt x="102" y="23"/>
                    <a:pt x="79" y="0"/>
                    <a:pt x="51" y="0"/>
                  </a:cubicBezTo>
                  <a:close/>
                  <a:moveTo>
                    <a:pt x="75" y="90"/>
                  </a:moveTo>
                  <a:cubicBezTo>
                    <a:pt x="72" y="84"/>
                    <a:pt x="72" y="84"/>
                    <a:pt x="72" y="84"/>
                  </a:cubicBezTo>
                  <a:cubicBezTo>
                    <a:pt x="71" y="84"/>
                    <a:pt x="70" y="85"/>
                    <a:pt x="69" y="85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67" y="95"/>
                    <a:pt x="60" y="96"/>
                    <a:pt x="53" y="97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2" y="89"/>
                    <a:pt x="52" y="89"/>
                    <a:pt x="51" y="89"/>
                  </a:cubicBezTo>
                  <a:cubicBezTo>
                    <a:pt x="51" y="89"/>
                    <a:pt x="50" y="89"/>
                    <a:pt x="50" y="89"/>
                  </a:cubicBezTo>
                  <a:cubicBezTo>
                    <a:pt x="50" y="97"/>
                    <a:pt x="50" y="97"/>
                    <a:pt x="50" y="97"/>
                  </a:cubicBezTo>
                  <a:cubicBezTo>
                    <a:pt x="42" y="96"/>
                    <a:pt x="36" y="95"/>
                    <a:pt x="30" y="91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2" y="85"/>
                    <a:pt x="32" y="84"/>
                    <a:pt x="31" y="84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1" y="86"/>
                    <a:pt x="16" y="81"/>
                    <a:pt x="12" y="75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8" y="71"/>
                    <a:pt x="18" y="70"/>
                    <a:pt x="17" y="69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8" y="66"/>
                    <a:pt x="6" y="60"/>
                    <a:pt x="6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2"/>
                    <a:pt x="13" y="51"/>
                    <a:pt x="13" y="51"/>
                  </a:cubicBezTo>
                  <a:cubicBezTo>
                    <a:pt x="13" y="50"/>
                    <a:pt x="13" y="50"/>
                    <a:pt x="13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2"/>
                    <a:pt x="8" y="35"/>
                    <a:pt x="11" y="29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6" y="21"/>
                    <a:pt x="21" y="16"/>
                    <a:pt x="27" y="12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7"/>
                    <a:pt x="33" y="17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6" y="7"/>
                    <a:pt x="42" y="5"/>
                    <a:pt x="50" y="5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1" y="12"/>
                    <a:pt x="51" y="12"/>
                  </a:cubicBezTo>
                  <a:cubicBezTo>
                    <a:pt x="52" y="12"/>
                    <a:pt x="52" y="12"/>
                    <a:pt x="53" y="12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60" y="5"/>
                    <a:pt x="67" y="7"/>
                    <a:pt x="73" y="11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70" y="17"/>
                    <a:pt x="71" y="18"/>
                    <a:pt x="72" y="18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81" y="16"/>
                    <a:pt x="86" y="21"/>
                    <a:pt x="90" y="27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1"/>
                    <a:pt x="85" y="32"/>
                    <a:pt x="85" y="33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5" y="35"/>
                    <a:pt x="97" y="42"/>
                    <a:pt x="97" y="4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90" y="50"/>
                    <a:pt x="90" y="50"/>
                    <a:pt x="90" y="51"/>
                  </a:cubicBezTo>
                  <a:cubicBezTo>
                    <a:pt x="90" y="51"/>
                    <a:pt x="90" y="52"/>
                    <a:pt x="90" y="53"/>
                  </a:cubicBezTo>
                  <a:cubicBezTo>
                    <a:pt x="97" y="53"/>
                    <a:pt x="97" y="53"/>
                    <a:pt x="97" y="53"/>
                  </a:cubicBezTo>
                  <a:cubicBezTo>
                    <a:pt x="97" y="60"/>
                    <a:pt x="95" y="66"/>
                    <a:pt x="92" y="72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5" y="70"/>
                    <a:pt x="84" y="71"/>
                    <a:pt x="84" y="72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86" y="81"/>
                    <a:pt x="81" y="86"/>
                    <a:pt x="75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淘宝网chenying0907出品 47">
              <a:extLst>
                <a:ext uri="{FF2B5EF4-FFF2-40B4-BE49-F238E27FC236}">
                  <a16:creationId xmlns:a16="http://schemas.microsoft.com/office/drawing/2014/main" id="{782C984D-1DED-6BA7-8333-62B2790BAB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1663" y="4949141"/>
              <a:ext cx="201662" cy="188711"/>
            </a:xfrm>
            <a:custGeom>
              <a:avLst/>
              <a:gdLst>
                <a:gd name="T0" fmla="*/ 36 w 36"/>
                <a:gd name="T1" fmla="*/ 13 h 33"/>
                <a:gd name="T2" fmla="*/ 35 w 36"/>
                <a:gd name="T3" fmla="*/ 9 h 33"/>
                <a:gd name="T4" fmla="*/ 7 w 36"/>
                <a:gd name="T5" fmla="*/ 25 h 33"/>
                <a:gd name="T6" fmla="*/ 7 w 36"/>
                <a:gd name="T7" fmla="*/ 25 h 33"/>
                <a:gd name="T8" fmla="*/ 7 w 36"/>
                <a:gd name="T9" fmla="*/ 0 h 33"/>
                <a:gd name="T10" fmla="*/ 2 w 36"/>
                <a:gd name="T11" fmla="*/ 0 h 33"/>
                <a:gd name="T12" fmla="*/ 2 w 36"/>
                <a:gd name="T13" fmla="*/ 25 h 33"/>
                <a:gd name="T14" fmla="*/ 0 w 36"/>
                <a:gd name="T15" fmla="*/ 29 h 33"/>
                <a:gd name="T16" fmla="*/ 4 w 36"/>
                <a:gd name="T17" fmla="*/ 33 h 33"/>
                <a:gd name="T18" fmla="*/ 9 w 36"/>
                <a:gd name="T19" fmla="*/ 29 h 33"/>
                <a:gd name="T20" fmla="*/ 9 w 36"/>
                <a:gd name="T21" fmla="*/ 29 h 33"/>
                <a:gd name="T22" fmla="*/ 36 w 36"/>
                <a:gd name="T23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33">
                  <a:moveTo>
                    <a:pt x="36" y="13"/>
                  </a:moveTo>
                  <a:cubicBezTo>
                    <a:pt x="35" y="9"/>
                    <a:pt x="35" y="9"/>
                    <a:pt x="35" y="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6"/>
                    <a:pt x="0" y="27"/>
                    <a:pt x="0" y="29"/>
                  </a:cubicBezTo>
                  <a:cubicBezTo>
                    <a:pt x="0" y="31"/>
                    <a:pt x="2" y="33"/>
                    <a:pt x="4" y="33"/>
                  </a:cubicBezTo>
                  <a:cubicBezTo>
                    <a:pt x="7" y="33"/>
                    <a:pt x="9" y="31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lnTo>
                    <a:pt x="36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淘宝网chenying0907出品 55" descr="D:\51PPT模板网\51pptmoban.com\图片.jpg">
            <a:extLst>
              <a:ext uri="{FF2B5EF4-FFF2-40B4-BE49-F238E27FC236}">
                <a16:creationId xmlns:a16="http://schemas.microsoft.com/office/drawing/2014/main" id="{3074474A-257A-7271-F289-F6861219BBED}"/>
              </a:ext>
            </a:extLst>
          </p:cNvPr>
          <p:cNvSpPr>
            <a:spLocks noEditPoints="1"/>
          </p:cNvSpPr>
          <p:nvPr/>
        </p:nvSpPr>
        <p:spPr bwMode="auto">
          <a:xfrm>
            <a:off x="6621490" y="2302961"/>
            <a:ext cx="1107116" cy="833252"/>
          </a:xfrm>
          <a:custGeom>
            <a:avLst/>
            <a:gdLst>
              <a:gd name="T0" fmla="*/ 100 w 107"/>
              <a:gd name="T1" fmla="*/ 1 h 72"/>
              <a:gd name="T2" fmla="*/ 1 w 107"/>
              <a:gd name="T3" fmla="*/ 72 h 72"/>
              <a:gd name="T4" fmla="*/ 66 w 107"/>
              <a:gd name="T5" fmla="*/ 41 h 72"/>
              <a:gd name="T6" fmla="*/ 95 w 107"/>
              <a:gd name="T7" fmla="*/ 21 h 72"/>
              <a:gd name="T8" fmla="*/ 100 w 107"/>
              <a:gd name="T9" fmla="*/ 60 h 72"/>
              <a:gd name="T10" fmla="*/ 100 w 107"/>
              <a:gd name="T11" fmla="*/ 40 h 72"/>
              <a:gd name="T12" fmla="*/ 90 w 107"/>
              <a:gd name="T13" fmla="*/ 30 h 72"/>
              <a:gd name="T14" fmla="*/ 90 w 107"/>
              <a:gd name="T15" fmla="*/ 50 h 72"/>
              <a:gd name="T16" fmla="*/ 81 w 107"/>
              <a:gd name="T17" fmla="*/ 51 h 72"/>
              <a:gd name="T18" fmla="*/ 80 w 107"/>
              <a:gd name="T19" fmla="*/ 47 h 72"/>
              <a:gd name="T20" fmla="*/ 71 w 107"/>
              <a:gd name="T21" fmla="*/ 51 h 72"/>
              <a:gd name="T22" fmla="*/ 71 w 107"/>
              <a:gd name="T23" fmla="*/ 50 h 72"/>
              <a:gd name="T24" fmla="*/ 61 w 107"/>
              <a:gd name="T25" fmla="*/ 51 h 72"/>
              <a:gd name="T26" fmla="*/ 52 w 107"/>
              <a:gd name="T27" fmla="*/ 50 h 72"/>
              <a:gd name="T28" fmla="*/ 42 w 107"/>
              <a:gd name="T29" fmla="*/ 51 h 72"/>
              <a:gd name="T30" fmla="*/ 42 w 107"/>
              <a:gd name="T31" fmla="*/ 45 h 72"/>
              <a:gd name="T32" fmla="*/ 32 w 107"/>
              <a:gd name="T33" fmla="*/ 51 h 72"/>
              <a:gd name="T34" fmla="*/ 13 w 107"/>
              <a:gd name="T35" fmla="*/ 11 h 72"/>
              <a:gd name="T36" fmla="*/ 13 w 107"/>
              <a:gd name="T37" fmla="*/ 31 h 72"/>
              <a:gd name="T38" fmla="*/ 4 w 107"/>
              <a:gd name="T39" fmla="*/ 50 h 72"/>
              <a:gd name="T40" fmla="*/ 4 w 107"/>
              <a:gd name="T41" fmla="*/ 51 h 72"/>
              <a:gd name="T42" fmla="*/ 7 w 107"/>
              <a:gd name="T43" fmla="*/ 69 h 72"/>
              <a:gd name="T44" fmla="*/ 23 w 107"/>
              <a:gd name="T45" fmla="*/ 69 h 72"/>
              <a:gd name="T46" fmla="*/ 23 w 107"/>
              <a:gd name="T47" fmla="*/ 61 h 72"/>
              <a:gd name="T48" fmla="*/ 42 w 107"/>
              <a:gd name="T49" fmla="*/ 69 h 72"/>
              <a:gd name="T50" fmla="*/ 42 w 107"/>
              <a:gd name="T51" fmla="*/ 61 h 72"/>
              <a:gd name="T52" fmla="*/ 71 w 107"/>
              <a:gd name="T53" fmla="*/ 61 h 72"/>
              <a:gd name="T54" fmla="*/ 71 w 107"/>
              <a:gd name="T55" fmla="*/ 69 h 72"/>
              <a:gd name="T56" fmla="*/ 90 w 107"/>
              <a:gd name="T57" fmla="*/ 61 h 72"/>
              <a:gd name="T58" fmla="*/ 100 w 107"/>
              <a:gd name="T59" fmla="*/ 11 h 72"/>
              <a:gd name="T60" fmla="*/ 90 w 107"/>
              <a:gd name="T61" fmla="*/ 10 h 72"/>
              <a:gd name="T62" fmla="*/ 90 w 107"/>
              <a:gd name="T63" fmla="*/ 2 h 72"/>
              <a:gd name="T64" fmla="*/ 90 w 107"/>
              <a:gd name="T65" fmla="*/ 20 h 72"/>
              <a:gd name="T66" fmla="*/ 81 w 107"/>
              <a:gd name="T67" fmla="*/ 21 h 72"/>
              <a:gd name="T68" fmla="*/ 80 w 107"/>
              <a:gd name="T69" fmla="*/ 10 h 72"/>
              <a:gd name="T70" fmla="*/ 71 w 107"/>
              <a:gd name="T71" fmla="*/ 11 h 72"/>
              <a:gd name="T72" fmla="*/ 80 w 107"/>
              <a:gd name="T73" fmla="*/ 31 h 72"/>
              <a:gd name="T74" fmla="*/ 71 w 107"/>
              <a:gd name="T75" fmla="*/ 41 h 72"/>
              <a:gd name="T76" fmla="*/ 62 w 107"/>
              <a:gd name="T77" fmla="*/ 2 h 72"/>
              <a:gd name="T78" fmla="*/ 71 w 107"/>
              <a:gd name="T79" fmla="*/ 21 h 72"/>
              <a:gd name="T80" fmla="*/ 62 w 107"/>
              <a:gd name="T81" fmla="*/ 40 h 72"/>
              <a:gd name="T82" fmla="*/ 52 w 107"/>
              <a:gd name="T83" fmla="*/ 11 h 72"/>
              <a:gd name="T84" fmla="*/ 61 w 107"/>
              <a:gd name="T85" fmla="*/ 30 h 72"/>
              <a:gd name="T86" fmla="*/ 52 w 107"/>
              <a:gd name="T87" fmla="*/ 31 h 72"/>
              <a:gd name="T88" fmla="*/ 42 w 107"/>
              <a:gd name="T89" fmla="*/ 11 h 72"/>
              <a:gd name="T90" fmla="*/ 52 w 107"/>
              <a:gd name="T91" fmla="*/ 30 h 72"/>
              <a:gd name="T92" fmla="*/ 42 w 107"/>
              <a:gd name="T93" fmla="*/ 31 h 72"/>
              <a:gd name="T94" fmla="*/ 33 w 107"/>
              <a:gd name="T95" fmla="*/ 11 h 72"/>
              <a:gd name="T96" fmla="*/ 42 w 107"/>
              <a:gd name="T97" fmla="*/ 30 h 72"/>
              <a:gd name="T98" fmla="*/ 39 w 107"/>
              <a:gd name="T99" fmla="*/ 40 h 72"/>
              <a:gd name="T100" fmla="*/ 23 w 107"/>
              <a:gd name="T101" fmla="*/ 2 h 72"/>
              <a:gd name="T102" fmla="*/ 32 w 107"/>
              <a:gd name="T103" fmla="*/ 20 h 72"/>
              <a:gd name="T104" fmla="*/ 23 w 107"/>
              <a:gd name="T105" fmla="*/ 21 h 72"/>
              <a:gd name="T106" fmla="*/ 32 w 107"/>
              <a:gd name="T107" fmla="*/ 41 h 72"/>
              <a:gd name="T108" fmla="*/ 23 w 107"/>
              <a:gd name="T109" fmla="*/ 51 h 72"/>
              <a:gd name="T110" fmla="*/ 13 w 107"/>
              <a:gd name="T111" fmla="*/ 11 h 72"/>
              <a:gd name="T112" fmla="*/ 23 w 107"/>
              <a:gd name="T113" fmla="*/ 30 h 72"/>
              <a:gd name="T114" fmla="*/ 13 w 107"/>
              <a:gd name="T115" fmla="*/ 31 h 72"/>
              <a:gd name="T116" fmla="*/ 23 w 107"/>
              <a:gd name="T117" fmla="*/ 52 h 72"/>
              <a:gd name="T118" fmla="*/ 4 w 107"/>
              <a:gd name="T119" fmla="*/ 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7" h="72">
                <a:moveTo>
                  <a:pt x="100" y="69"/>
                </a:moveTo>
                <a:cubicBezTo>
                  <a:pt x="100" y="10"/>
                  <a:pt x="100" y="10"/>
                  <a:pt x="100" y="10"/>
                </a:cubicBezTo>
                <a:cubicBezTo>
                  <a:pt x="101" y="8"/>
                  <a:pt x="101" y="8"/>
                  <a:pt x="101" y="8"/>
                </a:cubicBezTo>
                <a:cubicBezTo>
                  <a:pt x="103" y="7"/>
                  <a:pt x="103" y="6"/>
                  <a:pt x="103" y="4"/>
                </a:cubicBezTo>
                <a:cubicBezTo>
                  <a:pt x="103" y="3"/>
                  <a:pt x="102" y="1"/>
                  <a:pt x="100" y="1"/>
                </a:cubicBezTo>
                <a:cubicBezTo>
                  <a:pt x="100" y="1"/>
                  <a:pt x="100" y="1"/>
                  <a:pt x="100" y="1"/>
                </a:cubicBezTo>
                <a:cubicBezTo>
                  <a:pt x="100" y="1"/>
                  <a:pt x="100" y="1"/>
                  <a:pt x="100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0"/>
                  <a:pt x="4" y="0"/>
                  <a:pt x="4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66"/>
                  <a:pt x="1" y="66"/>
                  <a:pt x="1" y="66"/>
                </a:cubicBezTo>
                <a:cubicBezTo>
                  <a:pt x="1" y="67"/>
                  <a:pt x="0" y="67"/>
                  <a:pt x="0" y="68"/>
                </a:cubicBezTo>
                <a:cubicBezTo>
                  <a:pt x="1" y="69"/>
                  <a:pt x="1" y="70"/>
                  <a:pt x="1" y="70"/>
                </a:cubicBezTo>
                <a:cubicBezTo>
                  <a:pt x="1" y="72"/>
                  <a:pt x="1" y="72"/>
                  <a:pt x="1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4" y="71"/>
                  <a:pt x="4" y="71"/>
                  <a:pt x="4" y="71"/>
                </a:cubicBezTo>
                <a:cubicBezTo>
                  <a:pt x="107" y="71"/>
                  <a:pt x="107" y="71"/>
                  <a:pt x="107" y="71"/>
                </a:cubicBezTo>
                <a:cubicBezTo>
                  <a:pt x="107" y="69"/>
                  <a:pt x="107" y="69"/>
                  <a:pt x="107" y="69"/>
                </a:cubicBezTo>
                <a:lnTo>
                  <a:pt x="100" y="69"/>
                </a:lnTo>
                <a:close/>
                <a:moveTo>
                  <a:pt x="71" y="41"/>
                </a:moveTo>
                <a:cubicBezTo>
                  <a:pt x="66" y="41"/>
                  <a:pt x="66" y="41"/>
                  <a:pt x="66" y="41"/>
                </a:cubicBezTo>
                <a:cubicBezTo>
                  <a:pt x="71" y="41"/>
                  <a:pt x="71" y="41"/>
                  <a:pt x="71" y="41"/>
                </a:cubicBezTo>
                <a:close/>
                <a:moveTo>
                  <a:pt x="95" y="21"/>
                </a:moveTo>
                <a:cubicBezTo>
                  <a:pt x="100" y="21"/>
                  <a:pt x="100" y="21"/>
                  <a:pt x="100" y="21"/>
                </a:cubicBezTo>
                <a:cubicBezTo>
                  <a:pt x="100" y="30"/>
                  <a:pt x="100" y="30"/>
                  <a:pt x="100" y="30"/>
                </a:cubicBezTo>
                <a:cubicBezTo>
                  <a:pt x="90" y="30"/>
                  <a:pt x="90" y="30"/>
                  <a:pt x="90" y="30"/>
                </a:cubicBezTo>
                <a:cubicBezTo>
                  <a:pt x="90" y="29"/>
                  <a:pt x="90" y="29"/>
                  <a:pt x="90" y="29"/>
                </a:cubicBezTo>
                <a:lnTo>
                  <a:pt x="95" y="21"/>
                </a:lnTo>
                <a:close/>
                <a:moveTo>
                  <a:pt x="90" y="50"/>
                </a:moveTo>
                <a:cubicBezTo>
                  <a:pt x="90" y="41"/>
                  <a:pt x="90" y="41"/>
                  <a:pt x="90" y="4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0" y="50"/>
                  <a:pt x="100" y="50"/>
                  <a:pt x="100" y="50"/>
                </a:cubicBezTo>
                <a:lnTo>
                  <a:pt x="90" y="50"/>
                </a:lnTo>
                <a:close/>
                <a:moveTo>
                  <a:pt x="100" y="51"/>
                </a:moveTo>
                <a:cubicBezTo>
                  <a:pt x="100" y="60"/>
                  <a:pt x="100" y="60"/>
                  <a:pt x="100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51"/>
                  <a:pt x="90" y="51"/>
                  <a:pt x="90" y="51"/>
                </a:cubicBezTo>
                <a:lnTo>
                  <a:pt x="100" y="51"/>
                </a:lnTo>
                <a:close/>
                <a:moveTo>
                  <a:pt x="90" y="40"/>
                </a:moveTo>
                <a:cubicBezTo>
                  <a:pt x="90" y="31"/>
                  <a:pt x="90" y="31"/>
                  <a:pt x="90" y="31"/>
                </a:cubicBezTo>
                <a:cubicBezTo>
                  <a:pt x="100" y="31"/>
                  <a:pt x="100" y="31"/>
                  <a:pt x="100" y="31"/>
                </a:cubicBezTo>
                <a:cubicBezTo>
                  <a:pt x="100" y="40"/>
                  <a:pt x="100" y="40"/>
                  <a:pt x="100" y="40"/>
                </a:cubicBezTo>
                <a:lnTo>
                  <a:pt x="90" y="40"/>
                </a:lnTo>
                <a:close/>
                <a:moveTo>
                  <a:pt x="90" y="31"/>
                </a:moveTo>
                <a:cubicBezTo>
                  <a:pt x="90" y="40"/>
                  <a:pt x="90" y="40"/>
                  <a:pt x="90" y="40"/>
                </a:cubicBezTo>
                <a:cubicBezTo>
                  <a:pt x="85" y="40"/>
                  <a:pt x="85" y="40"/>
                  <a:pt x="85" y="40"/>
                </a:cubicBezTo>
                <a:cubicBezTo>
                  <a:pt x="90" y="31"/>
                  <a:pt x="90" y="31"/>
                  <a:pt x="90" y="31"/>
                </a:cubicBezTo>
                <a:close/>
                <a:moveTo>
                  <a:pt x="90" y="30"/>
                </a:moveTo>
                <a:cubicBezTo>
                  <a:pt x="90" y="30"/>
                  <a:pt x="90" y="30"/>
                  <a:pt x="90" y="30"/>
                </a:cubicBezTo>
                <a:cubicBezTo>
                  <a:pt x="90" y="30"/>
                  <a:pt x="90" y="30"/>
                  <a:pt x="90" y="30"/>
                </a:cubicBezTo>
                <a:close/>
                <a:moveTo>
                  <a:pt x="83" y="44"/>
                </a:moveTo>
                <a:cubicBezTo>
                  <a:pt x="83" y="44"/>
                  <a:pt x="83" y="44"/>
                  <a:pt x="83" y="44"/>
                </a:cubicBezTo>
                <a:cubicBezTo>
                  <a:pt x="83" y="44"/>
                  <a:pt x="83" y="44"/>
                  <a:pt x="83" y="44"/>
                </a:cubicBezTo>
                <a:cubicBezTo>
                  <a:pt x="85" y="41"/>
                  <a:pt x="85" y="41"/>
                  <a:pt x="85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50"/>
                  <a:pt x="90" y="50"/>
                  <a:pt x="90" y="50"/>
                </a:cubicBezTo>
                <a:cubicBezTo>
                  <a:pt x="81" y="50"/>
                  <a:pt x="81" y="50"/>
                  <a:pt x="81" y="50"/>
                </a:cubicBezTo>
                <a:cubicBezTo>
                  <a:pt x="81" y="47"/>
                  <a:pt x="81" y="47"/>
                  <a:pt x="81" y="47"/>
                </a:cubicBezTo>
                <a:cubicBezTo>
                  <a:pt x="82" y="46"/>
                  <a:pt x="83" y="45"/>
                  <a:pt x="83" y="44"/>
                </a:cubicBezTo>
                <a:close/>
                <a:moveTo>
                  <a:pt x="90" y="51"/>
                </a:moveTo>
                <a:cubicBezTo>
                  <a:pt x="90" y="60"/>
                  <a:pt x="90" y="60"/>
                  <a:pt x="90" y="60"/>
                </a:cubicBezTo>
                <a:cubicBezTo>
                  <a:pt x="81" y="60"/>
                  <a:pt x="81" y="60"/>
                  <a:pt x="81" y="60"/>
                </a:cubicBezTo>
                <a:cubicBezTo>
                  <a:pt x="81" y="51"/>
                  <a:pt x="81" y="51"/>
                  <a:pt x="81" y="51"/>
                </a:cubicBezTo>
                <a:lnTo>
                  <a:pt x="90" y="51"/>
                </a:lnTo>
                <a:close/>
                <a:moveTo>
                  <a:pt x="80" y="47"/>
                </a:moveTo>
                <a:cubicBezTo>
                  <a:pt x="80" y="50"/>
                  <a:pt x="80" y="50"/>
                  <a:pt x="80" y="50"/>
                </a:cubicBezTo>
                <a:cubicBezTo>
                  <a:pt x="71" y="50"/>
                  <a:pt x="71" y="50"/>
                  <a:pt x="71" y="50"/>
                </a:cubicBezTo>
                <a:cubicBezTo>
                  <a:pt x="71" y="46"/>
                  <a:pt x="71" y="46"/>
                  <a:pt x="71" y="46"/>
                </a:cubicBezTo>
                <a:cubicBezTo>
                  <a:pt x="78" y="46"/>
                  <a:pt x="78" y="46"/>
                  <a:pt x="78" y="46"/>
                </a:cubicBezTo>
                <a:cubicBezTo>
                  <a:pt x="78" y="47"/>
                  <a:pt x="79" y="47"/>
                  <a:pt x="80" y="47"/>
                </a:cubicBezTo>
                <a:close/>
                <a:moveTo>
                  <a:pt x="80" y="51"/>
                </a:moveTo>
                <a:cubicBezTo>
                  <a:pt x="80" y="60"/>
                  <a:pt x="80" y="60"/>
                  <a:pt x="80" y="60"/>
                </a:cubicBezTo>
                <a:cubicBezTo>
                  <a:pt x="71" y="60"/>
                  <a:pt x="71" y="60"/>
                  <a:pt x="71" y="60"/>
                </a:cubicBezTo>
                <a:cubicBezTo>
                  <a:pt x="71" y="51"/>
                  <a:pt x="71" y="51"/>
                  <a:pt x="71" y="51"/>
                </a:cubicBezTo>
                <a:lnTo>
                  <a:pt x="80" y="51"/>
                </a:lnTo>
                <a:close/>
                <a:moveTo>
                  <a:pt x="62" y="51"/>
                </a:moveTo>
                <a:cubicBezTo>
                  <a:pt x="71" y="51"/>
                  <a:pt x="71" y="51"/>
                  <a:pt x="71" y="51"/>
                </a:cubicBezTo>
                <a:cubicBezTo>
                  <a:pt x="71" y="60"/>
                  <a:pt x="71" y="60"/>
                  <a:pt x="71" y="60"/>
                </a:cubicBezTo>
                <a:cubicBezTo>
                  <a:pt x="62" y="60"/>
                  <a:pt x="62" y="60"/>
                  <a:pt x="62" y="60"/>
                </a:cubicBezTo>
                <a:lnTo>
                  <a:pt x="62" y="51"/>
                </a:lnTo>
                <a:close/>
                <a:moveTo>
                  <a:pt x="62" y="50"/>
                </a:moveTo>
                <a:cubicBezTo>
                  <a:pt x="62" y="45"/>
                  <a:pt x="62" y="45"/>
                  <a:pt x="62" y="45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50"/>
                  <a:pt x="71" y="50"/>
                  <a:pt x="71" y="50"/>
                </a:cubicBezTo>
                <a:lnTo>
                  <a:pt x="62" y="50"/>
                </a:lnTo>
                <a:close/>
                <a:moveTo>
                  <a:pt x="61" y="45"/>
                </a:moveTo>
                <a:cubicBezTo>
                  <a:pt x="61" y="50"/>
                  <a:pt x="61" y="50"/>
                  <a:pt x="61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44"/>
                  <a:pt x="52" y="44"/>
                  <a:pt x="52" y="44"/>
                </a:cubicBezTo>
                <a:lnTo>
                  <a:pt x="61" y="45"/>
                </a:lnTo>
                <a:close/>
                <a:moveTo>
                  <a:pt x="61" y="51"/>
                </a:moveTo>
                <a:cubicBezTo>
                  <a:pt x="61" y="60"/>
                  <a:pt x="61" y="60"/>
                  <a:pt x="61" y="60"/>
                </a:cubicBezTo>
                <a:cubicBezTo>
                  <a:pt x="52" y="60"/>
                  <a:pt x="52" y="60"/>
                  <a:pt x="52" y="60"/>
                </a:cubicBezTo>
                <a:cubicBezTo>
                  <a:pt x="52" y="51"/>
                  <a:pt x="52" y="51"/>
                  <a:pt x="52" y="51"/>
                </a:cubicBezTo>
                <a:lnTo>
                  <a:pt x="61" y="51"/>
                </a:lnTo>
                <a:close/>
                <a:moveTo>
                  <a:pt x="44" y="44"/>
                </a:moveTo>
                <a:cubicBezTo>
                  <a:pt x="52" y="44"/>
                  <a:pt x="52" y="44"/>
                  <a:pt x="52" y="44"/>
                </a:cubicBezTo>
                <a:cubicBezTo>
                  <a:pt x="52" y="50"/>
                  <a:pt x="52" y="50"/>
                  <a:pt x="52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45"/>
                  <a:pt x="42" y="45"/>
                  <a:pt x="42" y="45"/>
                </a:cubicBezTo>
                <a:cubicBezTo>
                  <a:pt x="43" y="45"/>
                  <a:pt x="44" y="44"/>
                  <a:pt x="44" y="44"/>
                </a:cubicBezTo>
                <a:close/>
                <a:moveTo>
                  <a:pt x="52" y="51"/>
                </a:moveTo>
                <a:cubicBezTo>
                  <a:pt x="52" y="60"/>
                  <a:pt x="52" y="60"/>
                  <a:pt x="5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51"/>
                  <a:pt x="42" y="51"/>
                  <a:pt x="42" y="51"/>
                </a:cubicBezTo>
                <a:lnTo>
                  <a:pt x="52" y="51"/>
                </a:lnTo>
                <a:close/>
                <a:moveTo>
                  <a:pt x="42" y="45"/>
                </a:moveTo>
                <a:cubicBezTo>
                  <a:pt x="42" y="45"/>
                  <a:pt x="42" y="45"/>
                  <a:pt x="42" y="45"/>
                </a:cubicBezTo>
                <a:cubicBezTo>
                  <a:pt x="42" y="50"/>
                  <a:pt x="42" y="50"/>
                  <a:pt x="42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2" y="45"/>
                  <a:pt x="42" y="45"/>
                </a:cubicBezTo>
                <a:close/>
                <a:moveTo>
                  <a:pt x="42" y="51"/>
                </a:moveTo>
                <a:cubicBezTo>
                  <a:pt x="42" y="60"/>
                  <a:pt x="42" y="60"/>
                  <a:pt x="42" y="60"/>
                </a:cubicBezTo>
                <a:cubicBezTo>
                  <a:pt x="33" y="60"/>
                  <a:pt x="33" y="60"/>
                  <a:pt x="33" y="60"/>
                </a:cubicBezTo>
                <a:cubicBezTo>
                  <a:pt x="33" y="51"/>
                  <a:pt x="33" y="51"/>
                  <a:pt x="33" y="51"/>
                </a:cubicBezTo>
                <a:lnTo>
                  <a:pt x="42" y="51"/>
                </a:lnTo>
                <a:close/>
                <a:moveTo>
                  <a:pt x="23" y="57"/>
                </a:moveTo>
                <a:cubicBezTo>
                  <a:pt x="32" y="51"/>
                  <a:pt x="32" y="51"/>
                  <a:pt x="32" y="51"/>
                </a:cubicBezTo>
                <a:cubicBezTo>
                  <a:pt x="32" y="60"/>
                  <a:pt x="32" y="60"/>
                  <a:pt x="32" y="60"/>
                </a:cubicBezTo>
                <a:cubicBezTo>
                  <a:pt x="23" y="60"/>
                  <a:pt x="23" y="60"/>
                  <a:pt x="23" y="60"/>
                </a:cubicBezTo>
                <a:lnTo>
                  <a:pt x="23" y="57"/>
                </a:lnTo>
                <a:close/>
                <a:moveTo>
                  <a:pt x="13" y="20"/>
                </a:moveTo>
                <a:cubicBezTo>
                  <a:pt x="4" y="20"/>
                  <a:pt x="4" y="20"/>
                  <a:pt x="4" y="20"/>
                </a:cubicBezTo>
                <a:cubicBezTo>
                  <a:pt x="4" y="11"/>
                  <a:pt x="4" y="11"/>
                  <a:pt x="4" y="11"/>
                </a:cubicBezTo>
                <a:cubicBezTo>
                  <a:pt x="13" y="11"/>
                  <a:pt x="13" y="11"/>
                  <a:pt x="13" y="11"/>
                </a:cubicBezTo>
                <a:lnTo>
                  <a:pt x="13" y="20"/>
                </a:lnTo>
                <a:close/>
                <a:moveTo>
                  <a:pt x="13" y="21"/>
                </a:moveTo>
                <a:cubicBezTo>
                  <a:pt x="13" y="30"/>
                  <a:pt x="13" y="30"/>
                  <a:pt x="13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21"/>
                  <a:pt x="4" y="21"/>
                  <a:pt x="4" y="21"/>
                </a:cubicBezTo>
                <a:lnTo>
                  <a:pt x="13" y="21"/>
                </a:lnTo>
                <a:close/>
                <a:moveTo>
                  <a:pt x="13" y="31"/>
                </a:moveTo>
                <a:cubicBezTo>
                  <a:pt x="13" y="40"/>
                  <a:pt x="13" y="40"/>
                  <a:pt x="13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31"/>
                  <a:pt x="4" y="31"/>
                  <a:pt x="4" y="31"/>
                </a:cubicBezTo>
                <a:lnTo>
                  <a:pt x="13" y="31"/>
                </a:lnTo>
                <a:close/>
                <a:moveTo>
                  <a:pt x="13" y="41"/>
                </a:moveTo>
                <a:cubicBezTo>
                  <a:pt x="13" y="50"/>
                  <a:pt x="13" y="50"/>
                  <a:pt x="13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4" y="41"/>
                  <a:pt x="4" y="41"/>
                  <a:pt x="4" y="41"/>
                </a:cubicBezTo>
                <a:lnTo>
                  <a:pt x="13" y="41"/>
                </a:lnTo>
                <a:close/>
                <a:moveTo>
                  <a:pt x="13" y="51"/>
                </a:moveTo>
                <a:cubicBezTo>
                  <a:pt x="13" y="58"/>
                  <a:pt x="13" y="58"/>
                  <a:pt x="13" y="58"/>
                </a:cubicBezTo>
                <a:cubicBezTo>
                  <a:pt x="11" y="60"/>
                  <a:pt x="11" y="60"/>
                  <a:pt x="11" y="60"/>
                </a:cubicBezTo>
                <a:cubicBezTo>
                  <a:pt x="4" y="60"/>
                  <a:pt x="4" y="60"/>
                  <a:pt x="4" y="60"/>
                </a:cubicBezTo>
                <a:cubicBezTo>
                  <a:pt x="4" y="51"/>
                  <a:pt x="4" y="51"/>
                  <a:pt x="4" y="51"/>
                </a:cubicBezTo>
                <a:lnTo>
                  <a:pt x="13" y="51"/>
                </a:lnTo>
                <a:close/>
                <a:moveTo>
                  <a:pt x="10" y="61"/>
                </a:moveTo>
                <a:cubicBezTo>
                  <a:pt x="4" y="65"/>
                  <a:pt x="4" y="65"/>
                  <a:pt x="4" y="65"/>
                </a:cubicBezTo>
                <a:cubicBezTo>
                  <a:pt x="4" y="65"/>
                  <a:pt x="4" y="65"/>
                  <a:pt x="4" y="65"/>
                </a:cubicBezTo>
                <a:cubicBezTo>
                  <a:pt x="4" y="61"/>
                  <a:pt x="4" y="61"/>
                  <a:pt x="4" y="61"/>
                </a:cubicBezTo>
                <a:lnTo>
                  <a:pt x="10" y="61"/>
                </a:lnTo>
                <a:close/>
                <a:moveTo>
                  <a:pt x="7" y="69"/>
                </a:moveTo>
                <a:cubicBezTo>
                  <a:pt x="13" y="64"/>
                  <a:pt x="13" y="64"/>
                  <a:pt x="13" y="64"/>
                </a:cubicBezTo>
                <a:cubicBezTo>
                  <a:pt x="13" y="69"/>
                  <a:pt x="13" y="69"/>
                  <a:pt x="13" y="69"/>
                </a:cubicBezTo>
                <a:cubicBezTo>
                  <a:pt x="7" y="69"/>
                  <a:pt x="7" y="69"/>
                  <a:pt x="7" y="69"/>
                </a:cubicBezTo>
                <a:close/>
                <a:moveTo>
                  <a:pt x="13" y="64"/>
                </a:moveTo>
                <a:cubicBezTo>
                  <a:pt x="18" y="61"/>
                  <a:pt x="18" y="61"/>
                  <a:pt x="18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9"/>
                  <a:pt x="23" y="69"/>
                  <a:pt x="23" y="69"/>
                </a:cubicBezTo>
                <a:cubicBezTo>
                  <a:pt x="13" y="69"/>
                  <a:pt x="13" y="69"/>
                  <a:pt x="13" y="69"/>
                </a:cubicBezTo>
                <a:lnTo>
                  <a:pt x="13" y="64"/>
                </a:lnTo>
                <a:close/>
                <a:moveTo>
                  <a:pt x="19" y="60"/>
                </a:moveTo>
                <a:cubicBezTo>
                  <a:pt x="23" y="58"/>
                  <a:pt x="23" y="58"/>
                  <a:pt x="23" y="58"/>
                </a:cubicBezTo>
                <a:cubicBezTo>
                  <a:pt x="23" y="60"/>
                  <a:pt x="23" y="60"/>
                  <a:pt x="23" y="60"/>
                </a:cubicBezTo>
                <a:lnTo>
                  <a:pt x="19" y="60"/>
                </a:lnTo>
                <a:close/>
                <a:moveTo>
                  <a:pt x="23" y="61"/>
                </a:moveTo>
                <a:cubicBezTo>
                  <a:pt x="32" y="61"/>
                  <a:pt x="32" y="61"/>
                  <a:pt x="32" y="61"/>
                </a:cubicBezTo>
                <a:cubicBezTo>
                  <a:pt x="32" y="69"/>
                  <a:pt x="32" y="69"/>
                  <a:pt x="32" y="69"/>
                </a:cubicBezTo>
                <a:cubicBezTo>
                  <a:pt x="23" y="69"/>
                  <a:pt x="23" y="69"/>
                  <a:pt x="23" y="69"/>
                </a:cubicBezTo>
                <a:lnTo>
                  <a:pt x="23" y="61"/>
                </a:lnTo>
                <a:close/>
                <a:moveTo>
                  <a:pt x="33" y="61"/>
                </a:moveTo>
                <a:cubicBezTo>
                  <a:pt x="42" y="61"/>
                  <a:pt x="42" y="61"/>
                  <a:pt x="42" y="61"/>
                </a:cubicBezTo>
                <a:cubicBezTo>
                  <a:pt x="42" y="69"/>
                  <a:pt x="42" y="69"/>
                  <a:pt x="42" y="69"/>
                </a:cubicBezTo>
                <a:cubicBezTo>
                  <a:pt x="33" y="69"/>
                  <a:pt x="33" y="69"/>
                  <a:pt x="33" y="69"/>
                </a:cubicBezTo>
                <a:lnTo>
                  <a:pt x="33" y="61"/>
                </a:lnTo>
                <a:close/>
                <a:moveTo>
                  <a:pt x="42" y="61"/>
                </a:moveTo>
                <a:cubicBezTo>
                  <a:pt x="52" y="61"/>
                  <a:pt x="52" y="61"/>
                  <a:pt x="52" y="61"/>
                </a:cubicBezTo>
                <a:cubicBezTo>
                  <a:pt x="52" y="69"/>
                  <a:pt x="52" y="69"/>
                  <a:pt x="52" y="69"/>
                </a:cubicBezTo>
                <a:cubicBezTo>
                  <a:pt x="42" y="69"/>
                  <a:pt x="42" y="69"/>
                  <a:pt x="42" y="69"/>
                </a:cubicBezTo>
                <a:lnTo>
                  <a:pt x="42" y="61"/>
                </a:lnTo>
                <a:close/>
                <a:moveTo>
                  <a:pt x="52" y="61"/>
                </a:moveTo>
                <a:cubicBezTo>
                  <a:pt x="61" y="61"/>
                  <a:pt x="61" y="61"/>
                  <a:pt x="61" y="61"/>
                </a:cubicBezTo>
                <a:cubicBezTo>
                  <a:pt x="61" y="69"/>
                  <a:pt x="61" y="69"/>
                  <a:pt x="61" y="69"/>
                </a:cubicBezTo>
                <a:cubicBezTo>
                  <a:pt x="52" y="69"/>
                  <a:pt x="52" y="69"/>
                  <a:pt x="52" y="69"/>
                </a:cubicBezTo>
                <a:lnTo>
                  <a:pt x="52" y="61"/>
                </a:lnTo>
                <a:close/>
                <a:moveTo>
                  <a:pt x="62" y="61"/>
                </a:moveTo>
                <a:cubicBezTo>
                  <a:pt x="71" y="61"/>
                  <a:pt x="71" y="61"/>
                  <a:pt x="71" y="61"/>
                </a:cubicBezTo>
                <a:cubicBezTo>
                  <a:pt x="71" y="69"/>
                  <a:pt x="71" y="69"/>
                  <a:pt x="71" y="69"/>
                </a:cubicBezTo>
                <a:cubicBezTo>
                  <a:pt x="62" y="69"/>
                  <a:pt x="62" y="69"/>
                  <a:pt x="62" y="69"/>
                </a:cubicBezTo>
                <a:lnTo>
                  <a:pt x="62" y="61"/>
                </a:lnTo>
                <a:close/>
                <a:moveTo>
                  <a:pt x="71" y="61"/>
                </a:moveTo>
                <a:cubicBezTo>
                  <a:pt x="80" y="61"/>
                  <a:pt x="80" y="61"/>
                  <a:pt x="80" y="61"/>
                </a:cubicBezTo>
                <a:cubicBezTo>
                  <a:pt x="80" y="69"/>
                  <a:pt x="80" y="69"/>
                  <a:pt x="80" y="69"/>
                </a:cubicBezTo>
                <a:cubicBezTo>
                  <a:pt x="71" y="69"/>
                  <a:pt x="71" y="69"/>
                  <a:pt x="71" y="69"/>
                </a:cubicBezTo>
                <a:lnTo>
                  <a:pt x="71" y="61"/>
                </a:lnTo>
                <a:close/>
                <a:moveTo>
                  <a:pt x="81" y="61"/>
                </a:moveTo>
                <a:cubicBezTo>
                  <a:pt x="90" y="61"/>
                  <a:pt x="90" y="61"/>
                  <a:pt x="90" y="61"/>
                </a:cubicBezTo>
                <a:cubicBezTo>
                  <a:pt x="90" y="69"/>
                  <a:pt x="90" y="69"/>
                  <a:pt x="90" y="69"/>
                </a:cubicBezTo>
                <a:cubicBezTo>
                  <a:pt x="81" y="69"/>
                  <a:pt x="81" y="69"/>
                  <a:pt x="81" y="69"/>
                </a:cubicBezTo>
                <a:lnTo>
                  <a:pt x="81" y="61"/>
                </a:lnTo>
                <a:close/>
                <a:moveTo>
                  <a:pt x="90" y="61"/>
                </a:moveTo>
                <a:cubicBezTo>
                  <a:pt x="100" y="61"/>
                  <a:pt x="100" y="61"/>
                  <a:pt x="100" y="61"/>
                </a:cubicBezTo>
                <a:cubicBezTo>
                  <a:pt x="100" y="69"/>
                  <a:pt x="100" y="69"/>
                  <a:pt x="100" y="69"/>
                </a:cubicBezTo>
                <a:cubicBezTo>
                  <a:pt x="90" y="69"/>
                  <a:pt x="90" y="69"/>
                  <a:pt x="90" y="69"/>
                </a:cubicBezTo>
                <a:lnTo>
                  <a:pt x="90" y="61"/>
                </a:lnTo>
                <a:close/>
                <a:moveTo>
                  <a:pt x="100" y="20"/>
                </a:moveTo>
                <a:cubicBezTo>
                  <a:pt x="95" y="20"/>
                  <a:pt x="95" y="20"/>
                  <a:pt x="95" y="20"/>
                </a:cubicBezTo>
                <a:cubicBezTo>
                  <a:pt x="100" y="11"/>
                  <a:pt x="100" y="11"/>
                  <a:pt x="100" y="11"/>
                </a:cubicBezTo>
                <a:lnTo>
                  <a:pt x="100" y="20"/>
                </a:lnTo>
                <a:close/>
                <a:moveTo>
                  <a:pt x="90" y="2"/>
                </a:moveTo>
                <a:cubicBezTo>
                  <a:pt x="99" y="2"/>
                  <a:pt x="99" y="2"/>
                  <a:pt x="99" y="2"/>
                </a:cubicBezTo>
                <a:cubicBezTo>
                  <a:pt x="97" y="2"/>
                  <a:pt x="97" y="4"/>
                  <a:pt x="97" y="5"/>
                </a:cubicBezTo>
                <a:cubicBezTo>
                  <a:pt x="97" y="6"/>
                  <a:pt x="97" y="6"/>
                  <a:pt x="97" y="6"/>
                </a:cubicBezTo>
                <a:cubicBezTo>
                  <a:pt x="95" y="10"/>
                  <a:pt x="95" y="10"/>
                  <a:pt x="95" y="10"/>
                </a:cubicBezTo>
                <a:cubicBezTo>
                  <a:pt x="90" y="10"/>
                  <a:pt x="90" y="10"/>
                  <a:pt x="90" y="10"/>
                </a:cubicBezTo>
                <a:lnTo>
                  <a:pt x="90" y="2"/>
                </a:lnTo>
                <a:close/>
                <a:moveTo>
                  <a:pt x="94" y="11"/>
                </a:moveTo>
                <a:cubicBezTo>
                  <a:pt x="90" y="19"/>
                  <a:pt x="90" y="19"/>
                  <a:pt x="90" y="19"/>
                </a:cubicBezTo>
                <a:cubicBezTo>
                  <a:pt x="90" y="11"/>
                  <a:pt x="90" y="11"/>
                  <a:pt x="90" y="11"/>
                </a:cubicBezTo>
                <a:lnTo>
                  <a:pt x="94" y="11"/>
                </a:lnTo>
                <a:close/>
                <a:moveTo>
                  <a:pt x="81" y="2"/>
                </a:moveTo>
                <a:cubicBezTo>
                  <a:pt x="90" y="2"/>
                  <a:pt x="90" y="2"/>
                  <a:pt x="90" y="2"/>
                </a:cubicBezTo>
                <a:cubicBezTo>
                  <a:pt x="90" y="10"/>
                  <a:pt x="90" y="10"/>
                  <a:pt x="90" y="10"/>
                </a:cubicBezTo>
                <a:cubicBezTo>
                  <a:pt x="81" y="10"/>
                  <a:pt x="81" y="10"/>
                  <a:pt x="81" y="10"/>
                </a:cubicBezTo>
                <a:lnTo>
                  <a:pt x="81" y="2"/>
                </a:lnTo>
                <a:close/>
                <a:moveTo>
                  <a:pt x="81" y="11"/>
                </a:moveTo>
                <a:cubicBezTo>
                  <a:pt x="90" y="11"/>
                  <a:pt x="90" y="11"/>
                  <a:pt x="90" y="11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20"/>
                  <a:pt x="90" y="20"/>
                  <a:pt x="90" y="20"/>
                </a:cubicBezTo>
                <a:cubicBezTo>
                  <a:pt x="81" y="20"/>
                  <a:pt x="81" y="20"/>
                  <a:pt x="81" y="20"/>
                </a:cubicBezTo>
                <a:lnTo>
                  <a:pt x="81" y="11"/>
                </a:lnTo>
                <a:close/>
                <a:moveTo>
                  <a:pt x="81" y="21"/>
                </a:moveTo>
                <a:cubicBezTo>
                  <a:pt x="89" y="21"/>
                  <a:pt x="89" y="21"/>
                  <a:pt x="89" y="21"/>
                </a:cubicBezTo>
                <a:cubicBezTo>
                  <a:pt x="85" y="30"/>
                  <a:pt x="85" y="30"/>
                  <a:pt x="85" y="30"/>
                </a:cubicBezTo>
                <a:cubicBezTo>
                  <a:pt x="81" y="30"/>
                  <a:pt x="81" y="30"/>
                  <a:pt x="81" y="30"/>
                </a:cubicBezTo>
                <a:lnTo>
                  <a:pt x="81" y="21"/>
                </a:lnTo>
                <a:close/>
                <a:moveTo>
                  <a:pt x="84" y="31"/>
                </a:moveTo>
                <a:cubicBezTo>
                  <a:pt x="81" y="38"/>
                  <a:pt x="81" y="38"/>
                  <a:pt x="81" y="38"/>
                </a:cubicBezTo>
                <a:cubicBezTo>
                  <a:pt x="81" y="31"/>
                  <a:pt x="81" y="31"/>
                  <a:pt x="81" y="31"/>
                </a:cubicBezTo>
                <a:lnTo>
                  <a:pt x="84" y="31"/>
                </a:lnTo>
                <a:close/>
                <a:moveTo>
                  <a:pt x="71" y="2"/>
                </a:moveTo>
                <a:cubicBezTo>
                  <a:pt x="80" y="2"/>
                  <a:pt x="80" y="2"/>
                  <a:pt x="80" y="2"/>
                </a:cubicBezTo>
                <a:cubicBezTo>
                  <a:pt x="80" y="10"/>
                  <a:pt x="80" y="10"/>
                  <a:pt x="80" y="10"/>
                </a:cubicBezTo>
                <a:cubicBezTo>
                  <a:pt x="71" y="10"/>
                  <a:pt x="71" y="10"/>
                  <a:pt x="71" y="10"/>
                </a:cubicBezTo>
                <a:lnTo>
                  <a:pt x="71" y="2"/>
                </a:lnTo>
                <a:close/>
                <a:moveTo>
                  <a:pt x="71" y="11"/>
                </a:moveTo>
                <a:cubicBezTo>
                  <a:pt x="80" y="11"/>
                  <a:pt x="80" y="11"/>
                  <a:pt x="80" y="11"/>
                </a:cubicBezTo>
                <a:cubicBezTo>
                  <a:pt x="80" y="20"/>
                  <a:pt x="80" y="20"/>
                  <a:pt x="80" y="20"/>
                </a:cubicBezTo>
                <a:cubicBezTo>
                  <a:pt x="71" y="20"/>
                  <a:pt x="71" y="20"/>
                  <a:pt x="71" y="20"/>
                </a:cubicBezTo>
                <a:lnTo>
                  <a:pt x="71" y="11"/>
                </a:lnTo>
                <a:close/>
                <a:moveTo>
                  <a:pt x="71" y="21"/>
                </a:moveTo>
                <a:cubicBezTo>
                  <a:pt x="80" y="21"/>
                  <a:pt x="80" y="21"/>
                  <a:pt x="80" y="21"/>
                </a:cubicBezTo>
                <a:cubicBezTo>
                  <a:pt x="80" y="30"/>
                  <a:pt x="80" y="30"/>
                  <a:pt x="80" y="30"/>
                </a:cubicBezTo>
                <a:cubicBezTo>
                  <a:pt x="71" y="30"/>
                  <a:pt x="71" y="30"/>
                  <a:pt x="71" y="30"/>
                </a:cubicBezTo>
                <a:lnTo>
                  <a:pt x="71" y="21"/>
                </a:lnTo>
                <a:close/>
                <a:moveTo>
                  <a:pt x="71" y="31"/>
                </a:moveTo>
                <a:cubicBezTo>
                  <a:pt x="80" y="31"/>
                  <a:pt x="80" y="31"/>
                  <a:pt x="80" y="31"/>
                </a:cubicBezTo>
                <a:cubicBezTo>
                  <a:pt x="80" y="38"/>
                  <a:pt x="80" y="38"/>
                  <a:pt x="80" y="38"/>
                </a:cubicBezTo>
                <a:cubicBezTo>
                  <a:pt x="79" y="40"/>
                  <a:pt x="79" y="40"/>
                  <a:pt x="79" y="40"/>
                </a:cubicBezTo>
                <a:cubicBezTo>
                  <a:pt x="71" y="40"/>
                  <a:pt x="71" y="40"/>
                  <a:pt x="71" y="40"/>
                </a:cubicBezTo>
                <a:lnTo>
                  <a:pt x="71" y="31"/>
                </a:lnTo>
                <a:close/>
                <a:moveTo>
                  <a:pt x="79" y="41"/>
                </a:moveTo>
                <a:cubicBezTo>
                  <a:pt x="78" y="41"/>
                  <a:pt x="78" y="41"/>
                  <a:pt x="78" y="41"/>
                </a:cubicBezTo>
                <a:cubicBezTo>
                  <a:pt x="71" y="41"/>
                  <a:pt x="71" y="41"/>
                  <a:pt x="71" y="41"/>
                </a:cubicBezTo>
                <a:cubicBezTo>
                  <a:pt x="71" y="41"/>
                  <a:pt x="71" y="41"/>
                  <a:pt x="71" y="41"/>
                </a:cubicBezTo>
                <a:lnTo>
                  <a:pt x="79" y="41"/>
                </a:lnTo>
                <a:close/>
                <a:moveTo>
                  <a:pt x="62" y="2"/>
                </a:moveTo>
                <a:cubicBezTo>
                  <a:pt x="71" y="2"/>
                  <a:pt x="71" y="2"/>
                  <a:pt x="71" y="2"/>
                </a:cubicBezTo>
                <a:cubicBezTo>
                  <a:pt x="71" y="10"/>
                  <a:pt x="71" y="10"/>
                  <a:pt x="71" y="10"/>
                </a:cubicBezTo>
                <a:cubicBezTo>
                  <a:pt x="62" y="10"/>
                  <a:pt x="62" y="10"/>
                  <a:pt x="62" y="10"/>
                </a:cubicBezTo>
                <a:lnTo>
                  <a:pt x="62" y="2"/>
                </a:lnTo>
                <a:close/>
                <a:moveTo>
                  <a:pt x="62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20"/>
                  <a:pt x="71" y="20"/>
                  <a:pt x="71" y="20"/>
                </a:cubicBezTo>
                <a:cubicBezTo>
                  <a:pt x="62" y="20"/>
                  <a:pt x="62" y="20"/>
                  <a:pt x="62" y="20"/>
                </a:cubicBezTo>
                <a:lnTo>
                  <a:pt x="62" y="11"/>
                </a:lnTo>
                <a:close/>
                <a:moveTo>
                  <a:pt x="62" y="21"/>
                </a:moveTo>
                <a:cubicBezTo>
                  <a:pt x="71" y="21"/>
                  <a:pt x="71" y="21"/>
                  <a:pt x="71" y="21"/>
                </a:cubicBezTo>
                <a:cubicBezTo>
                  <a:pt x="71" y="30"/>
                  <a:pt x="71" y="30"/>
                  <a:pt x="71" y="30"/>
                </a:cubicBezTo>
                <a:cubicBezTo>
                  <a:pt x="62" y="30"/>
                  <a:pt x="62" y="30"/>
                  <a:pt x="62" y="30"/>
                </a:cubicBezTo>
                <a:lnTo>
                  <a:pt x="62" y="21"/>
                </a:lnTo>
                <a:close/>
                <a:moveTo>
                  <a:pt x="62" y="31"/>
                </a:moveTo>
                <a:cubicBezTo>
                  <a:pt x="71" y="31"/>
                  <a:pt x="71" y="31"/>
                  <a:pt x="71" y="31"/>
                </a:cubicBezTo>
                <a:cubicBezTo>
                  <a:pt x="71" y="40"/>
                  <a:pt x="71" y="40"/>
                  <a:pt x="71" y="40"/>
                </a:cubicBezTo>
                <a:cubicBezTo>
                  <a:pt x="62" y="40"/>
                  <a:pt x="62" y="40"/>
                  <a:pt x="62" y="40"/>
                </a:cubicBezTo>
                <a:lnTo>
                  <a:pt x="62" y="31"/>
                </a:lnTo>
                <a:close/>
                <a:moveTo>
                  <a:pt x="52" y="2"/>
                </a:moveTo>
                <a:cubicBezTo>
                  <a:pt x="61" y="2"/>
                  <a:pt x="61" y="2"/>
                  <a:pt x="61" y="2"/>
                </a:cubicBezTo>
                <a:cubicBezTo>
                  <a:pt x="61" y="10"/>
                  <a:pt x="61" y="10"/>
                  <a:pt x="61" y="10"/>
                </a:cubicBezTo>
                <a:cubicBezTo>
                  <a:pt x="52" y="10"/>
                  <a:pt x="52" y="10"/>
                  <a:pt x="52" y="10"/>
                </a:cubicBezTo>
                <a:lnTo>
                  <a:pt x="52" y="2"/>
                </a:lnTo>
                <a:close/>
                <a:moveTo>
                  <a:pt x="52" y="11"/>
                </a:moveTo>
                <a:cubicBezTo>
                  <a:pt x="61" y="11"/>
                  <a:pt x="61" y="11"/>
                  <a:pt x="61" y="11"/>
                </a:cubicBezTo>
                <a:cubicBezTo>
                  <a:pt x="61" y="20"/>
                  <a:pt x="61" y="20"/>
                  <a:pt x="61" y="20"/>
                </a:cubicBezTo>
                <a:cubicBezTo>
                  <a:pt x="52" y="20"/>
                  <a:pt x="52" y="20"/>
                  <a:pt x="52" y="20"/>
                </a:cubicBezTo>
                <a:lnTo>
                  <a:pt x="52" y="11"/>
                </a:lnTo>
                <a:close/>
                <a:moveTo>
                  <a:pt x="52" y="21"/>
                </a:moveTo>
                <a:cubicBezTo>
                  <a:pt x="61" y="21"/>
                  <a:pt x="61" y="21"/>
                  <a:pt x="61" y="21"/>
                </a:cubicBezTo>
                <a:cubicBezTo>
                  <a:pt x="61" y="30"/>
                  <a:pt x="61" y="30"/>
                  <a:pt x="61" y="30"/>
                </a:cubicBezTo>
                <a:cubicBezTo>
                  <a:pt x="52" y="30"/>
                  <a:pt x="52" y="30"/>
                  <a:pt x="52" y="30"/>
                </a:cubicBezTo>
                <a:lnTo>
                  <a:pt x="52" y="21"/>
                </a:lnTo>
                <a:close/>
                <a:moveTo>
                  <a:pt x="61" y="31"/>
                </a:moveTo>
                <a:cubicBezTo>
                  <a:pt x="61" y="40"/>
                  <a:pt x="61" y="40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31"/>
                  <a:pt x="52" y="31"/>
                  <a:pt x="52" y="31"/>
                </a:cubicBezTo>
                <a:lnTo>
                  <a:pt x="61" y="31"/>
                </a:lnTo>
                <a:close/>
                <a:moveTo>
                  <a:pt x="42" y="2"/>
                </a:moveTo>
                <a:cubicBezTo>
                  <a:pt x="52" y="2"/>
                  <a:pt x="52" y="2"/>
                  <a:pt x="52" y="2"/>
                </a:cubicBezTo>
                <a:cubicBezTo>
                  <a:pt x="52" y="10"/>
                  <a:pt x="52" y="10"/>
                  <a:pt x="52" y="10"/>
                </a:cubicBezTo>
                <a:cubicBezTo>
                  <a:pt x="42" y="10"/>
                  <a:pt x="42" y="10"/>
                  <a:pt x="42" y="10"/>
                </a:cubicBezTo>
                <a:lnTo>
                  <a:pt x="42" y="2"/>
                </a:lnTo>
                <a:close/>
                <a:moveTo>
                  <a:pt x="42" y="11"/>
                </a:moveTo>
                <a:cubicBezTo>
                  <a:pt x="52" y="11"/>
                  <a:pt x="52" y="11"/>
                  <a:pt x="52" y="11"/>
                </a:cubicBezTo>
                <a:cubicBezTo>
                  <a:pt x="52" y="20"/>
                  <a:pt x="52" y="20"/>
                  <a:pt x="52" y="20"/>
                </a:cubicBezTo>
                <a:cubicBezTo>
                  <a:pt x="42" y="20"/>
                  <a:pt x="42" y="20"/>
                  <a:pt x="42" y="20"/>
                </a:cubicBezTo>
                <a:lnTo>
                  <a:pt x="42" y="11"/>
                </a:lnTo>
                <a:close/>
                <a:moveTo>
                  <a:pt x="42" y="21"/>
                </a:moveTo>
                <a:cubicBezTo>
                  <a:pt x="52" y="21"/>
                  <a:pt x="52" y="21"/>
                  <a:pt x="52" y="21"/>
                </a:cubicBezTo>
                <a:cubicBezTo>
                  <a:pt x="52" y="30"/>
                  <a:pt x="52" y="30"/>
                  <a:pt x="52" y="30"/>
                </a:cubicBezTo>
                <a:cubicBezTo>
                  <a:pt x="42" y="30"/>
                  <a:pt x="42" y="30"/>
                  <a:pt x="42" y="30"/>
                </a:cubicBezTo>
                <a:lnTo>
                  <a:pt x="42" y="21"/>
                </a:lnTo>
                <a:close/>
                <a:moveTo>
                  <a:pt x="52" y="31"/>
                </a:moveTo>
                <a:cubicBezTo>
                  <a:pt x="52" y="40"/>
                  <a:pt x="52" y="40"/>
                  <a:pt x="52" y="40"/>
                </a:cubicBezTo>
                <a:cubicBezTo>
                  <a:pt x="44" y="39"/>
                  <a:pt x="44" y="39"/>
                  <a:pt x="44" y="39"/>
                </a:cubicBezTo>
                <a:cubicBezTo>
                  <a:pt x="43" y="39"/>
                  <a:pt x="43" y="38"/>
                  <a:pt x="42" y="38"/>
                </a:cubicBezTo>
                <a:cubicBezTo>
                  <a:pt x="42" y="31"/>
                  <a:pt x="42" y="31"/>
                  <a:pt x="42" y="31"/>
                </a:cubicBezTo>
                <a:lnTo>
                  <a:pt x="52" y="31"/>
                </a:lnTo>
                <a:close/>
                <a:moveTo>
                  <a:pt x="33" y="2"/>
                </a:moveTo>
                <a:cubicBezTo>
                  <a:pt x="42" y="2"/>
                  <a:pt x="42" y="2"/>
                  <a:pt x="42" y="2"/>
                </a:cubicBezTo>
                <a:cubicBezTo>
                  <a:pt x="42" y="10"/>
                  <a:pt x="42" y="10"/>
                  <a:pt x="42" y="10"/>
                </a:cubicBezTo>
                <a:cubicBezTo>
                  <a:pt x="33" y="10"/>
                  <a:pt x="33" y="10"/>
                  <a:pt x="33" y="10"/>
                </a:cubicBezTo>
                <a:lnTo>
                  <a:pt x="33" y="2"/>
                </a:lnTo>
                <a:close/>
                <a:moveTo>
                  <a:pt x="33" y="11"/>
                </a:moveTo>
                <a:cubicBezTo>
                  <a:pt x="42" y="11"/>
                  <a:pt x="42" y="11"/>
                  <a:pt x="42" y="11"/>
                </a:cubicBezTo>
                <a:cubicBezTo>
                  <a:pt x="42" y="20"/>
                  <a:pt x="42" y="20"/>
                  <a:pt x="42" y="20"/>
                </a:cubicBezTo>
                <a:cubicBezTo>
                  <a:pt x="33" y="20"/>
                  <a:pt x="33" y="20"/>
                  <a:pt x="33" y="20"/>
                </a:cubicBezTo>
                <a:lnTo>
                  <a:pt x="33" y="11"/>
                </a:lnTo>
                <a:close/>
                <a:moveTo>
                  <a:pt x="33" y="21"/>
                </a:moveTo>
                <a:cubicBezTo>
                  <a:pt x="42" y="21"/>
                  <a:pt x="42" y="21"/>
                  <a:pt x="42" y="21"/>
                </a:cubicBezTo>
                <a:cubicBezTo>
                  <a:pt x="42" y="30"/>
                  <a:pt x="42" y="30"/>
                  <a:pt x="42" y="30"/>
                </a:cubicBezTo>
                <a:cubicBezTo>
                  <a:pt x="33" y="30"/>
                  <a:pt x="33" y="30"/>
                  <a:pt x="33" y="30"/>
                </a:cubicBezTo>
                <a:lnTo>
                  <a:pt x="33" y="21"/>
                </a:lnTo>
                <a:close/>
                <a:moveTo>
                  <a:pt x="33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0" y="38"/>
                  <a:pt x="39" y="39"/>
                  <a:pt x="39" y="40"/>
                </a:cubicBezTo>
                <a:cubicBezTo>
                  <a:pt x="33" y="40"/>
                  <a:pt x="33" y="40"/>
                  <a:pt x="33" y="40"/>
                </a:cubicBezTo>
                <a:lnTo>
                  <a:pt x="33" y="31"/>
                </a:lnTo>
                <a:close/>
                <a:moveTo>
                  <a:pt x="38" y="41"/>
                </a:moveTo>
                <a:cubicBezTo>
                  <a:pt x="33" y="45"/>
                  <a:pt x="33" y="45"/>
                  <a:pt x="33" y="45"/>
                </a:cubicBezTo>
                <a:cubicBezTo>
                  <a:pt x="33" y="41"/>
                  <a:pt x="33" y="41"/>
                  <a:pt x="33" y="41"/>
                </a:cubicBezTo>
                <a:lnTo>
                  <a:pt x="38" y="41"/>
                </a:lnTo>
                <a:close/>
                <a:moveTo>
                  <a:pt x="23" y="2"/>
                </a:moveTo>
                <a:cubicBezTo>
                  <a:pt x="32" y="2"/>
                  <a:pt x="32" y="2"/>
                  <a:pt x="32" y="2"/>
                </a:cubicBezTo>
                <a:cubicBezTo>
                  <a:pt x="32" y="10"/>
                  <a:pt x="32" y="10"/>
                  <a:pt x="32" y="10"/>
                </a:cubicBezTo>
                <a:cubicBezTo>
                  <a:pt x="23" y="10"/>
                  <a:pt x="23" y="10"/>
                  <a:pt x="23" y="10"/>
                </a:cubicBezTo>
                <a:lnTo>
                  <a:pt x="23" y="2"/>
                </a:lnTo>
                <a:close/>
                <a:moveTo>
                  <a:pt x="23" y="11"/>
                </a:moveTo>
                <a:cubicBezTo>
                  <a:pt x="32" y="11"/>
                  <a:pt x="32" y="11"/>
                  <a:pt x="32" y="11"/>
                </a:cubicBezTo>
                <a:cubicBezTo>
                  <a:pt x="32" y="20"/>
                  <a:pt x="32" y="20"/>
                  <a:pt x="32" y="20"/>
                </a:cubicBezTo>
                <a:cubicBezTo>
                  <a:pt x="23" y="20"/>
                  <a:pt x="23" y="20"/>
                  <a:pt x="23" y="20"/>
                </a:cubicBezTo>
                <a:lnTo>
                  <a:pt x="23" y="11"/>
                </a:lnTo>
                <a:close/>
                <a:moveTo>
                  <a:pt x="23" y="21"/>
                </a:moveTo>
                <a:cubicBezTo>
                  <a:pt x="32" y="21"/>
                  <a:pt x="32" y="21"/>
                  <a:pt x="32" y="21"/>
                </a:cubicBezTo>
                <a:cubicBezTo>
                  <a:pt x="32" y="30"/>
                  <a:pt x="32" y="30"/>
                  <a:pt x="32" y="30"/>
                </a:cubicBezTo>
                <a:cubicBezTo>
                  <a:pt x="23" y="30"/>
                  <a:pt x="23" y="30"/>
                  <a:pt x="23" y="30"/>
                </a:cubicBezTo>
                <a:lnTo>
                  <a:pt x="23" y="21"/>
                </a:lnTo>
                <a:close/>
                <a:moveTo>
                  <a:pt x="23" y="31"/>
                </a:moveTo>
                <a:cubicBezTo>
                  <a:pt x="32" y="31"/>
                  <a:pt x="32" y="31"/>
                  <a:pt x="32" y="31"/>
                </a:cubicBezTo>
                <a:cubicBezTo>
                  <a:pt x="32" y="40"/>
                  <a:pt x="32" y="40"/>
                  <a:pt x="32" y="40"/>
                </a:cubicBezTo>
                <a:cubicBezTo>
                  <a:pt x="23" y="40"/>
                  <a:pt x="23" y="40"/>
                  <a:pt x="23" y="40"/>
                </a:cubicBezTo>
                <a:lnTo>
                  <a:pt x="23" y="31"/>
                </a:lnTo>
                <a:close/>
                <a:moveTo>
                  <a:pt x="23" y="41"/>
                </a:moveTo>
                <a:cubicBezTo>
                  <a:pt x="32" y="41"/>
                  <a:pt x="32" y="41"/>
                  <a:pt x="32" y="41"/>
                </a:cubicBezTo>
                <a:cubicBezTo>
                  <a:pt x="32" y="45"/>
                  <a:pt x="32" y="45"/>
                  <a:pt x="32" y="45"/>
                </a:cubicBezTo>
                <a:cubicBezTo>
                  <a:pt x="25" y="50"/>
                  <a:pt x="25" y="50"/>
                  <a:pt x="25" y="50"/>
                </a:cubicBezTo>
                <a:cubicBezTo>
                  <a:pt x="23" y="50"/>
                  <a:pt x="23" y="50"/>
                  <a:pt x="23" y="50"/>
                </a:cubicBezTo>
                <a:lnTo>
                  <a:pt x="23" y="41"/>
                </a:lnTo>
                <a:close/>
                <a:moveTo>
                  <a:pt x="24" y="51"/>
                </a:move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lnTo>
                  <a:pt x="24" y="51"/>
                </a:lnTo>
                <a:close/>
                <a:moveTo>
                  <a:pt x="13" y="2"/>
                </a:moveTo>
                <a:cubicBezTo>
                  <a:pt x="23" y="2"/>
                  <a:pt x="23" y="2"/>
                  <a:pt x="23" y="2"/>
                </a:cubicBezTo>
                <a:cubicBezTo>
                  <a:pt x="23" y="10"/>
                  <a:pt x="23" y="10"/>
                  <a:pt x="23" y="10"/>
                </a:cubicBezTo>
                <a:cubicBezTo>
                  <a:pt x="13" y="10"/>
                  <a:pt x="13" y="10"/>
                  <a:pt x="13" y="10"/>
                </a:cubicBezTo>
                <a:lnTo>
                  <a:pt x="13" y="2"/>
                </a:lnTo>
                <a:close/>
                <a:moveTo>
                  <a:pt x="13" y="11"/>
                </a:moveTo>
                <a:cubicBezTo>
                  <a:pt x="23" y="11"/>
                  <a:pt x="23" y="11"/>
                  <a:pt x="23" y="11"/>
                </a:cubicBezTo>
                <a:cubicBezTo>
                  <a:pt x="23" y="20"/>
                  <a:pt x="23" y="20"/>
                  <a:pt x="23" y="20"/>
                </a:cubicBezTo>
                <a:cubicBezTo>
                  <a:pt x="13" y="20"/>
                  <a:pt x="13" y="20"/>
                  <a:pt x="13" y="20"/>
                </a:cubicBezTo>
                <a:lnTo>
                  <a:pt x="13" y="11"/>
                </a:lnTo>
                <a:close/>
                <a:moveTo>
                  <a:pt x="1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3" y="30"/>
                  <a:pt x="23" y="30"/>
                  <a:pt x="23" y="30"/>
                </a:cubicBezTo>
                <a:cubicBezTo>
                  <a:pt x="13" y="30"/>
                  <a:pt x="13" y="30"/>
                  <a:pt x="13" y="30"/>
                </a:cubicBezTo>
                <a:lnTo>
                  <a:pt x="13" y="21"/>
                </a:lnTo>
                <a:close/>
                <a:moveTo>
                  <a:pt x="13" y="31"/>
                </a:moveTo>
                <a:cubicBezTo>
                  <a:pt x="23" y="31"/>
                  <a:pt x="23" y="31"/>
                  <a:pt x="23" y="31"/>
                </a:cubicBezTo>
                <a:cubicBezTo>
                  <a:pt x="23" y="40"/>
                  <a:pt x="23" y="40"/>
                  <a:pt x="23" y="40"/>
                </a:cubicBezTo>
                <a:cubicBezTo>
                  <a:pt x="13" y="40"/>
                  <a:pt x="13" y="40"/>
                  <a:pt x="13" y="40"/>
                </a:cubicBezTo>
                <a:lnTo>
                  <a:pt x="13" y="31"/>
                </a:lnTo>
                <a:close/>
                <a:moveTo>
                  <a:pt x="13" y="41"/>
                </a:moveTo>
                <a:cubicBezTo>
                  <a:pt x="23" y="41"/>
                  <a:pt x="23" y="41"/>
                  <a:pt x="23" y="41"/>
                </a:cubicBezTo>
                <a:cubicBezTo>
                  <a:pt x="23" y="50"/>
                  <a:pt x="23" y="50"/>
                  <a:pt x="23" y="50"/>
                </a:cubicBezTo>
                <a:cubicBezTo>
                  <a:pt x="13" y="50"/>
                  <a:pt x="13" y="50"/>
                  <a:pt x="13" y="50"/>
                </a:cubicBezTo>
                <a:lnTo>
                  <a:pt x="13" y="41"/>
                </a:lnTo>
                <a:close/>
                <a:moveTo>
                  <a:pt x="23" y="51"/>
                </a:moveTo>
                <a:cubicBezTo>
                  <a:pt x="23" y="52"/>
                  <a:pt x="23" y="52"/>
                  <a:pt x="23" y="52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51"/>
                  <a:pt x="13" y="51"/>
                  <a:pt x="13" y="51"/>
                </a:cubicBezTo>
                <a:lnTo>
                  <a:pt x="23" y="51"/>
                </a:lnTo>
                <a:close/>
                <a:moveTo>
                  <a:pt x="13" y="2"/>
                </a:moveTo>
                <a:cubicBezTo>
                  <a:pt x="13" y="10"/>
                  <a:pt x="13" y="10"/>
                  <a:pt x="13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2"/>
                  <a:pt x="4" y="2"/>
                  <a:pt x="4" y="2"/>
                </a:cubicBezTo>
                <a:lnTo>
                  <a:pt x="13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淘宝网chenying0907出品 63" descr="D:\51PPT模板网\51pptmoban.com\图片.jpg">
            <a:extLst>
              <a:ext uri="{FF2B5EF4-FFF2-40B4-BE49-F238E27FC236}">
                <a16:creationId xmlns:a16="http://schemas.microsoft.com/office/drawing/2014/main" id="{E654A6DF-EF5D-7E30-BDFC-FA67BF381294}"/>
              </a:ext>
            </a:extLst>
          </p:cNvPr>
          <p:cNvSpPr>
            <a:spLocks noEditPoints="1"/>
          </p:cNvSpPr>
          <p:nvPr/>
        </p:nvSpPr>
        <p:spPr bwMode="auto">
          <a:xfrm>
            <a:off x="8754188" y="2244518"/>
            <a:ext cx="1138653" cy="950137"/>
          </a:xfrm>
          <a:custGeom>
            <a:avLst/>
            <a:gdLst>
              <a:gd name="T0" fmla="*/ 0 w 100"/>
              <a:gd name="T1" fmla="*/ 22 h 82"/>
              <a:gd name="T2" fmla="*/ 13 w 100"/>
              <a:gd name="T3" fmla="*/ 64 h 82"/>
              <a:gd name="T4" fmla="*/ 14 w 100"/>
              <a:gd name="T5" fmla="*/ 66 h 82"/>
              <a:gd name="T6" fmla="*/ 15 w 100"/>
              <a:gd name="T7" fmla="*/ 67 h 82"/>
              <a:gd name="T8" fmla="*/ 19 w 100"/>
              <a:gd name="T9" fmla="*/ 67 h 82"/>
              <a:gd name="T10" fmla="*/ 16 w 100"/>
              <a:gd name="T11" fmla="*/ 73 h 82"/>
              <a:gd name="T12" fmla="*/ 25 w 100"/>
              <a:gd name="T13" fmla="*/ 82 h 82"/>
              <a:gd name="T14" fmla="*/ 33 w 100"/>
              <a:gd name="T15" fmla="*/ 73 h 82"/>
              <a:gd name="T16" fmla="*/ 30 w 100"/>
              <a:gd name="T17" fmla="*/ 67 h 82"/>
              <a:gd name="T18" fmla="*/ 51 w 100"/>
              <a:gd name="T19" fmla="*/ 67 h 82"/>
              <a:gd name="T20" fmla="*/ 48 w 100"/>
              <a:gd name="T21" fmla="*/ 73 h 82"/>
              <a:gd name="T22" fmla="*/ 56 w 100"/>
              <a:gd name="T23" fmla="*/ 82 h 82"/>
              <a:gd name="T24" fmla="*/ 64 w 100"/>
              <a:gd name="T25" fmla="*/ 73 h 82"/>
              <a:gd name="T26" fmla="*/ 61 w 100"/>
              <a:gd name="T27" fmla="*/ 67 h 82"/>
              <a:gd name="T28" fmla="*/ 65 w 100"/>
              <a:gd name="T29" fmla="*/ 67 h 82"/>
              <a:gd name="T30" fmla="*/ 67 w 100"/>
              <a:gd name="T31" fmla="*/ 66 h 82"/>
              <a:gd name="T32" fmla="*/ 69 w 100"/>
              <a:gd name="T33" fmla="*/ 64 h 82"/>
              <a:gd name="T34" fmla="*/ 84 w 100"/>
              <a:gd name="T35" fmla="*/ 10 h 82"/>
              <a:gd name="T36" fmla="*/ 84 w 100"/>
              <a:gd name="T37" fmla="*/ 8 h 82"/>
              <a:gd name="T38" fmla="*/ 86 w 100"/>
              <a:gd name="T39" fmla="*/ 8 h 82"/>
              <a:gd name="T40" fmla="*/ 98 w 100"/>
              <a:gd name="T41" fmla="*/ 4 h 82"/>
              <a:gd name="T42" fmla="*/ 99 w 100"/>
              <a:gd name="T43" fmla="*/ 2 h 82"/>
              <a:gd name="T44" fmla="*/ 97 w 100"/>
              <a:gd name="T45" fmla="*/ 0 h 82"/>
              <a:gd name="T46" fmla="*/ 83 w 100"/>
              <a:gd name="T47" fmla="*/ 4 h 82"/>
              <a:gd name="T48" fmla="*/ 81 w 100"/>
              <a:gd name="T49" fmla="*/ 6 h 82"/>
              <a:gd name="T50" fmla="*/ 81 w 100"/>
              <a:gd name="T51" fmla="*/ 8 h 82"/>
              <a:gd name="T52" fmla="*/ 77 w 100"/>
              <a:gd name="T53" fmla="*/ 21 h 82"/>
              <a:gd name="T54" fmla="*/ 1 w 100"/>
              <a:gd name="T55" fmla="*/ 20 h 82"/>
              <a:gd name="T56" fmla="*/ 0 w 100"/>
              <a:gd name="T57" fmla="*/ 20 h 82"/>
              <a:gd name="T58" fmla="*/ 0 w 100"/>
              <a:gd name="T59" fmla="*/ 22 h 82"/>
              <a:gd name="T60" fmla="*/ 51 w 100"/>
              <a:gd name="T61" fmla="*/ 73 h 82"/>
              <a:gd name="T62" fmla="*/ 56 w 100"/>
              <a:gd name="T63" fmla="*/ 68 h 82"/>
              <a:gd name="T64" fmla="*/ 61 w 100"/>
              <a:gd name="T65" fmla="*/ 73 h 82"/>
              <a:gd name="T66" fmla="*/ 56 w 100"/>
              <a:gd name="T67" fmla="*/ 78 h 82"/>
              <a:gd name="T68" fmla="*/ 51 w 100"/>
              <a:gd name="T69" fmla="*/ 73 h 82"/>
              <a:gd name="T70" fmla="*/ 20 w 100"/>
              <a:gd name="T71" fmla="*/ 73 h 82"/>
              <a:gd name="T72" fmla="*/ 25 w 100"/>
              <a:gd name="T73" fmla="*/ 68 h 82"/>
              <a:gd name="T74" fmla="*/ 29 w 100"/>
              <a:gd name="T75" fmla="*/ 73 h 82"/>
              <a:gd name="T76" fmla="*/ 25 w 100"/>
              <a:gd name="T77" fmla="*/ 78 h 82"/>
              <a:gd name="T78" fmla="*/ 20 w 100"/>
              <a:gd name="T79" fmla="*/ 73 h 82"/>
              <a:gd name="T80" fmla="*/ 5 w 100"/>
              <a:gd name="T81" fmla="*/ 24 h 82"/>
              <a:gd name="T82" fmla="*/ 76 w 100"/>
              <a:gd name="T83" fmla="*/ 24 h 82"/>
              <a:gd name="T84" fmla="*/ 65 w 100"/>
              <a:gd name="T85" fmla="*/ 63 h 82"/>
              <a:gd name="T86" fmla="*/ 16 w 100"/>
              <a:gd name="T87" fmla="*/ 63 h 82"/>
              <a:gd name="T88" fmla="*/ 5 w 100"/>
              <a:gd name="T89" fmla="*/ 24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0" h="82">
                <a:moveTo>
                  <a:pt x="0" y="22"/>
                </a:moveTo>
                <a:cubicBezTo>
                  <a:pt x="0" y="22"/>
                  <a:pt x="10" y="55"/>
                  <a:pt x="13" y="64"/>
                </a:cubicBezTo>
                <a:cubicBezTo>
                  <a:pt x="13" y="66"/>
                  <a:pt x="13" y="66"/>
                  <a:pt x="14" y="66"/>
                </a:cubicBezTo>
                <a:cubicBezTo>
                  <a:pt x="14" y="67"/>
                  <a:pt x="15" y="67"/>
                  <a:pt x="15" y="67"/>
                </a:cubicBezTo>
                <a:cubicBezTo>
                  <a:pt x="19" y="67"/>
                  <a:pt x="19" y="67"/>
                  <a:pt x="19" y="67"/>
                </a:cubicBezTo>
                <a:cubicBezTo>
                  <a:pt x="17" y="68"/>
                  <a:pt x="16" y="71"/>
                  <a:pt x="16" y="73"/>
                </a:cubicBezTo>
                <a:cubicBezTo>
                  <a:pt x="16" y="78"/>
                  <a:pt x="20" y="82"/>
                  <a:pt x="25" y="82"/>
                </a:cubicBezTo>
                <a:cubicBezTo>
                  <a:pt x="29" y="82"/>
                  <a:pt x="33" y="78"/>
                  <a:pt x="33" y="73"/>
                </a:cubicBezTo>
                <a:cubicBezTo>
                  <a:pt x="33" y="71"/>
                  <a:pt x="32" y="68"/>
                  <a:pt x="30" y="67"/>
                </a:cubicBezTo>
                <a:cubicBezTo>
                  <a:pt x="51" y="67"/>
                  <a:pt x="51" y="67"/>
                  <a:pt x="51" y="67"/>
                </a:cubicBezTo>
                <a:cubicBezTo>
                  <a:pt x="49" y="68"/>
                  <a:pt x="48" y="71"/>
                  <a:pt x="48" y="73"/>
                </a:cubicBezTo>
                <a:cubicBezTo>
                  <a:pt x="48" y="78"/>
                  <a:pt x="51" y="82"/>
                  <a:pt x="56" y="82"/>
                </a:cubicBezTo>
                <a:cubicBezTo>
                  <a:pt x="61" y="82"/>
                  <a:pt x="64" y="78"/>
                  <a:pt x="64" y="73"/>
                </a:cubicBezTo>
                <a:cubicBezTo>
                  <a:pt x="64" y="71"/>
                  <a:pt x="63" y="68"/>
                  <a:pt x="61" y="67"/>
                </a:cubicBezTo>
                <a:cubicBezTo>
                  <a:pt x="65" y="67"/>
                  <a:pt x="65" y="67"/>
                  <a:pt x="65" y="67"/>
                </a:cubicBezTo>
                <a:cubicBezTo>
                  <a:pt x="65" y="67"/>
                  <a:pt x="67" y="67"/>
                  <a:pt x="67" y="66"/>
                </a:cubicBezTo>
                <a:cubicBezTo>
                  <a:pt x="68" y="65"/>
                  <a:pt x="69" y="64"/>
                  <a:pt x="69" y="64"/>
                </a:cubicBezTo>
                <a:cubicBezTo>
                  <a:pt x="84" y="10"/>
                  <a:pt x="84" y="10"/>
                  <a:pt x="84" y="10"/>
                </a:cubicBezTo>
                <a:cubicBezTo>
                  <a:pt x="84" y="10"/>
                  <a:pt x="84" y="9"/>
                  <a:pt x="84" y="8"/>
                </a:cubicBezTo>
                <a:cubicBezTo>
                  <a:pt x="85" y="8"/>
                  <a:pt x="86" y="8"/>
                  <a:pt x="86" y="8"/>
                </a:cubicBezTo>
                <a:cubicBezTo>
                  <a:pt x="98" y="4"/>
                  <a:pt x="98" y="4"/>
                  <a:pt x="98" y="4"/>
                </a:cubicBezTo>
                <a:cubicBezTo>
                  <a:pt x="98" y="4"/>
                  <a:pt x="100" y="3"/>
                  <a:pt x="99" y="2"/>
                </a:cubicBezTo>
                <a:cubicBezTo>
                  <a:pt x="99" y="0"/>
                  <a:pt x="97" y="0"/>
                  <a:pt x="97" y="0"/>
                </a:cubicBezTo>
                <a:cubicBezTo>
                  <a:pt x="83" y="4"/>
                  <a:pt x="83" y="4"/>
                  <a:pt x="83" y="4"/>
                </a:cubicBezTo>
                <a:cubicBezTo>
                  <a:pt x="83" y="4"/>
                  <a:pt x="82" y="5"/>
                  <a:pt x="81" y="6"/>
                </a:cubicBezTo>
                <a:cubicBezTo>
                  <a:pt x="81" y="6"/>
                  <a:pt x="81" y="8"/>
                  <a:pt x="81" y="8"/>
                </a:cubicBezTo>
                <a:cubicBezTo>
                  <a:pt x="77" y="21"/>
                  <a:pt x="77" y="21"/>
                  <a:pt x="77" y="21"/>
                </a:cubicBez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0" y="20"/>
                </a:cubicBezTo>
                <a:cubicBezTo>
                  <a:pt x="0" y="21"/>
                  <a:pt x="0" y="21"/>
                  <a:pt x="0" y="22"/>
                </a:cubicBezTo>
                <a:close/>
                <a:moveTo>
                  <a:pt x="51" y="73"/>
                </a:moveTo>
                <a:cubicBezTo>
                  <a:pt x="51" y="71"/>
                  <a:pt x="53" y="68"/>
                  <a:pt x="56" y="68"/>
                </a:cubicBezTo>
                <a:cubicBezTo>
                  <a:pt x="59" y="68"/>
                  <a:pt x="61" y="71"/>
                  <a:pt x="61" y="73"/>
                </a:cubicBezTo>
                <a:cubicBezTo>
                  <a:pt x="61" y="76"/>
                  <a:pt x="59" y="78"/>
                  <a:pt x="56" y="78"/>
                </a:cubicBezTo>
                <a:cubicBezTo>
                  <a:pt x="53" y="78"/>
                  <a:pt x="51" y="76"/>
                  <a:pt x="51" y="73"/>
                </a:cubicBezTo>
                <a:close/>
                <a:moveTo>
                  <a:pt x="20" y="73"/>
                </a:moveTo>
                <a:cubicBezTo>
                  <a:pt x="20" y="71"/>
                  <a:pt x="22" y="68"/>
                  <a:pt x="25" y="68"/>
                </a:cubicBezTo>
                <a:cubicBezTo>
                  <a:pt x="27" y="68"/>
                  <a:pt x="29" y="71"/>
                  <a:pt x="29" y="73"/>
                </a:cubicBezTo>
                <a:cubicBezTo>
                  <a:pt x="29" y="76"/>
                  <a:pt x="27" y="78"/>
                  <a:pt x="25" y="78"/>
                </a:cubicBezTo>
                <a:cubicBezTo>
                  <a:pt x="22" y="78"/>
                  <a:pt x="20" y="76"/>
                  <a:pt x="20" y="73"/>
                </a:cubicBezTo>
                <a:close/>
                <a:moveTo>
                  <a:pt x="5" y="24"/>
                </a:moveTo>
                <a:cubicBezTo>
                  <a:pt x="76" y="24"/>
                  <a:pt x="76" y="24"/>
                  <a:pt x="76" y="24"/>
                </a:cubicBezTo>
                <a:cubicBezTo>
                  <a:pt x="65" y="63"/>
                  <a:pt x="65" y="63"/>
                  <a:pt x="65" y="63"/>
                </a:cubicBezTo>
                <a:cubicBezTo>
                  <a:pt x="16" y="63"/>
                  <a:pt x="16" y="63"/>
                  <a:pt x="16" y="63"/>
                </a:cubicBezTo>
                <a:lnTo>
                  <a:pt x="5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F824FBD-0EE6-F1E2-DF7F-3B164F2FBECD}"/>
              </a:ext>
            </a:extLst>
          </p:cNvPr>
          <p:cNvGrpSpPr/>
          <p:nvPr/>
        </p:nvGrpSpPr>
        <p:grpSpPr>
          <a:xfrm>
            <a:off x="2327266" y="3369856"/>
            <a:ext cx="1572734" cy="1853233"/>
            <a:chOff x="548417" y="1888392"/>
            <a:chExt cx="1572734" cy="1853233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BE7D5F2-8C50-F00F-3C0A-75C3092D2339}"/>
                </a:ext>
              </a:extLst>
            </p:cNvPr>
            <p:cNvSpPr txBox="1"/>
            <p:nvPr/>
          </p:nvSpPr>
          <p:spPr>
            <a:xfrm>
              <a:off x="548417" y="2747507"/>
              <a:ext cx="157273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A132C85-B4DD-4CC8-4199-01277188DA35}"/>
                </a:ext>
              </a:extLst>
            </p:cNvPr>
            <p:cNvSpPr txBox="1"/>
            <p:nvPr/>
          </p:nvSpPr>
          <p:spPr>
            <a:xfrm>
              <a:off x="708266" y="1888392"/>
              <a:ext cx="12530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2965E11-0060-943E-CB62-B5425603719E}"/>
              </a:ext>
            </a:extLst>
          </p:cNvPr>
          <p:cNvGrpSpPr/>
          <p:nvPr/>
        </p:nvGrpSpPr>
        <p:grpSpPr>
          <a:xfrm>
            <a:off x="4330856" y="3369856"/>
            <a:ext cx="1572734" cy="1853233"/>
            <a:chOff x="548417" y="1888392"/>
            <a:chExt cx="1572734" cy="185323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ADBAC18-35CB-2CDB-E007-5CB937ACC77D}"/>
                </a:ext>
              </a:extLst>
            </p:cNvPr>
            <p:cNvSpPr txBox="1"/>
            <p:nvPr/>
          </p:nvSpPr>
          <p:spPr>
            <a:xfrm>
              <a:off x="548417" y="2747507"/>
              <a:ext cx="157273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2EAB681-99DE-24E5-F63A-9817A8828A69}"/>
                </a:ext>
              </a:extLst>
            </p:cNvPr>
            <p:cNvSpPr txBox="1"/>
            <p:nvPr/>
          </p:nvSpPr>
          <p:spPr>
            <a:xfrm>
              <a:off x="708266" y="1888392"/>
              <a:ext cx="12530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A44DCD1-4A50-1903-7807-9BA53287AAB8}"/>
              </a:ext>
            </a:extLst>
          </p:cNvPr>
          <p:cNvGrpSpPr/>
          <p:nvPr/>
        </p:nvGrpSpPr>
        <p:grpSpPr>
          <a:xfrm>
            <a:off x="6308632" y="3369856"/>
            <a:ext cx="1572734" cy="1853233"/>
            <a:chOff x="548417" y="1888392"/>
            <a:chExt cx="1572734" cy="185323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BF7240F-139B-F9E7-D153-4046E5C53476}"/>
                </a:ext>
              </a:extLst>
            </p:cNvPr>
            <p:cNvSpPr txBox="1"/>
            <p:nvPr/>
          </p:nvSpPr>
          <p:spPr>
            <a:xfrm>
              <a:off x="548417" y="2747507"/>
              <a:ext cx="157273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EECFC8D-7A43-71A8-C338-10F03DFD69B3}"/>
                </a:ext>
              </a:extLst>
            </p:cNvPr>
            <p:cNvSpPr txBox="1"/>
            <p:nvPr/>
          </p:nvSpPr>
          <p:spPr>
            <a:xfrm>
              <a:off x="708266" y="1888392"/>
              <a:ext cx="12530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F9E218F-7516-879A-6D8D-205DE7B26CC8}"/>
              </a:ext>
            </a:extLst>
          </p:cNvPr>
          <p:cNvGrpSpPr/>
          <p:nvPr/>
        </p:nvGrpSpPr>
        <p:grpSpPr>
          <a:xfrm>
            <a:off x="8429933" y="3369856"/>
            <a:ext cx="1572734" cy="1853233"/>
            <a:chOff x="548417" y="1888392"/>
            <a:chExt cx="1572734" cy="1853233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F5CD45D-8019-3071-D1EA-386914BBD88D}"/>
                </a:ext>
              </a:extLst>
            </p:cNvPr>
            <p:cNvSpPr txBox="1"/>
            <p:nvPr/>
          </p:nvSpPr>
          <p:spPr>
            <a:xfrm>
              <a:off x="548417" y="2747507"/>
              <a:ext cx="157273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DD617A2-2D51-38C0-44FB-168C3920A2CB}"/>
                </a:ext>
              </a:extLst>
            </p:cNvPr>
            <p:cNvSpPr txBox="1"/>
            <p:nvPr/>
          </p:nvSpPr>
          <p:spPr>
            <a:xfrm>
              <a:off x="708266" y="1888392"/>
              <a:ext cx="12530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1536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1" name="任意多边形: 形状 1600">
            <a:extLst>
              <a:ext uri="{FF2B5EF4-FFF2-40B4-BE49-F238E27FC236}">
                <a16:creationId xmlns:a16="http://schemas.microsoft.com/office/drawing/2014/main" id="{4817A227-2C7B-C5F6-0822-21BF4C655FC7}"/>
              </a:ext>
            </a:extLst>
          </p:cNvPr>
          <p:cNvSpPr/>
          <p:nvPr/>
        </p:nvSpPr>
        <p:spPr>
          <a:xfrm>
            <a:off x="4149420" y="2573371"/>
            <a:ext cx="3891180" cy="2002984"/>
          </a:xfrm>
          <a:custGeom>
            <a:avLst/>
            <a:gdLst>
              <a:gd name="connsiteX0" fmla="*/ 1001492 w 3891180"/>
              <a:gd name="connsiteY0" fmla="*/ 0 h 2002984"/>
              <a:gd name="connsiteX1" fmla="*/ 1924282 w 3891180"/>
              <a:gd name="connsiteY1" fmla="*/ 611666 h 2002984"/>
              <a:gd name="connsiteX2" fmla="*/ 1945590 w 3891180"/>
              <a:gd name="connsiteY2" fmla="*/ 680310 h 2002984"/>
              <a:gd name="connsiteX3" fmla="*/ 1966898 w 3891180"/>
              <a:gd name="connsiteY3" fmla="*/ 611666 h 2002984"/>
              <a:gd name="connsiteX4" fmla="*/ 2889688 w 3891180"/>
              <a:gd name="connsiteY4" fmla="*/ 0 h 2002984"/>
              <a:gd name="connsiteX5" fmla="*/ 3891180 w 3891180"/>
              <a:gd name="connsiteY5" fmla="*/ 1001492 h 2002984"/>
              <a:gd name="connsiteX6" fmla="*/ 2889688 w 3891180"/>
              <a:gd name="connsiteY6" fmla="*/ 2002984 h 2002984"/>
              <a:gd name="connsiteX7" fmla="*/ 1966898 w 3891180"/>
              <a:gd name="connsiteY7" fmla="*/ 1391318 h 2002984"/>
              <a:gd name="connsiteX8" fmla="*/ 1945590 w 3891180"/>
              <a:gd name="connsiteY8" fmla="*/ 1322674 h 2002984"/>
              <a:gd name="connsiteX9" fmla="*/ 1924282 w 3891180"/>
              <a:gd name="connsiteY9" fmla="*/ 1391318 h 2002984"/>
              <a:gd name="connsiteX10" fmla="*/ 1001492 w 3891180"/>
              <a:gd name="connsiteY10" fmla="*/ 2002984 h 2002984"/>
              <a:gd name="connsiteX11" fmla="*/ 0 w 3891180"/>
              <a:gd name="connsiteY11" fmla="*/ 1001492 h 2002984"/>
              <a:gd name="connsiteX12" fmla="*/ 1001492 w 3891180"/>
              <a:gd name="connsiteY12" fmla="*/ 0 h 2002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91180" h="2002984">
                <a:moveTo>
                  <a:pt x="1001492" y="0"/>
                </a:moveTo>
                <a:cubicBezTo>
                  <a:pt x="1416324" y="0"/>
                  <a:pt x="1772247" y="252216"/>
                  <a:pt x="1924282" y="611666"/>
                </a:cubicBezTo>
                <a:lnTo>
                  <a:pt x="1945590" y="680310"/>
                </a:lnTo>
                <a:lnTo>
                  <a:pt x="1966898" y="611666"/>
                </a:lnTo>
                <a:cubicBezTo>
                  <a:pt x="2118933" y="252216"/>
                  <a:pt x="2474856" y="0"/>
                  <a:pt x="2889688" y="0"/>
                </a:cubicBezTo>
                <a:cubicBezTo>
                  <a:pt x="3442797" y="0"/>
                  <a:pt x="3891180" y="448383"/>
                  <a:pt x="3891180" y="1001492"/>
                </a:cubicBezTo>
                <a:cubicBezTo>
                  <a:pt x="3891180" y="1554601"/>
                  <a:pt x="3442797" y="2002984"/>
                  <a:pt x="2889688" y="2002984"/>
                </a:cubicBezTo>
                <a:cubicBezTo>
                  <a:pt x="2474856" y="2002984"/>
                  <a:pt x="2118933" y="1750769"/>
                  <a:pt x="1966898" y="1391318"/>
                </a:cubicBezTo>
                <a:lnTo>
                  <a:pt x="1945590" y="1322674"/>
                </a:lnTo>
                <a:lnTo>
                  <a:pt x="1924282" y="1391318"/>
                </a:lnTo>
                <a:cubicBezTo>
                  <a:pt x="1772247" y="1750769"/>
                  <a:pt x="1416324" y="2002984"/>
                  <a:pt x="1001492" y="2002984"/>
                </a:cubicBezTo>
                <a:cubicBezTo>
                  <a:pt x="448383" y="2002984"/>
                  <a:pt x="0" y="1554601"/>
                  <a:pt x="0" y="1001492"/>
                </a:cubicBezTo>
                <a:cubicBezTo>
                  <a:pt x="0" y="448383"/>
                  <a:pt x="448383" y="0"/>
                  <a:pt x="1001492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626" name="文本框 1625">
            <a:extLst>
              <a:ext uri="{FF2B5EF4-FFF2-40B4-BE49-F238E27FC236}">
                <a16:creationId xmlns:a16="http://schemas.microsoft.com/office/drawing/2014/main" id="{7D49AE97-AD05-DB0E-D871-CEA902C8D829}"/>
              </a:ext>
            </a:extLst>
          </p:cNvPr>
          <p:cNvSpPr txBox="1"/>
          <p:nvPr/>
        </p:nvSpPr>
        <p:spPr>
          <a:xfrm>
            <a:off x="959708" y="307191"/>
            <a:ext cx="37142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638" name="文本框 1637">
            <a:extLst>
              <a:ext uri="{FF2B5EF4-FFF2-40B4-BE49-F238E27FC236}">
                <a16:creationId xmlns:a16="http://schemas.microsoft.com/office/drawing/2014/main" id="{A76E99A7-2811-61C2-9CEE-39B9BDFA61B5}"/>
              </a:ext>
            </a:extLst>
          </p:cNvPr>
          <p:cNvSpPr txBox="1"/>
          <p:nvPr/>
        </p:nvSpPr>
        <p:spPr>
          <a:xfrm>
            <a:off x="302156" y="260707"/>
            <a:ext cx="657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7" name="弧形1">
            <a:extLst>
              <a:ext uri="{FF2B5EF4-FFF2-40B4-BE49-F238E27FC236}">
                <a16:creationId xmlns:a16="http://schemas.microsoft.com/office/drawing/2014/main" id="{42E74F1E-1966-3903-3F02-429ADD82F60B}"/>
              </a:ext>
            </a:extLst>
          </p:cNvPr>
          <p:cNvSpPr/>
          <p:nvPr/>
        </p:nvSpPr>
        <p:spPr>
          <a:xfrm>
            <a:off x="4252160" y="1709596"/>
            <a:ext cx="4456754" cy="3743608"/>
          </a:xfrm>
          <a:prstGeom prst="arc">
            <a:avLst>
              <a:gd name="adj1" fmla="val 16200000"/>
              <a:gd name="adj2" fmla="val 5394299"/>
            </a:avLst>
          </a:prstGeom>
          <a:ln>
            <a:gradFill>
              <a:gsLst>
                <a:gs pos="0">
                  <a:srgbClr val="4D7A6D">
                    <a:alpha val="0"/>
                  </a:srgbClr>
                </a:gs>
                <a:gs pos="60000">
                  <a:srgbClr val="383838"/>
                </a:gs>
                <a:gs pos="40000">
                  <a:srgbClr val="383838"/>
                </a:gs>
                <a:gs pos="100000">
                  <a:srgbClr val="4D7A6D">
                    <a:alpha val="0"/>
                  </a:srgbClr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弧形2">
            <a:extLst>
              <a:ext uri="{FF2B5EF4-FFF2-40B4-BE49-F238E27FC236}">
                <a16:creationId xmlns:a16="http://schemas.microsoft.com/office/drawing/2014/main" id="{A2C1295B-BF43-ED9A-EB5A-AEA351CEA647}"/>
              </a:ext>
            </a:extLst>
          </p:cNvPr>
          <p:cNvSpPr/>
          <p:nvPr/>
        </p:nvSpPr>
        <p:spPr>
          <a:xfrm flipH="1">
            <a:off x="3489963" y="1703058"/>
            <a:ext cx="4456754" cy="3743608"/>
          </a:xfrm>
          <a:prstGeom prst="arc">
            <a:avLst>
              <a:gd name="adj1" fmla="val 16200000"/>
              <a:gd name="adj2" fmla="val 5394299"/>
            </a:avLst>
          </a:prstGeom>
          <a:ln>
            <a:gradFill>
              <a:gsLst>
                <a:gs pos="0">
                  <a:srgbClr val="4D7A6D">
                    <a:alpha val="0"/>
                  </a:srgbClr>
                </a:gs>
                <a:gs pos="60000">
                  <a:srgbClr val="383838"/>
                </a:gs>
                <a:gs pos="40000">
                  <a:srgbClr val="383838"/>
                </a:gs>
                <a:gs pos="100000">
                  <a:srgbClr val="4D7A6D">
                    <a:alpha val="0"/>
                  </a:srgbClr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7C190A1-0B3A-FB8B-D392-2D9161BA42E1}"/>
              </a:ext>
            </a:extLst>
          </p:cNvPr>
          <p:cNvGrpSpPr/>
          <p:nvPr/>
        </p:nvGrpSpPr>
        <p:grpSpPr>
          <a:xfrm>
            <a:off x="4103430" y="1655222"/>
            <a:ext cx="698219" cy="698219"/>
            <a:chOff x="4103430" y="1896522"/>
            <a:chExt cx="698219" cy="698219"/>
          </a:xfrm>
        </p:grpSpPr>
        <p:sp>
          <p:nvSpPr>
            <p:cNvPr id="20" name="小圆1">
              <a:extLst>
                <a:ext uri="{FF2B5EF4-FFF2-40B4-BE49-F238E27FC236}">
                  <a16:creationId xmlns:a16="http://schemas.microsoft.com/office/drawing/2014/main" id="{F08A52F3-2973-174A-4952-ECE7724591C1}"/>
                </a:ext>
              </a:extLst>
            </p:cNvPr>
            <p:cNvSpPr/>
            <p:nvPr/>
          </p:nvSpPr>
          <p:spPr>
            <a:xfrm>
              <a:off x="4103430" y="1896522"/>
              <a:ext cx="698219" cy="698219"/>
            </a:xfrm>
            <a:prstGeom prst="ellipse">
              <a:avLst/>
            </a:prstGeom>
            <a:solidFill>
              <a:srgbClr val="1D42E1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21" name="panel_309561">
              <a:extLst>
                <a:ext uri="{FF2B5EF4-FFF2-40B4-BE49-F238E27FC236}">
                  <a16:creationId xmlns:a16="http://schemas.microsoft.com/office/drawing/2014/main" id="{B1D8FACB-1956-285D-C53B-0450F42282F2}"/>
                </a:ext>
              </a:extLst>
            </p:cNvPr>
            <p:cNvSpPr/>
            <p:nvPr/>
          </p:nvSpPr>
          <p:spPr>
            <a:xfrm>
              <a:off x="4264548" y="2057924"/>
              <a:ext cx="375983" cy="375415"/>
            </a:xfrm>
            <a:custGeom>
              <a:avLst/>
              <a:gdLst>
                <a:gd name="connsiteX0" fmla="*/ 307768 w 607639"/>
                <a:gd name="connsiteY0" fmla="*/ 527543 h 606722"/>
                <a:gd name="connsiteX1" fmla="*/ 287919 w 607639"/>
                <a:gd name="connsiteY1" fmla="*/ 547360 h 606722"/>
                <a:gd name="connsiteX2" fmla="*/ 307768 w 607639"/>
                <a:gd name="connsiteY2" fmla="*/ 567088 h 606722"/>
                <a:gd name="connsiteX3" fmla="*/ 327528 w 607639"/>
                <a:gd name="connsiteY3" fmla="*/ 547360 h 606722"/>
                <a:gd name="connsiteX4" fmla="*/ 307768 w 607639"/>
                <a:gd name="connsiteY4" fmla="*/ 527543 h 606722"/>
                <a:gd name="connsiteX5" fmla="*/ 39587 w 607639"/>
                <a:gd name="connsiteY5" fmla="*/ 118762 h 606722"/>
                <a:gd name="connsiteX6" fmla="*/ 574614 w 607639"/>
                <a:gd name="connsiteY6" fmla="*/ 118762 h 606722"/>
                <a:gd name="connsiteX7" fmla="*/ 574614 w 607639"/>
                <a:gd name="connsiteY7" fmla="*/ 408908 h 606722"/>
                <a:gd name="connsiteX8" fmla="*/ 534917 w 607639"/>
                <a:gd name="connsiteY8" fmla="*/ 448453 h 606722"/>
                <a:gd name="connsiteX9" fmla="*/ 327528 w 607639"/>
                <a:gd name="connsiteY9" fmla="*/ 448453 h 606722"/>
                <a:gd name="connsiteX10" fmla="*/ 327528 w 607639"/>
                <a:gd name="connsiteY10" fmla="*/ 491641 h 606722"/>
                <a:gd name="connsiteX11" fmla="*/ 367225 w 607639"/>
                <a:gd name="connsiteY11" fmla="*/ 547360 h 606722"/>
                <a:gd name="connsiteX12" fmla="*/ 307768 w 607639"/>
                <a:gd name="connsiteY12" fmla="*/ 606722 h 606722"/>
                <a:gd name="connsiteX13" fmla="*/ 248311 w 607639"/>
                <a:gd name="connsiteY13" fmla="*/ 547360 h 606722"/>
                <a:gd name="connsiteX14" fmla="*/ 287919 w 607639"/>
                <a:gd name="connsiteY14" fmla="*/ 491641 h 606722"/>
                <a:gd name="connsiteX15" fmla="*/ 287919 w 607639"/>
                <a:gd name="connsiteY15" fmla="*/ 448275 h 606722"/>
                <a:gd name="connsiteX16" fmla="*/ 79196 w 607639"/>
                <a:gd name="connsiteY16" fmla="*/ 448453 h 606722"/>
                <a:gd name="connsiteX17" fmla="*/ 39587 w 607639"/>
                <a:gd name="connsiteY17" fmla="*/ 408908 h 606722"/>
                <a:gd name="connsiteX18" fmla="*/ 39607 w 607639"/>
                <a:gd name="connsiteY18" fmla="*/ 0 h 606722"/>
                <a:gd name="connsiteX19" fmla="*/ 574618 w 607639"/>
                <a:gd name="connsiteY19" fmla="*/ 0 h 606722"/>
                <a:gd name="connsiteX20" fmla="*/ 607639 w 607639"/>
                <a:gd name="connsiteY20" fmla="*/ 39561 h 606722"/>
                <a:gd name="connsiteX21" fmla="*/ 574618 w 607639"/>
                <a:gd name="connsiteY21" fmla="*/ 79033 h 606722"/>
                <a:gd name="connsiteX22" fmla="*/ 39607 w 607639"/>
                <a:gd name="connsiteY22" fmla="*/ 79033 h 606722"/>
                <a:gd name="connsiteX23" fmla="*/ 0 w 607639"/>
                <a:gd name="connsiteY23" fmla="*/ 39561 h 606722"/>
                <a:gd name="connsiteX24" fmla="*/ 39607 w 607639"/>
                <a:gd name="connsiteY24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7639" h="606722">
                  <a:moveTo>
                    <a:pt x="307768" y="527543"/>
                  </a:moveTo>
                  <a:cubicBezTo>
                    <a:pt x="296820" y="527543"/>
                    <a:pt x="287919" y="536429"/>
                    <a:pt x="287919" y="547360"/>
                  </a:cubicBezTo>
                  <a:cubicBezTo>
                    <a:pt x="287919" y="558201"/>
                    <a:pt x="296820" y="567088"/>
                    <a:pt x="307768" y="567088"/>
                  </a:cubicBezTo>
                  <a:cubicBezTo>
                    <a:pt x="318627" y="567088"/>
                    <a:pt x="327528" y="558201"/>
                    <a:pt x="327528" y="547360"/>
                  </a:cubicBezTo>
                  <a:cubicBezTo>
                    <a:pt x="327528" y="536429"/>
                    <a:pt x="318627" y="527543"/>
                    <a:pt x="307768" y="527543"/>
                  </a:cubicBezTo>
                  <a:close/>
                  <a:moveTo>
                    <a:pt x="39587" y="118762"/>
                  </a:moveTo>
                  <a:lnTo>
                    <a:pt x="574614" y="118762"/>
                  </a:lnTo>
                  <a:lnTo>
                    <a:pt x="574614" y="408908"/>
                  </a:lnTo>
                  <a:cubicBezTo>
                    <a:pt x="574614" y="430680"/>
                    <a:pt x="556812" y="448453"/>
                    <a:pt x="534917" y="448453"/>
                  </a:cubicBezTo>
                  <a:lnTo>
                    <a:pt x="327528" y="448453"/>
                  </a:lnTo>
                  <a:lnTo>
                    <a:pt x="327528" y="491641"/>
                  </a:lnTo>
                  <a:cubicBezTo>
                    <a:pt x="350581" y="499817"/>
                    <a:pt x="367225" y="521589"/>
                    <a:pt x="367225" y="547360"/>
                  </a:cubicBezTo>
                  <a:cubicBezTo>
                    <a:pt x="367225" y="580062"/>
                    <a:pt x="340523" y="606722"/>
                    <a:pt x="307768" y="606722"/>
                  </a:cubicBezTo>
                  <a:cubicBezTo>
                    <a:pt x="275013" y="606722"/>
                    <a:pt x="248311" y="580062"/>
                    <a:pt x="248311" y="547360"/>
                  </a:cubicBezTo>
                  <a:cubicBezTo>
                    <a:pt x="248311" y="521589"/>
                    <a:pt x="264955" y="499817"/>
                    <a:pt x="287919" y="491641"/>
                  </a:cubicBezTo>
                  <a:lnTo>
                    <a:pt x="287919" y="448275"/>
                  </a:lnTo>
                  <a:lnTo>
                    <a:pt x="79196" y="448453"/>
                  </a:lnTo>
                  <a:cubicBezTo>
                    <a:pt x="57389" y="448453"/>
                    <a:pt x="39587" y="430680"/>
                    <a:pt x="39587" y="408908"/>
                  </a:cubicBezTo>
                  <a:close/>
                  <a:moveTo>
                    <a:pt x="39607" y="0"/>
                  </a:moveTo>
                  <a:lnTo>
                    <a:pt x="574618" y="0"/>
                  </a:lnTo>
                  <a:cubicBezTo>
                    <a:pt x="596424" y="0"/>
                    <a:pt x="607639" y="17780"/>
                    <a:pt x="607639" y="39561"/>
                  </a:cubicBezTo>
                  <a:cubicBezTo>
                    <a:pt x="607639" y="61431"/>
                    <a:pt x="596424" y="79033"/>
                    <a:pt x="574618" y="79033"/>
                  </a:cubicBezTo>
                  <a:lnTo>
                    <a:pt x="39607" y="79033"/>
                  </a:lnTo>
                  <a:cubicBezTo>
                    <a:pt x="17801" y="79033"/>
                    <a:pt x="0" y="61431"/>
                    <a:pt x="0" y="39561"/>
                  </a:cubicBezTo>
                  <a:cubicBezTo>
                    <a:pt x="0" y="17780"/>
                    <a:pt x="17801" y="0"/>
                    <a:pt x="396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50559D8-64E1-FF9A-527A-C56F3CF8C98A}"/>
              </a:ext>
            </a:extLst>
          </p:cNvPr>
          <p:cNvGrpSpPr/>
          <p:nvPr/>
        </p:nvGrpSpPr>
        <p:grpSpPr>
          <a:xfrm>
            <a:off x="3133063" y="3226817"/>
            <a:ext cx="698219" cy="698219"/>
            <a:chOff x="3133063" y="3468117"/>
            <a:chExt cx="698219" cy="698219"/>
          </a:xfrm>
        </p:grpSpPr>
        <p:sp>
          <p:nvSpPr>
            <p:cNvPr id="23" name="小圆2">
              <a:extLst>
                <a:ext uri="{FF2B5EF4-FFF2-40B4-BE49-F238E27FC236}">
                  <a16:creationId xmlns:a16="http://schemas.microsoft.com/office/drawing/2014/main" id="{0525D919-5CD2-B830-CE6F-8BBA7705F0CD}"/>
                </a:ext>
              </a:extLst>
            </p:cNvPr>
            <p:cNvSpPr/>
            <p:nvPr/>
          </p:nvSpPr>
          <p:spPr>
            <a:xfrm>
              <a:off x="3133063" y="3468117"/>
              <a:ext cx="698219" cy="698219"/>
            </a:xfrm>
            <a:prstGeom prst="ellipse">
              <a:avLst/>
            </a:prstGeom>
            <a:solidFill>
              <a:srgbClr val="525253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24" name="biological-molecule_71293">
              <a:extLst>
                <a:ext uri="{FF2B5EF4-FFF2-40B4-BE49-F238E27FC236}">
                  <a16:creationId xmlns:a16="http://schemas.microsoft.com/office/drawing/2014/main" id="{9505C866-B602-FB8F-959B-4E5491246BBB}"/>
                </a:ext>
              </a:extLst>
            </p:cNvPr>
            <p:cNvSpPr/>
            <p:nvPr/>
          </p:nvSpPr>
          <p:spPr>
            <a:xfrm>
              <a:off x="3294181" y="3633833"/>
              <a:ext cx="375983" cy="366786"/>
            </a:xfrm>
            <a:custGeom>
              <a:avLst/>
              <a:gdLst>
                <a:gd name="connsiteX0" fmla="*/ 305793 w 608697"/>
                <a:gd name="connsiteY0" fmla="*/ 274217 h 593808"/>
                <a:gd name="connsiteX1" fmla="*/ 307733 w 608697"/>
                <a:gd name="connsiteY1" fmla="*/ 275334 h 593808"/>
                <a:gd name="connsiteX2" fmla="*/ 417390 w 608697"/>
                <a:gd name="connsiteY2" fmla="*/ 338493 h 593808"/>
                <a:gd name="connsiteX3" fmla="*/ 417465 w 608697"/>
                <a:gd name="connsiteY3" fmla="*/ 467119 h 593808"/>
                <a:gd name="connsiteX4" fmla="*/ 324965 w 608697"/>
                <a:gd name="connsiteY4" fmla="*/ 520520 h 593808"/>
                <a:gd name="connsiteX5" fmla="*/ 324965 w 608697"/>
                <a:gd name="connsiteY5" fmla="*/ 593808 h 593808"/>
                <a:gd name="connsiteX6" fmla="*/ 286696 w 608697"/>
                <a:gd name="connsiteY6" fmla="*/ 593808 h 593808"/>
                <a:gd name="connsiteX7" fmla="*/ 286696 w 608697"/>
                <a:gd name="connsiteY7" fmla="*/ 520520 h 593808"/>
                <a:gd name="connsiteX8" fmla="*/ 194271 w 608697"/>
                <a:gd name="connsiteY8" fmla="*/ 467268 h 593808"/>
                <a:gd name="connsiteX9" fmla="*/ 194196 w 608697"/>
                <a:gd name="connsiteY9" fmla="*/ 340876 h 593808"/>
                <a:gd name="connsiteX10" fmla="*/ 194196 w 608697"/>
                <a:gd name="connsiteY10" fmla="*/ 338642 h 593808"/>
                <a:gd name="connsiteX11" fmla="*/ 430195 w 608697"/>
                <a:gd name="connsiteY11" fmla="*/ 60827 h 593808"/>
                <a:gd name="connsiteX12" fmla="*/ 521796 w 608697"/>
                <a:gd name="connsiteY12" fmla="*/ 113638 h 593808"/>
                <a:gd name="connsiteX13" fmla="*/ 589526 w 608697"/>
                <a:gd name="connsiteY13" fmla="*/ 74458 h 593808"/>
                <a:gd name="connsiteX14" fmla="*/ 608697 w 608697"/>
                <a:gd name="connsiteY14" fmla="*/ 107530 h 593808"/>
                <a:gd name="connsiteX15" fmla="*/ 541787 w 608697"/>
                <a:gd name="connsiteY15" fmla="*/ 146263 h 593808"/>
                <a:gd name="connsiteX16" fmla="*/ 541861 w 608697"/>
                <a:gd name="connsiteY16" fmla="*/ 253822 h 593808"/>
                <a:gd name="connsiteX17" fmla="*/ 430344 w 608697"/>
                <a:gd name="connsiteY17" fmla="*/ 318179 h 593808"/>
                <a:gd name="connsiteX18" fmla="*/ 318678 w 608697"/>
                <a:gd name="connsiteY18" fmla="*/ 253971 h 593808"/>
                <a:gd name="connsiteX19" fmla="*/ 318603 w 608697"/>
                <a:gd name="connsiteY19" fmla="*/ 125258 h 593808"/>
                <a:gd name="connsiteX20" fmla="*/ 160673 w 608697"/>
                <a:gd name="connsiteY20" fmla="*/ 0 h 593808"/>
                <a:gd name="connsiteX21" fmla="*/ 198940 w 608697"/>
                <a:gd name="connsiteY21" fmla="*/ 0 h 593808"/>
                <a:gd name="connsiteX22" fmla="*/ 198940 w 608697"/>
                <a:gd name="connsiteY22" fmla="*/ 40974 h 593808"/>
                <a:gd name="connsiteX23" fmla="*/ 198940 w 608697"/>
                <a:gd name="connsiteY23" fmla="*/ 56469 h 593808"/>
                <a:gd name="connsiteX24" fmla="*/ 198940 w 608697"/>
                <a:gd name="connsiteY24" fmla="*/ 71890 h 593808"/>
                <a:gd name="connsiteX25" fmla="*/ 291360 w 608697"/>
                <a:gd name="connsiteY25" fmla="*/ 125081 h 593808"/>
                <a:gd name="connsiteX26" fmla="*/ 291435 w 608697"/>
                <a:gd name="connsiteY26" fmla="*/ 253813 h 593808"/>
                <a:gd name="connsiteX27" fmla="*/ 179918 w 608697"/>
                <a:gd name="connsiteY27" fmla="*/ 318179 h 593808"/>
                <a:gd name="connsiteX28" fmla="*/ 87572 w 608697"/>
                <a:gd name="connsiteY28" fmla="*/ 265062 h 593808"/>
                <a:gd name="connsiteX29" fmla="*/ 74220 w 608697"/>
                <a:gd name="connsiteY29" fmla="*/ 272810 h 593808"/>
                <a:gd name="connsiteX30" fmla="*/ 60793 w 608697"/>
                <a:gd name="connsiteY30" fmla="*/ 280483 h 593808"/>
                <a:gd name="connsiteX31" fmla="*/ 19170 w 608697"/>
                <a:gd name="connsiteY31" fmla="*/ 304620 h 593808"/>
                <a:gd name="connsiteX32" fmla="*/ 0 w 608697"/>
                <a:gd name="connsiteY32" fmla="*/ 271544 h 593808"/>
                <a:gd name="connsiteX33" fmla="*/ 41474 w 608697"/>
                <a:gd name="connsiteY33" fmla="*/ 247555 h 593808"/>
                <a:gd name="connsiteX34" fmla="*/ 54900 w 608697"/>
                <a:gd name="connsiteY34" fmla="*/ 239808 h 593808"/>
                <a:gd name="connsiteX35" fmla="*/ 68253 w 608697"/>
                <a:gd name="connsiteY35" fmla="*/ 232060 h 593808"/>
                <a:gd name="connsiteX36" fmla="*/ 68178 w 608697"/>
                <a:gd name="connsiteY36" fmla="*/ 125230 h 593808"/>
                <a:gd name="connsiteX37" fmla="*/ 160673 w 608697"/>
                <a:gd name="connsiteY37" fmla="*/ 71816 h 593808"/>
                <a:gd name="connsiteX38" fmla="*/ 160673 w 608697"/>
                <a:gd name="connsiteY38" fmla="*/ 56395 h 593808"/>
                <a:gd name="connsiteX39" fmla="*/ 160673 w 608697"/>
                <a:gd name="connsiteY39" fmla="*/ 40899 h 59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697" h="593808">
                  <a:moveTo>
                    <a:pt x="305793" y="274217"/>
                  </a:moveTo>
                  <a:lnTo>
                    <a:pt x="307733" y="275334"/>
                  </a:lnTo>
                  <a:lnTo>
                    <a:pt x="417390" y="338493"/>
                  </a:lnTo>
                  <a:lnTo>
                    <a:pt x="417465" y="467119"/>
                  </a:lnTo>
                  <a:lnTo>
                    <a:pt x="324965" y="520520"/>
                  </a:lnTo>
                  <a:lnTo>
                    <a:pt x="324965" y="593808"/>
                  </a:lnTo>
                  <a:lnTo>
                    <a:pt x="286696" y="593808"/>
                  </a:lnTo>
                  <a:lnTo>
                    <a:pt x="286696" y="520520"/>
                  </a:lnTo>
                  <a:lnTo>
                    <a:pt x="194271" y="467268"/>
                  </a:lnTo>
                  <a:lnTo>
                    <a:pt x="194196" y="340876"/>
                  </a:lnTo>
                  <a:lnTo>
                    <a:pt x="194196" y="338642"/>
                  </a:lnTo>
                  <a:close/>
                  <a:moveTo>
                    <a:pt x="430195" y="60827"/>
                  </a:moveTo>
                  <a:lnTo>
                    <a:pt x="521796" y="113638"/>
                  </a:lnTo>
                  <a:lnTo>
                    <a:pt x="589526" y="74458"/>
                  </a:lnTo>
                  <a:lnTo>
                    <a:pt x="608697" y="107530"/>
                  </a:lnTo>
                  <a:lnTo>
                    <a:pt x="541787" y="146263"/>
                  </a:lnTo>
                  <a:lnTo>
                    <a:pt x="541861" y="253822"/>
                  </a:lnTo>
                  <a:lnTo>
                    <a:pt x="430344" y="318179"/>
                  </a:lnTo>
                  <a:lnTo>
                    <a:pt x="318678" y="253971"/>
                  </a:lnTo>
                  <a:lnTo>
                    <a:pt x="318603" y="125258"/>
                  </a:lnTo>
                  <a:close/>
                  <a:moveTo>
                    <a:pt x="160673" y="0"/>
                  </a:moveTo>
                  <a:lnTo>
                    <a:pt x="198940" y="0"/>
                  </a:lnTo>
                  <a:lnTo>
                    <a:pt x="198940" y="40974"/>
                  </a:lnTo>
                  <a:lnTo>
                    <a:pt x="198940" y="56469"/>
                  </a:lnTo>
                  <a:lnTo>
                    <a:pt x="198940" y="71890"/>
                  </a:lnTo>
                  <a:lnTo>
                    <a:pt x="291360" y="125081"/>
                  </a:lnTo>
                  <a:lnTo>
                    <a:pt x="291435" y="253813"/>
                  </a:lnTo>
                  <a:lnTo>
                    <a:pt x="179918" y="318179"/>
                  </a:lnTo>
                  <a:lnTo>
                    <a:pt x="87572" y="265062"/>
                  </a:lnTo>
                  <a:lnTo>
                    <a:pt x="74220" y="272810"/>
                  </a:lnTo>
                  <a:lnTo>
                    <a:pt x="60793" y="280483"/>
                  </a:lnTo>
                  <a:lnTo>
                    <a:pt x="19170" y="304620"/>
                  </a:lnTo>
                  <a:lnTo>
                    <a:pt x="0" y="271544"/>
                  </a:lnTo>
                  <a:lnTo>
                    <a:pt x="41474" y="247555"/>
                  </a:lnTo>
                  <a:lnTo>
                    <a:pt x="54900" y="239808"/>
                  </a:lnTo>
                  <a:lnTo>
                    <a:pt x="68253" y="232060"/>
                  </a:lnTo>
                  <a:lnTo>
                    <a:pt x="68178" y="125230"/>
                  </a:lnTo>
                  <a:lnTo>
                    <a:pt x="160673" y="71816"/>
                  </a:lnTo>
                  <a:lnTo>
                    <a:pt x="160673" y="56395"/>
                  </a:lnTo>
                  <a:lnTo>
                    <a:pt x="160673" y="408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7663A56-DFC1-C1AB-4615-8A1867A2C7AF}"/>
              </a:ext>
            </a:extLst>
          </p:cNvPr>
          <p:cNvGrpSpPr/>
          <p:nvPr/>
        </p:nvGrpSpPr>
        <p:grpSpPr>
          <a:xfrm>
            <a:off x="4027437" y="4798412"/>
            <a:ext cx="698219" cy="698219"/>
            <a:chOff x="4027437" y="5039712"/>
            <a:chExt cx="698219" cy="698219"/>
          </a:xfrm>
        </p:grpSpPr>
        <p:sp>
          <p:nvSpPr>
            <p:cNvPr id="26" name="小圆3">
              <a:extLst>
                <a:ext uri="{FF2B5EF4-FFF2-40B4-BE49-F238E27FC236}">
                  <a16:creationId xmlns:a16="http://schemas.microsoft.com/office/drawing/2014/main" id="{A19C9E6D-3615-6B20-1CFE-EE0F7CD6B1F1}"/>
                </a:ext>
              </a:extLst>
            </p:cNvPr>
            <p:cNvSpPr/>
            <p:nvPr/>
          </p:nvSpPr>
          <p:spPr>
            <a:xfrm>
              <a:off x="4027437" y="5039712"/>
              <a:ext cx="698219" cy="698219"/>
            </a:xfrm>
            <a:prstGeom prst="ellipse">
              <a:avLst/>
            </a:prstGeom>
            <a:solidFill>
              <a:srgbClr val="1D42E1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27" name="paint-roller-shape-of-the-tool_56759" descr="D:\51PPT模板网\51pptmoban.com\图片.jpg">
              <a:extLst>
                <a:ext uri="{FF2B5EF4-FFF2-40B4-BE49-F238E27FC236}">
                  <a16:creationId xmlns:a16="http://schemas.microsoft.com/office/drawing/2014/main" id="{FFAF2F88-867F-70A4-9154-B515C5E4A44C}"/>
                </a:ext>
              </a:extLst>
            </p:cNvPr>
            <p:cNvSpPr/>
            <p:nvPr/>
          </p:nvSpPr>
          <p:spPr>
            <a:xfrm>
              <a:off x="4188555" y="5209255"/>
              <a:ext cx="375983" cy="359133"/>
            </a:xfrm>
            <a:custGeom>
              <a:avLst/>
              <a:gdLst>
                <a:gd name="connsiteX0" fmla="*/ 320658 w 609332"/>
                <a:gd name="connsiteY0" fmla="*/ 366164 h 582024"/>
                <a:gd name="connsiteX1" fmla="*/ 321119 w 609332"/>
                <a:gd name="connsiteY1" fmla="*/ 366164 h 582024"/>
                <a:gd name="connsiteX2" fmla="*/ 369341 w 609332"/>
                <a:gd name="connsiteY2" fmla="*/ 366164 h 582024"/>
                <a:gd name="connsiteX3" fmla="*/ 369802 w 609332"/>
                <a:gd name="connsiteY3" fmla="*/ 366164 h 582024"/>
                <a:gd name="connsiteX4" fmla="*/ 406315 w 609332"/>
                <a:gd name="connsiteY4" fmla="*/ 402985 h 582024"/>
                <a:gd name="connsiteX5" fmla="*/ 406315 w 609332"/>
                <a:gd name="connsiteY5" fmla="*/ 545204 h 582024"/>
                <a:gd name="connsiteX6" fmla="*/ 369433 w 609332"/>
                <a:gd name="connsiteY6" fmla="*/ 582024 h 582024"/>
                <a:gd name="connsiteX7" fmla="*/ 321119 w 609332"/>
                <a:gd name="connsiteY7" fmla="*/ 582024 h 582024"/>
                <a:gd name="connsiteX8" fmla="*/ 284237 w 609332"/>
                <a:gd name="connsiteY8" fmla="*/ 545204 h 582024"/>
                <a:gd name="connsiteX9" fmla="*/ 284237 w 609332"/>
                <a:gd name="connsiteY9" fmla="*/ 402985 h 582024"/>
                <a:gd name="connsiteX10" fmla="*/ 320658 w 609332"/>
                <a:gd name="connsiteY10" fmla="*/ 366164 h 582024"/>
                <a:gd name="connsiteX11" fmla="*/ 61946 w 609332"/>
                <a:gd name="connsiteY11" fmla="*/ 92794 h 582024"/>
                <a:gd name="connsiteX12" fmla="*/ 68768 w 609332"/>
                <a:gd name="connsiteY12" fmla="*/ 92794 h 582024"/>
                <a:gd name="connsiteX13" fmla="*/ 68768 w 609332"/>
                <a:gd name="connsiteY13" fmla="*/ 141852 h 582024"/>
                <a:gd name="connsiteX14" fmla="*/ 61946 w 609332"/>
                <a:gd name="connsiteY14" fmla="*/ 141852 h 582024"/>
                <a:gd name="connsiteX15" fmla="*/ 49179 w 609332"/>
                <a:gd name="connsiteY15" fmla="*/ 154645 h 582024"/>
                <a:gd name="connsiteX16" fmla="*/ 49179 w 609332"/>
                <a:gd name="connsiteY16" fmla="*/ 256811 h 582024"/>
                <a:gd name="connsiteX17" fmla="*/ 61946 w 609332"/>
                <a:gd name="connsiteY17" fmla="*/ 269558 h 582024"/>
                <a:gd name="connsiteX18" fmla="*/ 307887 w 609332"/>
                <a:gd name="connsiteY18" fmla="*/ 269558 h 582024"/>
                <a:gd name="connsiteX19" fmla="*/ 369833 w 609332"/>
                <a:gd name="connsiteY19" fmla="*/ 331410 h 582024"/>
                <a:gd name="connsiteX20" fmla="*/ 369833 w 609332"/>
                <a:gd name="connsiteY20" fmla="*/ 347747 h 582024"/>
                <a:gd name="connsiteX21" fmla="*/ 369418 w 609332"/>
                <a:gd name="connsiteY21" fmla="*/ 347747 h 582024"/>
                <a:gd name="connsiteX22" fmla="*/ 321115 w 609332"/>
                <a:gd name="connsiteY22" fmla="*/ 347747 h 582024"/>
                <a:gd name="connsiteX23" fmla="*/ 320654 w 609332"/>
                <a:gd name="connsiteY23" fmla="*/ 347747 h 582024"/>
                <a:gd name="connsiteX24" fmla="*/ 320654 w 609332"/>
                <a:gd name="connsiteY24" fmla="*/ 331410 h 582024"/>
                <a:gd name="connsiteX25" fmla="*/ 307887 w 609332"/>
                <a:gd name="connsiteY25" fmla="*/ 318662 h 582024"/>
                <a:gd name="connsiteX26" fmla="*/ 61946 w 609332"/>
                <a:gd name="connsiteY26" fmla="*/ 318662 h 582024"/>
                <a:gd name="connsiteX27" fmla="*/ 0 w 609332"/>
                <a:gd name="connsiteY27" fmla="*/ 256811 h 582024"/>
                <a:gd name="connsiteX28" fmla="*/ 0 w 609332"/>
                <a:gd name="connsiteY28" fmla="*/ 154645 h 582024"/>
                <a:gd name="connsiteX29" fmla="*/ 61946 w 609332"/>
                <a:gd name="connsiteY29" fmla="*/ 92794 h 582024"/>
                <a:gd name="connsiteX30" fmla="*/ 142510 w 609332"/>
                <a:gd name="connsiteY30" fmla="*/ 0 h 582024"/>
                <a:gd name="connsiteX31" fmla="*/ 572458 w 609332"/>
                <a:gd name="connsiteY31" fmla="*/ 0 h 582024"/>
                <a:gd name="connsiteX32" fmla="*/ 609332 w 609332"/>
                <a:gd name="connsiteY32" fmla="*/ 36817 h 582024"/>
                <a:gd name="connsiteX33" fmla="*/ 609332 w 609332"/>
                <a:gd name="connsiteY33" fmla="*/ 163377 h 582024"/>
                <a:gd name="connsiteX34" fmla="*/ 572458 w 609332"/>
                <a:gd name="connsiteY34" fmla="*/ 200194 h 582024"/>
                <a:gd name="connsiteX35" fmla="*/ 142510 w 609332"/>
                <a:gd name="connsiteY35" fmla="*/ 200194 h 582024"/>
                <a:gd name="connsiteX36" fmla="*/ 105636 w 609332"/>
                <a:gd name="connsiteY36" fmla="*/ 163377 h 582024"/>
                <a:gd name="connsiteX37" fmla="*/ 105636 w 609332"/>
                <a:gd name="connsiteY37" fmla="*/ 36817 h 582024"/>
                <a:gd name="connsiteX38" fmla="*/ 142510 w 609332"/>
                <a:gd name="connsiteY38" fmla="*/ 0 h 58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9332" h="582024">
                  <a:moveTo>
                    <a:pt x="320658" y="366164"/>
                  </a:moveTo>
                  <a:lnTo>
                    <a:pt x="321119" y="366164"/>
                  </a:lnTo>
                  <a:lnTo>
                    <a:pt x="369341" y="366164"/>
                  </a:lnTo>
                  <a:lnTo>
                    <a:pt x="369802" y="366164"/>
                  </a:lnTo>
                  <a:cubicBezTo>
                    <a:pt x="389995" y="366394"/>
                    <a:pt x="406223" y="382779"/>
                    <a:pt x="406315" y="402985"/>
                  </a:cubicBezTo>
                  <a:lnTo>
                    <a:pt x="406315" y="545204"/>
                  </a:lnTo>
                  <a:cubicBezTo>
                    <a:pt x="406315" y="565547"/>
                    <a:pt x="389764" y="582024"/>
                    <a:pt x="369433" y="582024"/>
                  </a:cubicBezTo>
                  <a:lnTo>
                    <a:pt x="321119" y="582024"/>
                  </a:lnTo>
                  <a:cubicBezTo>
                    <a:pt x="300742" y="582024"/>
                    <a:pt x="284237" y="565547"/>
                    <a:pt x="284237" y="545204"/>
                  </a:cubicBezTo>
                  <a:lnTo>
                    <a:pt x="284237" y="402985"/>
                  </a:lnTo>
                  <a:cubicBezTo>
                    <a:pt x="284237" y="382779"/>
                    <a:pt x="300511" y="366394"/>
                    <a:pt x="320658" y="366164"/>
                  </a:cubicBezTo>
                  <a:close/>
                  <a:moveTo>
                    <a:pt x="61946" y="92794"/>
                  </a:moveTo>
                  <a:lnTo>
                    <a:pt x="68768" y="92794"/>
                  </a:lnTo>
                  <a:lnTo>
                    <a:pt x="68768" y="141852"/>
                  </a:lnTo>
                  <a:lnTo>
                    <a:pt x="61946" y="141852"/>
                  </a:lnTo>
                  <a:cubicBezTo>
                    <a:pt x="54894" y="141852"/>
                    <a:pt x="49179" y="147558"/>
                    <a:pt x="49179" y="154645"/>
                  </a:cubicBezTo>
                  <a:lnTo>
                    <a:pt x="49179" y="256811"/>
                  </a:lnTo>
                  <a:cubicBezTo>
                    <a:pt x="49179" y="263852"/>
                    <a:pt x="54894" y="269558"/>
                    <a:pt x="61946" y="269558"/>
                  </a:cubicBezTo>
                  <a:lnTo>
                    <a:pt x="307887" y="269558"/>
                  </a:lnTo>
                  <a:cubicBezTo>
                    <a:pt x="342040" y="269558"/>
                    <a:pt x="369833" y="297309"/>
                    <a:pt x="369833" y="331410"/>
                  </a:cubicBezTo>
                  <a:lnTo>
                    <a:pt x="369833" y="347747"/>
                  </a:lnTo>
                  <a:lnTo>
                    <a:pt x="369418" y="347747"/>
                  </a:lnTo>
                  <a:lnTo>
                    <a:pt x="321115" y="347747"/>
                  </a:lnTo>
                  <a:lnTo>
                    <a:pt x="320654" y="347747"/>
                  </a:lnTo>
                  <a:lnTo>
                    <a:pt x="320654" y="331410"/>
                  </a:lnTo>
                  <a:cubicBezTo>
                    <a:pt x="320654" y="324369"/>
                    <a:pt x="314939" y="318662"/>
                    <a:pt x="307887" y="318662"/>
                  </a:cubicBezTo>
                  <a:lnTo>
                    <a:pt x="61946" y="318662"/>
                  </a:lnTo>
                  <a:cubicBezTo>
                    <a:pt x="27793" y="318662"/>
                    <a:pt x="0" y="290912"/>
                    <a:pt x="0" y="256811"/>
                  </a:cubicBezTo>
                  <a:lnTo>
                    <a:pt x="0" y="154645"/>
                  </a:lnTo>
                  <a:cubicBezTo>
                    <a:pt x="0" y="120498"/>
                    <a:pt x="27793" y="92794"/>
                    <a:pt x="61946" y="92794"/>
                  </a:cubicBezTo>
                  <a:close/>
                  <a:moveTo>
                    <a:pt x="142510" y="0"/>
                  </a:moveTo>
                  <a:lnTo>
                    <a:pt x="572458" y="0"/>
                  </a:lnTo>
                  <a:cubicBezTo>
                    <a:pt x="592785" y="0"/>
                    <a:pt x="609332" y="16430"/>
                    <a:pt x="609332" y="36817"/>
                  </a:cubicBezTo>
                  <a:lnTo>
                    <a:pt x="609332" y="163377"/>
                  </a:lnTo>
                  <a:cubicBezTo>
                    <a:pt x="609332" y="183718"/>
                    <a:pt x="592785" y="200194"/>
                    <a:pt x="572458" y="200194"/>
                  </a:cubicBezTo>
                  <a:lnTo>
                    <a:pt x="142510" y="200194"/>
                  </a:lnTo>
                  <a:cubicBezTo>
                    <a:pt x="122183" y="200194"/>
                    <a:pt x="105636" y="183718"/>
                    <a:pt x="105636" y="163377"/>
                  </a:cubicBezTo>
                  <a:lnTo>
                    <a:pt x="105636" y="36817"/>
                  </a:lnTo>
                  <a:cubicBezTo>
                    <a:pt x="105636" y="16476"/>
                    <a:pt x="122183" y="0"/>
                    <a:pt x="1425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3ECC602-319F-ECE6-3228-46C4BE9EF40F}"/>
              </a:ext>
            </a:extLst>
          </p:cNvPr>
          <p:cNvGrpSpPr/>
          <p:nvPr/>
        </p:nvGrpSpPr>
        <p:grpSpPr>
          <a:xfrm>
            <a:off x="7369395" y="1655222"/>
            <a:ext cx="698219" cy="698219"/>
            <a:chOff x="7369395" y="1896522"/>
            <a:chExt cx="698219" cy="698219"/>
          </a:xfrm>
        </p:grpSpPr>
        <p:sp>
          <p:nvSpPr>
            <p:cNvPr id="29" name="小圆4">
              <a:extLst>
                <a:ext uri="{FF2B5EF4-FFF2-40B4-BE49-F238E27FC236}">
                  <a16:creationId xmlns:a16="http://schemas.microsoft.com/office/drawing/2014/main" id="{B2120D69-D095-55E7-2851-0FCEA279473F}"/>
                </a:ext>
              </a:extLst>
            </p:cNvPr>
            <p:cNvSpPr/>
            <p:nvPr/>
          </p:nvSpPr>
          <p:spPr>
            <a:xfrm flipH="1">
              <a:off x="7369395" y="1896522"/>
              <a:ext cx="698219" cy="698219"/>
            </a:xfrm>
            <a:prstGeom prst="ellipse">
              <a:avLst/>
            </a:prstGeom>
            <a:solidFill>
              <a:srgbClr val="1D42E1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30" name="horse-black-head-silhouette-of-a-chess-piece_36189" descr="D:\51PPT模板网\51pptmoban.com\图片.jpg">
              <a:extLst>
                <a:ext uri="{FF2B5EF4-FFF2-40B4-BE49-F238E27FC236}">
                  <a16:creationId xmlns:a16="http://schemas.microsoft.com/office/drawing/2014/main" id="{B5BD9E0F-A791-6B32-279E-5A8CBB46EDA3}"/>
                </a:ext>
              </a:extLst>
            </p:cNvPr>
            <p:cNvSpPr/>
            <p:nvPr/>
          </p:nvSpPr>
          <p:spPr>
            <a:xfrm>
              <a:off x="7610022" y="2065730"/>
              <a:ext cx="216964" cy="359802"/>
            </a:xfrm>
            <a:custGeom>
              <a:avLst/>
              <a:gdLst>
                <a:gd name="connsiteX0" fmla="*/ 73159 w 338811"/>
                <a:gd name="connsiteY0" fmla="*/ 477264 h 561866"/>
                <a:gd name="connsiteX1" fmla="*/ 312953 w 338811"/>
                <a:gd name="connsiteY1" fmla="*/ 477264 h 561866"/>
                <a:gd name="connsiteX2" fmla="*/ 321568 w 338811"/>
                <a:gd name="connsiteY2" fmla="*/ 485868 h 561866"/>
                <a:gd name="connsiteX3" fmla="*/ 321568 w 338811"/>
                <a:gd name="connsiteY3" fmla="*/ 553263 h 561866"/>
                <a:gd name="connsiteX4" fmla="*/ 312953 w 338811"/>
                <a:gd name="connsiteY4" fmla="*/ 561866 h 561866"/>
                <a:gd name="connsiteX5" fmla="*/ 73159 w 338811"/>
                <a:gd name="connsiteY5" fmla="*/ 561866 h 561866"/>
                <a:gd name="connsiteX6" fmla="*/ 64544 w 338811"/>
                <a:gd name="connsiteY6" fmla="*/ 553263 h 561866"/>
                <a:gd name="connsiteX7" fmla="*/ 64544 w 338811"/>
                <a:gd name="connsiteY7" fmla="*/ 485868 h 561866"/>
                <a:gd name="connsiteX8" fmla="*/ 73159 w 338811"/>
                <a:gd name="connsiteY8" fmla="*/ 477264 h 561866"/>
                <a:gd name="connsiteX9" fmla="*/ 169405 w 338811"/>
                <a:gd name="connsiteY9" fmla="*/ 0 h 561866"/>
                <a:gd name="connsiteX10" fmla="*/ 208168 w 338811"/>
                <a:gd name="connsiteY10" fmla="*/ 47306 h 561866"/>
                <a:gd name="connsiteX11" fmla="*/ 320148 w 338811"/>
                <a:gd name="connsiteY11" fmla="*/ 137617 h 561866"/>
                <a:gd name="connsiteX12" fmla="*/ 338811 w 338811"/>
                <a:gd name="connsiteY12" fmla="*/ 222194 h 561866"/>
                <a:gd name="connsiteX13" fmla="*/ 327326 w 338811"/>
                <a:gd name="connsiteY13" fmla="*/ 303904 h 561866"/>
                <a:gd name="connsiteX14" fmla="*/ 294306 w 338811"/>
                <a:gd name="connsiteY14" fmla="*/ 417151 h 561866"/>
                <a:gd name="connsiteX15" fmla="*/ 301484 w 338811"/>
                <a:gd name="connsiteY15" fmla="*/ 468758 h 561866"/>
                <a:gd name="connsiteX16" fmla="*/ 89009 w 338811"/>
                <a:gd name="connsiteY16" fmla="*/ 468758 h 561866"/>
                <a:gd name="connsiteX17" fmla="*/ 104802 w 338811"/>
                <a:gd name="connsiteY17" fmla="*/ 338308 h 561866"/>
                <a:gd name="connsiteX18" fmla="*/ 192376 w 338811"/>
                <a:gd name="connsiteY18" fmla="*/ 232228 h 561866"/>
                <a:gd name="connsiteX19" fmla="*/ 119158 w 338811"/>
                <a:gd name="connsiteY19" fmla="*/ 226494 h 561866"/>
                <a:gd name="connsiteX20" fmla="*/ 89009 w 338811"/>
                <a:gd name="connsiteY20" fmla="*/ 236529 h 561866"/>
                <a:gd name="connsiteX21" fmla="*/ 51683 w 338811"/>
                <a:gd name="connsiteY21" fmla="*/ 256598 h 561866"/>
                <a:gd name="connsiteX22" fmla="*/ 28712 w 338811"/>
                <a:gd name="connsiteY22" fmla="*/ 250864 h 561866"/>
                <a:gd name="connsiteX23" fmla="*/ 17227 w 338811"/>
                <a:gd name="connsiteY23" fmla="*/ 247997 h 561866"/>
                <a:gd name="connsiteX24" fmla="*/ 2871 w 338811"/>
                <a:gd name="connsiteY24" fmla="*/ 230795 h 561866"/>
                <a:gd name="connsiteX25" fmla="*/ 1435 w 338811"/>
                <a:gd name="connsiteY25" fmla="*/ 212159 h 561866"/>
                <a:gd name="connsiteX26" fmla="*/ 2871 w 338811"/>
                <a:gd name="connsiteY26" fmla="*/ 196391 h 561866"/>
                <a:gd name="connsiteX27" fmla="*/ 4307 w 338811"/>
                <a:gd name="connsiteY27" fmla="*/ 184923 h 561866"/>
                <a:gd name="connsiteX28" fmla="*/ 89009 w 338811"/>
                <a:gd name="connsiteY28" fmla="*/ 108947 h 561866"/>
                <a:gd name="connsiteX29" fmla="*/ 96188 w 338811"/>
                <a:gd name="connsiteY29" fmla="*/ 94611 h 561866"/>
                <a:gd name="connsiteX30" fmla="*/ 143564 w 338811"/>
                <a:gd name="connsiteY30" fmla="*/ 74542 h 561866"/>
                <a:gd name="connsiteX31" fmla="*/ 137821 w 338811"/>
                <a:gd name="connsiteY31" fmla="*/ 55907 h 561866"/>
                <a:gd name="connsiteX32" fmla="*/ 169405 w 338811"/>
                <a:gd name="connsiteY32" fmla="*/ 47306 h 561866"/>
                <a:gd name="connsiteX33" fmla="*/ 169405 w 338811"/>
                <a:gd name="connsiteY33" fmla="*/ 0 h 561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8811" h="561866">
                  <a:moveTo>
                    <a:pt x="73159" y="477264"/>
                  </a:moveTo>
                  <a:lnTo>
                    <a:pt x="312953" y="477264"/>
                  </a:lnTo>
                  <a:cubicBezTo>
                    <a:pt x="317260" y="477264"/>
                    <a:pt x="321568" y="480132"/>
                    <a:pt x="321568" y="485868"/>
                  </a:cubicBezTo>
                  <a:lnTo>
                    <a:pt x="321568" y="553263"/>
                  </a:lnTo>
                  <a:cubicBezTo>
                    <a:pt x="321568" y="558998"/>
                    <a:pt x="317260" y="561866"/>
                    <a:pt x="312953" y="561866"/>
                  </a:cubicBezTo>
                  <a:lnTo>
                    <a:pt x="73159" y="561866"/>
                  </a:lnTo>
                  <a:cubicBezTo>
                    <a:pt x="68852" y="561866"/>
                    <a:pt x="64544" y="558998"/>
                    <a:pt x="64544" y="553263"/>
                  </a:cubicBezTo>
                  <a:lnTo>
                    <a:pt x="64544" y="485868"/>
                  </a:lnTo>
                  <a:cubicBezTo>
                    <a:pt x="64544" y="480132"/>
                    <a:pt x="68852" y="477264"/>
                    <a:pt x="73159" y="477264"/>
                  </a:cubicBezTo>
                  <a:close/>
                  <a:moveTo>
                    <a:pt x="169405" y="0"/>
                  </a:moveTo>
                  <a:cubicBezTo>
                    <a:pt x="169405" y="0"/>
                    <a:pt x="203861" y="25803"/>
                    <a:pt x="208168" y="47306"/>
                  </a:cubicBezTo>
                  <a:cubicBezTo>
                    <a:pt x="246930" y="53040"/>
                    <a:pt x="304356" y="91744"/>
                    <a:pt x="320148" y="137617"/>
                  </a:cubicBezTo>
                  <a:cubicBezTo>
                    <a:pt x="337375" y="184923"/>
                    <a:pt x="338811" y="222194"/>
                    <a:pt x="338811" y="222194"/>
                  </a:cubicBezTo>
                  <a:cubicBezTo>
                    <a:pt x="338811" y="222194"/>
                    <a:pt x="338811" y="282401"/>
                    <a:pt x="327326" y="303904"/>
                  </a:cubicBezTo>
                  <a:cubicBezTo>
                    <a:pt x="315841" y="325407"/>
                    <a:pt x="294306" y="417151"/>
                    <a:pt x="294306" y="417151"/>
                  </a:cubicBezTo>
                  <a:cubicBezTo>
                    <a:pt x="294306" y="417151"/>
                    <a:pt x="289999" y="455856"/>
                    <a:pt x="301484" y="468758"/>
                  </a:cubicBezTo>
                  <a:lnTo>
                    <a:pt x="89009" y="468758"/>
                  </a:lnTo>
                  <a:cubicBezTo>
                    <a:pt x="89009" y="468758"/>
                    <a:pt x="51683" y="415718"/>
                    <a:pt x="104802" y="338308"/>
                  </a:cubicBezTo>
                  <a:cubicBezTo>
                    <a:pt x="156485" y="260899"/>
                    <a:pt x="192376" y="232228"/>
                    <a:pt x="192376" y="232228"/>
                  </a:cubicBezTo>
                  <a:cubicBezTo>
                    <a:pt x="192376" y="232228"/>
                    <a:pt x="162227" y="249431"/>
                    <a:pt x="119158" y="226494"/>
                  </a:cubicBezTo>
                  <a:cubicBezTo>
                    <a:pt x="97623" y="222194"/>
                    <a:pt x="89009" y="236529"/>
                    <a:pt x="89009" y="236529"/>
                  </a:cubicBezTo>
                  <a:cubicBezTo>
                    <a:pt x="89009" y="236529"/>
                    <a:pt x="80396" y="256598"/>
                    <a:pt x="51683" y="256598"/>
                  </a:cubicBezTo>
                  <a:cubicBezTo>
                    <a:pt x="28712" y="253731"/>
                    <a:pt x="28712" y="250864"/>
                    <a:pt x="28712" y="250864"/>
                  </a:cubicBezTo>
                  <a:cubicBezTo>
                    <a:pt x="28712" y="250864"/>
                    <a:pt x="25841" y="255165"/>
                    <a:pt x="17227" y="247997"/>
                  </a:cubicBezTo>
                  <a:cubicBezTo>
                    <a:pt x="10049" y="242263"/>
                    <a:pt x="7178" y="235096"/>
                    <a:pt x="2871" y="230795"/>
                  </a:cubicBezTo>
                  <a:cubicBezTo>
                    <a:pt x="-1436" y="225061"/>
                    <a:pt x="0" y="213593"/>
                    <a:pt x="1435" y="212159"/>
                  </a:cubicBezTo>
                  <a:cubicBezTo>
                    <a:pt x="2871" y="212159"/>
                    <a:pt x="2871" y="196391"/>
                    <a:pt x="2871" y="196391"/>
                  </a:cubicBezTo>
                  <a:cubicBezTo>
                    <a:pt x="2871" y="196391"/>
                    <a:pt x="1435" y="189223"/>
                    <a:pt x="4307" y="184923"/>
                  </a:cubicBezTo>
                  <a:cubicBezTo>
                    <a:pt x="8613" y="180622"/>
                    <a:pt x="83267" y="121848"/>
                    <a:pt x="89009" y="108947"/>
                  </a:cubicBezTo>
                  <a:cubicBezTo>
                    <a:pt x="94752" y="96045"/>
                    <a:pt x="96188" y="94611"/>
                    <a:pt x="96188" y="94611"/>
                  </a:cubicBezTo>
                  <a:cubicBezTo>
                    <a:pt x="96188" y="94611"/>
                    <a:pt x="109108" y="84577"/>
                    <a:pt x="143564" y="74542"/>
                  </a:cubicBezTo>
                  <a:lnTo>
                    <a:pt x="137821" y="55907"/>
                  </a:lnTo>
                  <a:cubicBezTo>
                    <a:pt x="137821" y="55907"/>
                    <a:pt x="163663" y="48739"/>
                    <a:pt x="169405" y="47306"/>
                  </a:cubicBezTo>
                  <a:cubicBezTo>
                    <a:pt x="175148" y="47306"/>
                    <a:pt x="169405" y="0"/>
                    <a:pt x="16940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7F20B73-D9EA-73FA-FE1C-4AE8F72E91E8}"/>
              </a:ext>
            </a:extLst>
          </p:cNvPr>
          <p:cNvGrpSpPr/>
          <p:nvPr/>
        </p:nvGrpSpPr>
        <p:grpSpPr>
          <a:xfrm>
            <a:off x="8350036" y="3226817"/>
            <a:ext cx="698219" cy="698219"/>
            <a:chOff x="8350036" y="3468117"/>
            <a:chExt cx="698219" cy="698219"/>
          </a:xfrm>
        </p:grpSpPr>
        <p:sp>
          <p:nvSpPr>
            <p:cNvPr id="32" name="小圆5">
              <a:extLst>
                <a:ext uri="{FF2B5EF4-FFF2-40B4-BE49-F238E27FC236}">
                  <a16:creationId xmlns:a16="http://schemas.microsoft.com/office/drawing/2014/main" id="{59B6CE37-15AD-F284-F973-1A34019365C2}"/>
                </a:ext>
              </a:extLst>
            </p:cNvPr>
            <p:cNvSpPr/>
            <p:nvPr/>
          </p:nvSpPr>
          <p:spPr>
            <a:xfrm flipH="1">
              <a:off x="8350036" y="3468117"/>
              <a:ext cx="698219" cy="698219"/>
            </a:xfrm>
            <a:prstGeom prst="ellipse">
              <a:avLst/>
            </a:prstGeom>
            <a:solidFill>
              <a:srgbClr val="525253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33" name="king-black-chess-piece_33230">
              <a:extLst>
                <a:ext uri="{FF2B5EF4-FFF2-40B4-BE49-F238E27FC236}">
                  <a16:creationId xmlns:a16="http://schemas.microsoft.com/office/drawing/2014/main" id="{C43407C3-5AA5-B72C-0079-1F33752A62F0}"/>
                </a:ext>
              </a:extLst>
            </p:cNvPr>
            <p:cNvSpPr/>
            <p:nvPr/>
          </p:nvSpPr>
          <p:spPr>
            <a:xfrm>
              <a:off x="8598714" y="3637325"/>
              <a:ext cx="200863" cy="359802"/>
            </a:xfrm>
            <a:custGeom>
              <a:avLst/>
              <a:gdLst>
                <a:gd name="T0" fmla="*/ 276 w 276"/>
                <a:gd name="T1" fmla="*/ 495 h 495"/>
                <a:gd name="T2" fmla="*/ 0 w 276"/>
                <a:gd name="T3" fmla="*/ 495 h 495"/>
                <a:gd name="T4" fmla="*/ 0 w 276"/>
                <a:gd name="T5" fmla="*/ 438 h 495"/>
                <a:gd name="T6" fmla="*/ 276 w 276"/>
                <a:gd name="T7" fmla="*/ 438 h 495"/>
                <a:gd name="T8" fmla="*/ 276 w 276"/>
                <a:gd name="T9" fmla="*/ 495 h 495"/>
                <a:gd name="T10" fmla="*/ 238 w 276"/>
                <a:gd name="T11" fmla="*/ 0 h 495"/>
                <a:gd name="T12" fmla="*/ 187 w 276"/>
                <a:gd name="T13" fmla="*/ 37 h 495"/>
                <a:gd name="T14" fmla="*/ 137 w 276"/>
                <a:gd name="T15" fmla="*/ 0 h 495"/>
                <a:gd name="T16" fmla="*/ 86 w 276"/>
                <a:gd name="T17" fmla="*/ 37 h 495"/>
                <a:gd name="T18" fmla="*/ 39 w 276"/>
                <a:gd name="T19" fmla="*/ 0 h 495"/>
                <a:gd name="T20" fmla="*/ 39 w 276"/>
                <a:gd name="T21" fmla="*/ 107 h 495"/>
                <a:gd name="T22" fmla="*/ 238 w 276"/>
                <a:gd name="T23" fmla="*/ 107 h 495"/>
                <a:gd name="T24" fmla="*/ 238 w 276"/>
                <a:gd name="T25" fmla="*/ 0 h 495"/>
                <a:gd name="T26" fmla="*/ 238 w 276"/>
                <a:gd name="T27" fmla="*/ 183 h 495"/>
                <a:gd name="T28" fmla="*/ 238 w 276"/>
                <a:gd name="T29" fmla="*/ 126 h 495"/>
                <a:gd name="T30" fmla="*/ 39 w 276"/>
                <a:gd name="T31" fmla="*/ 126 h 495"/>
                <a:gd name="T32" fmla="*/ 39 w 276"/>
                <a:gd name="T33" fmla="*/ 183 h 495"/>
                <a:gd name="T34" fmla="*/ 69 w 276"/>
                <a:gd name="T35" fmla="*/ 183 h 495"/>
                <a:gd name="T36" fmla="*/ 69 w 276"/>
                <a:gd name="T37" fmla="*/ 364 h 495"/>
                <a:gd name="T38" fmla="*/ 39 w 276"/>
                <a:gd name="T39" fmla="*/ 364 h 495"/>
                <a:gd name="T40" fmla="*/ 39 w 276"/>
                <a:gd name="T41" fmla="*/ 422 h 495"/>
                <a:gd name="T42" fmla="*/ 238 w 276"/>
                <a:gd name="T43" fmla="*/ 422 h 495"/>
                <a:gd name="T44" fmla="*/ 238 w 276"/>
                <a:gd name="T45" fmla="*/ 364 h 495"/>
                <a:gd name="T46" fmla="*/ 208 w 276"/>
                <a:gd name="T47" fmla="*/ 364 h 495"/>
                <a:gd name="T48" fmla="*/ 208 w 276"/>
                <a:gd name="T49" fmla="*/ 183 h 495"/>
                <a:gd name="T50" fmla="*/ 238 w 276"/>
                <a:gd name="T51" fmla="*/ 183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6" h="495">
                  <a:moveTo>
                    <a:pt x="276" y="495"/>
                  </a:moveTo>
                  <a:lnTo>
                    <a:pt x="0" y="495"/>
                  </a:lnTo>
                  <a:lnTo>
                    <a:pt x="0" y="438"/>
                  </a:lnTo>
                  <a:lnTo>
                    <a:pt x="276" y="438"/>
                  </a:lnTo>
                  <a:lnTo>
                    <a:pt x="276" y="495"/>
                  </a:lnTo>
                  <a:close/>
                  <a:moveTo>
                    <a:pt x="238" y="0"/>
                  </a:moveTo>
                  <a:lnTo>
                    <a:pt x="187" y="37"/>
                  </a:lnTo>
                  <a:lnTo>
                    <a:pt x="137" y="0"/>
                  </a:lnTo>
                  <a:lnTo>
                    <a:pt x="86" y="37"/>
                  </a:lnTo>
                  <a:lnTo>
                    <a:pt x="39" y="0"/>
                  </a:lnTo>
                  <a:lnTo>
                    <a:pt x="39" y="107"/>
                  </a:lnTo>
                  <a:lnTo>
                    <a:pt x="238" y="107"/>
                  </a:lnTo>
                  <a:lnTo>
                    <a:pt x="238" y="0"/>
                  </a:lnTo>
                  <a:close/>
                  <a:moveTo>
                    <a:pt x="238" y="183"/>
                  </a:moveTo>
                  <a:lnTo>
                    <a:pt x="238" y="126"/>
                  </a:lnTo>
                  <a:lnTo>
                    <a:pt x="39" y="126"/>
                  </a:lnTo>
                  <a:lnTo>
                    <a:pt x="39" y="183"/>
                  </a:lnTo>
                  <a:lnTo>
                    <a:pt x="69" y="183"/>
                  </a:lnTo>
                  <a:lnTo>
                    <a:pt x="69" y="364"/>
                  </a:lnTo>
                  <a:lnTo>
                    <a:pt x="39" y="364"/>
                  </a:lnTo>
                  <a:lnTo>
                    <a:pt x="39" y="422"/>
                  </a:lnTo>
                  <a:lnTo>
                    <a:pt x="238" y="422"/>
                  </a:lnTo>
                  <a:lnTo>
                    <a:pt x="238" y="364"/>
                  </a:lnTo>
                  <a:lnTo>
                    <a:pt x="208" y="364"/>
                  </a:lnTo>
                  <a:lnTo>
                    <a:pt x="208" y="183"/>
                  </a:lnTo>
                  <a:lnTo>
                    <a:pt x="238" y="1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E0A4575-1FF4-98BA-B480-9F1C1B29D910}"/>
              </a:ext>
            </a:extLst>
          </p:cNvPr>
          <p:cNvGrpSpPr/>
          <p:nvPr/>
        </p:nvGrpSpPr>
        <p:grpSpPr>
          <a:xfrm>
            <a:off x="7445388" y="4798412"/>
            <a:ext cx="698219" cy="698219"/>
            <a:chOff x="7445388" y="5039712"/>
            <a:chExt cx="698219" cy="698219"/>
          </a:xfrm>
        </p:grpSpPr>
        <p:sp>
          <p:nvSpPr>
            <p:cNvPr id="35" name="小圆6">
              <a:extLst>
                <a:ext uri="{FF2B5EF4-FFF2-40B4-BE49-F238E27FC236}">
                  <a16:creationId xmlns:a16="http://schemas.microsoft.com/office/drawing/2014/main" id="{41272F22-8E28-8E39-9404-53E2FB3AECBB}"/>
                </a:ext>
              </a:extLst>
            </p:cNvPr>
            <p:cNvSpPr/>
            <p:nvPr/>
          </p:nvSpPr>
          <p:spPr>
            <a:xfrm flipH="1">
              <a:off x="7445388" y="5039712"/>
              <a:ext cx="698219" cy="698219"/>
            </a:xfrm>
            <a:prstGeom prst="ellipse">
              <a:avLst/>
            </a:prstGeom>
            <a:solidFill>
              <a:srgbClr val="1D42E1"/>
            </a:solidFill>
            <a:ln>
              <a:noFill/>
            </a:ln>
            <a:effectLst>
              <a:outerShdw blurRad="101600" dist="139700" dir="4200000" algn="tl" rotWithShape="0">
                <a:srgbClr val="1D42E1">
                  <a:alpha val="16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36" name="chess-pawn_75452">
              <a:extLst>
                <a:ext uri="{FF2B5EF4-FFF2-40B4-BE49-F238E27FC236}">
                  <a16:creationId xmlns:a16="http://schemas.microsoft.com/office/drawing/2014/main" id="{98043792-EF70-1257-A9DE-95E9815510A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77819" y="5208821"/>
              <a:ext cx="233357" cy="360000"/>
            </a:xfrm>
            <a:custGeom>
              <a:avLst/>
              <a:gdLst>
                <a:gd name="connsiteX0" fmla="*/ 37566 w 394108"/>
                <a:gd name="connsiteY0" fmla="*/ 547164 h 607991"/>
                <a:gd name="connsiteX1" fmla="*/ 356542 w 394108"/>
                <a:gd name="connsiteY1" fmla="*/ 547164 h 607991"/>
                <a:gd name="connsiteX2" fmla="*/ 394108 w 394108"/>
                <a:gd name="connsiteY2" fmla="*/ 584692 h 607991"/>
                <a:gd name="connsiteX3" fmla="*/ 394108 w 394108"/>
                <a:gd name="connsiteY3" fmla="*/ 600161 h 607991"/>
                <a:gd name="connsiteX4" fmla="*/ 386174 w 394108"/>
                <a:gd name="connsiteY4" fmla="*/ 607991 h 607991"/>
                <a:gd name="connsiteX5" fmla="*/ 7838 w 394108"/>
                <a:gd name="connsiteY5" fmla="*/ 607991 h 607991"/>
                <a:gd name="connsiteX6" fmla="*/ 0 w 394108"/>
                <a:gd name="connsiteY6" fmla="*/ 600161 h 607991"/>
                <a:gd name="connsiteX7" fmla="*/ 0 w 394108"/>
                <a:gd name="connsiteY7" fmla="*/ 584692 h 607991"/>
                <a:gd name="connsiteX8" fmla="*/ 37566 w 394108"/>
                <a:gd name="connsiteY8" fmla="*/ 547164 h 607991"/>
                <a:gd name="connsiteX9" fmla="*/ 125974 w 394108"/>
                <a:gd name="connsiteY9" fmla="*/ 214307 h 607991"/>
                <a:gd name="connsiteX10" fmla="*/ 268038 w 394108"/>
                <a:gd name="connsiteY10" fmla="*/ 214307 h 607991"/>
                <a:gd name="connsiteX11" fmla="*/ 349299 w 394108"/>
                <a:gd name="connsiteY11" fmla="*/ 517597 h 607991"/>
                <a:gd name="connsiteX12" fmla="*/ 44809 w 394108"/>
                <a:gd name="connsiteY12" fmla="*/ 517597 h 607991"/>
                <a:gd name="connsiteX13" fmla="*/ 197006 w 394108"/>
                <a:gd name="connsiteY13" fmla="*/ 0 h 607991"/>
                <a:gd name="connsiteX14" fmla="*/ 249010 w 394108"/>
                <a:gd name="connsiteY14" fmla="*/ 51927 h 607991"/>
                <a:gd name="connsiteX15" fmla="*/ 248437 w 394108"/>
                <a:gd name="connsiteY15" fmla="*/ 58322 h 607991"/>
                <a:gd name="connsiteX16" fmla="*/ 294036 w 394108"/>
                <a:gd name="connsiteY16" fmla="*/ 58322 h 607991"/>
                <a:gd name="connsiteX17" fmla="*/ 303022 w 394108"/>
                <a:gd name="connsiteY17" fmla="*/ 62426 h 607991"/>
                <a:gd name="connsiteX18" fmla="*/ 305411 w 394108"/>
                <a:gd name="connsiteY18" fmla="*/ 71972 h 607991"/>
                <a:gd name="connsiteX19" fmla="*/ 260099 w 394108"/>
                <a:gd name="connsiteY19" fmla="*/ 141843 h 607991"/>
                <a:gd name="connsiteX20" fmla="*/ 307132 w 394108"/>
                <a:gd name="connsiteY20" fmla="*/ 141843 h 607991"/>
                <a:gd name="connsiteX21" fmla="*/ 327494 w 394108"/>
                <a:gd name="connsiteY21" fmla="*/ 162175 h 607991"/>
                <a:gd name="connsiteX22" fmla="*/ 307132 w 394108"/>
                <a:gd name="connsiteY22" fmla="*/ 182411 h 607991"/>
                <a:gd name="connsiteX23" fmla="*/ 86880 w 394108"/>
                <a:gd name="connsiteY23" fmla="*/ 182411 h 607991"/>
                <a:gd name="connsiteX24" fmla="*/ 66614 w 394108"/>
                <a:gd name="connsiteY24" fmla="*/ 162175 h 607991"/>
                <a:gd name="connsiteX25" fmla="*/ 86880 w 394108"/>
                <a:gd name="connsiteY25" fmla="*/ 141843 h 607991"/>
                <a:gd name="connsiteX26" fmla="*/ 134009 w 394108"/>
                <a:gd name="connsiteY26" fmla="*/ 141843 h 607991"/>
                <a:gd name="connsiteX27" fmla="*/ 88601 w 394108"/>
                <a:gd name="connsiteY27" fmla="*/ 71972 h 607991"/>
                <a:gd name="connsiteX28" fmla="*/ 91086 w 394108"/>
                <a:gd name="connsiteY28" fmla="*/ 62426 h 607991"/>
                <a:gd name="connsiteX29" fmla="*/ 99977 w 394108"/>
                <a:gd name="connsiteY29" fmla="*/ 58322 h 607991"/>
                <a:gd name="connsiteX30" fmla="*/ 145671 w 394108"/>
                <a:gd name="connsiteY30" fmla="*/ 58322 h 607991"/>
                <a:gd name="connsiteX31" fmla="*/ 145002 w 394108"/>
                <a:gd name="connsiteY31" fmla="*/ 51927 h 607991"/>
                <a:gd name="connsiteX32" fmla="*/ 197006 w 394108"/>
                <a:gd name="connsiteY32" fmla="*/ 0 h 607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94108" h="607991">
                  <a:moveTo>
                    <a:pt x="37566" y="547164"/>
                  </a:moveTo>
                  <a:lnTo>
                    <a:pt x="356542" y="547164"/>
                  </a:lnTo>
                  <a:cubicBezTo>
                    <a:pt x="377285" y="547164"/>
                    <a:pt x="394108" y="563970"/>
                    <a:pt x="394108" y="584692"/>
                  </a:cubicBezTo>
                  <a:lnTo>
                    <a:pt x="394108" y="600161"/>
                  </a:lnTo>
                  <a:cubicBezTo>
                    <a:pt x="394108" y="604458"/>
                    <a:pt x="390571" y="607991"/>
                    <a:pt x="386174" y="607991"/>
                  </a:cubicBezTo>
                  <a:lnTo>
                    <a:pt x="7838" y="607991"/>
                  </a:lnTo>
                  <a:cubicBezTo>
                    <a:pt x="3537" y="607991"/>
                    <a:pt x="0" y="604458"/>
                    <a:pt x="0" y="600161"/>
                  </a:cubicBezTo>
                  <a:lnTo>
                    <a:pt x="0" y="584692"/>
                  </a:lnTo>
                  <a:cubicBezTo>
                    <a:pt x="0" y="563970"/>
                    <a:pt x="16823" y="547164"/>
                    <a:pt x="37566" y="547164"/>
                  </a:cubicBezTo>
                  <a:close/>
                  <a:moveTo>
                    <a:pt x="125974" y="214307"/>
                  </a:moveTo>
                  <a:lnTo>
                    <a:pt x="268038" y="214307"/>
                  </a:lnTo>
                  <a:lnTo>
                    <a:pt x="349299" y="517597"/>
                  </a:lnTo>
                  <a:lnTo>
                    <a:pt x="44809" y="517597"/>
                  </a:lnTo>
                  <a:close/>
                  <a:moveTo>
                    <a:pt x="197006" y="0"/>
                  </a:moveTo>
                  <a:cubicBezTo>
                    <a:pt x="225780" y="0"/>
                    <a:pt x="249010" y="23291"/>
                    <a:pt x="249010" y="51927"/>
                  </a:cubicBezTo>
                  <a:cubicBezTo>
                    <a:pt x="249010" y="54122"/>
                    <a:pt x="248628" y="56222"/>
                    <a:pt x="248437" y="58322"/>
                  </a:cubicBezTo>
                  <a:lnTo>
                    <a:pt x="294036" y="58322"/>
                  </a:lnTo>
                  <a:cubicBezTo>
                    <a:pt x="297477" y="58322"/>
                    <a:pt x="300727" y="59849"/>
                    <a:pt x="303022" y="62426"/>
                  </a:cubicBezTo>
                  <a:cubicBezTo>
                    <a:pt x="305220" y="65099"/>
                    <a:pt x="306081" y="68631"/>
                    <a:pt x="305411" y="71972"/>
                  </a:cubicBezTo>
                  <a:cubicBezTo>
                    <a:pt x="300058" y="100894"/>
                    <a:pt x="283233" y="125616"/>
                    <a:pt x="260099" y="141843"/>
                  </a:cubicBezTo>
                  <a:lnTo>
                    <a:pt x="307132" y="141843"/>
                  </a:lnTo>
                  <a:cubicBezTo>
                    <a:pt x="318317" y="141843"/>
                    <a:pt x="327494" y="151007"/>
                    <a:pt x="327494" y="162175"/>
                  </a:cubicBezTo>
                  <a:cubicBezTo>
                    <a:pt x="327494" y="173343"/>
                    <a:pt x="318317" y="182411"/>
                    <a:pt x="307132" y="182411"/>
                  </a:cubicBezTo>
                  <a:lnTo>
                    <a:pt x="86880" y="182411"/>
                  </a:lnTo>
                  <a:cubicBezTo>
                    <a:pt x="75696" y="182411"/>
                    <a:pt x="66614" y="173343"/>
                    <a:pt x="66614" y="162175"/>
                  </a:cubicBezTo>
                  <a:cubicBezTo>
                    <a:pt x="66614" y="151007"/>
                    <a:pt x="75696" y="141843"/>
                    <a:pt x="86880" y="141843"/>
                  </a:cubicBezTo>
                  <a:lnTo>
                    <a:pt x="134009" y="141843"/>
                  </a:lnTo>
                  <a:cubicBezTo>
                    <a:pt x="110875" y="125616"/>
                    <a:pt x="94050" y="100894"/>
                    <a:pt x="88601" y="71972"/>
                  </a:cubicBezTo>
                  <a:cubicBezTo>
                    <a:pt x="87932" y="68631"/>
                    <a:pt x="88888" y="65099"/>
                    <a:pt x="91086" y="62426"/>
                  </a:cubicBezTo>
                  <a:cubicBezTo>
                    <a:pt x="93285" y="59849"/>
                    <a:pt x="96535" y="58322"/>
                    <a:pt x="99977" y="58322"/>
                  </a:cubicBezTo>
                  <a:lnTo>
                    <a:pt x="145671" y="58322"/>
                  </a:lnTo>
                  <a:cubicBezTo>
                    <a:pt x="145385" y="56222"/>
                    <a:pt x="145002" y="54122"/>
                    <a:pt x="145002" y="51927"/>
                  </a:cubicBezTo>
                  <a:cubicBezTo>
                    <a:pt x="145002" y="23291"/>
                    <a:pt x="168328" y="0"/>
                    <a:pt x="19700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中圆1">
            <a:extLst>
              <a:ext uri="{FF2B5EF4-FFF2-40B4-BE49-F238E27FC236}">
                <a16:creationId xmlns:a16="http://schemas.microsoft.com/office/drawing/2014/main" id="{1ADC9EE6-151A-9E51-7A55-9FF0F07B55EC}"/>
              </a:ext>
            </a:extLst>
          </p:cNvPr>
          <p:cNvSpPr/>
          <p:nvPr/>
        </p:nvSpPr>
        <p:spPr>
          <a:xfrm>
            <a:off x="4352457" y="2776407"/>
            <a:ext cx="1596911" cy="1596911"/>
          </a:xfrm>
          <a:prstGeom prst="ellipse">
            <a:avLst/>
          </a:prstGeom>
          <a:solidFill>
            <a:schemeClr val="bg1"/>
          </a:solidFill>
          <a:ln w="25400">
            <a:gradFill flip="none" rotWithShape="1">
              <a:gsLst>
                <a:gs pos="0">
                  <a:srgbClr val="C3CFE4"/>
                </a:gs>
                <a:gs pos="100000">
                  <a:srgbClr val="1D42E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0" name="iconfont-11253-5322159" descr="D:\51PPT模板网\51pptmoban.com\图片.jpg">
            <a:extLst>
              <a:ext uri="{FF2B5EF4-FFF2-40B4-BE49-F238E27FC236}">
                <a16:creationId xmlns:a16="http://schemas.microsoft.com/office/drawing/2014/main" id="{98ECA8C3-7B1B-8D76-855E-96BF7EB13163}"/>
              </a:ext>
            </a:extLst>
          </p:cNvPr>
          <p:cNvSpPr/>
          <p:nvPr/>
        </p:nvSpPr>
        <p:spPr>
          <a:xfrm>
            <a:off x="4965940" y="3146027"/>
            <a:ext cx="369944" cy="435373"/>
          </a:xfrm>
          <a:custGeom>
            <a:avLst/>
            <a:gdLst>
              <a:gd name="T0" fmla="*/ 7439 w 8482"/>
              <a:gd name="T1" fmla="*/ 9980 h 9980"/>
              <a:gd name="T2" fmla="*/ 6736 w 8482"/>
              <a:gd name="T3" fmla="*/ 9482 h 9980"/>
              <a:gd name="T4" fmla="*/ 6034 w 8482"/>
              <a:gd name="T5" fmla="*/ 9980 h 9980"/>
              <a:gd name="T6" fmla="*/ 4944 w 8482"/>
              <a:gd name="T7" fmla="*/ 9980 h 9980"/>
              <a:gd name="T8" fmla="*/ 4241 w 8482"/>
              <a:gd name="T9" fmla="*/ 9482 h 9980"/>
              <a:gd name="T10" fmla="*/ 3539 w 8482"/>
              <a:gd name="T11" fmla="*/ 9980 h 9980"/>
              <a:gd name="T12" fmla="*/ 2449 w 8482"/>
              <a:gd name="T13" fmla="*/ 9980 h 9980"/>
              <a:gd name="T14" fmla="*/ 1746 w 8482"/>
              <a:gd name="T15" fmla="*/ 9482 h 9980"/>
              <a:gd name="T16" fmla="*/ 1044 w 8482"/>
              <a:gd name="T17" fmla="*/ 9980 h 9980"/>
              <a:gd name="T18" fmla="*/ 0 w 8482"/>
              <a:gd name="T19" fmla="*/ 9980 h 9980"/>
              <a:gd name="T20" fmla="*/ 0 w 8482"/>
              <a:gd name="T21" fmla="*/ 499 h 9980"/>
              <a:gd name="T22" fmla="*/ 499 w 8482"/>
              <a:gd name="T23" fmla="*/ 0 h 9980"/>
              <a:gd name="T24" fmla="*/ 7984 w 8482"/>
              <a:gd name="T25" fmla="*/ 0 h 9980"/>
              <a:gd name="T26" fmla="*/ 8482 w 8482"/>
              <a:gd name="T27" fmla="*/ 499 h 9980"/>
              <a:gd name="T28" fmla="*/ 8482 w 8482"/>
              <a:gd name="T29" fmla="*/ 9980 h 9980"/>
              <a:gd name="T30" fmla="*/ 7439 w 8482"/>
              <a:gd name="T31" fmla="*/ 9980 h 9980"/>
              <a:gd name="T32" fmla="*/ 1248 w 8482"/>
              <a:gd name="T33" fmla="*/ 7734 h 9980"/>
              <a:gd name="T34" fmla="*/ 3492 w 8482"/>
              <a:gd name="T35" fmla="*/ 7734 h 9980"/>
              <a:gd name="T36" fmla="*/ 3492 w 8482"/>
              <a:gd name="T37" fmla="*/ 3493 h 9980"/>
              <a:gd name="T38" fmla="*/ 1248 w 8482"/>
              <a:gd name="T39" fmla="*/ 3493 h 9980"/>
              <a:gd name="T40" fmla="*/ 1248 w 8482"/>
              <a:gd name="T41" fmla="*/ 7734 h 9980"/>
              <a:gd name="T42" fmla="*/ 7235 w 8482"/>
              <a:gd name="T43" fmla="*/ 1747 h 9980"/>
              <a:gd name="T44" fmla="*/ 1248 w 8482"/>
              <a:gd name="T45" fmla="*/ 1747 h 9980"/>
              <a:gd name="T46" fmla="*/ 1248 w 8482"/>
              <a:gd name="T47" fmla="*/ 2495 h 9980"/>
              <a:gd name="T48" fmla="*/ 7235 w 8482"/>
              <a:gd name="T49" fmla="*/ 2495 h 9980"/>
              <a:gd name="T50" fmla="*/ 7235 w 8482"/>
              <a:gd name="T51" fmla="*/ 1747 h 9980"/>
              <a:gd name="T52" fmla="*/ 7235 w 8482"/>
              <a:gd name="T53" fmla="*/ 3493 h 9980"/>
              <a:gd name="T54" fmla="*/ 4491 w 8482"/>
              <a:gd name="T55" fmla="*/ 3493 h 9980"/>
              <a:gd name="T56" fmla="*/ 4491 w 8482"/>
              <a:gd name="T57" fmla="*/ 4242 h 9980"/>
              <a:gd name="T58" fmla="*/ 7236 w 8482"/>
              <a:gd name="T59" fmla="*/ 4242 h 9980"/>
              <a:gd name="T60" fmla="*/ 7236 w 8482"/>
              <a:gd name="T61" fmla="*/ 3493 h 9980"/>
              <a:gd name="T62" fmla="*/ 7235 w 8482"/>
              <a:gd name="T63" fmla="*/ 3493 h 9980"/>
              <a:gd name="T64" fmla="*/ 7235 w 8482"/>
              <a:gd name="T65" fmla="*/ 5239 h 9980"/>
              <a:gd name="T66" fmla="*/ 4491 w 8482"/>
              <a:gd name="T67" fmla="*/ 5239 h 9980"/>
              <a:gd name="T68" fmla="*/ 4491 w 8482"/>
              <a:gd name="T69" fmla="*/ 5988 h 9980"/>
              <a:gd name="T70" fmla="*/ 7236 w 8482"/>
              <a:gd name="T71" fmla="*/ 5988 h 9980"/>
              <a:gd name="T72" fmla="*/ 7236 w 8482"/>
              <a:gd name="T73" fmla="*/ 5239 h 9980"/>
              <a:gd name="T74" fmla="*/ 7235 w 8482"/>
              <a:gd name="T75" fmla="*/ 5239 h 9980"/>
              <a:gd name="T76" fmla="*/ 7235 w 8482"/>
              <a:gd name="T77" fmla="*/ 6985 h 9980"/>
              <a:gd name="T78" fmla="*/ 4491 w 8482"/>
              <a:gd name="T79" fmla="*/ 6985 h 9980"/>
              <a:gd name="T80" fmla="*/ 4491 w 8482"/>
              <a:gd name="T81" fmla="*/ 7734 h 9980"/>
              <a:gd name="T82" fmla="*/ 7236 w 8482"/>
              <a:gd name="T83" fmla="*/ 7734 h 9980"/>
              <a:gd name="T84" fmla="*/ 7236 w 8482"/>
              <a:gd name="T85" fmla="*/ 6985 h 9980"/>
              <a:gd name="T86" fmla="*/ 7235 w 8482"/>
              <a:gd name="T87" fmla="*/ 6985 h 9980"/>
              <a:gd name="T88" fmla="*/ 7235 w 8482"/>
              <a:gd name="T89" fmla="*/ 6985 h 9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482" h="9980">
                <a:moveTo>
                  <a:pt x="7439" y="9980"/>
                </a:moveTo>
                <a:cubicBezTo>
                  <a:pt x="7336" y="9690"/>
                  <a:pt x="7061" y="9482"/>
                  <a:pt x="6736" y="9482"/>
                </a:cubicBezTo>
                <a:cubicBezTo>
                  <a:pt x="6411" y="9482"/>
                  <a:pt x="6136" y="9690"/>
                  <a:pt x="6034" y="9980"/>
                </a:cubicBezTo>
                <a:lnTo>
                  <a:pt x="4944" y="9980"/>
                </a:lnTo>
                <a:cubicBezTo>
                  <a:pt x="4841" y="9690"/>
                  <a:pt x="4566" y="9482"/>
                  <a:pt x="4241" y="9482"/>
                </a:cubicBezTo>
                <a:cubicBezTo>
                  <a:pt x="3916" y="9482"/>
                  <a:pt x="3641" y="9690"/>
                  <a:pt x="3539" y="9980"/>
                </a:cubicBezTo>
                <a:lnTo>
                  <a:pt x="2449" y="9980"/>
                </a:lnTo>
                <a:cubicBezTo>
                  <a:pt x="2346" y="9690"/>
                  <a:pt x="2071" y="9482"/>
                  <a:pt x="1746" y="9482"/>
                </a:cubicBezTo>
                <a:cubicBezTo>
                  <a:pt x="1421" y="9482"/>
                  <a:pt x="1146" y="9690"/>
                  <a:pt x="1044" y="9980"/>
                </a:cubicBezTo>
                <a:lnTo>
                  <a:pt x="0" y="9980"/>
                </a:lnTo>
                <a:lnTo>
                  <a:pt x="0" y="499"/>
                </a:lnTo>
                <a:cubicBezTo>
                  <a:pt x="0" y="223"/>
                  <a:pt x="224" y="0"/>
                  <a:pt x="499" y="0"/>
                </a:cubicBezTo>
                <a:lnTo>
                  <a:pt x="7984" y="0"/>
                </a:lnTo>
                <a:cubicBezTo>
                  <a:pt x="8260" y="0"/>
                  <a:pt x="8482" y="224"/>
                  <a:pt x="8482" y="499"/>
                </a:cubicBezTo>
                <a:lnTo>
                  <a:pt x="8482" y="9980"/>
                </a:lnTo>
                <a:lnTo>
                  <a:pt x="7439" y="9980"/>
                </a:lnTo>
                <a:close/>
                <a:moveTo>
                  <a:pt x="1248" y="7734"/>
                </a:moveTo>
                <a:lnTo>
                  <a:pt x="3492" y="7734"/>
                </a:lnTo>
                <a:lnTo>
                  <a:pt x="3492" y="3493"/>
                </a:lnTo>
                <a:lnTo>
                  <a:pt x="1248" y="3493"/>
                </a:lnTo>
                <a:lnTo>
                  <a:pt x="1248" y="7734"/>
                </a:lnTo>
                <a:close/>
                <a:moveTo>
                  <a:pt x="7235" y="1747"/>
                </a:moveTo>
                <a:lnTo>
                  <a:pt x="1248" y="1747"/>
                </a:lnTo>
                <a:lnTo>
                  <a:pt x="1248" y="2495"/>
                </a:lnTo>
                <a:lnTo>
                  <a:pt x="7235" y="2495"/>
                </a:lnTo>
                <a:lnTo>
                  <a:pt x="7235" y="1747"/>
                </a:lnTo>
                <a:close/>
                <a:moveTo>
                  <a:pt x="7235" y="3493"/>
                </a:moveTo>
                <a:lnTo>
                  <a:pt x="4491" y="3493"/>
                </a:lnTo>
                <a:lnTo>
                  <a:pt x="4491" y="4242"/>
                </a:lnTo>
                <a:lnTo>
                  <a:pt x="7236" y="4242"/>
                </a:lnTo>
                <a:lnTo>
                  <a:pt x="7236" y="3493"/>
                </a:lnTo>
                <a:lnTo>
                  <a:pt x="7235" y="3493"/>
                </a:lnTo>
                <a:close/>
                <a:moveTo>
                  <a:pt x="7235" y="5239"/>
                </a:moveTo>
                <a:lnTo>
                  <a:pt x="4491" y="5239"/>
                </a:lnTo>
                <a:lnTo>
                  <a:pt x="4491" y="5988"/>
                </a:lnTo>
                <a:lnTo>
                  <a:pt x="7236" y="5988"/>
                </a:lnTo>
                <a:lnTo>
                  <a:pt x="7236" y="5239"/>
                </a:lnTo>
                <a:lnTo>
                  <a:pt x="7235" y="5239"/>
                </a:lnTo>
                <a:close/>
                <a:moveTo>
                  <a:pt x="7235" y="6985"/>
                </a:moveTo>
                <a:lnTo>
                  <a:pt x="4491" y="6985"/>
                </a:lnTo>
                <a:lnTo>
                  <a:pt x="4491" y="7734"/>
                </a:lnTo>
                <a:lnTo>
                  <a:pt x="7236" y="7734"/>
                </a:lnTo>
                <a:lnTo>
                  <a:pt x="7236" y="6985"/>
                </a:lnTo>
                <a:lnTo>
                  <a:pt x="7235" y="6985"/>
                </a:lnTo>
                <a:close/>
                <a:moveTo>
                  <a:pt x="7235" y="6985"/>
                </a:moveTo>
                <a:close/>
              </a:path>
            </a:pathLst>
          </a:cu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41" name="概要标题1">
            <a:extLst>
              <a:ext uri="{FF2B5EF4-FFF2-40B4-BE49-F238E27FC236}">
                <a16:creationId xmlns:a16="http://schemas.microsoft.com/office/drawing/2014/main" id="{8FB3A75B-A7DE-086F-9A19-26B91C3B16C5}"/>
              </a:ext>
            </a:extLst>
          </p:cNvPr>
          <p:cNvSpPr txBox="1"/>
          <p:nvPr/>
        </p:nvSpPr>
        <p:spPr>
          <a:xfrm>
            <a:off x="4740281" y="3747080"/>
            <a:ext cx="821263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不足</a:t>
            </a:r>
          </a:p>
        </p:txBody>
      </p:sp>
      <p:sp>
        <p:nvSpPr>
          <p:cNvPr id="44" name="中圆2">
            <a:extLst>
              <a:ext uri="{FF2B5EF4-FFF2-40B4-BE49-F238E27FC236}">
                <a16:creationId xmlns:a16="http://schemas.microsoft.com/office/drawing/2014/main" id="{F0B8CBED-1AEB-D528-75D2-F7376E197CB0}"/>
              </a:ext>
            </a:extLst>
          </p:cNvPr>
          <p:cNvSpPr/>
          <p:nvPr/>
        </p:nvSpPr>
        <p:spPr>
          <a:xfrm>
            <a:off x="6240653" y="2776407"/>
            <a:ext cx="1596911" cy="1596911"/>
          </a:xfrm>
          <a:prstGeom prst="ellipse">
            <a:avLst/>
          </a:prstGeom>
          <a:solidFill>
            <a:schemeClr val="bg1"/>
          </a:solidFill>
          <a:ln w="25400">
            <a:gradFill flip="none" rotWithShape="1">
              <a:gsLst>
                <a:gs pos="0">
                  <a:srgbClr val="C3CFE4"/>
                </a:gs>
                <a:gs pos="100000">
                  <a:srgbClr val="1D42E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5" name="measure_335550">
            <a:extLst>
              <a:ext uri="{FF2B5EF4-FFF2-40B4-BE49-F238E27FC236}">
                <a16:creationId xmlns:a16="http://schemas.microsoft.com/office/drawing/2014/main" id="{5B14A798-A639-C99A-1648-4C682D3820DE}"/>
              </a:ext>
            </a:extLst>
          </p:cNvPr>
          <p:cNvSpPr/>
          <p:nvPr/>
        </p:nvSpPr>
        <p:spPr>
          <a:xfrm>
            <a:off x="6821422" y="3146668"/>
            <a:ext cx="435373" cy="434732"/>
          </a:xfrm>
          <a:custGeom>
            <a:avLst/>
            <a:gdLst>
              <a:gd name="connsiteX0" fmla="*/ 5073 w 607639"/>
              <a:gd name="connsiteY0" fmla="*/ 465192 h 606746"/>
              <a:gd name="connsiteX1" fmla="*/ 45571 w 607639"/>
              <a:gd name="connsiteY1" fmla="*/ 465192 h 606746"/>
              <a:gd name="connsiteX2" fmla="*/ 50644 w 607639"/>
              <a:gd name="connsiteY2" fmla="*/ 470257 h 606746"/>
              <a:gd name="connsiteX3" fmla="*/ 50644 w 607639"/>
              <a:gd name="connsiteY3" fmla="*/ 495493 h 606746"/>
              <a:gd name="connsiteX4" fmla="*/ 60790 w 607639"/>
              <a:gd name="connsiteY4" fmla="*/ 505623 h 606746"/>
              <a:gd name="connsiteX5" fmla="*/ 70848 w 607639"/>
              <a:gd name="connsiteY5" fmla="*/ 495493 h 606746"/>
              <a:gd name="connsiteX6" fmla="*/ 70848 w 607639"/>
              <a:gd name="connsiteY6" fmla="*/ 470257 h 606746"/>
              <a:gd name="connsiteX7" fmla="*/ 75921 w 607639"/>
              <a:gd name="connsiteY7" fmla="*/ 465192 h 606746"/>
              <a:gd name="connsiteX8" fmla="*/ 106361 w 607639"/>
              <a:gd name="connsiteY8" fmla="*/ 465192 h 606746"/>
              <a:gd name="connsiteX9" fmla="*/ 111435 w 607639"/>
              <a:gd name="connsiteY9" fmla="*/ 470257 h 606746"/>
              <a:gd name="connsiteX10" fmla="*/ 111435 w 607639"/>
              <a:gd name="connsiteY10" fmla="*/ 515753 h 606746"/>
              <a:gd name="connsiteX11" fmla="*/ 121492 w 607639"/>
              <a:gd name="connsiteY11" fmla="*/ 525795 h 606746"/>
              <a:gd name="connsiteX12" fmla="*/ 131639 w 607639"/>
              <a:gd name="connsiteY12" fmla="*/ 515753 h 606746"/>
              <a:gd name="connsiteX13" fmla="*/ 131639 w 607639"/>
              <a:gd name="connsiteY13" fmla="*/ 470257 h 606746"/>
              <a:gd name="connsiteX14" fmla="*/ 136712 w 607639"/>
              <a:gd name="connsiteY14" fmla="*/ 465192 h 606746"/>
              <a:gd name="connsiteX15" fmla="*/ 167063 w 607639"/>
              <a:gd name="connsiteY15" fmla="*/ 465192 h 606746"/>
              <a:gd name="connsiteX16" fmla="*/ 172136 w 607639"/>
              <a:gd name="connsiteY16" fmla="*/ 470257 h 606746"/>
              <a:gd name="connsiteX17" fmla="*/ 172136 w 607639"/>
              <a:gd name="connsiteY17" fmla="*/ 495493 h 606746"/>
              <a:gd name="connsiteX18" fmla="*/ 182283 w 607639"/>
              <a:gd name="connsiteY18" fmla="*/ 505623 h 606746"/>
              <a:gd name="connsiteX19" fmla="*/ 192430 w 607639"/>
              <a:gd name="connsiteY19" fmla="*/ 495493 h 606746"/>
              <a:gd name="connsiteX20" fmla="*/ 192430 w 607639"/>
              <a:gd name="connsiteY20" fmla="*/ 470257 h 606746"/>
              <a:gd name="connsiteX21" fmla="*/ 197503 w 607639"/>
              <a:gd name="connsiteY21" fmla="*/ 465192 h 606746"/>
              <a:gd name="connsiteX22" fmla="*/ 227854 w 607639"/>
              <a:gd name="connsiteY22" fmla="*/ 465192 h 606746"/>
              <a:gd name="connsiteX23" fmla="*/ 232927 w 607639"/>
              <a:gd name="connsiteY23" fmla="*/ 470257 h 606746"/>
              <a:gd name="connsiteX24" fmla="*/ 232927 w 607639"/>
              <a:gd name="connsiteY24" fmla="*/ 515753 h 606746"/>
              <a:gd name="connsiteX25" fmla="*/ 243074 w 607639"/>
              <a:gd name="connsiteY25" fmla="*/ 525795 h 606746"/>
              <a:gd name="connsiteX26" fmla="*/ 253220 w 607639"/>
              <a:gd name="connsiteY26" fmla="*/ 515753 h 606746"/>
              <a:gd name="connsiteX27" fmla="*/ 253131 w 607639"/>
              <a:gd name="connsiteY27" fmla="*/ 470257 h 606746"/>
              <a:gd name="connsiteX28" fmla="*/ 258204 w 607639"/>
              <a:gd name="connsiteY28" fmla="*/ 465192 h 606746"/>
              <a:gd name="connsiteX29" fmla="*/ 288644 w 607639"/>
              <a:gd name="connsiteY29" fmla="*/ 465192 h 606746"/>
              <a:gd name="connsiteX30" fmla="*/ 293718 w 607639"/>
              <a:gd name="connsiteY30" fmla="*/ 470257 h 606746"/>
              <a:gd name="connsiteX31" fmla="*/ 293718 w 607639"/>
              <a:gd name="connsiteY31" fmla="*/ 495493 h 606746"/>
              <a:gd name="connsiteX32" fmla="*/ 303775 w 607639"/>
              <a:gd name="connsiteY32" fmla="*/ 505623 h 606746"/>
              <a:gd name="connsiteX33" fmla="*/ 313922 w 607639"/>
              <a:gd name="connsiteY33" fmla="*/ 495493 h 606746"/>
              <a:gd name="connsiteX34" fmla="*/ 313922 w 607639"/>
              <a:gd name="connsiteY34" fmla="*/ 470257 h 606746"/>
              <a:gd name="connsiteX35" fmla="*/ 318995 w 607639"/>
              <a:gd name="connsiteY35" fmla="*/ 465192 h 606746"/>
              <a:gd name="connsiteX36" fmla="*/ 349346 w 607639"/>
              <a:gd name="connsiteY36" fmla="*/ 465192 h 606746"/>
              <a:gd name="connsiteX37" fmla="*/ 354419 w 607639"/>
              <a:gd name="connsiteY37" fmla="*/ 470257 h 606746"/>
              <a:gd name="connsiteX38" fmla="*/ 354419 w 607639"/>
              <a:gd name="connsiteY38" fmla="*/ 515753 h 606746"/>
              <a:gd name="connsiteX39" fmla="*/ 364566 w 607639"/>
              <a:gd name="connsiteY39" fmla="*/ 525795 h 606746"/>
              <a:gd name="connsiteX40" fmla="*/ 374712 w 607639"/>
              <a:gd name="connsiteY40" fmla="*/ 515753 h 606746"/>
              <a:gd name="connsiteX41" fmla="*/ 374712 w 607639"/>
              <a:gd name="connsiteY41" fmla="*/ 470257 h 606746"/>
              <a:gd name="connsiteX42" fmla="*/ 379786 w 607639"/>
              <a:gd name="connsiteY42" fmla="*/ 465192 h 606746"/>
              <a:gd name="connsiteX43" fmla="*/ 410136 w 607639"/>
              <a:gd name="connsiteY43" fmla="*/ 465192 h 606746"/>
              <a:gd name="connsiteX44" fmla="*/ 415210 w 607639"/>
              <a:gd name="connsiteY44" fmla="*/ 470257 h 606746"/>
              <a:gd name="connsiteX45" fmla="*/ 415210 w 607639"/>
              <a:gd name="connsiteY45" fmla="*/ 495493 h 606746"/>
              <a:gd name="connsiteX46" fmla="*/ 425356 w 607639"/>
              <a:gd name="connsiteY46" fmla="*/ 505623 h 606746"/>
              <a:gd name="connsiteX47" fmla="*/ 435503 w 607639"/>
              <a:gd name="connsiteY47" fmla="*/ 495493 h 606746"/>
              <a:gd name="connsiteX48" fmla="*/ 435414 w 607639"/>
              <a:gd name="connsiteY48" fmla="*/ 470257 h 606746"/>
              <a:gd name="connsiteX49" fmla="*/ 440487 w 607639"/>
              <a:gd name="connsiteY49" fmla="*/ 465192 h 606746"/>
              <a:gd name="connsiteX50" fmla="*/ 470927 w 607639"/>
              <a:gd name="connsiteY50" fmla="*/ 465192 h 606746"/>
              <a:gd name="connsiteX51" fmla="*/ 476000 w 607639"/>
              <a:gd name="connsiteY51" fmla="*/ 470257 h 606746"/>
              <a:gd name="connsiteX52" fmla="*/ 476000 w 607639"/>
              <a:gd name="connsiteY52" fmla="*/ 515753 h 606746"/>
              <a:gd name="connsiteX53" fmla="*/ 486147 w 607639"/>
              <a:gd name="connsiteY53" fmla="*/ 525795 h 606746"/>
              <a:gd name="connsiteX54" fmla="*/ 496205 w 607639"/>
              <a:gd name="connsiteY54" fmla="*/ 515753 h 606746"/>
              <a:gd name="connsiteX55" fmla="*/ 496205 w 607639"/>
              <a:gd name="connsiteY55" fmla="*/ 470257 h 606746"/>
              <a:gd name="connsiteX56" fmla="*/ 501278 w 607639"/>
              <a:gd name="connsiteY56" fmla="*/ 465192 h 606746"/>
              <a:gd name="connsiteX57" fmla="*/ 531629 w 607639"/>
              <a:gd name="connsiteY57" fmla="*/ 465192 h 606746"/>
              <a:gd name="connsiteX58" fmla="*/ 536702 w 607639"/>
              <a:gd name="connsiteY58" fmla="*/ 470257 h 606746"/>
              <a:gd name="connsiteX59" fmla="*/ 536702 w 607639"/>
              <a:gd name="connsiteY59" fmla="*/ 495493 h 606746"/>
              <a:gd name="connsiteX60" fmla="*/ 546849 w 607639"/>
              <a:gd name="connsiteY60" fmla="*/ 505623 h 606746"/>
              <a:gd name="connsiteX61" fmla="*/ 556995 w 607639"/>
              <a:gd name="connsiteY61" fmla="*/ 495493 h 606746"/>
              <a:gd name="connsiteX62" fmla="*/ 556995 w 607639"/>
              <a:gd name="connsiteY62" fmla="*/ 470257 h 606746"/>
              <a:gd name="connsiteX63" fmla="*/ 562068 w 607639"/>
              <a:gd name="connsiteY63" fmla="*/ 465192 h 606746"/>
              <a:gd name="connsiteX64" fmla="*/ 602566 w 607639"/>
              <a:gd name="connsiteY64" fmla="*/ 465192 h 606746"/>
              <a:gd name="connsiteX65" fmla="*/ 607639 w 607639"/>
              <a:gd name="connsiteY65" fmla="*/ 470257 h 606746"/>
              <a:gd name="connsiteX66" fmla="*/ 607639 w 607639"/>
              <a:gd name="connsiteY66" fmla="*/ 601681 h 606746"/>
              <a:gd name="connsiteX67" fmla="*/ 602566 w 607639"/>
              <a:gd name="connsiteY67" fmla="*/ 606746 h 606746"/>
              <a:gd name="connsiteX68" fmla="*/ 5073 w 607639"/>
              <a:gd name="connsiteY68" fmla="*/ 606746 h 606746"/>
              <a:gd name="connsiteX69" fmla="*/ 0 w 607639"/>
              <a:gd name="connsiteY69" fmla="*/ 601681 h 606746"/>
              <a:gd name="connsiteX70" fmla="*/ 0 w 607639"/>
              <a:gd name="connsiteY70" fmla="*/ 470257 h 606746"/>
              <a:gd name="connsiteX71" fmla="*/ 5073 w 607639"/>
              <a:gd name="connsiteY71" fmla="*/ 465192 h 606746"/>
              <a:gd name="connsiteX72" fmla="*/ 86527 w 607639"/>
              <a:gd name="connsiteY72" fmla="*/ 1167 h 606746"/>
              <a:gd name="connsiteX73" fmla="*/ 97030 w 607639"/>
              <a:gd name="connsiteY73" fmla="*/ 1878 h 606746"/>
              <a:gd name="connsiteX74" fmla="*/ 522376 w 607639"/>
              <a:gd name="connsiteY74" fmla="*/ 305310 h 606746"/>
              <a:gd name="connsiteX75" fmla="*/ 526559 w 607639"/>
              <a:gd name="connsiteY75" fmla="*/ 313487 h 606746"/>
              <a:gd name="connsiteX76" fmla="*/ 526559 w 607639"/>
              <a:gd name="connsiteY76" fmla="*/ 434807 h 606746"/>
              <a:gd name="connsiteX77" fmla="*/ 516502 w 607639"/>
              <a:gd name="connsiteY77" fmla="*/ 444939 h 606746"/>
              <a:gd name="connsiteX78" fmla="*/ 91155 w 607639"/>
              <a:gd name="connsiteY78" fmla="*/ 444939 h 606746"/>
              <a:gd name="connsiteX79" fmla="*/ 81009 w 607639"/>
              <a:gd name="connsiteY79" fmla="*/ 434807 h 606746"/>
              <a:gd name="connsiteX80" fmla="*/ 81009 w 607639"/>
              <a:gd name="connsiteY80" fmla="*/ 10143 h 606746"/>
              <a:gd name="connsiteX81" fmla="*/ 86527 w 607639"/>
              <a:gd name="connsiteY81" fmla="*/ 1167 h 60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07639" h="606746">
                <a:moveTo>
                  <a:pt x="5073" y="465192"/>
                </a:moveTo>
                <a:lnTo>
                  <a:pt x="45571" y="465192"/>
                </a:lnTo>
                <a:cubicBezTo>
                  <a:pt x="48330" y="465192"/>
                  <a:pt x="50644" y="467414"/>
                  <a:pt x="50644" y="470257"/>
                </a:cubicBezTo>
                <a:lnTo>
                  <a:pt x="50644" y="495493"/>
                </a:lnTo>
                <a:cubicBezTo>
                  <a:pt x="50644" y="501091"/>
                  <a:pt x="55183" y="505623"/>
                  <a:pt x="60790" y="505623"/>
                </a:cubicBezTo>
                <a:cubicBezTo>
                  <a:pt x="66398" y="505623"/>
                  <a:pt x="70848" y="501091"/>
                  <a:pt x="70848" y="495493"/>
                </a:cubicBezTo>
                <a:lnTo>
                  <a:pt x="70848" y="470257"/>
                </a:lnTo>
                <a:cubicBezTo>
                  <a:pt x="70848" y="467414"/>
                  <a:pt x="73162" y="465192"/>
                  <a:pt x="75921" y="465192"/>
                </a:cubicBezTo>
                <a:lnTo>
                  <a:pt x="106361" y="465192"/>
                </a:lnTo>
                <a:cubicBezTo>
                  <a:pt x="109121" y="465192"/>
                  <a:pt x="111435" y="467414"/>
                  <a:pt x="111435" y="470257"/>
                </a:cubicBezTo>
                <a:lnTo>
                  <a:pt x="111435" y="515753"/>
                </a:lnTo>
                <a:cubicBezTo>
                  <a:pt x="111435" y="521352"/>
                  <a:pt x="115974" y="525795"/>
                  <a:pt x="121492" y="525795"/>
                </a:cubicBezTo>
                <a:cubicBezTo>
                  <a:pt x="127100" y="525795"/>
                  <a:pt x="131639" y="521263"/>
                  <a:pt x="131639" y="515753"/>
                </a:cubicBezTo>
                <a:lnTo>
                  <a:pt x="131639" y="470257"/>
                </a:lnTo>
                <a:cubicBezTo>
                  <a:pt x="131639" y="467414"/>
                  <a:pt x="133953" y="465192"/>
                  <a:pt x="136712" y="465192"/>
                </a:cubicBezTo>
                <a:lnTo>
                  <a:pt x="167063" y="465192"/>
                </a:lnTo>
                <a:cubicBezTo>
                  <a:pt x="169911" y="465192"/>
                  <a:pt x="172136" y="467414"/>
                  <a:pt x="172136" y="470257"/>
                </a:cubicBezTo>
                <a:lnTo>
                  <a:pt x="172136" y="495493"/>
                </a:lnTo>
                <a:cubicBezTo>
                  <a:pt x="172136" y="501091"/>
                  <a:pt x="176676" y="505623"/>
                  <a:pt x="182283" y="505623"/>
                </a:cubicBezTo>
                <a:cubicBezTo>
                  <a:pt x="187890" y="505623"/>
                  <a:pt x="192430" y="501091"/>
                  <a:pt x="192430" y="495493"/>
                </a:cubicBezTo>
                <a:lnTo>
                  <a:pt x="192430" y="470257"/>
                </a:lnTo>
                <a:cubicBezTo>
                  <a:pt x="192430" y="467414"/>
                  <a:pt x="194655" y="465192"/>
                  <a:pt x="197503" y="465192"/>
                </a:cubicBezTo>
                <a:lnTo>
                  <a:pt x="227854" y="465192"/>
                </a:lnTo>
                <a:cubicBezTo>
                  <a:pt x="230613" y="465192"/>
                  <a:pt x="232927" y="467414"/>
                  <a:pt x="232927" y="470257"/>
                </a:cubicBezTo>
                <a:lnTo>
                  <a:pt x="232927" y="515753"/>
                </a:lnTo>
                <a:cubicBezTo>
                  <a:pt x="232927" y="521352"/>
                  <a:pt x="237466" y="525795"/>
                  <a:pt x="243074" y="525795"/>
                </a:cubicBezTo>
                <a:cubicBezTo>
                  <a:pt x="248681" y="525795"/>
                  <a:pt x="253220" y="521263"/>
                  <a:pt x="253220" y="515753"/>
                </a:cubicBezTo>
                <a:lnTo>
                  <a:pt x="253131" y="470257"/>
                </a:lnTo>
                <a:cubicBezTo>
                  <a:pt x="253131" y="467414"/>
                  <a:pt x="255445" y="465192"/>
                  <a:pt x="258204" y="465192"/>
                </a:cubicBezTo>
                <a:lnTo>
                  <a:pt x="288644" y="465192"/>
                </a:lnTo>
                <a:cubicBezTo>
                  <a:pt x="291403" y="465192"/>
                  <a:pt x="293718" y="467414"/>
                  <a:pt x="293718" y="470257"/>
                </a:cubicBezTo>
                <a:lnTo>
                  <a:pt x="293718" y="495493"/>
                </a:lnTo>
                <a:cubicBezTo>
                  <a:pt x="293718" y="501091"/>
                  <a:pt x="298257" y="505623"/>
                  <a:pt x="303775" y="505623"/>
                </a:cubicBezTo>
                <a:cubicBezTo>
                  <a:pt x="309382" y="505623"/>
                  <a:pt x="313922" y="501091"/>
                  <a:pt x="313922" y="495493"/>
                </a:cubicBezTo>
                <a:lnTo>
                  <a:pt x="313922" y="470257"/>
                </a:lnTo>
                <a:cubicBezTo>
                  <a:pt x="313922" y="467414"/>
                  <a:pt x="316236" y="465192"/>
                  <a:pt x="318995" y="465192"/>
                </a:cubicBezTo>
                <a:lnTo>
                  <a:pt x="349346" y="465192"/>
                </a:lnTo>
                <a:cubicBezTo>
                  <a:pt x="352194" y="465192"/>
                  <a:pt x="354419" y="467414"/>
                  <a:pt x="354419" y="470257"/>
                </a:cubicBezTo>
                <a:lnTo>
                  <a:pt x="354419" y="515753"/>
                </a:lnTo>
                <a:cubicBezTo>
                  <a:pt x="354419" y="521352"/>
                  <a:pt x="358958" y="525795"/>
                  <a:pt x="364566" y="525795"/>
                </a:cubicBezTo>
                <a:cubicBezTo>
                  <a:pt x="370173" y="525795"/>
                  <a:pt x="374712" y="521263"/>
                  <a:pt x="374712" y="515753"/>
                </a:cubicBezTo>
                <a:lnTo>
                  <a:pt x="374712" y="470257"/>
                </a:lnTo>
                <a:cubicBezTo>
                  <a:pt x="374712" y="467414"/>
                  <a:pt x="376937" y="465192"/>
                  <a:pt x="379786" y="465192"/>
                </a:cubicBezTo>
                <a:lnTo>
                  <a:pt x="410136" y="465192"/>
                </a:lnTo>
                <a:cubicBezTo>
                  <a:pt x="412896" y="465192"/>
                  <a:pt x="415210" y="467414"/>
                  <a:pt x="415210" y="470257"/>
                </a:cubicBezTo>
                <a:lnTo>
                  <a:pt x="415210" y="495493"/>
                </a:lnTo>
                <a:cubicBezTo>
                  <a:pt x="415210" y="501091"/>
                  <a:pt x="419749" y="505623"/>
                  <a:pt x="425356" y="505623"/>
                </a:cubicBezTo>
                <a:cubicBezTo>
                  <a:pt x="430964" y="505623"/>
                  <a:pt x="435503" y="501091"/>
                  <a:pt x="435503" y="495493"/>
                </a:cubicBezTo>
                <a:lnTo>
                  <a:pt x="435414" y="470257"/>
                </a:lnTo>
                <a:cubicBezTo>
                  <a:pt x="435414" y="467414"/>
                  <a:pt x="437728" y="465192"/>
                  <a:pt x="440487" y="465192"/>
                </a:cubicBezTo>
                <a:lnTo>
                  <a:pt x="470927" y="465192"/>
                </a:lnTo>
                <a:cubicBezTo>
                  <a:pt x="473686" y="465192"/>
                  <a:pt x="476000" y="467414"/>
                  <a:pt x="476000" y="470257"/>
                </a:cubicBezTo>
                <a:lnTo>
                  <a:pt x="476000" y="515753"/>
                </a:lnTo>
                <a:cubicBezTo>
                  <a:pt x="476000" y="521352"/>
                  <a:pt x="480540" y="525795"/>
                  <a:pt x="486147" y="525795"/>
                </a:cubicBezTo>
                <a:cubicBezTo>
                  <a:pt x="491665" y="525795"/>
                  <a:pt x="496205" y="521263"/>
                  <a:pt x="496205" y="515753"/>
                </a:cubicBezTo>
                <a:lnTo>
                  <a:pt x="496205" y="470257"/>
                </a:lnTo>
                <a:cubicBezTo>
                  <a:pt x="496205" y="467414"/>
                  <a:pt x="498519" y="465192"/>
                  <a:pt x="501278" y="465192"/>
                </a:cubicBezTo>
                <a:lnTo>
                  <a:pt x="531629" y="465192"/>
                </a:lnTo>
                <a:cubicBezTo>
                  <a:pt x="534477" y="465192"/>
                  <a:pt x="536702" y="467414"/>
                  <a:pt x="536702" y="470257"/>
                </a:cubicBezTo>
                <a:lnTo>
                  <a:pt x="536702" y="495493"/>
                </a:lnTo>
                <a:cubicBezTo>
                  <a:pt x="536702" y="501091"/>
                  <a:pt x="541241" y="505623"/>
                  <a:pt x="546849" y="505623"/>
                </a:cubicBezTo>
                <a:cubicBezTo>
                  <a:pt x="552456" y="505623"/>
                  <a:pt x="556995" y="501091"/>
                  <a:pt x="556995" y="495493"/>
                </a:cubicBezTo>
                <a:lnTo>
                  <a:pt x="556995" y="470257"/>
                </a:lnTo>
                <a:cubicBezTo>
                  <a:pt x="556995" y="467414"/>
                  <a:pt x="559220" y="465192"/>
                  <a:pt x="562068" y="465192"/>
                </a:cubicBezTo>
                <a:lnTo>
                  <a:pt x="602566" y="465192"/>
                </a:lnTo>
                <a:cubicBezTo>
                  <a:pt x="605325" y="465192"/>
                  <a:pt x="607639" y="467414"/>
                  <a:pt x="607639" y="470257"/>
                </a:cubicBezTo>
                <a:lnTo>
                  <a:pt x="607639" y="601681"/>
                </a:lnTo>
                <a:cubicBezTo>
                  <a:pt x="607639" y="604436"/>
                  <a:pt x="605325" y="606746"/>
                  <a:pt x="602566" y="606746"/>
                </a:cubicBezTo>
                <a:lnTo>
                  <a:pt x="5073" y="606746"/>
                </a:lnTo>
                <a:cubicBezTo>
                  <a:pt x="2225" y="606746"/>
                  <a:pt x="0" y="604436"/>
                  <a:pt x="0" y="601681"/>
                </a:cubicBezTo>
                <a:lnTo>
                  <a:pt x="0" y="470257"/>
                </a:lnTo>
                <a:cubicBezTo>
                  <a:pt x="0" y="467414"/>
                  <a:pt x="2225" y="465192"/>
                  <a:pt x="5073" y="465192"/>
                </a:cubicBezTo>
                <a:close/>
                <a:moveTo>
                  <a:pt x="86527" y="1167"/>
                </a:moveTo>
                <a:cubicBezTo>
                  <a:pt x="89909" y="-611"/>
                  <a:pt x="93915" y="-344"/>
                  <a:pt x="97030" y="1878"/>
                </a:cubicBezTo>
                <a:lnTo>
                  <a:pt x="522376" y="305310"/>
                </a:lnTo>
                <a:cubicBezTo>
                  <a:pt x="525046" y="307177"/>
                  <a:pt x="526559" y="310199"/>
                  <a:pt x="526559" y="313487"/>
                </a:cubicBezTo>
                <a:lnTo>
                  <a:pt x="526559" y="434807"/>
                </a:lnTo>
                <a:cubicBezTo>
                  <a:pt x="526559" y="440406"/>
                  <a:pt x="522109" y="444939"/>
                  <a:pt x="516502" y="444939"/>
                </a:cubicBezTo>
                <a:lnTo>
                  <a:pt x="91155" y="444939"/>
                </a:lnTo>
                <a:cubicBezTo>
                  <a:pt x="85548" y="444939"/>
                  <a:pt x="81009" y="440406"/>
                  <a:pt x="81009" y="434807"/>
                </a:cubicBezTo>
                <a:lnTo>
                  <a:pt x="81009" y="10143"/>
                </a:lnTo>
                <a:cubicBezTo>
                  <a:pt x="81009" y="6322"/>
                  <a:pt x="83145" y="2855"/>
                  <a:pt x="86527" y="1167"/>
                </a:cubicBezTo>
                <a:close/>
              </a:path>
            </a:pathLst>
          </a:custGeom>
          <a:solidFill>
            <a:srgbClr val="525253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46" name="概要标题2">
            <a:extLst>
              <a:ext uri="{FF2B5EF4-FFF2-40B4-BE49-F238E27FC236}">
                <a16:creationId xmlns:a16="http://schemas.microsoft.com/office/drawing/2014/main" id="{6C64E797-3E23-AC2F-3089-D4FDDB0B9E99}"/>
              </a:ext>
            </a:extLst>
          </p:cNvPr>
          <p:cNvSpPr txBox="1"/>
          <p:nvPr/>
        </p:nvSpPr>
        <p:spPr>
          <a:xfrm>
            <a:off x="6628477" y="3748596"/>
            <a:ext cx="821263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改进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BB352BD-A649-1D7F-93D2-D46BF1D9D4DE}"/>
              </a:ext>
            </a:extLst>
          </p:cNvPr>
          <p:cNvGrpSpPr/>
          <p:nvPr/>
        </p:nvGrpSpPr>
        <p:grpSpPr>
          <a:xfrm>
            <a:off x="8187344" y="1504953"/>
            <a:ext cx="2859096" cy="791122"/>
            <a:chOff x="-94764" y="1931934"/>
            <a:chExt cx="2859096" cy="7911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5499372-726F-13B8-CF8D-599C18DE3D0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7C8ABF9-2663-3DEA-0E93-44C658F456CA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C779A45-86CA-A7E3-C0BF-21BA00612460}"/>
              </a:ext>
            </a:extLst>
          </p:cNvPr>
          <p:cNvGrpSpPr/>
          <p:nvPr/>
        </p:nvGrpSpPr>
        <p:grpSpPr>
          <a:xfrm>
            <a:off x="1145560" y="1504953"/>
            <a:ext cx="2880264" cy="791122"/>
            <a:chOff x="-94764" y="1931934"/>
            <a:chExt cx="2880264" cy="7911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38437D0-7B34-D9F9-E613-B7705C229C81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45C3F6B-ECFC-C840-0ECE-C80664ACF18A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A51ADB57-CF3B-D378-A0AD-AC2D31801828}"/>
              </a:ext>
            </a:extLst>
          </p:cNvPr>
          <p:cNvGrpSpPr/>
          <p:nvPr/>
        </p:nvGrpSpPr>
        <p:grpSpPr>
          <a:xfrm>
            <a:off x="8251720" y="4858580"/>
            <a:ext cx="2859096" cy="791122"/>
            <a:chOff x="-94764" y="1931934"/>
            <a:chExt cx="2859096" cy="79112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4AED61B-B439-07F5-7857-4EDB535C72D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75FBA444-096A-9E25-8D79-3F5128E5941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CD9D9DAD-8935-44B4-9789-9833AA75F4DD}"/>
              </a:ext>
            </a:extLst>
          </p:cNvPr>
          <p:cNvGrpSpPr/>
          <p:nvPr/>
        </p:nvGrpSpPr>
        <p:grpSpPr>
          <a:xfrm>
            <a:off x="1081184" y="4858580"/>
            <a:ext cx="2880264" cy="791122"/>
            <a:chOff x="-94764" y="1931934"/>
            <a:chExt cx="2880264" cy="791122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FA503FDC-9B13-F129-5ED9-A998C433620C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CED53D35-27AE-3AF7-E833-343563868F06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B7C6237-E326-4457-7B80-563623967816}"/>
              </a:ext>
            </a:extLst>
          </p:cNvPr>
          <p:cNvGrpSpPr/>
          <p:nvPr/>
        </p:nvGrpSpPr>
        <p:grpSpPr>
          <a:xfrm>
            <a:off x="9171040" y="3157343"/>
            <a:ext cx="2859096" cy="791122"/>
            <a:chOff x="-94764" y="1931934"/>
            <a:chExt cx="2859096" cy="791122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DB56B0FC-A1F6-E771-467D-F3F097817451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61D8576D-E9D7-D960-669E-A94FF1D2BA9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ACE1D1B3-DEE6-8A0A-AC7D-A992F17129F6}"/>
              </a:ext>
            </a:extLst>
          </p:cNvPr>
          <p:cNvGrpSpPr/>
          <p:nvPr/>
        </p:nvGrpSpPr>
        <p:grpSpPr>
          <a:xfrm>
            <a:off x="154908" y="3157343"/>
            <a:ext cx="2880264" cy="791122"/>
            <a:chOff x="-94764" y="1931934"/>
            <a:chExt cx="2880264" cy="791122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22657F16-C9CC-D87D-5FE1-81664B1C4A30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00" name="文本框 1599">
              <a:extLst>
                <a:ext uri="{FF2B5EF4-FFF2-40B4-BE49-F238E27FC236}">
                  <a16:creationId xmlns:a16="http://schemas.microsoft.com/office/drawing/2014/main" id="{C05250CE-4D2F-B885-2468-6D8F0E5B349E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8005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BCA120F-F2E4-09D5-A7A4-49BB4A502FA5}"/>
              </a:ext>
            </a:extLst>
          </p:cNvPr>
          <p:cNvSpPr/>
          <p:nvPr/>
        </p:nvSpPr>
        <p:spPr>
          <a:xfrm>
            <a:off x="5967607" y="2488495"/>
            <a:ext cx="4773418" cy="758233"/>
          </a:xfrm>
          <a:custGeom>
            <a:avLst/>
            <a:gdLst>
              <a:gd name="connsiteX0" fmla="*/ 0 w 5924484"/>
              <a:gd name="connsiteY0" fmla="*/ 0 h 941074"/>
              <a:gd name="connsiteX1" fmla="*/ 1602663 w 5924484"/>
              <a:gd name="connsiteY1" fmla="*/ 0 h 941074"/>
              <a:gd name="connsiteX2" fmla="*/ 2248621 w 5924484"/>
              <a:gd name="connsiteY2" fmla="*/ 0 h 941074"/>
              <a:gd name="connsiteX3" fmla="*/ 3205326 w 5924484"/>
              <a:gd name="connsiteY3" fmla="*/ 0 h 941074"/>
              <a:gd name="connsiteX4" fmla="*/ 3851284 w 5924484"/>
              <a:gd name="connsiteY4" fmla="*/ 0 h 941074"/>
              <a:gd name="connsiteX5" fmla="*/ 5453947 w 5924484"/>
              <a:gd name="connsiteY5" fmla="*/ 0 h 941074"/>
              <a:gd name="connsiteX6" fmla="*/ 5924484 w 5924484"/>
              <a:gd name="connsiteY6" fmla="*/ 470537 h 941074"/>
              <a:gd name="connsiteX7" fmla="*/ 5453947 w 5924484"/>
              <a:gd name="connsiteY7" fmla="*/ 941074 h 941074"/>
              <a:gd name="connsiteX8" fmla="*/ 3851284 w 5924484"/>
              <a:gd name="connsiteY8" fmla="*/ 941074 h 941074"/>
              <a:gd name="connsiteX9" fmla="*/ 3205326 w 5924484"/>
              <a:gd name="connsiteY9" fmla="*/ 941074 h 941074"/>
              <a:gd name="connsiteX10" fmla="*/ 2248621 w 5924484"/>
              <a:gd name="connsiteY10" fmla="*/ 941074 h 941074"/>
              <a:gd name="connsiteX11" fmla="*/ 1602663 w 5924484"/>
              <a:gd name="connsiteY11" fmla="*/ 941074 h 941074"/>
              <a:gd name="connsiteX12" fmla="*/ 0 w 5924484"/>
              <a:gd name="connsiteY12" fmla="*/ 941074 h 94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24484" h="941074">
                <a:moveTo>
                  <a:pt x="0" y="0"/>
                </a:moveTo>
                <a:lnTo>
                  <a:pt x="1602663" y="0"/>
                </a:lnTo>
                <a:lnTo>
                  <a:pt x="2248621" y="0"/>
                </a:lnTo>
                <a:lnTo>
                  <a:pt x="3205326" y="0"/>
                </a:lnTo>
                <a:lnTo>
                  <a:pt x="3851284" y="0"/>
                </a:lnTo>
                <a:lnTo>
                  <a:pt x="5453947" y="0"/>
                </a:lnTo>
                <a:cubicBezTo>
                  <a:pt x="5713818" y="0"/>
                  <a:pt x="5924484" y="210666"/>
                  <a:pt x="5924484" y="470537"/>
                </a:cubicBezTo>
                <a:cubicBezTo>
                  <a:pt x="5924484" y="730408"/>
                  <a:pt x="5713818" y="941074"/>
                  <a:pt x="5453947" y="941074"/>
                </a:cubicBezTo>
                <a:lnTo>
                  <a:pt x="3851284" y="941074"/>
                </a:lnTo>
                <a:lnTo>
                  <a:pt x="3205326" y="941074"/>
                </a:lnTo>
                <a:lnTo>
                  <a:pt x="2248621" y="941074"/>
                </a:lnTo>
                <a:lnTo>
                  <a:pt x="1602663" y="941074"/>
                </a:lnTo>
                <a:lnTo>
                  <a:pt x="0" y="941074"/>
                </a:lnTo>
                <a:close/>
              </a:path>
            </a:pathLst>
          </a:custGeom>
          <a:solidFill>
            <a:schemeClr val="bg1"/>
          </a:solidFill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1D42E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1446FDA-3C58-0D99-0AF6-EB9EB3339277}"/>
              </a:ext>
            </a:extLst>
          </p:cNvPr>
          <p:cNvSpPr/>
          <p:nvPr/>
        </p:nvSpPr>
        <p:spPr>
          <a:xfrm>
            <a:off x="5967607" y="2122714"/>
            <a:ext cx="4773247" cy="758233"/>
          </a:xfrm>
          <a:custGeom>
            <a:avLst/>
            <a:gdLst>
              <a:gd name="connsiteX0" fmla="*/ 0 w 5924272"/>
              <a:gd name="connsiteY0" fmla="*/ 0 h 941074"/>
              <a:gd name="connsiteX1" fmla="*/ 1602663 w 5924272"/>
              <a:gd name="connsiteY1" fmla="*/ 0 h 941074"/>
              <a:gd name="connsiteX2" fmla="*/ 2248409 w 5924272"/>
              <a:gd name="connsiteY2" fmla="*/ 0 h 941074"/>
              <a:gd name="connsiteX3" fmla="*/ 3205326 w 5924272"/>
              <a:gd name="connsiteY3" fmla="*/ 0 h 941074"/>
              <a:gd name="connsiteX4" fmla="*/ 3851072 w 5924272"/>
              <a:gd name="connsiteY4" fmla="*/ 0 h 941074"/>
              <a:gd name="connsiteX5" fmla="*/ 5453735 w 5924272"/>
              <a:gd name="connsiteY5" fmla="*/ 0 h 941074"/>
              <a:gd name="connsiteX6" fmla="*/ 5924272 w 5924272"/>
              <a:gd name="connsiteY6" fmla="*/ 470537 h 941074"/>
              <a:gd name="connsiteX7" fmla="*/ 5453735 w 5924272"/>
              <a:gd name="connsiteY7" fmla="*/ 941074 h 941074"/>
              <a:gd name="connsiteX8" fmla="*/ 3851072 w 5924272"/>
              <a:gd name="connsiteY8" fmla="*/ 941074 h 941074"/>
              <a:gd name="connsiteX9" fmla="*/ 3205326 w 5924272"/>
              <a:gd name="connsiteY9" fmla="*/ 941074 h 941074"/>
              <a:gd name="connsiteX10" fmla="*/ 2248409 w 5924272"/>
              <a:gd name="connsiteY10" fmla="*/ 941074 h 941074"/>
              <a:gd name="connsiteX11" fmla="*/ 1602663 w 5924272"/>
              <a:gd name="connsiteY11" fmla="*/ 941074 h 941074"/>
              <a:gd name="connsiteX12" fmla="*/ 0 w 5924272"/>
              <a:gd name="connsiteY12" fmla="*/ 941074 h 94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24272" h="941074">
                <a:moveTo>
                  <a:pt x="0" y="0"/>
                </a:moveTo>
                <a:lnTo>
                  <a:pt x="1602663" y="0"/>
                </a:lnTo>
                <a:lnTo>
                  <a:pt x="2248409" y="0"/>
                </a:lnTo>
                <a:lnTo>
                  <a:pt x="3205326" y="0"/>
                </a:lnTo>
                <a:lnTo>
                  <a:pt x="3851072" y="0"/>
                </a:lnTo>
                <a:lnTo>
                  <a:pt x="5453735" y="0"/>
                </a:lnTo>
                <a:cubicBezTo>
                  <a:pt x="5713606" y="0"/>
                  <a:pt x="5924272" y="210666"/>
                  <a:pt x="5924272" y="470537"/>
                </a:cubicBezTo>
                <a:cubicBezTo>
                  <a:pt x="5924272" y="730408"/>
                  <a:pt x="5713606" y="941074"/>
                  <a:pt x="5453735" y="941074"/>
                </a:cubicBezTo>
                <a:lnTo>
                  <a:pt x="3851072" y="941074"/>
                </a:lnTo>
                <a:lnTo>
                  <a:pt x="3205326" y="941074"/>
                </a:lnTo>
                <a:lnTo>
                  <a:pt x="2248409" y="941074"/>
                </a:lnTo>
                <a:lnTo>
                  <a:pt x="1602663" y="941074"/>
                </a:lnTo>
                <a:lnTo>
                  <a:pt x="0" y="941074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87000">
                <a:srgbClr val="1D42E1"/>
              </a:gs>
            </a:gsLst>
            <a:lin ang="0" scaled="1"/>
          </a:gra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ACD2624-85B4-C2BE-7F03-51CBC0FAB54C}"/>
              </a:ext>
            </a:extLst>
          </p:cNvPr>
          <p:cNvSpPr txBox="1"/>
          <p:nvPr/>
        </p:nvSpPr>
        <p:spPr>
          <a:xfrm>
            <a:off x="1198900" y="488070"/>
            <a:ext cx="2643672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700">
                <a:gradFill flip="none" rotWithShape="1">
                  <a:gsLst>
                    <a:gs pos="100000">
                      <a:srgbClr val="B8C4F6">
                        <a:alpha val="0"/>
                      </a:srgbClr>
                    </a:gs>
                    <a:gs pos="14000">
                      <a:srgbClr val="1D42E1"/>
                    </a:gs>
                  </a:gsLst>
                  <a:lin ang="2700000" scaled="1"/>
                  <a:tileRect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en-US" altLang="zh-CN" dirty="0">
                <a:gradFill flip="none" rotWithShape="1">
                  <a:gsLst>
                    <a:gs pos="60000">
                      <a:srgbClr val="B8C4F6">
                        <a:alpha val="0"/>
                      </a:srgbClr>
                    </a:gs>
                    <a:gs pos="0">
                      <a:srgbClr val="1D42E1"/>
                    </a:gs>
                  </a:gsLst>
                  <a:lin ang="1200000" scaled="0"/>
                  <a:tileRect/>
                </a:gradFill>
              </a:rPr>
              <a:t>0</a:t>
            </a:r>
            <a:endParaRPr lang="zh-CN" altLang="en-US" dirty="0">
              <a:gradFill flip="none" rotWithShape="1">
                <a:gsLst>
                  <a:gs pos="60000">
                    <a:srgbClr val="B8C4F6">
                      <a:alpha val="0"/>
                    </a:srgbClr>
                  </a:gs>
                  <a:gs pos="0">
                    <a:srgbClr val="1D42E1"/>
                  </a:gs>
                </a:gsLst>
                <a:lin ang="1200000" scaled="0"/>
                <a:tileRect/>
              </a:gradFill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ED522884-A48E-068C-6071-89F6DB3DB424}"/>
              </a:ext>
            </a:extLst>
          </p:cNvPr>
          <p:cNvSpPr/>
          <p:nvPr/>
        </p:nvSpPr>
        <p:spPr>
          <a:xfrm>
            <a:off x="1608256" y="933450"/>
            <a:ext cx="5384324" cy="6372225"/>
          </a:xfrm>
          <a:custGeom>
            <a:avLst/>
            <a:gdLst>
              <a:gd name="connsiteX0" fmla="*/ 202724 w 5384324"/>
              <a:gd name="connsiteY0" fmla="*/ 5667375 h 6372225"/>
              <a:gd name="connsiteX1" fmla="*/ 202724 w 5384324"/>
              <a:gd name="connsiteY1" fmla="*/ 5591175 h 6372225"/>
              <a:gd name="connsiteX2" fmla="*/ 907574 w 5384324"/>
              <a:gd name="connsiteY2" fmla="*/ 819150 h 6372225"/>
              <a:gd name="connsiteX3" fmla="*/ 2241074 w 5384324"/>
              <a:gd name="connsiteY3" fmla="*/ 0 h 6372225"/>
              <a:gd name="connsiteX4" fmla="*/ 2907824 w 5384324"/>
              <a:gd name="connsiteY4" fmla="*/ 628650 h 6372225"/>
              <a:gd name="connsiteX5" fmla="*/ 3393599 w 5384324"/>
              <a:gd name="connsiteY5" fmla="*/ 361950 h 6372225"/>
              <a:gd name="connsiteX6" fmla="*/ 4384199 w 5384324"/>
              <a:gd name="connsiteY6" fmla="*/ 752475 h 6372225"/>
              <a:gd name="connsiteX7" fmla="*/ 5384324 w 5384324"/>
              <a:gd name="connsiteY7" fmla="*/ 5895975 h 6372225"/>
              <a:gd name="connsiteX8" fmla="*/ 4927124 w 5384324"/>
              <a:gd name="connsiteY8" fmla="*/ 6372225 h 6372225"/>
              <a:gd name="connsiteX9" fmla="*/ 1364774 w 5384324"/>
              <a:gd name="connsiteY9" fmla="*/ 6353175 h 6372225"/>
              <a:gd name="connsiteX10" fmla="*/ 116999 w 5384324"/>
              <a:gd name="connsiteY10" fmla="*/ 6076950 h 6372225"/>
              <a:gd name="connsiteX11" fmla="*/ 126524 w 5384324"/>
              <a:gd name="connsiteY11" fmla="*/ 6076950 h 6372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384324" h="6372225">
                <a:moveTo>
                  <a:pt x="202724" y="5667375"/>
                </a:moveTo>
                <a:cubicBezTo>
                  <a:pt x="143986" y="6033294"/>
                  <a:pt x="85249" y="6399213"/>
                  <a:pt x="202724" y="5591175"/>
                </a:cubicBezTo>
                <a:cubicBezTo>
                  <a:pt x="320199" y="4783137"/>
                  <a:pt x="748824" y="1655763"/>
                  <a:pt x="907574" y="819150"/>
                </a:cubicBezTo>
                <a:lnTo>
                  <a:pt x="2241074" y="0"/>
                </a:lnTo>
                <a:lnTo>
                  <a:pt x="2907824" y="628650"/>
                </a:lnTo>
                <a:lnTo>
                  <a:pt x="3393599" y="361950"/>
                </a:lnTo>
                <a:lnTo>
                  <a:pt x="4384199" y="752475"/>
                </a:lnTo>
                <a:lnTo>
                  <a:pt x="5384324" y="5895975"/>
                </a:lnTo>
                <a:lnTo>
                  <a:pt x="4927124" y="6372225"/>
                </a:lnTo>
                <a:lnTo>
                  <a:pt x="1364774" y="6353175"/>
                </a:lnTo>
                <a:cubicBezTo>
                  <a:pt x="563087" y="6303963"/>
                  <a:pt x="116999" y="6076950"/>
                  <a:pt x="116999" y="6076950"/>
                </a:cubicBezTo>
                <a:cubicBezTo>
                  <a:pt x="-89376" y="6030913"/>
                  <a:pt x="18574" y="6053931"/>
                  <a:pt x="126524" y="6076950"/>
                </a:cubicBezTo>
              </a:path>
            </a:pathLst>
          </a:custGeom>
          <a:gradFill>
            <a:gsLst>
              <a:gs pos="100000">
                <a:schemeClr val="bg1">
                  <a:alpha val="17000"/>
                </a:schemeClr>
              </a:gs>
              <a:gs pos="0">
                <a:srgbClr val="1D42E1">
                  <a:alpha val="3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24D1B327-C9C6-2E13-B0EC-F15FE54D8739}"/>
              </a:ext>
            </a:extLst>
          </p:cNvPr>
          <p:cNvSpPr/>
          <p:nvPr/>
        </p:nvSpPr>
        <p:spPr>
          <a:xfrm>
            <a:off x="5754330" y="4635500"/>
            <a:ext cx="1143000" cy="2400300"/>
          </a:xfrm>
          <a:custGeom>
            <a:avLst/>
            <a:gdLst>
              <a:gd name="connsiteX0" fmla="*/ 685800 w 1143000"/>
              <a:gd name="connsiteY0" fmla="*/ 0 h 2400300"/>
              <a:gd name="connsiteX1" fmla="*/ 1143000 w 1143000"/>
              <a:gd name="connsiteY1" fmla="*/ 2400300 h 2400300"/>
              <a:gd name="connsiteX2" fmla="*/ 533400 w 1143000"/>
              <a:gd name="connsiteY2" fmla="*/ 2400300 h 2400300"/>
              <a:gd name="connsiteX3" fmla="*/ 0 w 1143000"/>
              <a:gd name="connsiteY3" fmla="*/ 1435100 h 2400300"/>
              <a:gd name="connsiteX4" fmla="*/ 685800 w 1143000"/>
              <a:gd name="connsiteY4" fmla="*/ 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2400300">
                <a:moveTo>
                  <a:pt x="685800" y="0"/>
                </a:moveTo>
                <a:lnTo>
                  <a:pt x="1143000" y="2400300"/>
                </a:lnTo>
                <a:lnTo>
                  <a:pt x="533400" y="2400300"/>
                </a:lnTo>
                <a:lnTo>
                  <a:pt x="0" y="1435100"/>
                </a:lnTo>
                <a:lnTo>
                  <a:pt x="685800" y="0"/>
                </a:lnTo>
                <a:close/>
              </a:path>
            </a:pathLst>
          </a:custGeom>
          <a:gradFill>
            <a:gsLst>
              <a:gs pos="19000">
                <a:srgbClr val="C3CFE4">
                  <a:alpha val="25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268C0888-10C5-2A56-E0AC-AB26571E008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574043" y="1041398"/>
            <a:ext cx="4916888" cy="5816601"/>
          </a:xfrm>
          <a:prstGeom prst="rect">
            <a:avLst/>
          </a:prstGeom>
        </p:spPr>
      </p:pic>
      <p:sp>
        <p:nvSpPr>
          <p:cNvPr id="62" name="平行四边形 61">
            <a:extLst>
              <a:ext uri="{FF2B5EF4-FFF2-40B4-BE49-F238E27FC236}">
                <a16:creationId xmlns:a16="http://schemas.microsoft.com/office/drawing/2014/main" id="{1D899F75-B03A-0D34-BF09-2675F82554F5}"/>
              </a:ext>
            </a:extLst>
          </p:cNvPr>
          <p:cNvSpPr/>
          <p:nvPr/>
        </p:nvSpPr>
        <p:spPr>
          <a:xfrm>
            <a:off x="5999662" y="6387657"/>
            <a:ext cx="6859995" cy="470343"/>
          </a:xfrm>
          <a:prstGeom prst="parallelogram">
            <a:avLst>
              <a:gd name="adj" fmla="val 55859"/>
            </a:avLst>
          </a:prstGeom>
          <a:gradFill flip="none" rotWithShape="1">
            <a:gsLst>
              <a:gs pos="0">
                <a:srgbClr val="B8C4F6">
                  <a:alpha val="52000"/>
                </a:srgbClr>
              </a:gs>
              <a:gs pos="100000">
                <a:srgbClr val="1D42E1">
                  <a:alpha val="6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63" name="平行四边形 62">
            <a:extLst>
              <a:ext uri="{FF2B5EF4-FFF2-40B4-BE49-F238E27FC236}">
                <a16:creationId xmlns:a16="http://schemas.microsoft.com/office/drawing/2014/main" id="{91E0123F-6FFD-64A1-B223-5A6DD2D06CCB}"/>
              </a:ext>
            </a:extLst>
          </p:cNvPr>
          <p:cNvSpPr/>
          <p:nvPr/>
        </p:nvSpPr>
        <p:spPr>
          <a:xfrm>
            <a:off x="4189005" y="6387657"/>
            <a:ext cx="8670652" cy="470343"/>
          </a:xfrm>
          <a:prstGeom prst="parallelogram">
            <a:avLst>
              <a:gd name="adj" fmla="val 55859"/>
            </a:avLst>
          </a:prstGeom>
          <a:gradFill flip="none" rotWithShape="1">
            <a:gsLst>
              <a:gs pos="0">
                <a:srgbClr val="B8C4F6">
                  <a:alpha val="52000"/>
                </a:srgbClr>
              </a:gs>
              <a:gs pos="76000">
                <a:srgbClr val="1D42E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618" name="文本框 1617">
            <a:extLst>
              <a:ext uri="{FF2B5EF4-FFF2-40B4-BE49-F238E27FC236}">
                <a16:creationId xmlns:a16="http://schemas.microsoft.com/office/drawing/2014/main" id="{6C874BF2-9004-E69C-9E0C-1349A018C973}"/>
              </a:ext>
            </a:extLst>
          </p:cNvPr>
          <p:cNvSpPr txBox="1"/>
          <p:nvPr/>
        </p:nvSpPr>
        <p:spPr>
          <a:xfrm>
            <a:off x="3111396" y="1824756"/>
            <a:ext cx="2448106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gradFill flip="none" rotWithShape="1">
                  <a:gsLst>
                    <a:gs pos="100000">
                      <a:srgbClr val="B8C4F6">
                        <a:alpha val="0"/>
                      </a:srgbClr>
                    </a:gs>
                    <a:gs pos="14000">
                      <a:srgbClr val="1D42E1"/>
                    </a:gs>
                  </a:gsLst>
                  <a:lin ang="2700000" scaled="1"/>
                  <a:tileRect/>
                </a:gra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2</a:t>
            </a:r>
            <a:endParaRPr lang="zh-CN" altLang="en-US" sz="28700" dirty="0">
              <a:gradFill flip="none" rotWithShape="1">
                <a:gsLst>
                  <a:gs pos="100000">
                    <a:srgbClr val="B8C4F6">
                      <a:alpha val="0"/>
                    </a:srgbClr>
                  </a:gs>
                  <a:gs pos="14000">
                    <a:srgbClr val="1D42E1"/>
                  </a:gs>
                </a:gsLst>
                <a:lin ang="2700000" scaled="1"/>
                <a:tileRect/>
              </a:gra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F268303-9B93-A545-CF14-E6D41AF2E2EE}"/>
              </a:ext>
            </a:extLst>
          </p:cNvPr>
          <p:cNvSpPr txBox="1"/>
          <p:nvPr/>
        </p:nvSpPr>
        <p:spPr>
          <a:xfrm>
            <a:off x="6866074" y="2255371"/>
            <a:ext cx="37142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CAE1104-94CE-B392-AE68-10CDB6A03201}"/>
              </a:ext>
            </a:extLst>
          </p:cNvPr>
          <p:cNvSpPr txBox="1"/>
          <p:nvPr/>
        </p:nvSpPr>
        <p:spPr>
          <a:xfrm>
            <a:off x="6897330" y="3611273"/>
            <a:ext cx="3986570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E4F8535-DC8D-BA05-7D93-379005E569D7}"/>
              </a:ext>
            </a:extLst>
          </p:cNvPr>
          <p:cNvSpPr txBox="1"/>
          <p:nvPr/>
        </p:nvSpPr>
        <p:spPr>
          <a:xfrm>
            <a:off x="6897330" y="2920000"/>
            <a:ext cx="26864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Click here to add title text</a:t>
            </a:r>
          </a:p>
        </p:txBody>
      </p:sp>
    </p:spTree>
    <p:extLst>
      <p:ext uri="{BB962C8B-B14F-4D97-AF65-F5344CB8AC3E}">
        <p14:creationId xmlns:p14="http://schemas.microsoft.com/office/powerpoint/2010/main" val="21966191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6" name="文本框 1625">
            <a:extLst>
              <a:ext uri="{FF2B5EF4-FFF2-40B4-BE49-F238E27FC236}">
                <a16:creationId xmlns:a16="http://schemas.microsoft.com/office/drawing/2014/main" id="{7D49AE97-AD05-DB0E-D871-CEA902C8D829}"/>
              </a:ext>
            </a:extLst>
          </p:cNvPr>
          <p:cNvSpPr txBox="1"/>
          <p:nvPr/>
        </p:nvSpPr>
        <p:spPr>
          <a:xfrm>
            <a:off x="959708" y="307191"/>
            <a:ext cx="37142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638" name="文本框 1637">
            <a:extLst>
              <a:ext uri="{FF2B5EF4-FFF2-40B4-BE49-F238E27FC236}">
                <a16:creationId xmlns:a16="http://schemas.microsoft.com/office/drawing/2014/main" id="{A76E99A7-2811-61C2-9CEE-39B9BDFA61B5}"/>
              </a:ext>
            </a:extLst>
          </p:cNvPr>
          <p:cNvSpPr txBox="1"/>
          <p:nvPr/>
        </p:nvSpPr>
        <p:spPr>
          <a:xfrm>
            <a:off x="302156" y="260707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DBF9238E-8C7B-BE76-832F-831AD7E53779}"/>
              </a:ext>
            </a:extLst>
          </p:cNvPr>
          <p:cNvSpPr/>
          <p:nvPr/>
        </p:nvSpPr>
        <p:spPr>
          <a:xfrm>
            <a:off x="1306286" y="1480458"/>
            <a:ext cx="2583542" cy="2583542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noFill/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07E95FB5-2611-251F-30D5-B4EC2CD960CC}"/>
              </a:ext>
            </a:extLst>
          </p:cNvPr>
          <p:cNvSpPr/>
          <p:nvPr/>
        </p:nvSpPr>
        <p:spPr>
          <a:xfrm>
            <a:off x="1498598" y="3839028"/>
            <a:ext cx="2198916" cy="449943"/>
          </a:xfrm>
          <a:prstGeom prst="roundRect">
            <a:avLst/>
          </a:pr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CCC4895-DADD-FAFA-5B54-D5DB5ABC63E3}"/>
              </a:ext>
            </a:extLst>
          </p:cNvPr>
          <p:cNvSpPr txBox="1"/>
          <p:nvPr/>
        </p:nvSpPr>
        <p:spPr>
          <a:xfrm>
            <a:off x="1516922" y="4449857"/>
            <a:ext cx="2162268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8F87B41-5055-4CBC-E245-4346394C0E3A}"/>
              </a:ext>
            </a:extLst>
          </p:cNvPr>
          <p:cNvSpPr txBox="1"/>
          <p:nvPr/>
        </p:nvSpPr>
        <p:spPr>
          <a:xfrm>
            <a:off x="1790921" y="3902870"/>
            <a:ext cx="16142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7" name="椭圆 6" descr="D:\51PPT模板网\51pptmoban.com\图片.jpg">
            <a:extLst>
              <a:ext uri="{FF2B5EF4-FFF2-40B4-BE49-F238E27FC236}">
                <a16:creationId xmlns:a16="http://schemas.microsoft.com/office/drawing/2014/main" id="{AD9A076F-CFD5-4F01-EC88-26805B2E5F44}"/>
              </a:ext>
            </a:extLst>
          </p:cNvPr>
          <p:cNvSpPr/>
          <p:nvPr/>
        </p:nvSpPr>
        <p:spPr>
          <a:xfrm>
            <a:off x="4804229" y="1480458"/>
            <a:ext cx="2583542" cy="2583542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noFill/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D2622D1-14EF-F71D-0CA5-EC3D7CBFAA28}"/>
              </a:ext>
            </a:extLst>
          </p:cNvPr>
          <p:cNvSpPr/>
          <p:nvPr/>
        </p:nvSpPr>
        <p:spPr>
          <a:xfrm>
            <a:off x="4996541" y="3839028"/>
            <a:ext cx="2198916" cy="449943"/>
          </a:xfrm>
          <a:prstGeom prst="roundRect">
            <a:avLst/>
          </a:prstGeom>
          <a:solidFill>
            <a:srgbClr val="525253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77F3C2F-D70A-BA3D-5A69-313B06C8116A}"/>
              </a:ext>
            </a:extLst>
          </p:cNvPr>
          <p:cNvSpPr txBox="1"/>
          <p:nvPr/>
        </p:nvSpPr>
        <p:spPr>
          <a:xfrm>
            <a:off x="5014865" y="4449857"/>
            <a:ext cx="2162268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B4AF19A-B4A3-EC1E-B93B-E8183CBBA976}"/>
              </a:ext>
            </a:extLst>
          </p:cNvPr>
          <p:cNvSpPr txBox="1"/>
          <p:nvPr/>
        </p:nvSpPr>
        <p:spPr>
          <a:xfrm>
            <a:off x="5264145" y="3902870"/>
            <a:ext cx="16637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C0DBD5DE-1B44-AC46-DD59-709575463543}"/>
              </a:ext>
            </a:extLst>
          </p:cNvPr>
          <p:cNvSpPr/>
          <p:nvPr/>
        </p:nvSpPr>
        <p:spPr>
          <a:xfrm>
            <a:off x="8302172" y="1480458"/>
            <a:ext cx="2583542" cy="2583542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noFill/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C247D5BB-294C-CF17-679B-2C30815A5093}"/>
              </a:ext>
            </a:extLst>
          </p:cNvPr>
          <p:cNvSpPr/>
          <p:nvPr/>
        </p:nvSpPr>
        <p:spPr>
          <a:xfrm>
            <a:off x="8494484" y="3839028"/>
            <a:ext cx="2198916" cy="449943"/>
          </a:xfrm>
          <a:prstGeom prst="roundRect">
            <a:avLst/>
          </a:prstGeom>
          <a:solidFill>
            <a:srgbClr val="1D42E1"/>
          </a:solidFill>
          <a:ln>
            <a:noFill/>
          </a:ln>
          <a:effectLst>
            <a:outerShdw blurRad="101600" dist="139700" dir="4200000" algn="tl" rotWithShape="0">
              <a:srgbClr val="1D42E1">
                <a:alpha val="16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AEA7B9C-D54A-C900-B4C6-D6AC7DD7C8D7}"/>
              </a:ext>
            </a:extLst>
          </p:cNvPr>
          <p:cNvSpPr txBox="1"/>
          <p:nvPr/>
        </p:nvSpPr>
        <p:spPr>
          <a:xfrm>
            <a:off x="8512808" y="4449857"/>
            <a:ext cx="2162268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9198638-A8F8-631A-F5B8-47C04ED73AF1}"/>
              </a:ext>
            </a:extLst>
          </p:cNvPr>
          <p:cNvSpPr txBox="1"/>
          <p:nvPr/>
        </p:nvSpPr>
        <p:spPr>
          <a:xfrm>
            <a:off x="8856431" y="3902870"/>
            <a:ext cx="14750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587848379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2ipaqsc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gradFill>
          <a:gsLst>
            <a:gs pos="0">
              <a:schemeClr val="bg1"/>
            </a:gs>
            <a:gs pos="87000">
              <a:srgbClr val="1D42E1"/>
            </a:gs>
          </a:gsLst>
          <a:lin ang="0" scaled="1"/>
        </a:gradFill>
        <a:ln>
          <a:noFill/>
        </a:ln>
        <a:effectLst>
          <a:outerShdw blurRad="101600" dist="139700" dir="4200000" algn="tl" rotWithShape="0">
            <a:srgbClr val="1D42E1">
              <a:alpha val="16000"/>
            </a:srgbClr>
          </a:outerShdw>
        </a:effectLst>
      </a:spPr>
      <a:bodyPr wrap="square" rtlCol="0" anchor="ctr">
        <a:noAutofit/>
      </a:bodyPr>
      <a:lstStyle>
        <a:defPPr algn="ctr">
          <a:defRPr sz="2400" dirty="0">
            <a:sym typeface="+mn-lt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749</TotalTime>
  <Words>2428</Words>
  <Application>Microsoft Office PowerPoint</Application>
  <PresentationFormat>宽屏</PresentationFormat>
  <Paragraphs>244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HarmonyOS Sans SC Light</vt:lpstr>
      <vt:lpstr>MiSans Semibold</vt:lpstr>
      <vt:lpstr>阿里巴巴普惠体 2.0 115 Black</vt:lpstr>
      <vt:lpstr>阿里巴巴普惠体 2.0 55 Regular</vt:lpstr>
      <vt:lpstr>阿里巴巴普惠体 2.0 65 Medium</vt:lpstr>
      <vt:lpstr>等线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建筑主图简约商务风工作总结报告ppt模板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99</cp:revision>
  <dcterms:created xsi:type="dcterms:W3CDTF">2023-11-17T04:01:59Z</dcterms:created>
  <dcterms:modified xsi:type="dcterms:W3CDTF">2023-12-26T13:39:41Z</dcterms:modified>
  <cp:contentStatus>建筑主图简约商务风工作总结报告ppt模板，www.51pptmoban.com</cp:contentStatus>
  <cp:version>51pptmoban.com（V51-122602版）</cp:version>
</cp:coreProperties>
</file>