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37" r:id="rId2"/>
    <p:sldId id="438" r:id="rId3"/>
    <p:sldId id="439" r:id="rId4"/>
    <p:sldId id="441" r:id="rId5"/>
    <p:sldId id="440" r:id="rId6"/>
    <p:sldId id="442" r:id="rId7"/>
    <p:sldId id="443" r:id="rId8"/>
    <p:sldId id="445" r:id="rId9"/>
    <p:sldId id="448" r:id="rId10"/>
    <p:sldId id="444" r:id="rId11"/>
    <p:sldId id="457" r:id="rId12"/>
    <p:sldId id="452" r:id="rId13"/>
    <p:sldId id="458" r:id="rId14"/>
    <p:sldId id="446" r:id="rId15"/>
    <p:sldId id="459" r:id="rId16"/>
    <p:sldId id="460" r:id="rId17"/>
    <p:sldId id="461" r:id="rId18"/>
    <p:sldId id="463" r:id="rId19"/>
    <p:sldId id="462" r:id="rId20"/>
    <p:sldId id="464" r:id="rId21"/>
    <p:sldId id="465" r:id="rId22"/>
    <p:sldId id="466" r:id="rId23"/>
    <p:sldId id="467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  <p15:guide id="4" pos="801" userDrawn="1">
          <p15:clr>
            <a:srgbClr val="A4A3A4"/>
          </p15:clr>
        </p15:guide>
        <p15:guide id="5" pos="6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4BF8"/>
    <a:srgbClr val="00EEA2"/>
    <a:srgbClr val="36CBDF"/>
    <a:srgbClr val="1D222E"/>
    <a:srgbClr val="294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8" y="750"/>
      </p:cViewPr>
      <p:guideLst>
        <p:guide orient="horz" pos="2160"/>
        <p:guide pos="3840"/>
        <p:guide orient="horz" pos="504"/>
        <p:guide pos="801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50CE3-FF99-4183-908E-2B94FE61351F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18554-E8EC-4B8F-B073-09B4DB650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05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164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989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75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22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211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130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7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732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400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84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05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3373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8955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3662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12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062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784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914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321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03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125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923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52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D1AC1E-B093-F1E8-00AD-F71CF749A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0222-3314-4885-A557-01773A4D10BD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05D44F-DF8A-B16D-2D75-772E06D07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71AC68-E993-44C6-DF9E-7D66DB51D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13657-5DD8-48A4-8A30-E905F8236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946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7A70813-FA8A-DE79-C338-83A66B65ADE0}"/>
              </a:ext>
            </a:extLst>
          </p:cNvPr>
          <p:cNvSpPr/>
          <p:nvPr userDrawn="1"/>
        </p:nvSpPr>
        <p:spPr>
          <a:xfrm>
            <a:off x="9701133" y="0"/>
            <a:ext cx="2490867" cy="1409832"/>
          </a:xfrm>
          <a:custGeom>
            <a:avLst/>
            <a:gdLst>
              <a:gd name="connsiteX0" fmla="*/ 0 w 2490867"/>
              <a:gd name="connsiteY0" fmla="*/ 0 h 1409832"/>
              <a:gd name="connsiteX1" fmla="*/ 2490867 w 2490867"/>
              <a:gd name="connsiteY1" fmla="*/ 0 h 1409832"/>
              <a:gd name="connsiteX2" fmla="*/ 2490867 w 2490867"/>
              <a:gd name="connsiteY2" fmla="*/ 1148876 h 1409832"/>
              <a:gd name="connsiteX3" fmla="*/ 2384238 w 2490867"/>
              <a:gd name="connsiteY3" fmla="*/ 1213655 h 1409832"/>
              <a:gd name="connsiteX4" fmla="*/ 1609474 w 2490867"/>
              <a:gd name="connsiteY4" fmla="*/ 1409832 h 1409832"/>
              <a:gd name="connsiteX5" fmla="*/ 17093 w 2490867"/>
              <a:gd name="connsiteY5" fmla="*/ 112004 h 140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90867" h="1409832">
                <a:moveTo>
                  <a:pt x="0" y="0"/>
                </a:moveTo>
                <a:lnTo>
                  <a:pt x="2490867" y="0"/>
                </a:lnTo>
                <a:lnTo>
                  <a:pt x="2490867" y="1148876"/>
                </a:lnTo>
                <a:lnTo>
                  <a:pt x="2384238" y="1213655"/>
                </a:lnTo>
                <a:cubicBezTo>
                  <a:pt x="2153929" y="1338766"/>
                  <a:pt x="1890001" y="1409832"/>
                  <a:pt x="1609474" y="1409832"/>
                </a:cubicBezTo>
                <a:cubicBezTo>
                  <a:pt x="824000" y="1409832"/>
                  <a:pt x="168656" y="852673"/>
                  <a:pt x="17093" y="112004"/>
                </a:cubicBezTo>
                <a:close/>
              </a:path>
            </a:pathLst>
          </a:cu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0B7D9F1-40CA-9BE6-665F-78E2916EE9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29872" y="-1361917"/>
            <a:ext cx="7965401" cy="797395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25230A6-A91E-2E6B-BB62-474E7E6719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057" t="67748"/>
          <a:stretch>
            <a:fillRect/>
          </a:stretch>
        </p:blipFill>
        <p:spPr>
          <a:xfrm>
            <a:off x="0" y="1"/>
            <a:ext cx="3572584" cy="1830605"/>
          </a:xfrm>
          <a:custGeom>
            <a:avLst/>
            <a:gdLst>
              <a:gd name="connsiteX0" fmla="*/ 0 w 3572584"/>
              <a:gd name="connsiteY0" fmla="*/ 0 h 1830605"/>
              <a:gd name="connsiteX1" fmla="*/ 3572584 w 3572584"/>
              <a:gd name="connsiteY1" fmla="*/ 0 h 1830605"/>
              <a:gd name="connsiteX2" fmla="*/ 3572584 w 3572584"/>
              <a:gd name="connsiteY2" fmla="*/ 1830605 h 1830605"/>
              <a:gd name="connsiteX3" fmla="*/ 0 w 3572584"/>
              <a:gd name="connsiteY3" fmla="*/ 1830605 h 183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584" h="1830605">
                <a:moveTo>
                  <a:pt x="0" y="0"/>
                </a:moveTo>
                <a:lnTo>
                  <a:pt x="3572584" y="0"/>
                </a:lnTo>
                <a:lnTo>
                  <a:pt x="3572584" y="1830605"/>
                </a:lnTo>
                <a:lnTo>
                  <a:pt x="0" y="1830605"/>
                </a:lnTo>
                <a:close/>
              </a:path>
            </a:pathLst>
          </a:custGeom>
        </p:spPr>
      </p:pic>
      <p:sp>
        <p:nvSpPr>
          <p:cNvPr id="4" name="缺角矩形 3">
            <a:extLst>
              <a:ext uri="{FF2B5EF4-FFF2-40B4-BE49-F238E27FC236}">
                <a16:creationId xmlns:a16="http://schemas.microsoft.com/office/drawing/2014/main" id="{9BA168FC-A472-FE11-7083-942D4DDD2B92}"/>
              </a:ext>
            </a:extLst>
          </p:cNvPr>
          <p:cNvSpPr/>
          <p:nvPr userDrawn="1"/>
        </p:nvSpPr>
        <p:spPr>
          <a:xfrm>
            <a:off x="9620599" y="-550729"/>
            <a:ext cx="1107656" cy="11076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B24C106-4E1B-DCE9-51C0-0408C9137C9D}"/>
              </a:ext>
            </a:extLst>
          </p:cNvPr>
          <p:cNvGrpSpPr/>
          <p:nvPr userDrawn="1"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810E281-317C-0129-4D31-65D3BAFE963F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2FBFDF66-43E9-8C51-4BF2-07730C4C20E6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771EA5D-60C3-B5D3-0EA2-0AE4932EEB8D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2161F814-FC22-26E9-1D14-0226EB107E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3033"/>
          <a:stretch>
            <a:fillRect/>
          </a:stretch>
        </p:blipFill>
        <p:spPr>
          <a:xfrm>
            <a:off x="2468566" y="5879800"/>
            <a:ext cx="3627434" cy="978200"/>
          </a:xfrm>
          <a:custGeom>
            <a:avLst/>
            <a:gdLst>
              <a:gd name="connsiteX0" fmla="*/ 0 w 3627434"/>
              <a:gd name="connsiteY0" fmla="*/ 0 h 978200"/>
              <a:gd name="connsiteX1" fmla="*/ 3627434 w 3627434"/>
              <a:gd name="connsiteY1" fmla="*/ 0 h 978200"/>
              <a:gd name="connsiteX2" fmla="*/ 3627434 w 3627434"/>
              <a:gd name="connsiteY2" fmla="*/ 978200 h 978200"/>
              <a:gd name="connsiteX3" fmla="*/ 0 w 3627434"/>
              <a:gd name="connsiteY3" fmla="*/ 978200 h 97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7434" h="978200">
                <a:moveTo>
                  <a:pt x="0" y="0"/>
                </a:moveTo>
                <a:lnTo>
                  <a:pt x="3627434" y="0"/>
                </a:lnTo>
                <a:lnTo>
                  <a:pt x="3627434" y="978200"/>
                </a:lnTo>
                <a:lnTo>
                  <a:pt x="0" y="978200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50D7EF1-1470-57DA-E9D2-31A6B306F66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776" b="73500"/>
          <a:stretch>
            <a:fillRect/>
          </a:stretch>
        </p:blipFill>
        <p:spPr>
          <a:xfrm>
            <a:off x="1" y="4479840"/>
            <a:ext cx="4866095" cy="2378160"/>
          </a:xfrm>
          <a:custGeom>
            <a:avLst/>
            <a:gdLst>
              <a:gd name="connsiteX0" fmla="*/ 0 w 4866095"/>
              <a:gd name="connsiteY0" fmla="*/ 0 h 2378160"/>
              <a:gd name="connsiteX1" fmla="*/ 4866095 w 4866095"/>
              <a:gd name="connsiteY1" fmla="*/ 0 h 2378160"/>
              <a:gd name="connsiteX2" fmla="*/ 4866095 w 4866095"/>
              <a:gd name="connsiteY2" fmla="*/ 2378160 h 2378160"/>
              <a:gd name="connsiteX3" fmla="*/ 0 w 4866095"/>
              <a:gd name="connsiteY3" fmla="*/ 2378160 h 237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6095" h="2378160">
                <a:moveTo>
                  <a:pt x="0" y="0"/>
                </a:moveTo>
                <a:lnTo>
                  <a:pt x="4866095" y="0"/>
                </a:lnTo>
                <a:lnTo>
                  <a:pt x="4866095" y="2378160"/>
                </a:lnTo>
                <a:lnTo>
                  <a:pt x="0" y="237816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73D24E2-0D15-E86B-722B-3CC3305B4AF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41430" y="3840290"/>
            <a:ext cx="6450570" cy="3017710"/>
          </a:xfrm>
          <a:custGeom>
            <a:avLst/>
            <a:gdLst>
              <a:gd name="connsiteX0" fmla="*/ 0 w 6450570"/>
              <a:gd name="connsiteY0" fmla="*/ 0 h 3017710"/>
              <a:gd name="connsiteX1" fmla="*/ 6450570 w 6450570"/>
              <a:gd name="connsiteY1" fmla="*/ 0 h 3017710"/>
              <a:gd name="connsiteX2" fmla="*/ 6450570 w 6450570"/>
              <a:gd name="connsiteY2" fmla="*/ 3017710 h 3017710"/>
              <a:gd name="connsiteX3" fmla="*/ 0 w 6450570"/>
              <a:gd name="connsiteY3" fmla="*/ 3017710 h 301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0570" h="3017710">
                <a:moveTo>
                  <a:pt x="0" y="0"/>
                </a:moveTo>
                <a:lnTo>
                  <a:pt x="6450570" y="0"/>
                </a:lnTo>
                <a:lnTo>
                  <a:pt x="6450570" y="3017710"/>
                </a:lnTo>
                <a:lnTo>
                  <a:pt x="0" y="3017710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A9951D1-B8B1-23D9-440E-6934ED96282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28433" y="5267834"/>
            <a:ext cx="10263567" cy="1590166"/>
          </a:xfrm>
          <a:custGeom>
            <a:avLst/>
            <a:gdLst>
              <a:gd name="connsiteX0" fmla="*/ 0 w 10263567"/>
              <a:gd name="connsiteY0" fmla="*/ 0 h 1590166"/>
              <a:gd name="connsiteX1" fmla="*/ 10263567 w 10263567"/>
              <a:gd name="connsiteY1" fmla="*/ 0 h 1590166"/>
              <a:gd name="connsiteX2" fmla="*/ 10263567 w 10263567"/>
              <a:gd name="connsiteY2" fmla="*/ 1590166 h 1590166"/>
              <a:gd name="connsiteX3" fmla="*/ 0 w 10263567"/>
              <a:gd name="connsiteY3" fmla="*/ 1590166 h 159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3567" h="1590166">
                <a:moveTo>
                  <a:pt x="0" y="0"/>
                </a:moveTo>
                <a:lnTo>
                  <a:pt x="10263567" y="0"/>
                </a:lnTo>
                <a:lnTo>
                  <a:pt x="10263567" y="1590166"/>
                </a:lnTo>
                <a:lnTo>
                  <a:pt x="0" y="1590166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6A41E86-EC1C-C11F-06CF-5EA02023687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604494"/>
            <a:ext cx="12192000" cy="1253506"/>
          </a:xfrm>
          <a:custGeom>
            <a:avLst/>
            <a:gdLst>
              <a:gd name="connsiteX0" fmla="*/ 0 w 12192000"/>
              <a:gd name="connsiteY0" fmla="*/ 0 h 1253506"/>
              <a:gd name="connsiteX1" fmla="*/ 12192000 w 12192000"/>
              <a:gd name="connsiteY1" fmla="*/ 0 h 1253506"/>
              <a:gd name="connsiteX2" fmla="*/ 12192000 w 12192000"/>
              <a:gd name="connsiteY2" fmla="*/ 1253506 h 1253506"/>
              <a:gd name="connsiteX3" fmla="*/ 0 w 12192000"/>
              <a:gd name="connsiteY3" fmla="*/ 1253506 h 125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253506">
                <a:moveTo>
                  <a:pt x="0" y="0"/>
                </a:moveTo>
                <a:lnTo>
                  <a:pt x="12192000" y="0"/>
                </a:lnTo>
                <a:lnTo>
                  <a:pt x="12192000" y="1253506"/>
                </a:lnTo>
                <a:lnTo>
                  <a:pt x="0" y="1253506"/>
                </a:lnTo>
                <a:close/>
              </a:path>
            </a:pathLst>
          </a:cu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F04B514A-4F48-F4E1-D019-802F35C52259}"/>
              </a:ext>
            </a:extLst>
          </p:cNvPr>
          <p:cNvGrpSpPr/>
          <p:nvPr userDrawn="1"/>
        </p:nvGrpSpPr>
        <p:grpSpPr>
          <a:xfrm>
            <a:off x="563071" y="6052703"/>
            <a:ext cx="501877" cy="501877"/>
            <a:chOff x="9147305" y="4784844"/>
            <a:chExt cx="999735" cy="999735"/>
          </a:xfr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</p:grpSpPr>
        <p:sp>
          <p:nvSpPr>
            <p:cNvPr id="25" name="缺角矩形 24">
              <a:extLst>
                <a:ext uri="{FF2B5EF4-FFF2-40B4-BE49-F238E27FC236}">
                  <a16:creationId xmlns:a16="http://schemas.microsoft.com/office/drawing/2014/main" id="{FBD8CDF0-514B-94E8-CDE1-076B939640D9}"/>
                </a:ext>
              </a:extLst>
            </p:cNvPr>
            <p:cNvSpPr/>
            <p:nvPr/>
          </p:nvSpPr>
          <p:spPr>
            <a:xfrm>
              <a:off x="9147305" y="4784844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缺角矩形 25">
              <a:extLst>
                <a:ext uri="{FF2B5EF4-FFF2-40B4-BE49-F238E27FC236}">
                  <a16:creationId xmlns:a16="http://schemas.microsoft.com/office/drawing/2014/main" id="{A23E918D-FBCD-59B8-26E0-76398AC7523F}"/>
                </a:ext>
              </a:extLst>
            </p:cNvPr>
            <p:cNvSpPr/>
            <p:nvPr/>
          </p:nvSpPr>
          <p:spPr>
            <a:xfrm>
              <a:off x="9147305" y="5118089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缺角矩形 26">
              <a:extLst>
                <a:ext uri="{FF2B5EF4-FFF2-40B4-BE49-F238E27FC236}">
                  <a16:creationId xmlns:a16="http://schemas.microsoft.com/office/drawing/2014/main" id="{700844C2-57D1-B175-D8D8-63093A5B6609}"/>
                </a:ext>
              </a:extLst>
            </p:cNvPr>
            <p:cNvSpPr/>
            <p:nvPr/>
          </p:nvSpPr>
          <p:spPr>
            <a:xfrm>
              <a:off x="9147305" y="5451334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id="{7A0E4E92-D9F2-0E1A-6FC9-D52FB2347FD9}"/>
                </a:ext>
              </a:extLst>
            </p:cNvPr>
            <p:cNvSpPr/>
            <p:nvPr/>
          </p:nvSpPr>
          <p:spPr>
            <a:xfrm>
              <a:off x="9480550" y="4784844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:a16="http://schemas.microsoft.com/office/drawing/2014/main" id="{12054E75-347E-D510-A91F-EEB5C715763C}"/>
                </a:ext>
              </a:extLst>
            </p:cNvPr>
            <p:cNvSpPr/>
            <p:nvPr/>
          </p:nvSpPr>
          <p:spPr>
            <a:xfrm>
              <a:off x="9480550" y="5118089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52580BC2-A96D-D977-1EBF-219C42F085F5}"/>
                </a:ext>
              </a:extLst>
            </p:cNvPr>
            <p:cNvSpPr/>
            <p:nvPr/>
          </p:nvSpPr>
          <p:spPr>
            <a:xfrm>
              <a:off x="9480550" y="5451334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缺角矩形 30">
              <a:extLst>
                <a:ext uri="{FF2B5EF4-FFF2-40B4-BE49-F238E27FC236}">
                  <a16:creationId xmlns:a16="http://schemas.microsoft.com/office/drawing/2014/main" id="{C23867AB-7299-C268-EDFC-A7FA175F50BD}"/>
                </a:ext>
              </a:extLst>
            </p:cNvPr>
            <p:cNvSpPr/>
            <p:nvPr/>
          </p:nvSpPr>
          <p:spPr>
            <a:xfrm>
              <a:off x="9813795" y="4784844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缺角矩形 31">
              <a:extLst>
                <a:ext uri="{FF2B5EF4-FFF2-40B4-BE49-F238E27FC236}">
                  <a16:creationId xmlns:a16="http://schemas.microsoft.com/office/drawing/2014/main" id="{3A63B9F5-6E7B-6A4F-A399-4B40223641C7}"/>
                </a:ext>
              </a:extLst>
            </p:cNvPr>
            <p:cNvSpPr/>
            <p:nvPr/>
          </p:nvSpPr>
          <p:spPr>
            <a:xfrm>
              <a:off x="9813795" y="5118089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缺角矩形 32">
              <a:extLst>
                <a:ext uri="{FF2B5EF4-FFF2-40B4-BE49-F238E27FC236}">
                  <a16:creationId xmlns:a16="http://schemas.microsoft.com/office/drawing/2014/main" id="{E27D7639-2659-FEF5-48D1-AAEEBAD766C3}"/>
                </a:ext>
              </a:extLst>
            </p:cNvPr>
            <p:cNvSpPr/>
            <p:nvPr/>
          </p:nvSpPr>
          <p:spPr>
            <a:xfrm>
              <a:off x="9813795" y="5451334"/>
              <a:ext cx="333245" cy="333245"/>
            </a:xfrm>
            <a:prstGeom prst="plaqu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796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Tm="0">
        <p:fade/>
      </p:transition>
    </mc:Fallback>
  </mc:AlternateContent>
  <p:hf sldNum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688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622D251-D9D9-B390-8C76-BB07DCD70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0D154E-E1AE-4F77-3122-DED705A49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356EF5-8225-7921-D926-33EFD9369D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E0222-3314-4885-A557-01773A4D10BD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7A7D4B-03C9-50C1-8541-53E42B61F2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C41738-078C-8D16-1D63-D9D3B36B2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13657-5DD8-48A4-8A30-E905F8236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6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椭圆 240">
            <a:extLst>
              <a:ext uri="{FF2B5EF4-FFF2-40B4-BE49-F238E27FC236}">
                <a16:creationId xmlns:a16="http://schemas.microsoft.com/office/drawing/2014/main" id="{E5D32CBE-91EC-03BE-E403-764FFE60009A}"/>
              </a:ext>
            </a:extLst>
          </p:cNvPr>
          <p:cNvSpPr/>
          <p:nvPr/>
        </p:nvSpPr>
        <p:spPr>
          <a:xfrm>
            <a:off x="-2104454" y="-3846433"/>
            <a:ext cx="5678208" cy="5678208"/>
          </a:xfrm>
          <a:prstGeom prst="ellipse">
            <a:avLst/>
          </a:prstGeom>
          <a:solidFill>
            <a:srgbClr val="2A4BF8">
              <a:alpha val="19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29AEC34-85F6-6C64-9082-BEF0C2776B16}"/>
              </a:ext>
            </a:extLst>
          </p:cNvPr>
          <p:cNvSpPr/>
          <p:nvPr/>
        </p:nvSpPr>
        <p:spPr>
          <a:xfrm>
            <a:off x="-4109493" y="4478342"/>
            <a:ext cx="8977085" cy="8977085"/>
          </a:xfrm>
          <a:prstGeom prst="ellipse">
            <a:avLst/>
          </a:prstGeom>
          <a:solidFill>
            <a:srgbClr val="36CBDF">
              <a:alpha val="22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EE1CD5B9-6717-E944-0975-D31F1A7F3D03}"/>
              </a:ext>
            </a:extLst>
          </p:cNvPr>
          <p:cNvSpPr/>
          <p:nvPr/>
        </p:nvSpPr>
        <p:spPr>
          <a:xfrm>
            <a:off x="-116114" y="407046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5B1F67F-8505-E3E4-E9C3-BABD3335F36B}"/>
              </a:ext>
            </a:extLst>
          </p:cNvPr>
          <p:cNvSpPr/>
          <p:nvPr/>
        </p:nvSpPr>
        <p:spPr>
          <a:xfrm>
            <a:off x="-116250" y="-622300"/>
            <a:ext cx="355600" cy="355600"/>
          </a:xfrm>
          <a:prstGeom prst="ellipse">
            <a:avLst/>
          </a:prstGeom>
          <a:solidFill>
            <a:srgbClr val="2A4BF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834E842-D8DE-C8FE-DA2F-54A81033A33B}"/>
              </a:ext>
            </a:extLst>
          </p:cNvPr>
          <p:cNvSpPr/>
          <p:nvPr/>
        </p:nvSpPr>
        <p:spPr>
          <a:xfrm>
            <a:off x="379050" y="-622300"/>
            <a:ext cx="355600" cy="355600"/>
          </a:xfrm>
          <a:prstGeom prst="ellipse">
            <a:avLst/>
          </a:prstGeom>
          <a:solidFill>
            <a:srgbClr val="00EE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FD6A2B8-751D-73EC-9E39-6C4D7F2A66D7}"/>
              </a:ext>
            </a:extLst>
          </p:cNvPr>
          <p:cNvSpPr/>
          <p:nvPr/>
        </p:nvSpPr>
        <p:spPr>
          <a:xfrm>
            <a:off x="874350" y="-622300"/>
            <a:ext cx="355600" cy="355600"/>
          </a:xfrm>
          <a:prstGeom prst="ellipse">
            <a:avLst/>
          </a:prstGeom>
          <a:solidFill>
            <a:srgbClr val="36CBD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E5537DE-4CF3-2E67-9203-5C85AEE08A02}"/>
              </a:ext>
            </a:extLst>
          </p:cNvPr>
          <p:cNvSpPr/>
          <p:nvPr/>
        </p:nvSpPr>
        <p:spPr>
          <a:xfrm>
            <a:off x="1369650" y="-622300"/>
            <a:ext cx="355600" cy="355600"/>
          </a:xfrm>
          <a:prstGeom prst="ellipse">
            <a:avLst/>
          </a:prstGeom>
          <a:solidFill>
            <a:srgbClr val="1D22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AE2009A-359C-6D55-1FDC-71DEC902B247}"/>
              </a:ext>
            </a:extLst>
          </p:cNvPr>
          <p:cNvSpPr/>
          <p:nvPr/>
        </p:nvSpPr>
        <p:spPr>
          <a:xfrm>
            <a:off x="5744142" y="2306697"/>
            <a:ext cx="11132930" cy="3527526"/>
          </a:xfrm>
          <a:custGeom>
            <a:avLst/>
            <a:gdLst>
              <a:gd name="connsiteX0" fmla="*/ 2999400 w 6387061"/>
              <a:gd name="connsiteY0" fmla="*/ 195 h 2023773"/>
              <a:gd name="connsiteX1" fmla="*/ 5498524 w 6387061"/>
              <a:gd name="connsiteY1" fmla="*/ 1724683 h 2023773"/>
              <a:gd name="connsiteX2" fmla="*/ 6261746 w 6387061"/>
              <a:gd name="connsiteY2" fmla="*/ 1892331 h 2023773"/>
              <a:gd name="connsiteX3" fmla="*/ 6387061 w 6387061"/>
              <a:gd name="connsiteY3" fmla="*/ 1891828 h 2023773"/>
              <a:gd name="connsiteX4" fmla="*/ 6387061 w 6387061"/>
              <a:gd name="connsiteY4" fmla="*/ 2023773 h 2023773"/>
              <a:gd name="connsiteX5" fmla="*/ 0 w 6387061"/>
              <a:gd name="connsiteY5" fmla="*/ 2023773 h 2023773"/>
              <a:gd name="connsiteX6" fmla="*/ 31547 w 6387061"/>
              <a:gd name="connsiteY6" fmla="*/ 2012823 h 2023773"/>
              <a:gd name="connsiteX7" fmla="*/ 2999400 w 6387061"/>
              <a:gd name="connsiteY7" fmla="*/ 195 h 202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7061" h="2023773">
                <a:moveTo>
                  <a:pt x="2999400" y="195"/>
                </a:moveTo>
                <a:cubicBezTo>
                  <a:pt x="4230518" y="21713"/>
                  <a:pt x="4795357" y="1434580"/>
                  <a:pt x="5498524" y="1724683"/>
                </a:cubicBezTo>
                <a:cubicBezTo>
                  <a:pt x="5762212" y="1833472"/>
                  <a:pt x="6022009" y="1881635"/>
                  <a:pt x="6261746" y="1892331"/>
                </a:cubicBezTo>
                <a:lnTo>
                  <a:pt x="6387061" y="1891828"/>
                </a:lnTo>
                <a:lnTo>
                  <a:pt x="6387061" y="2023773"/>
                </a:lnTo>
                <a:lnTo>
                  <a:pt x="0" y="2023773"/>
                </a:lnTo>
                <a:lnTo>
                  <a:pt x="31547" y="2012823"/>
                </a:lnTo>
                <a:cubicBezTo>
                  <a:pt x="1282729" y="1533600"/>
                  <a:pt x="1845226" y="-19978"/>
                  <a:pt x="2999400" y="195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AA3C3A17-E679-4F35-D00C-0FCF15312215}"/>
              </a:ext>
            </a:extLst>
          </p:cNvPr>
          <p:cNvSpPr/>
          <p:nvPr/>
        </p:nvSpPr>
        <p:spPr>
          <a:xfrm>
            <a:off x="1928682" y="373380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BB9FAC1D-2692-5909-CDAF-252883E5505F}"/>
              </a:ext>
            </a:extLst>
          </p:cNvPr>
          <p:cNvSpPr/>
          <p:nvPr/>
        </p:nvSpPr>
        <p:spPr>
          <a:xfrm>
            <a:off x="9685204" y="-1840974"/>
            <a:ext cx="3250805" cy="3250805"/>
          </a:xfrm>
          <a:prstGeom prst="ellipse">
            <a:avLst/>
          </a:pr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620E6898-CDCA-55EE-3EB7-E9E1EFB56608}"/>
              </a:ext>
            </a:extLst>
          </p:cNvPr>
          <p:cNvSpPr/>
          <p:nvPr/>
        </p:nvSpPr>
        <p:spPr>
          <a:xfrm>
            <a:off x="1369650" y="185738"/>
            <a:ext cx="5678208" cy="5678208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3147946-0697-292F-E290-2DD9A1242986}"/>
              </a:ext>
            </a:extLst>
          </p:cNvPr>
          <p:cNvSpPr/>
          <p:nvPr/>
        </p:nvSpPr>
        <p:spPr>
          <a:xfrm>
            <a:off x="4208754" y="1481522"/>
            <a:ext cx="3625061" cy="3625061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13299FA7-E4B4-935D-3672-E6974266080E}"/>
              </a:ext>
            </a:extLst>
          </p:cNvPr>
          <p:cNvSpPr txBox="1"/>
          <p:nvPr/>
        </p:nvSpPr>
        <p:spPr>
          <a:xfrm>
            <a:off x="3301805" y="2322107"/>
            <a:ext cx="56188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rgbClr val="2A4BF8"/>
                    </a:gs>
                    <a:gs pos="100000">
                      <a:srgbClr val="1D222E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年终述职报告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C7E20C9D-24DE-1A5E-20BB-19AA72F19B19}"/>
              </a:ext>
            </a:extLst>
          </p:cNvPr>
          <p:cNvSpPr txBox="1"/>
          <p:nvPr/>
        </p:nvSpPr>
        <p:spPr>
          <a:xfrm>
            <a:off x="4772654" y="1671868"/>
            <a:ext cx="3730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快看世界体" pitchFamily="2" charset="-122"/>
                <a:ea typeface="快看世界体" pitchFamily="2" charset="-122"/>
              </a:rPr>
              <a:t>Year-end debriefing report</a:t>
            </a:r>
            <a:endParaRPr lang="zh-CN" altLang="en-US" dirty="0"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50" name="缺角矩形 249">
            <a:extLst>
              <a:ext uri="{FF2B5EF4-FFF2-40B4-BE49-F238E27FC236}">
                <a16:creationId xmlns:a16="http://schemas.microsoft.com/office/drawing/2014/main" id="{41435949-FDE8-C93F-162F-AAF6FA24F085}"/>
              </a:ext>
            </a:extLst>
          </p:cNvPr>
          <p:cNvSpPr/>
          <p:nvPr/>
        </p:nvSpPr>
        <p:spPr>
          <a:xfrm>
            <a:off x="8980013" y="2357672"/>
            <a:ext cx="914400" cy="9144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缺角矩形 250">
            <a:extLst>
              <a:ext uri="{FF2B5EF4-FFF2-40B4-BE49-F238E27FC236}">
                <a16:creationId xmlns:a16="http://schemas.microsoft.com/office/drawing/2014/main" id="{5DBDE375-0FE3-DEBB-D88D-62022152692D}"/>
              </a:ext>
            </a:extLst>
          </p:cNvPr>
          <p:cNvSpPr/>
          <p:nvPr/>
        </p:nvSpPr>
        <p:spPr>
          <a:xfrm>
            <a:off x="4213658" y="1621848"/>
            <a:ext cx="387441" cy="387441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BDA307-041A-80F5-E20B-4FC283441218}"/>
              </a:ext>
            </a:extLst>
          </p:cNvPr>
          <p:cNvGrpSpPr/>
          <p:nvPr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F9F3EA6-8D4F-2ED0-569A-83374ED015AE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192A9A7-6A01-EEF4-309D-BEF7D85C8CD9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6DE505B-43D6-98B4-ADDF-523A35C2D195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D66F333-697B-0365-01DB-A1BAE581B40A}"/>
              </a:ext>
            </a:extLst>
          </p:cNvPr>
          <p:cNvSpPr txBox="1"/>
          <p:nvPr/>
        </p:nvSpPr>
        <p:spPr>
          <a:xfrm>
            <a:off x="2482033" y="3272072"/>
            <a:ext cx="7614468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E009EC3-8425-51AA-B5DB-FDD1A3280AED}"/>
              </a:ext>
            </a:extLst>
          </p:cNvPr>
          <p:cNvGrpSpPr/>
          <p:nvPr/>
        </p:nvGrpSpPr>
        <p:grpSpPr>
          <a:xfrm>
            <a:off x="3669518" y="4704974"/>
            <a:ext cx="4859044" cy="322058"/>
            <a:chOff x="3666479" y="5645243"/>
            <a:chExt cx="4859044" cy="32205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8E60A21-9D67-27F7-D6D8-6F0B60DF8896}"/>
                </a:ext>
              </a:extLst>
            </p:cNvPr>
            <p:cNvGrpSpPr/>
            <p:nvPr/>
          </p:nvGrpSpPr>
          <p:grpSpPr>
            <a:xfrm>
              <a:off x="3666479" y="5645243"/>
              <a:ext cx="2343614" cy="322058"/>
              <a:chOff x="4775396" y="5088443"/>
              <a:chExt cx="2343614" cy="322058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067A0922-8114-71BF-D872-8D25124327CD}"/>
                  </a:ext>
                </a:extLst>
              </p:cNvPr>
              <p:cNvSpPr/>
              <p:nvPr/>
            </p:nvSpPr>
            <p:spPr>
              <a:xfrm>
                <a:off x="4775396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gradFill flip="none" rotWithShape="1">
                  <a:gsLst>
                    <a:gs pos="0">
                      <a:srgbClr val="2A4BF8"/>
                    </a:gs>
                    <a:gs pos="100000">
                      <a:srgbClr val="00EEA2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3B61452-5AA5-CC36-423E-1E80093FBC72}"/>
                  </a:ext>
                </a:extLst>
              </p:cNvPr>
              <p:cNvSpPr txBox="1"/>
              <p:nvPr/>
            </p:nvSpPr>
            <p:spPr>
              <a:xfrm>
                <a:off x="5381103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22" name="iconfont-10019-4889788">
                <a:extLst>
                  <a:ext uri="{FF2B5EF4-FFF2-40B4-BE49-F238E27FC236}">
                    <a16:creationId xmlns:a16="http://schemas.microsoft.com/office/drawing/2014/main" id="{0F532D72-B6B9-4F51-A9DC-85FCD672A52F}"/>
                  </a:ext>
                </a:extLst>
              </p:cNvPr>
              <p:cNvSpPr/>
              <p:nvPr/>
            </p:nvSpPr>
            <p:spPr>
              <a:xfrm>
                <a:off x="4871374" y="5143822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7343084-44C5-D15E-F740-4BD816E05ECC}"/>
                </a:ext>
              </a:extLst>
            </p:cNvPr>
            <p:cNvGrpSpPr/>
            <p:nvPr/>
          </p:nvGrpSpPr>
          <p:grpSpPr>
            <a:xfrm>
              <a:off x="6181909" y="5645243"/>
              <a:ext cx="2343614" cy="322058"/>
              <a:chOff x="6146821" y="5645243"/>
              <a:chExt cx="2343614" cy="322058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8DD638C9-93D7-C9A2-609E-5517959C158F}"/>
                  </a:ext>
                </a:extLst>
              </p:cNvPr>
              <p:cNvGrpSpPr/>
              <p:nvPr/>
            </p:nvGrpSpPr>
            <p:grpSpPr>
              <a:xfrm>
                <a:off x="6146821" y="5645243"/>
                <a:ext cx="2343614" cy="322058"/>
                <a:chOff x="5299720" y="5088443"/>
                <a:chExt cx="2343614" cy="322058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3B1753CE-B986-0834-3875-0D8671A6DDFA}"/>
                    </a:ext>
                  </a:extLst>
                </p:cNvPr>
                <p:cNvSpPr/>
                <p:nvPr/>
              </p:nvSpPr>
              <p:spPr>
                <a:xfrm>
                  <a:off x="5299720" y="5088443"/>
                  <a:ext cx="2343614" cy="3220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gradFill flip="none" rotWithShape="1">
                    <a:gsLst>
                      <a:gs pos="0">
                        <a:srgbClr val="2A4BF8"/>
                      </a:gs>
                      <a:gs pos="100000">
                        <a:srgbClr val="00EEA2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62E839E1-1178-5FD6-C217-1CC4D8AA37BB}"/>
                    </a:ext>
                  </a:extLst>
                </p:cNvPr>
                <p:cNvSpPr txBox="1"/>
                <p:nvPr/>
              </p:nvSpPr>
              <p:spPr>
                <a:xfrm>
                  <a:off x="5905426" y="5129898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b="1">
                      <a:solidFill>
                        <a:schemeClr val="bg1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sym typeface="+mn-lt"/>
                    </a:rPr>
                    <a:t>时间：</a:t>
                  </a:r>
                  <a:r>
                    <a:rPr lang="en-US" altLang="zh-CN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sym typeface="+mn-lt"/>
                    </a:rPr>
                    <a:t>2023.12.28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endParaRPr>
                </a:p>
              </p:txBody>
            </p:sp>
          </p:grpSp>
          <p:sp>
            <p:nvSpPr>
              <p:cNvPr id="17" name="iconfont-11899-5651509">
                <a:extLst>
                  <a:ext uri="{FF2B5EF4-FFF2-40B4-BE49-F238E27FC236}">
                    <a16:creationId xmlns:a16="http://schemas.microsoft.com/office/drawing/2014/main" id="{001448AE-8E47-7C51-C117-76D71AB67FE5}"/>
                  </a:ext>
                </a:extLst>
              </p:cNvPr>
              <p:cNvSpPr/>
              <p:nvPr/>
            </p:nvSpPr>
            <p:spPr>
              <a:xfrm>
                <a:off x="6242756" y="5700622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23" name="弧形 22">
            <a:extLst>
              <a:ext uri="{FF2B5EF4-FFF2-40B4-BE49-F238E27FC236}">
                <a16:creationId xmlns:a16="http://schemas.microsoft.com/office/drawing/2014/main" id="{91A0412F-406A-79BE-5FE7-FC49513766D0}"/>
              </a:ext>
            </a:extLst>
          </p:cNvPr>
          <p:cNvSpPr/>
          <p:nvPr/>
        </p:nvSpPr>
        <p:spPr>
          <a:xfrm rot="20278341">
            <a:off x="1825144" y="1841194"/>
            <a:ext cx="7550162" cy="1631511"/>
          </a:xfrm>
          <a:prstGeom prst="arc">
            <a:avLst>
              <a:gd name="adj1" fmla="val 19267053"/>
              <a:gd name="adj2" fmla="val 11858579"/>
            </a:avLst>
          </a:prstGeom>
          <a:ln w="25400" cap="rnd"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752F1A4-C9E8-E89B-A938-89AEAF4AB63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001D7C-64B3-C9EC-DAE0-25FF0ED9773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4BCE2AD-FBCA-C4D5-63D5-6281136865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文本框-2_矢量">
              <a:extLst>
                <a:ext uri="{FF2B5EF4-FFF2-40B4-BE49-F238E27FC236}">
                  <a16:creationId xmlns:a16="http://schemas.microsoft.com/office/drawing/2014/main" id="{FCEBC660-8E81-6FFC-2F91-FC15176FFC9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4339E89-A493-8D45-D60A-63CB271C38C2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3C7779E-B4DB-DC6C-AE38-0440D38FF32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4C3D66B-3DC2-1DB6-A444-21F98195CE5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缺角矩形 31">
            <a:extLst>
              <a:ext uri="{FF2B5EF4-FFF2-40B4-BE49-F238E27FC236}">
                <a16:creationId xmlns:a16="http://schemas.microsoft.com/office/drawing/2014/main" id="{4032BC6A-BAC0-EC84-98F6-1083D9229D62}"/>
              </a:ext>
            </a:extLst>
          </p:cNvPr>
          <p:cNvSpPr/>
          <p:nvPr/>
        </p:nvSpPr>
        <p:spPr>
          <a:xfrm>
            <a:off x="3319649" y="1081205"/>
            <a:ext cx="944956" cy="9449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1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5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Group 25" descr="D:\51PPT模板网\51pptmoban.com\图片.jpg">
            <a:extLst>
              <a:ext uri="{FF2B5EF4-FFF2-40B4-BE49-F238E27FC236}">
                <a16:creationId xmlns:a16="http://schemas.microsoft.com/office/drawing/2014/main" id="{0DB85A1A-C3E8-93ED-958C-BBF58722C6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28682" y="1770717"/>
            <a:ext cx="637213" cy="590067"/>
            <a:chOff x="5518" y="593"/>
            <a:chExt cx="1120" cy="1037"/>
          </a:xfrm>
          <a:solidFill>
            <a:schemeClr val="accent1">
              <a:lumMod val="75000"/>
            </a:schemeClr>
          </a:solidFill>
        </p:grpSpPr>
        <p:sp>
          <p:nvSpPr>
            <p:cNvPr id="3" name="Freeform 26">
              <a:extLst>
                <a:ext uri="{FF2B5EF4-FFF2-40B4-BE49-F238E27FC236}">
                  <a16:creationId xmlns:a16="http://schemas.microsoft.com/office/drawing/2014/main" id="{49F9B653-1C90-8DE0-5616-4047226377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" y="593"/>
              <a:ext cx="670" cy="671"/>
            </a:xfrm>
            <a:custGeom>
              <a:avLst/>
              <a:gdLst>
                <a:gd name="T0" fmla="*/ 3433 w 282"/>
                <a:gd name="T1" fmla="*/ 352 h 282"/>
                <a:gd name="T2" fmla="*/ 2202 w 282"/>
                <a:gd name="T3" fmla="*/ 352 h 282"/>
                <a:gd name="T4" fmla="*/ 0 w 282"/>
                <a:gd name="T5" fmla="*/ 2560 h 282"/>
                <a:gd name="T6" fmla="*/ 1235 w 282"/>
                <a:gd name="T7" fmla="*/ 3800 h 282"/>
                <a:gd name="T8" fmla="*/ 3433 w 282"/>
                <a:gd name="T9" fmla="*/ 1601 h 282"/>
                <a:gd name="T10" fmla="*/ 3433 w 282"/>
                <a:gd name="T11" fmla="*/ 352 h 282"/>
                <a:gd name="T12" fmla="*/ 739 w 282"/>
                <a:gd name="T13" fmla="*/ 2586 h 282"/>
                <a:gd name="T14" fmla="*/ 592 w 282"/>
                <a:gd name="T15" fmla="*/ 2441 h 282"/>
                <a:gd name="T16" fmla="*/ 2457 w 282"/>
                <a:gd name="T17" fmla="*/ 566 h 282"/>
                <a:gd name="T18" fmla="*/ 2602 w 282"/>
                <a:gd name="T19" fmla="*/ 566 h 282"/>
                <a:gd name="T20" fmla="*/ 2602 w 282"/>
                <a:gd name="T21" fmla="*/ 714 h 282"/>
                <a:gd name="T22" fmla="*/ 739 w 282"/>
                <a:gd name="T23" fmla="*/ 2586 h 282"/>
                <a:gd name="T24" fmla="*/ 1045 w 282"/>
                <a:gd name="T25" fmla="*/ 2898 h 282"/>
                <a:gd name="T26" fmla="*/ 898 w 282"/>
                <a:gd name="T27" fmla="*/ 2746 h 282"/>
                <a:gd name="T28" fmla="*/ 2913 w 282"/>
                <a:gd name="T29" fmla="*/ 726 h 282"/>
                <a:gd name="T30" fmla="*/ 3060 w 282"/>
                <a:gd name="T31" fmla="*/ 726 h 282"/>
                <a:gd name="T32" fmla="*/ 3060 w 282"/>
                <a:gd name="T33" fmla="*/ 878 h 282"/>
                <a:gd name="T34" fmla="*/ 1045 w 282"/>
                <a:gd name="T35" fmla="*/ 2898 h 282"/>
                <a:gd name="T36" fmla="*/ 1354 w 282"/>
                <a:gd name="T37" fmla="*/ 3205 h 282"/>
                <a:gd name="T38" fmla="*/ 1207 w 282"/>
                <a:gd name="T39" fmla="*/ 3058 h 282"/>
                <a:gd name="T40" fmla="*/ 3070 w 282"/>
                <a:gd name="T41" fmla="*/ 1183 h 282"/>
                <a:gd name="T42" fmla="*/ 3217 w 282"/>
                <a:gd name="T43" fmla="*/ 1183 h 282"/>
                <a:gd name="T44" fmla="*/ 3217 w 282"/>
                <a:gd name="T45" fmla="*/ 1337 h 282"/>
                <a:gd name="T46" fmla="*/ 1354 w 282"/>
                <a:gd name="T47" fmla="*/ 3205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82" h="282">
                  <a:moveTo>
                    <a:pt x="256" y="26"/>
                  </a:moveTo>
                  <a:cubicBezTo>
                    <a:pt x="231" y="0"/>
                    <a:pt x="189" y="0"/>
                    <a:pt x="164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2" y="93"/>
                    <a:pt x="282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7">
              <a:extLst>
                <a:ext uri="{FF2B5EF4-FFF2-40B4-BE49-F238E27FC236}">
                  <a16:creationId xmlns:a16="http://schemas.microsoft.com/office/drawing/2014/main" id="{C5A7D238-C358-ABE7-34FE-05A1FA87E406}"/>
                </a:ext>
              </a:extLst>
            </p:cNvPr>
            <p:cNvSpPr/>
            <p:nvPr/>
          </p:nvSpPr>
          <p:spPr bwMode="auto">
            <a:xfrm>
              <a:off x="5597" y="1166"/>
              <a:ext cx="463" cy="464"/>
            </a:xfrm>
            <a:custGeom>
              <a:avLst/>
              <a:gdLst>
                <a:gd name="T0" fmla="*/ 299 w 463"/>
                <a:gd name="T1" fmla="*/ 276 h 464"/>
                <a:gd name="T2" fmla="*/ 280 w 463"/>
                <a:gd name="T3" fmla="*/ 255 h 464"/>
                <a:gd name="T4" fmla="*/ 463 w 463"/>
                <a:gd name="T5" fmla="*/ 71 h 464"/>
                <a:gd name="T6" fmla="*/ 390 w 463"/>
                <a:gd name="T7" fmla="*/ 0 h 464"/>
                <a:gd name="T8" fmla="*/ 206 w 463"/>
                <a:gd name="T9" fmla="*/ 183 h 464"/>
                <a:gd name="T10" fmla="*/ 187 w 463"/>
                <a:gd name="T11" fmla="*/ 164 h 464"/>
                <a:gd name="T12" fmla="*/ 145 w 463"/>
                <a:gd name="T13" fmla="*/ 186 h 464"/>
                <a:gd name="T14" fmla="*/ 0 w 463"/>
                <a:gd name="T15" fmla="*/ 419 h 464"/>
                <a:gd name="T16" fmla="*/ 42 w 463"/>
                <a:gd name="T17" fmla="*/ 464 h 464"/>
                <a:gd name="T18" fmla="*/ 275 w 463"/>
                <a:gd name="T19" fmla="*/ 319 h 464"/>
                <a:gd name="T20" fmla="*/ 299 w 463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3" h="464">
                  <a:moveTo>
                    <a:pt x="299" y="276"/>
                  </a:moveTo>
                  <a:lnTo>
                    <a:pt x="280" y="255"/>
                  </a:lnTo>
                  <a:lnTo>
                    <a:pt x="463" y="71"/>
                  </a:lnTo>
                  <a:lnTo>
                    <a:pt x="390" y="0"/>
                  </a:lnTo>
                  <a:lnTo>
                    <a:pt x="206" y="183"/>
                  </a:lnTo>
                  <a:lnTo>
                    <a:pt x="187" y="164"/>
                  </a:lnTo>
                  <a:lnTo>
                    <a:pt x="145" y="186"/>
                  </a:lnTo>
                  <a:lnTo>
                    <a:pt x="0" y="419"/>
                  </a:lnTo>
                  <a:lnTo>
                    <a:pt x="42" y="464"/>
                  </a:lnTo>
                  <a:lnTo>
                    <a:pt x="275" y="319"/>
                  </a:lnTo>
                  <a:lnTo>
                    <a:pt x="299" y="2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28">
              <a:extLst>
                <a:ext uri="{FF2B5EF4-FFF2-40B4-BE49-F238E27FC236}">
                  <a16:creationId xmlns:a16="http://schemas.microsoft.com/office/drawing/2014/main" id="{E169FB0F-B675-2B4F-5BE6-6BDD8B84E929}"/>
                </a:ext>
              </a:extLst>
            </p:cNvPr>
            <p:cNvSpPr/>
            <p:nvPr/>
          </p:nvSpPr>
          <p:spPr bwMode="auto">
            <a:xfrm>
              <a:off x="5518" y="602"/>
              <a:ext cx="490" cy="493"/>
            </a:xfrm>
            <a:custGeom>
              <a:avLst/>
              <a:gdLst>
                <a:gd name="T0" fmla="*/ 1387 w 206"/>
                <a:gd name="T1" fmla="*/ 0 h 207"/>
                <a:gd name="T2" fmla="*/ 1035 w 206"/>
                <a:gd name="T3" fmla="*/ 40 h 207"/>
                <a:gd name="T4" fmla="*/ 1075 w 206"/>
                <a:gd name="T5" fmla="*/ 69 h 207"/>
                <a:gd name="T6" fmla="*/ 1572 w 206"/>
                <a:gd name="T7" fmla="*/ 579 h 207"/>
                <a:gd name="T8" fmla="*/ 1572 w 206"/>
                <a:gd name="T9" fmla="*/ 1515 h 207"/>
                <a:gd name="T10" fmla="*/ 645 w 206"/>
                <a:gd name="T11" fmla="*/ 1515 h 207"/>
                <a:gd name="T12" fmla="*/ 147 w 206"/>
                <a:gd name="T13" fmla="*/ 998 h 207"/>
                <a:gd name="T14" fmla="*/ 78 w 206"/>
                <a:gd name="T15" fmla="*/ 919 h 207"/>
                <a:gd name="T16" fmla="*/ 0 w 206"/>
                <a:gd name="T17" fmla="*/ 1391 h 207"/>
                <a:gd name="T18" fmla="*/ 1387 w 206"/>
                <a:gd name="T19" fmla="*/ 2796 h 207"/>
                <a:gd name="T20" fmla="*/ 2773 w 206"/>
                <a:gd name="T21" fmla="*/ 1391 h 207"/>
                <a:gd name="T22" fmla="*/ 1387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1"/>
                    <a:pt x="77" y="3"/>
                  </a:cubicBezTo>
                  <a:cubicBezTo>
                    <a:pt x="78" y="4"/>
                    <a:pt x="79" y="5"/>
                    <a:pt x="80" y="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79"/>
                    <a:pt x="0" y="91"/>
                    <a:pt x="0" y="103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29">
              <a:extLst>
                <a:ext uri="{FF2B5EF4-FFF2-40B4-BE49-F238E27FC236}">
                  <a16:creationId xmlns:a16="http://schemas.microsoft.com/office/drawing/2014/main" id="{47A60DBC-441D-5072-4FE5-1E2AD0E82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5" y="1185"/>
              <a:ext cx="444" cy="445"/>
            </a:xfrm>
            <a:custGeom>
              <a:avLst/>
              <a:gdLst>
                <a:gd name="T0" fmla="*/ 2194 w 187"/>
                <a:gd name="T1" fmla="*/ 2208 h 187"/>
                <a:gd name="T2" fmla="*/ 2194 w 187"/>
                <a:gd name="T3" fmla="*/ 1121 h 187"/>
                <a:gd name="T4" fmla="*/ 1083 w 187"/>
                <a:gd name="T5" fmla="*/ 0 h 187"/>
                <a:gd name="T6" fmla="*/ 0 w 187"/>
                <a:gd name="T7" fmla="*/ 1092 h 187"/>
                <a:gd name="T8" fmla="*/ 1111 w 187"/>
                <a:gd name="T9" fmla="*/ 2208 h 187"/>
                <a:gd name="T10" fmla="*/ 2194 w 187"/>
                <a:gd name="T11" fmla="*/ 2208 h 187"/>
                <a:gd name="T12" fmla="*/ 1460 w 187"/>
                <a:gd name="T13" fmla="*/ 1466 h 187"/>
                <a:gd name="T14" fmla="*/ 1916 w 187"/>
                <a:gd name="T15" fmla="*/ 1466 h 187"/>
                <a:gd name="T16" fmla="*/ 1916 w 187"/>
                <a:gd name="T17" fmla="*/ 1925 h 187"/>
                <a:gd name="T18" fmla="*/ 1460 w 187"/>
                <a:gd name="T19" fmla="*/ 1925 h 187"/>
                <a:gd name="T20" fmla="*/ 1460 w 187"/>
                <a:gd name="T21" fmla="*/ 1466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7">
                  <a:moveTo>
                    <a:pt x="164" y="164"/>
                  </a:moveTo>
                  <a:cubicBezTo>
                    <a:pt x="187" y="142"/>
                    <a:pt x="187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05" y="187"/>
                    <a:pt x="142" y="187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3" y="109"/>
                  </a:cubicBezTo>
                  <a:cubicBezTo>
                    <a:pt x="152" y="118"/>
                    <a:pt x="152" y="133"/>
                    <a:pt x="143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100" y="133"/>
                    <a:pt x="100" y="118"/>
                    <a:pt x="109" y="10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" name="Group 13">
            <a:extLst>
              <a:ext uri="{FF2B5EF4-FFF2-40B4-BE49-F238E27FC236}">
                <a16:creationId xmlns:a16="http://schemas.microsoft.com/office/drawing/2014/main" id="{72D5D103-A49E-A125-B313-2779F80709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54692" y="2682483"/>
            <a:ext cx="604747" cy="672830"/>
            <a:chOff x="2568" y="615"/>
            <a:chExt cx="897" cy="1115"/>
          </a:xfrm>
          <a:solidFill>
            <a:schemeClr val="accent2"/>
          </a:solidFill>
        </p:grpSpPr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7AA7A5B0-598C-E565-B11B-5C0E9BA5EE72}"/>
                </a:ext>
              </a:extLst>
            </p:cNvPr>
            <p:cNvSpPr/>
            <p:nvPr/>
          </p:nvSpPr>
          <p:spPr bwMode="auto">
            <a:xfrm>
              <a:off x="2584" y="615"/>
              <a:ext cx="836" cy="262"/>
            </a:xfrm>
            <a:custGeom>
              <a:avLst/>
              <a:gdLst>
                <a:gd name="T0" fmla="*/ 4742 w 351"/>
                <a:gd name="T1" fmla="*/ 555 h 110"/>
                <a:gd name="T2" fmla="*/ 3970 w 351"/>
                <a:gd name="T3" fmla="*/ 69 h 110"/>
                <a:gd name="T4" fmla="*/ 555 w 351"/>
                <a:gd name="T5" fmla="*/ 743 h 110"/>
                <a:gd name="T6" fmla="*/ 29 w 351"/>
                <a:gd name="T7" fmla="*/ 1486 h 110"/>
                <a:gd name="T8" fmla="*/ 4742 w 351"/>
                <a:gd name="T9" fmla="*/ 555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7" y="60"/>
                    <a:pt x="0" y="84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id="{A65D4D88-D9EF-D493-68FE-3A7D95797C6D}"/>
                </a:ext>
              </a:extLst>
            </p:cNvPr>
            <p:cNvSpPr/>
            <p:nvPr/>
          </p:nvSpPr>
          <p:spPr bwMode="auto">
            <a:xfrm>
              <a:off x="2894" y="615"/>
              <a:ext cx="169" cy="71"/>
            </a:xfrm>
            <a:custGeom>
              <a:avLst/>
              <a:gdLst>
                <a:gd name="T0" fmla="*/ 957 w 71"/>
                <a:gd name="T1" fmla="*/ 225 h 30"/>
                <a:gd name="T2" fmla="*/ 957 w 71"/>
                <a:gd name="T3" fmla="*/ 213 h 30"/>
                <a:gd name="T4" fmla="*/ 743 w 71"/>
                <a:gd name="T5" fmla="*/ 28 h 30"/>
                <a:gd name="T6" fmla="*/ 148 w 71"/>
                <a:gd name="T7" fmla="*/ 135 h 30"/>
                <a:gd name="T8" fmla="*/ 29 w 71"/>
                <a:gd name="T9" fmla="*/ 386 h 30"/>
                <a:gd name="T10" fmla="*/ 29 w 71"/>
                <a:gd name="T11" fmla="*/ 398 h 30"/>
                <a:gd name="T12" fmla="*/ 957 w 71"/>
                <a:gd name="T13" fmla="*/ 225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0">
                  <a:moveTo>
                    <a:pt x="71" y="17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69" y="7"/>
                    <a:pt x="62" y="0"/>
                    <a:pt x="55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2"/>
                    <a:pt x="0" y="20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lnTo>
                    <a:pt x="71" y="1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31B05BC4-47F1-2A21-8D54-F6EE9C614D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8" y="898"/>
              <a:ext cx="897" cy="832"/>
            </a:xfrm>
            <a:custGeom>
              <a:avLst/>
              <a:gdLst>
                <a:gd name="T0" fmla="*/ 0 w 377"/>
                <a:gd name="T1" fmla="*/ 254 h 350"/>
                <a:gd name="T2" fmla="*/ 928 w 377"/>
                <a:gd name="T3" fmla="*/ 4215 h 350"/>
                <a:gd name="T4" fmla="*/ 4109 w 377"/>
                <a:gd name="T5" fmla="*/ 4702 h 350"/>
                <a:gd name="T6" fmla="*/ 4756 w 377"/>
                <a:gd name="T7" fmla="*/ 509 h 350"/>
                <a:gd name="T8" fmla="*/ 4823 w 377"/>
                <a:gd name="T9" fmla="*/ 0 h 350"/>
                <a:gd name="T10" fmla="*/ 2072 w 377"/>
                <a:gd name="T11" fmla="*/ 1022 h 350"/>
                <a:gd name="T12" fmla="*/ 2208 w 377"/>
                <a:gd name="T13" fmla="*/ 1022 h 350"/>
                <a:gd name="T14" fmla="*/ 2774 w 377"/>
                <a:gd name="T15" fmla="*/ 1034 h 350"/>
                <a:gd name="T16" fmla="*/ 2158 w 377"/>
                <a:gd name="T17" fmla="*/ 1802 h 350"/>
                <a:gd name="T18" fmla="*/ 2020 w 377"/>
                <a:gd name="T19" fmla="*/ 1921 h 350"/>
                <a:gd name="T20" fmla="*/ 1630 w 377"/>
                <a:gd name="T21" fmla="*/ 1559 h 350"/>
                <a:gd name="T22" fmla="*/ 1592 w 377"/>
                <a:gd name="T23" fmla="*/ 2056 h 350"/>
                <a:gd name="T24" fmla="*/ 2032 w 377"/>
                <a:gd name="T25" fmla="*/ 2380 h 350"/>
                <a:gd name="T26" fmla="*/ 2129 w 377"/>
                <a:gd name="T27" fmla="*/ 2565 h 350"/>
                <a:gd name="T28" fmla="*/ 2011 w 377"/>
                <a:gd name="T29" fmla="*/ 2553 h 350"/>
                <a:gd name="T30" fmla="*/ 1806 w 377"/>
                <a:gd name="T31" fmla="*/ 2741 h 350"/>
                <a:gd name="T32" fmla="*/ 1268 w 377"/>
                <a:gd name="T33" fmla="*/ 2646 h 350"/>
                <a:gd name="T34" fmla="*/ 1309 w 377"/>
                <a:gd name="T35" fmla="*/ 2187 h 350"/>
                <a:gd name="T36" fmla="*/ 2372 w 377"/>
                <a:gd name="T37" fmla="*/ 3357 h 350"/>
                <a:gd name="T38" fmla="*/ 1563 w 377"/>
                <a:gd name="T39" fmla="*/ 3345 h 350"/>
                <a:gd name="T40" fmla="*/ 1228 w 377"/>
                <a:gd name="T41" fmla="*/ 2769 h 350"/>
                <a:gd name="T42" fmla="*/ 1252 w 377"/>
                <a:gd name="T43" fmla="*/ 2791 h 350"/>
                <a:gd name="T44" fmla="*/ 2303 w 377"/>
                <a:gd name="T45" fmla="*/ 2898 h 350"/>
                <a:gd name="T46" fmla="*/ 2667 w 377"/>
                <a:gd name="T47" fmla="*/ 1909 h 350"/>
                <a:gd name="T48" fmla="*/ 2451 w 377"/>
                <a:gd name="T49" fmla="*/ 1864 h 350"/>
                <a:gd name="T50" fmla="*/ 2548 w 377"/>
                <a:gd name="T51" fmla="*/ 1785 h 350"/>
                <a:gd name="T52" fmla="*/ 2532 w 377"/>
                <a:gd name="T53" fmla="*/ 1628 h 350"/>
                <a:gd name="T54" fmla="*/ 2532 w 377"/>
                <a:gd name="T55" fmla="*/ 1502 h 350"/>
                <a:gd name="T56" fmla="*/ 3046 w 377"/>
                <a:gd name="T57" fmla="*/ 1288 h 350"/>
                <a:gd name="T58" fmla="*/ 3300 w 377"/>
                <a:gd name="T59" fmla="*/ 1357 h 350"/>
                <a:gd name="T60" fmla="*/ 3181 w 377"/>
                <a:gd name="T61" fmla="*/ 1707 h 350"/>
                <a:gd name="T62" fmla="*/ 2667 w 377"/>
                <a:gd name="T63" fmla="*/ 1909 h 350"/>
                <a:gd name="T64" fmla="*/ 3233 w 377"/>
                <a:gd name="T65" fmla="*/ 3316 h 350"/>
                <a:gd name="T66" fmla="*/ 3086 w 377"/>
                <a:gd name="T67" fmla="*/ 3521 h 350"/>
                <a:gd name="T68" fmla="*/ 2815 w 377"/>
                <a:gd name="T69" fmla="*/ 3278 h 350"/>
                <a:gd name="T70" fmla="*/ 2831 w 377"/>
                <a:gd name="T71" fmla="*/ 2729 h 350"/>
                <a:gd name="T72" fmla="*/ 2910 w 377"/>
                <a:gd name="T73" fmla="*/ 2527 h 350"/>
                <a:gd name="T74" fmla="*/ 2979 w 377"/>
                <a:gd name="T75" fmla="*/ 2646 h 350"/>
                <a:gd name="T76" fmla="*/ 3086 w 377"/>
                <a:gd name="T77" fmla="*/ 2712 h 350"/>
                <a:gd name="T78" fmla="*/ 3205 w 377"/>
                <a:gd name="T79" fmla="*/ 2700 h 350"/>
                <a:gd name="T80" fmla="*/ 3436 w 377"/>
                <a:gd name="T81" fmla="*/ 3197 h 350"/>
                <a:gd name="T82" fmla="*/ 3838 w 377"/>
                <a:gd name="T83" fmla="*/ 2634 h 350"/>
                <a:gd name="T84" fmla="*/ 3595 w 377"/>
                <a:gd name="T85" fmla="*/ 3114 h 350"/>
                <a:gd name="T86" fmla="*/ 3136 w 377"/>
                <a:gd name="T87" fmla="*/ 2254 h 350"/>
                <a:gd name="T88" fmla="*/ 3419 w 377"/>
                <a:gd name="T89" fmla="*/ 1883 h 350"/>
                <a:gd name="T90" fmla="*/ 3878 w 377"/>
                <a:gd name="T91" fmla="*/ 2536 h 3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1" y="315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7" y="315"/>
                    <a:pt x="308" y="314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9" y="38"/>
                    <a:pt x="377" y="29"/>
                    <a:pt x="377" y="19"/>
                  </a:cubicBezTo>
                  <a:cubicBezTo>
                    <a:pt x="377" y="8"/>
                    <a:pt x="369" y="0"/>
                    <a:pt x="358" y="0"/>
                  </a:cubicBezTo>
                  <a:close/>
                  <a:moveTo>
                    <a:pt x="121" y="116"/>
                  </a:moveTo>
                  <a:cubicBezTo>
                    <a:pt x="141" y="86"/>
                    <a:pt x="141" y="86"/>
                    <a:pt x="141" y="86"/>
                  </a:cubicBezTo>
                  <a:cubicBezTo>
                    <a:pt x="148" y="76"/>
                    <a:pt x="154" y="76"/>
                    <a:pt x="154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2" y="76"/>
                    <a:pt x="164" y="76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7" y="77"/>
                    <a:pt x="206" y="77"/>
                    <a:pt x="206" y="77"/>
                  </a:cubicBezTo>
                  <a:cubicBezTo>
                    <a:pt x="205" y="77"/>
                    <a:pt x="205" y="77"/>
                    <a:pt x="205" y="78"/>
                  </a:cubicBezTo>
                  <a:cubicBezTo>
                    <a:pt x="205" y="78"/>
                    <a:pt x="204" y="78"/>
                    <a:pt x="204" y="78"/>
                  </a:cubicBezTo>
                  <a:cubicBezTo>
                    <a:pt x="191" y="83"/>
                    <a:pt x="171" y="115"/>
                    <a:pt x="160" y="134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58" y="137"/>
                    <a:pt x="157" y="140"/>
                    <a:pt x="157" y="140"/>
                  </a:cubicBezTo>
                  <a:cubicBezTo>
                    <a:pt x="155" y="142"/>
                    <a:pt x="153" y="143"/>
                    <a:pt x="150" y="143"/>
                  </a:cubicBezTo>
                  <a:cubicBezTo>
                    <a:pt x="148" y="144"/>
                    <a:pt x="146" y="144"/>
                    <a:pt x="144" y="14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4"/>
                    <a:pt x="118" y="119"/>
                    <a:pt x="121" y="116"/>
                  </a:cubicBezTo>
                  <a:close/>
                  <a:moveTo>
                    <a:pt x="92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1"/>
                    <a:pt x="137" y="153"/>
                    <a:pt x="138" y="155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3"/>
                    <a:pt x="159" y="194"/>
                    <a:pt x="156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8"/>
                    <a:pt x="142" y="190"/>
                    <a:pt x="140" y="192"/>
                  </a:cubicBezTo>
                  <a:cubicBezTo>
                    <a:pt x="134" y="204"/>
                    <a:pt x="134" y="204"/>
                    <a:pt x="134" y="204"/>
                  </a:cubicBezTo>
                  <a:cubicBezTo>
                    <a:pt x="134" y="204"/>
                    <a:pt x="133" y="206"/>
                    <a:pt x="129" y="205"/>
                  </a:cubicBezTo>
                  <a:cubicBezTo>
                    <a:pt x="129" y="205"/>
                    <a:pt x="103" y="205"/>
                    <a:pt x="95" y="198"/>
                  </a:cubicBezTo>
                  <a:cubicBezTo>
                    <a:pt x="95" y="198"/>
                    <a:pt x="94" y="198"/>
                    <a:pt x="94" y="197"/>
                  </a:cubicBezTo>
                  <a:cubicBezTo>
                    <a:pt x="94" y="197"/>
                    <a:pt x="90" y="192"/>
                    <a:pt x="95" y="180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101" y="168"/>
                    <a:pt x="100" y="165"/>
                    <a:pt x="97" y="163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88" y="157"/>
                    <a:pt x="89" y="156"/>
                    <a:pt x="92" y="156"/>
                  </a:cubicBezTo>
                  <a:close/>
                  <a:moveTo>
                    <a:pt x="176" y="250"/>
                  </a:moveTo>
                  <a:cubicBezTo>
                    <a:pt x="175" y="254"/>
                    <a:pt x="172" y="258"/>
                    <a:pt x="167" y="257"/>
                  </a:cubicBezTo>
                  <a:cubicBezTo>
                    <a:pt x="132" y="255"/>
                    <a:pt x="132" y="255"/>
                    <a:pt x="132" y="255"/>
                  </a:cubicBezTo>
                  <a:cubicBezTo>
                    <a:pt x="120" y="255"/>
                    <a:pt x="116" y="249"/>
                    <a:pt x="116" y="249"/>
                  </a:cubicBezTo>
                  <a:cubicBezTo>
                    <a:pt x="115" y="248"/>
                    <a:pt x="114" y="245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2" y="207"/>
                    <a:pt x="92" y="207"/>
                  </a:cubicBezTo>
                  <a:cubicBezTo>
                    <a:pt x="92" y="207"/>
                    <a:pt x="93" y="208"/>
                    <a:pt x="93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05" y="217"/>
                    <a:pt x="143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6"/>
                    <a:pt x="171" y="216"/>
                  </a:cubicBezTo>
                  <a:cubicBezTo>
                    <a:pt x="175" y="216"/>
                    <a:pt x="178" y="219"/>
                    <a:pt x="178" y="224"/>
                  </a:cubicBezTo>
                  <a:lnTo>
                    <a:pt x="176" y="250"/>
                  </a:lnTo>
                  <a:close/>
                  <a:moveTo>
                    <a:pt x="198" y="142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0" y="142"/>
                    <a:pt x="179" y="140"/>
                    <a:pt x="182" y="139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2" y="131"/>
                    <a:pt x="192" y="128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5" y="115"/>
                    <a:pt x="188" y="112"/>
                  </a:cubicBezTo>
                  <a:cubicBezTo>
                    <a:pt x="188" y="112"/>
                    <a:pt x="201" y="90"/>
                    <a:pt x="211" y="87"/>
                  </a:cubicBezTo>
                  <a:cubicBezTo>
                    <a:pt x="212" y="86"/>
                    <a:pt x="212" y="86"/>
                    <a:pt x="213" y="86"/>
                  </a:cubicBezTo>
                  <a:cubicBezTo>
                    <a:pt x="213" y="86"/>
                    <a:pt x="219" y="86"/>
                    <a:pt x="226" y="96"/>
                  </a:cubicBezTo>
                  <a:cubicBezTo>
                    <a:pt x="230" y="102"/>
                    <a:pt x="230" y="102"/>
                    <a:pt x="230" y="102"/>
                  </a:cubicBezTo>
                  <a:cubicBezTo>
                    <a:pt x="232" y="104"/>
                    <a:pt x="235" y="105"/>
                    <a:pt x="238" y="104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8" y="99"/>
                    <a:pt x="249" y="100"/>
                    <a:pt x="247" y="103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1" y="138"/>
                    <a:pt x="231" y="138"/>
                    <a:pt x="231" y="138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98" y="142"/>
                    <a:pt x="198" y="142"/>
                    <a:pt x="198" y="142"/>
                  </a:cubicBezTo>
                  <a:close/>
                  <a:moveTo>
                    <a:pt x="255" y="238"/>
                  </a:moveTo>
                  <a:cubicBezTo>
                    <a:pt x="255" y="238"/>
                    <a:pt x="253" y="244"/>
                    <a:pt x="240" y="247"/>
                  </a:cubicBezTo>
                  <a:cubicBezTo>
                    <a:pt x="234" y="248"/>
                    <a:pt x="234" y="248"/>
                    <a:pt x="234" y="248"/>
                  </a:cubicBezTo>
                  <a:cubicBezTo>
                    <a:pt x="231" y="249"/>
                    <a:pt x="229" y="251"/>
                    <a:pt x="229" y="254"/>
                  </a:cubicBezTo>
                  <a:cubicBezTo>
                    <a:pt x="229" y="262"/>
                    <a:pt x="229" y="262"/>
                    <a:pt x="229" y="262"/>
                  </a:cubicBezTo>
                  <a:cubicBezTo>
                    <a:pt x="229" y="265"/>
                    <a:pt x="228" y="266"/>
                    <a:pt x="226" y="263"/>
                  </a:cubicBezTo>
                  <a:cubicBezTo>
                    <a:pt x="215" y="251"/>
                    <a:pt x="215" y="251"/>
                    <a:pt x="215" y="251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200" y="234"/>
                    <a:pt x="200" y="234"/>
                    <a:pt x="200" y="234"/>
                  </a:cubicBezTo>
                  <a:cubicBezTo>
                    <a:pt x="198" y="232"/>
                    <a:pt x="198" y="228"/>
                    <a:pt x="199" y="225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217" y="186"/>
                    <a:pt x="219" y="186"/>
                    <a:pt x="219" y="189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2" y="201"/>
                    <a:pt x="225" y="203"/>
                    <a:pt x="228" y="202"/>
                  </a:cubicBezTo>
                  <a:cubicBezTo>
                    <a:pt x="229" y="202"/>
                    <a:pt x="229" y="202"/>
                    <a:pt x="229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8" y="201"/>
                    <a:pt x="238" y="201"/>
                    <a:pt x="238" y="201"/>
                  </a:cubicBezTo>
                  <a:cubicBezTo>
                    <a:pt x="238" y="201"/>
                    <a:pt x="240" y="201"/>
                    <a:pt x="242" y="205"/>
                  </a:cubicBezTo>
                  <a:cubicBezTo>
                    <a:pt x="242" y="205"/>
                    <a:pt x="256" y="226"/>
                    <a:pt x="255" y="236"/>
                  </a:cubicBezTo>
                  <a:cubicBezTo>
                    <a:pt x="255" y="237"/>
                    <a:pt x="255" y="238"/>
                    <a:pt x="255" y="238"/>
                  </a:cubicBezTo>
                  <a:close/>
                  <a:moveTo>
                    <a:pt x="288" y="189"/>
                  </a:moveTo>
                  <a:cubicBezTo>
                    <a:pt x="287" y="191"/>
                    <a:pt x="286" y="193"/>
                    <a:pt x="285" y="196"/>
                  </a:cubicBezTo>
                  <a:cubicBezTo>
                    <a:pt x="285" y="196"/>
                    <a:pt x="285" y="196"/>
                    <a:pt x="285" y="196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34"/>
                    <a:pt x="267" y="233"/>
                    <a:pt x="267" y="233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8" y="217"/>
                    <a:pt x="246" y="185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5"/>
                    <a:pt x="229" y="163"/>
                    <a:pt x="229" y="163"/>
                  </a:cubicBezTo>
                  <a:cubicBezTo>
                    <a:pt x="227" y="160"/>
                    <a:pt x="227" y="155"/>
                    <a:pt x="231" y="153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7" y="138"/>
                    <a:pt x="262" y="139"/>
                    <a:pt x="265" y="142"/>
                  </a:cubicBezTo>
                  <a:cubicBezTo>
                    <a:pt x="284" y="173"/>
                    <a:pt x="284" y="173"/>
                    <a:pt x="284" y="173"/>
                  </a:cubicBezTo>
                  <a:cubicBezTo>
                    <a:pt x="290" y="183"/>
                    <a:pt x="288" y="189"/>
                    <a:pt x="288" y="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Group 93" descr="D:\51PPT模板网\51pptmoban.com\图片.jpg">
            <a:extLst>
              <a:ext uri="{FF2B5EF4-FFF2-40B4-BE49-F238E27FC236}">
                <a16:creationId xmlns:a16="http://schemas.microsoft.com/office/drawing/2014/main" id="{D856376A-B25C-1713-C45F-51BA14CC1A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9644" y="3944097"/>
            <a:ext cx="571626" cy="553243"/>
            <a:chOff x="1" y="1"/>
            <a:chExt cx="1115" cy="1079"/>
          </a:xfrm>
          <a:solidFill>
            <a:schemeClr val="accent3"/>
          </a:solidFill>
        </p:grpSpPr>
        <p:sp>
          <p:nvSpPr>
            <p:cNvPr id="12" name="Freeform 94">
              <a:extLst>
                <a:ext uri="{FF2B5EF4-FFF2-40B4-BE49-F238E27FC236}">
                  <a16:creationId xmlns:a16="http://schemas.microsoft.com/office/drawing/2014/main" id="{D4DC6669-EBF6-D485-60C1-A07DDEF406E7}"/>
                </a:ext>
              </a:extLst>
            </p:cNvPr>
            <p:cNvSpPr/>
            <p:nvPr/>
          </p:nvSpPr>
          <p:spPr bwMode="auto">
            <a:xfrm>
              <a:off x="1" y="184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95">
              <a:extLst>
                <a:ext uri="{FF2B5EF4-FFF2-40B4-BE49-F238E27FC236}">
                  <a16:creationId xmlns:a16="http://schemas.microsoft.com/office/drawing/2014/main" id="{482A89EC-BA9D-BA76-4496-CFFB397D130C}"/>
                </a:ext>
              </a:extLst>
            </p:cNvPr>
            <p:cNvSpPr/>
            <p:nvPr/>
          </p:nvSpPr>
          <p:spPr bwMode="auto">
            <a:xfrm>
              <a:off x="1" y="391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96">
              <a:extLst>
                <a:ext uri="{FF2B5EF4-FFF2-40B4-BE49-F238E27FC236}">
                  <a16:creationId xmlns:a16="http://schemas.microsoft.com/office/drawing/2014/main" id="{22E70A2C-85E9-97ED-4F1C-5F18FB93286A}"/>
                </a:ext>
              </a:extLst>
            </p:cNvPr>
            <p:cNvSpPr/>
            <p:nvPr/>
          </p:nvSpPr>
          <p:spPr bwMode="auto">
            <a:xfrm>
              <a:off x="1" y="595"/>
              <a:ext cx="174" cy="96"/>
            </a:xfrm>
            <a:custGeom>
              <a:avLst/>
              <a:gdLst>
                <a:gd name="T0" fmla="*/ 989 w 73"/>
                <a:gd name="T1" fmla="*/ 276 h 40"/>
                <a:gd name="T2" fmla="*/ 715 w 73"/>
                <a:gd name="T3" fmla="*/ 552 h 40"/>
                <a:gd name="T4" fmla="*/ 272 w 73"/>
                <a:gd name="T5" fmla="*/ 552 h 40"/>
                <a:gd name="T6" fmla="*/ 0 w 73"/>
                <a:gd name="T7" fmla="*/ 276 h 40"/>
                <a:gd name="T8" fmla="*/ 0 w 73"/>
                <a:gd name="T9" fmla="*/ 276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97">
              <a:extLst>
                <a:ext uri="{FF2B5EF4-FFF2-40B4-BE49-F238E27FC236}">
                  <a16:creationId xmlns:a16="http://schemas.microsoft.com/office/drawing/2014/main" id="{444A5660-6831-E7A6-89C7-5DAC915CB311}"/>
                </a:ext>
              </a:extLst>
            </p:cNvPr>
            <p:cNvSpPr/>
            <p:nvPr/>
          </p:nvSpPr>
          <p:spPr bwMode="auto">
            <a:xfrm>
              <a:off x="1" y="802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98">
              <a:extLst>
                <a:ext uri="{FF2B5EF4-FFF2-40B4-BE49-F238E27FC236}">
                  <a16:creationId xmlns:a16="http://schemas.microsoft.com/office/drawing/2014/main" id="{715F8539-2DD9-8E89-201C-ABC543BD0BA5}"/>
                </a:ext>
              </a:extLst>
            </p:cNvPr>
            <p:cNvSpPr/>
            <p:nvPr/>
          </p:nvSpPr>
          <p:spPr bwMode="auto">
            <a:xfrm>
              <a:off x="1043" y="91"/>
              <a:ext cx="73" cy="203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46 h 85"/>
                <a:gd name="T6" fmla="*/ 78 w 31"/>
                <a:gd name="T7" fmla="*/ 1158 h 85"/>
                <a:gd name="T8" fmla="*/ 405 w 31"/>
                <a:gd name="T9" fmla="*/ 817 h 85"/>
                <a:gd name="T10" fmla="*/ 405 w 31"/>
                <a:gd name="T11" fmla="*/ 353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99">
              <a:extLst>
                <a:ext uri="{FF2B5EF4-FFF2-40B4-BE49-F238E27FC236}">
                  <a16:creationId xmlns:a16="http://schemas.microsoft.com/office/drawing/2014/main" id="{FB20B63A-E528-B3DE-237B-72189AE86389}"/>
                </a:ext>
              </a:extLst>
            </p:cNvPr>
            <p:cNvSpPr/>
            <p:nvPr/>
          </p:nvSpPr>
          <p:spPr bwMode="auto">
            <a:xfrm>
              <a:off x="1043" y="303"/>
              <a:ext cx="73" cy="200"/>
            </a:xfrm>
            <a:custGeom>
              <a:avLst/>
              <a:gdLst>
                <a:gd name="T0" fmla="*/ 78 w 31"/>
                <a:gd name="T1" fmla="*/ 0 h 84"/>
                <a:gd name="T2" fmla="*/ 0 w 31"/>
                <a:gd name="T3" fmla="*/ 12 h 84"/>
                <a:gd name="T4" fmla="*/ 0 w 31"/>
                <a:gd name="T5" fmla="*/ 1133 h 84"/>
                <a:gd name="T6" fmla="*/ 78 w 31"/>
                <a:gd name="T7" fmla="*/ 1133 h 84"/>
                <a:gd name="T8" fmla="*/ 405 w 31"/>
                <a:gd name="T9" fmla="*/ 793 h 84"/>
                <a:gd name="T10" fmla="*/ 405 w 31"/>
                <a:gd name="T11" fmla="*/ 340 h 84"/>
                <a:gd name="T12" fmla="*/ 78 w 31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4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4" y="84"/>
                    <a:pt x="6" y="84"/>
                  </a:cubicBezTo>
                  <a:cubicBezTo>
                    <a:pt x="20" y="84"/>
                    <a:pt x="31" y="73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1"/>
                    <a:pt x="20" y="0"/>
                    <a:pt x="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00">
              <a:extLst>
                <a:ext uri="{FF2B5EF4-FFF2-40B4-BE49-F238E27FC236}">
                  <a16:creationId xmlns:a16="http://schemas.microsoft.com/office/drawing/2014/main" id="{500BC374-F719-A415-E72C-9CD838EEFE77}"/>
                </a:ext>
              </a:extLst>
            </p:cNvPr>
            <p:cNvSpPr/>
            <p:nvPr/>
          </p:nvSpPr>
          <p:spPr bwMode="auto">
            <a:xfrm>
              <a:off x="1043" y="512"/>
              <a:ext cx="73" cy="202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29 h 85"/>
                <a:gd name="T6" fmla="*/ 78 w 31"/>
                <a:gd name="T7" fmla="*/ 1141 h 85"/>
                <a:gd name="T8" fmla="*/ 405 w 31"/>
                <a:gd name="T9" fmla="*/ 808 h 85"/>
                <a:gd name="T10" fmla="*/ 405 w 31"/>
                <a:gd name="T11" fmla="*/ 349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01">
              <a:extLst>
                <a:ext uri="{FF2B5EF4-FFF2-40B4-BE49-F238E27FC236}">
                  <a16:creationId xmlns:a16="http://schemas.microsoft.com/office/drawing/2014/main" id="{5488E626-E203-6619-C217-D3D7EEBC7E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" y="1"/>
              <a:ext cx="949" cy="1079"/>
            </a:xfrm>
            <a:custGeom>
              <a:avLst/>
              <a:gdLst>
                <a:gd name="T0" fmla="*/ 4814 w 399"/>
                <a:gd name="T1" fmla="*/ 0 h 454"/>
                <a:gd name="T2" fmla="*/ 554 w 399"/>
                <a:gd name="T3" fmla="*/ 0 h 454"/>
                <a:gd name="T4" fmla="*/ 0 w 399"/>
                <a:gd name="T5" fmla="*/ 549 h 454"/>
                <a:gd name="T6" fmla="*/ 0 w 399"/>
                <a:gd name="T7" fmla="*/ 870 h 454"/>
                <a:gd name="T8" fmla="*/ 312 w 399"/>
                <a:gd name="T9" fmla="*/ 870 h 454"/>
                <a:gd name="T10" fmla="*/ 742 w 399"/>
                <a:gd name="T11" fmla="*/ 1305 h 454"/>
                <a:gd name="T12" fmla="*/ 312 w 399"/>
                <a:gd name="T13" fmla="*/ 1744 h 454"/>
                <a:gd name="T14" fmla="*/ 0 w 399"/>
                <a:gd name="T15" fmla="*/ 1744 h 454"/>
                <a:gd name="T16" fmla="*/ 0 w 399"/>
                <a:gd name="T17" fmla="*/ 2039 h 454"/>
                <a:gd name="T18" fmla="*/ 312 w 399"/>
                <a:gd name="T19" fmla="*/ 2039 h 454"/>
                <a:gd name="T20" fmla="*/ 742 w 399"/>
                <a:gd name="T21" fmla="*/ 2469 h 454"/>
                <a:gd name="T22" fmla="*/ 312 w 399"/>
                <a:gd name="T23" fmla="*/ 2897 h 454"/>
                <a:gd name="T24" fmla="*/ 0 w 399"/>
                <a:gd name="T25" fmla="*/ 2897 h 454"/>
                <a:gd name="T26" fmla="*/ 0 w 399"/>
                <a:gd name="T27" fmla="*/ 3197 h 454"/>
                <a:gd name="T28" fmla="*/ 312 w 399"/>
                <a:gd name="T29" fmla="*/ 3197 h 454"/>
                <a:gd name="T30" fmla="*/ 742 w 399"/>
                <a:gd name="T31" fmla="*/ 3627 h 454"/>
                <a:gd name="T32" fmla="*/ 312 w 399"/>
                <a:gd name="T33" fmla="*/ 4055 h 454"/>
                <a:gd name="T34" fmla="*/ 0 w 399"/>
                <a:gd name="T35" fmla="*/ 4055 h 454"/>
                <a:gd name="T36" fmla="*/ 0 w 399"/>
                <a:gd name="T37" fmla="*/ 4361 h 454"/>
                <a:gd name="T38" fmla="*/ 312 w 399"/>
                <a:gd name="T39" fmla="*/ 4361 h 454"/>
                <a:gd name="T40" fmla="*/ 742 w 399"/>
                <a:gd name="T41" fmla="*/ 4789 h 454"/>
                <a:gd name="T42" fmla="*/ 312 w 399"/>
                <a:gd name="T43" fmla="*/ 5224 h 454"/>
                <a:gd name="T44" fmla="*/ 0 w 399"/>
                <a:gd name="T45" fmla="*/ 5224 h 454"/>
                <a:gd name="T46" fmla="*/ 0 w 399"/>
                <a:gd name="T47" fmla="*/ 5547 h 454"/>
                <a:gd name="T48" fmla="*/ 554 w 399"/>
                <a:gd name="T49" fmla="*/ 6094 h 454"/>
                <a:gd name="T50" fmla="*/ 4814 w 399"/>
                <a:gd name="T51" fmla="*/ 6094 h 454"/>
                <a:gd name="T52" fmla="*/ 5368 w 399"/>
                <a:gd name="T53" fmla="*/ 5547 h 454"/>
                <a:gd name="T54" fmla="*/ 5368 w 399"/>
                <a:gd name="T55" fmla="*/ 549 h 454"/>
                <a:gd name="T56" fmla="*/ 4814 w 399"/>
                <a:gd name="T57" fmla="*/ 0 h 454"/>
                <a:gd name="T58" fmla="*/ 1979 w 399"/>
                <a:gd name="T59" fmla="*/ 780 h 454"/>
                <a:gd name="T60" fmla="*/ 2462 w 399"/>
                <a:gd name="T61" fmla="*/ 1005 h 454"/>
                <a:gd name="T62" fmla="*/ 2676 w 399"/>
                <a:gd name="T63" fmla="*/ 1580 h 454"/>
                <a:gd name="T64" fmla="*/ 2450 w 399"/>
                <a:gd name="T65" fmla="*/ 2068 h 454"/>
                <a:gd name="T66" fmla="*/ 2421 w 399"/>
                <a:gd name="T67" fmla="*/ 2080 h 454"/>
                <a:gd name="T68" fmla="*/ 1962 w 399"/>
                <a:gd name="T69" fmla="*/ 791 h 454"/>
                <a:gd name="T70" fmla="*/ 1979 w 399"/>
                <a:gd name="T71" fmla="*/ 780 h 454"/>
                <a:gd name="T72" fmla="*/ 3094 w 399"/>
                <a:gd name="T73" fmla="*/ 5157 h 454"/>
                <a:gd name="T74" fmla="*/ 1855 w 399"/>
                <a:gd name="T75" fmla="*/ 3677 h 454"/>
                <a:gd name="T76" fmla="*/ 1280 w 399"/>
                <a:gd name="T77" fmla="*/ 1842 h 454"/>
                <a:gd name="T78" fmla="*/ 1827 w 399"/>
                <a:gd name="T79" fmla="*/ 846 h 454"/>
                <a:gd name="T80" fmla="*/ 2274 w 399"/>
                <a:gd name="T81" fmla="*/ 2096 h 454"/>
                <a:gd name="T82" fmla="*/ 2245 w 399"/>
                <a:gd name="T83" fmla="*/ 2096 h 454"/>
                <a:gd name="T84" fmla="*/ 2462 w 399"/>
                <a:gd name="T85" fmla="*/ 3327 h 454"/>
                <a:gd name="T86" fmla="*/ 2462 w 399"/>
                <a:gd name="T87" fmla="*/ 3327 h 454"/>
                <a:gd name="T88" fmla="*/ 2478 w 399"/>
                <a:gd name="T89" fmla="*/ 3344 h 454"/>
                <a:gd name="T90" fmla="*/ 2478 w 399"/>
                <a:gd name="T91" fmla="*/ 3344 h 454"/>
                <a:gd name="T92" fmla="*/ 2478 w 399"/>
                <a:gd name="T93" fmla="*/ 3344 h 454"/>
                <a:gd name="T94" fmla="*/ 3406 w 399"/>
                <a:gd name="T95" fmla="*/ 4202 h 454"/>
                <a:gd name="T96" fmla="*/ 3418 w 399"/>
                <a:gd name="T97" fmla="*/ 4190 h 454"/>
                <a:gd name="T98" fmla="*/ 4226 w 399"/>
                <a:gd name="T99" fmla="*/ 5224 h 454"/>
                <a:gd name="T100" fmla="*/ 3094 w 399"/>
                <a:gd name="T101" fmla="*/ 5157 h 454"/>
                <a:gd name="T102" fmla="*/ 4362 w 399"/>
                <a:gd name="T103" fmla="*/ 5141 h 454"/>
                <a:gd name="T104" fmla="*/ 4345 w 399"/>
                <a:gd name="T105" fmla="*/ 5157 h 454"/>
                <a:gd name="T106" fmla="*/ 3513 w 399"/>
                <a:gd name="T107" fmla="*/ 4066 h 454"/>
                <a:gd name="T108" fmla="*/ 3525 w 399"/>
                <a:gd name="T109" fmla="*/ 4038 h 454"/>
                <a:gd name="T110" fmla="*/ 4062 w 399"/>
                <a:gd name="T111" fmla="*/ 4123 h 454"/>
                <a:gd name="T112" fmla="*/ 4441 w 399"/>
                <a:gd name="T113" fmla="*/ 4604 h 454"/>
                <a:gd name="T114" fmla="*/ 4362 w 399"/>
                <a:gd name="T115" fmla="*/ 5141 h 4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99" h="454">
                  <a:moveTo>
                    <a:pt x="35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40" y="65"/>
                    <a:pt x="55" y="80"/>
                    <a:pt x="55" y="97"/>
                  </a:cubicBezTo>
                  <a:cubicBezTo>
                    <a:pt x="55" y="115"/>
                    <a:pt x="40" y="129"/>
                    <a:pt x="23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40" y="152"/>
                    <a:pt x="55" y="166"/>
                    <a:pt x="55" y="184"/>
                  </a:cubicBezTo>
                  <a:cubicBezTo>
                    <a:pt x="55" y="202"/>
                    <a:pt x="40" y="216"/>
                    <a:pt x="23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0" y="238"/>
                    <a:pt x="55" y="253"/>
                    <a:pt x="55" y="270"/>
                  </a:cubicBezTo>
                  <a:cubicBezTo>
                    <a:pt x="55" y="288"/>
                    <a:pt x="40" y="302"/>
                    <a:pt x="2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40" y="325"/>
                    <a:pt x="55" y="339"/>
                    <a:pt x="55" y="357"/>
                  </a:cubicBezTo>
                  <a:cubicBezTo>
                    <a:pt x="55" y="375"/>
                    <a:pt x="40" y="389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36"/>
                    <a:pt x="19" y="454"/>
                    <a:pt x="41" y="454"/>
                  </a:cubicBezTo>
                  <a:cubicBezTo>
                    <a:pt x="358" y="454"/>
                    <a:pt x="358" y="454"/>
                    <a:pt x="358" y="454"/>
                  </a:cubicBezTo>
                  <a:cubicBezTo>
                    <a:pt x="381" y="454"/>
                    <a:pt x="399" y="436"/>
                    <a:pt x="399" y="413"/>
                  </a:cubicBezTo>
                  <a:cubicBezTo>
                    <a:pt x="399" y="41"/>
                    <a:pt x="399" y="41"/>
                    <a:pt x="399" y="41"/>
                  </a:cubicBezTo>
                  <a:cubicBezTo>
                    <a:pt x="399" y="18"/>
                    <a:pt x="381" y="0"/>
                    <a:pt x="358" y="0"/>
                  </a:cubicBezTo>
                  <a:close/>
                  <a:moveTo>
                    <a:pt x="147" y="58"/>
                  </a:moveTo>
                  <a:cubicBezTo>
                    <a:pt x="161" y="53"/>
                    <a:pt x="178" y="60"/>
                    <a:pt x="183" y="75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204" y="133"/>
                    <a:pt x="197" y="149"/>
                    <a:pt x="182" y="154"/>
                  </a:cubicBezTo>
                  <a:cubicBezTo>
                    <a:pt x="182" y="155"/>
                    <a:pt x="181" y="155"/>
                    <a:pt x="180" y="155"/>
                  </a:cubicBezTo>
                  <a:cubicBezTo>
                    <a:pt x="163" y="123"/>
                    <a:pt x="152" y="85"/>
                    <a:pt x="146" y="59"/>
                  </a:cubicBezTo>
                  <a:cubicBezTo>
                    <a:pt x="146" y="58"/>
                    <a:pt x="146" y="58"/>
                    <a:pt x="147" y="58"/>
                  </a:cubicBezTo>
                  <a:close/>
                  <a:moveTo>
                    <a:pt x="230" y="384"/>
                  </a:moveTo>
                  <a:cubicBezTo>
                    <a:pt x="182" y="357"/>
                    <a:pt x="142" y="280"/>
                    <a:pt x="138" y="274"/>
                  </a:cubicBezTo>
                  <a:cubicBezTo>
                    <a:pt x="135" y="267"/>
                    <a:pt x="92" y="192"/>
                    <a:pt x="95" y="137"/>
                  </a:cubicBezTo>
                  <a:cubicBezTo>
                    <a:pt x="97" y="93"/>
                    <a:pt x="123" y="72"/>
                    <a:pt x="136" y="63"/>
                  </a:cubicBezTo>
                  <a:cubicBezTo>
                    <a:pt x="142" y="89"/>
                    <a:pt x="153" y="124"/>
                    <a:pt x="169" y="156"/>
                  </a:cubicBezTo>
                  <a:cubicBezTo>
                    <a:pt x="168" y="156"/>
                    <a:pt x="168" y="156"/>
                    <a:pt x="167" y="156"/>
                  </a:cubicBezTo>
                  <a:cubicBezTo>
                    <a:pt x="139" y="172"/>
                    <a:pt x="178" y="240"/>
                    <a:pt x="183" y="248"/>
                  </a:cubicBezTo>
                  <a:cubicBezTo>
                    <a:pt x="183" y="248"/>
                    <a:pt x="183" y="248"/>
                    <a:pt x="183" y="248"/>
                  </a:cubicBezTo>
                  <a:cubicBezTo>
                    <a:pt x="183" y="248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8" y="258"/>
                    <a:pt x="224" y="328"/>
                    <a:pt x="253" y="313"/>
                  </a:cubicBezTo>
                  <a:cubicBezTo>
                    <a:pt x="253" y="312"/>
                    <a:pt x="254" y="312"/>
                    <a:pt x="254" y="312"/>
                  </a:cubicBezTo>
                  <a:cubicBezTo>
                    <a:pt x="272" y="343"/>
                    <a:pt x="296" y="370"/>
                    <a:pt x="314" y="389"/>
                  </a:cubicBezTo>
                  <a:cubicBezTo>
                    <a:pt x="300" y="396"/>
                    <a:pt x="268" y="406"/>
                    <a:pt x="230" y="384"/>
                  </a:cubicBezTo>
                  <a:close/>
                  <a:moveTo>
                    <a:pt x="324" y="383"/>
                  </a:moveTo>
                  <a:cubicBezTo>
                    <a:pt x="324" y="383"/>
                    <a:pt x="324" y="383"/>
                    <a:pt x="323" y="384"/>
                  </a:cubicBezTo>
                  <a:cubicBezTo>
                    <a:pt x="304" y="364"/>
                    <a:pt x="279" y="335"/>
                    <a:pt x="261" y="303"/>
                  </a:cubicBezTo>
                  <a:cubicBezTo>
                    <a:pt x="261" y="302"/>
                    <a:pt x="262" y="302"/>
                    <a:pt x="262" y="301"/>
                  </a:cubicBezTo>
                  <a:cubicBezTo>
                    <a:pt x="275" y="292"/>
                    <a:pt x="292" y="294"/>
                    <a:pt x="302" y="307"/>
                  </a:cubicBezTo>
                  <a:cubicBezTo>
                    <a:pt x="330" y="343"/>
                    <a:pt x="330" y="343"/>
                    <a:pt x="330" y="343"/>
                  </a:cubicBezTo>
                  <a:cubicBezTo>
                    <a:pt x="339" y="356"/>
                    <a:pt x="337" y="374"/>
                    <a:pt x="324" y="38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0" name="组合 1">
            <a:extLst>
              <a:ext uri="{FF2B5EF4-FFF2-40B4-BE49-F238E27FC236}">
                <a16:creationId xmlns:a16="http://schemas.microsoft.com/office/drawing/2014/main" id="{DE2F82D6-7FDD-DE7C-CADF-3CB8C5621FB5}"/>
              </a:ext>
            </a:extLst>
          </p:cNvPr>
          <p:cNvGrpSpPr/>
          <p:nvPr/>
        </p:nvGrpSpPr>
        <p:grpSpPr bwMode="auto">
          <a:xfrm>
            <a:off x="5716044" y="4856756"/>
            <a:ext cx="531019" cy="541386"/>
            <a:chOff x="1444625" y="2115707"/>
            <a:chExt cx="1719263" cy="1752600"/>
          </a:xfrm>
          <a:solidFill>
            <a:schemeClr val="accent4"/>
          </a:solidFill>
        </p:grpSpPr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43CC96DF-9863-09A0-E54D-0EE5D118C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000" y="2549095"/>
              <a:ext cx="547688" cy="550862"/>
            </a:xfrm>
            <a:custGeom>
              <a:avLst/>
              <a:gdLst>
                <a:gd name="T0" fmla="*/ 2147483646 w 145"/>
                <a:gd name="T1" fmla="*/ 1281214459 h 146"/>
                <a:gd name="T2" fmla="*/ 2147483646 w 145"/>
                <a:gd name="T3" fmla="*/ 2147483646 h 146"/>
                <a:gd name="T4" fmla="*/ 2147483646 w 145"/>
                <a:gd name="T5" fmla="*/ 2147483646 h 146"/>
                <a:gd name="T6" fmla="*/ 2147483646 w 145"/>
                <a:gd name="T7" fmla="*/ 2147483646 h 146"/>
                <a:gd name="T8" fmla="*/ 2147483646 w 145"/>
                <a:gd name="T9" fmla="*/ 2147483646 h 146"/>
                <a:gd name="T10" fmla="*/ 2147483646 w 145"/>
                <a:gd name="T11" fmla="*/ 2147483646 h 146"/>
                <a:gd name="T12" fmla="*/ 2147483646 w 145"/>
                <a:gd name="T13" fmla="*/ 1010737444 h 146"/>
                <a:gd name="T14" fmla="*/ 2147483646 w 145"/>
                <a:gd name="T15" fmla="*/ 569429068 h 146"/>
                <a:gd name="T16" fmla="*/ 1226957098 w 145"/>
                <a:gd name="T17" fmla="*/ 1110386871 h 146"/>
                <a:gd name="T18" fmla="*/ 684813967 w 145"/>
                <a:gd name="T19" fmla="*/ 2147483646 h 146"/>
                <a:gd name="T20" fmla="*/ 1184154336 w 145"/>
                <a:gd name="T21" fmla="*/ 2147483646 h 146"/>
                <a:gd name="T22" fmla="*/ 2147483646 w 145"/>
                <a:gd name="T23" fmla="*/ 2147483646 h 146"/>
                <a:gd name="T24" fmla="*/ 2147483646 w 145"/>
                <a:gd name="T25" fmla="*/ 2147483646 h 146"/>
                <a:gd name="T26" fmla="*/ 2147483646 w 145"/>
                <a:gd name="T27" fmla="*/ 2147483646 h 146"/>
                <a:gd name="T28" fmla="*/ 2147483646 w 145"/>
                <a:gd name="T29" fmla="*/ 2147483646 h 146"/>
                <a:gd name="T30" fmla="*/ 713346623 w 145"/>
                <a:gd name="T31" fmla="*/ 2147483646 h 146"/>
                <a:gd name="T32" fmla="*/ 0 w 145"/>
                <a:gd name="T33" fmla="*/ 2147483646 h 146"/>
                <a:gd name="T34" fmla="*/ 741879279 w 145"/>
                <a:gd name="T35" fmla="*/ 711785392 h 146"/>
                <a:gd name="T36" fmla="*/ 2147483646 w 145"/>
                <a:gd name="T37" fmla="*/ 0 h 146"/>
                <a:gd name="T38" fmla="*/ 2147483646 w 145"/>
                <a:gd name="T39" fmla="*/ 640607230 h 146"/>
                <a:gd name="T40" fmla="*/ 2147483646 w 145"/>
                <a:gd name="T41" fmla="*/ 2135359948 h 146"/>
                <a:gd name="T42" fmla="*/ 2147483646 w 145"/>
                <a:gd name="T43" fmla="*/ 2147483646 h 146"/>
                <a:gd name="T44" fmla="*/ 2147483646 w 145"/>
                <a:gd name="T45" fmla="*/ 2147483646 h 146"/>
                <a:gd name="T46" fmla="*/ 2147483646 w 145"/>
                <a:gd name="T47" fmla="*/ 2147483646 h 146"/>
                <a:gd name="T48" fmla="*/ 2147483646 w 145"/>
                <a:gd name="T49" fmla="*/ 2147483646 h 146"/>
                <a:gd name="T50" fmla="*/ 1597896737 w 145"/>
                <a:gd name="T51" fmla="*/ 2147483646 h 146"/>
                <a:gd name="T52" fmla="*/ 1284022410 w 145"/>
                <a:gd name="T53" fmla="*/ 2147483646 h 146"/>
                <a:gd name="T54" fmla="*/ 1626429393 w 145"/>
                <a:gd name="T55" fmla="*/ 1622873409 h 146"/>
                <a:gd name="T56" fmla="*/ 2147483646 w 145"/>
                <a:gd name="T57" fmla="*/ 1252743195 h 146"/>
                <a:gd name="T58" fmla="*/ 2147483646 w 145"/>
                <a:gd name="T59" fmla="*/ 1452045821 h 146"/>
                <a:gd name="T60" fmla="*/ 2147483646 w 145"/>
                <a:gd name="T61" fmla="*/ 1281214459 h 146"/>
                <a:gd name="T62" fmla="*/ 2147483646 w 145"/>
                <a:gd name="T63" fmla="*/ 1281214459 h 146"/>
                <a:gd name="T64" fmla="*/ 2147483646 w 145"/>
                <a:gd name="T65" fmla="*/ 2147483646 h 146"/>
                <a:gd name="T66" fmla="*/ 2147483646 w 145"/>
                <a:gd name="T67" fmla="*/ 2147483646 h 146"/>
                <a:gd name="T68" fmla="*/ 2147483646 w 145"/>
                <a:gd name="T69" fmla="*/ 2147483646 h 146"/>
                <a:gd name="T70" fmla="*/ 2147483646 w 145"/>
                <a:gd name="T71" fmla="*/ 2035710521 h 146"/>
                <a:gd name="T72" fmla="*/ 2147483646 w 145"/>
                <a:gd name="T73" fmla="*/ 1893354197 h 146"/>
                <a:gd name="T74" fmla="*/ 2111503435 w 145"/>
                <a:gd name="T75" fmla="*/ 2092653050 h 146"/>
                <a:gd name="T76" fmla="*/ 1968836377 w 145"/>
                <a:gd name="T77" fmla="*/ 2147483646 h 146"/>
                <a:gd name="T78" fmla="*/ 2068704451 w 145"/>
                <a:gd name="T79" fmla="*/ 2147483646 h 146"/>
                <a:gd name="T80" fmla="*/ 2147483646 w 145"/>
                <a:gd name="T81" fmla="*/ 2147483646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5" h="146">
                  <a:moveTo>
                    <a:pt x="108" y="38"/>
                  </a:moveTo>
                  <a:cubicBezTo>
                    <a:pt x="102" y="84"/>
                    <a:pt x="102" y="84"/>
                    <a:pt x="102" y="84"/>
                  </a:cubicBezTo>
                  <a:cubicBezTo>
                    <a:pt x="102" y="87"/>
                    <a:pt x="102" y="89"/>
                    <a:pt x="102" y="92"/>
                  </a:cubicBezTo>
                  <a:cubicBezTo>
                    <a:pt x="102" y="94"/>
                    <a:pt x="103" y="96"/>
                    <a:pt x="106" y="96"/>
                  </a:cubicBezTo>
                  <a:cubicBezTo>
                    <a:pt x="110" y="96"/>
                    <a:pt x="115" y="93"/>
                    <a:pt x="120" y="87"/>
                  </a:cubicBezTo>
                  <a:cubicBezTo>
                    <a:pt x="124" y="81"/>
                    <a:pt x="126" y="73"/>
                    <a:pt x="126" y="64"/>
                  </a:cubicBezTo>
                  <a:cubicBezTo>
                    <a:pt x="126" y="50"/>
                    <a:pt x="121" y="39"/>
                    <a:pt x="112" y="30"/>
                  </a:cubicBezTo>
                  <a:cubicBezTo>
                    <a:pt x="102" y="21"/>
                    <a:pt x="90" y="17"/>
                    <a:pt x="75" y="17"/>
                  </a:cubicBezTo>
                  <a:cubicBezTo>
                    <a:pt x="60" y="17"/>
                    <a:pt x="47" y="22"/>
                    <a:pt x="36" y="33"/>
                  </a:cubicBezTo>
                  <a:cubicBezTo>
                    <a:pt x="26" y="44"/>
                    <a:pt x="20" y="57"/>
                    <a:pt x="20" y="73"/>
                  </a:cubicBezTo>
                  <a:cubicBezTo>
                    <a:pt x="20" y="88"/>
                    <a:pt x="25" y="101"/>
                    <a:pt x="35" y="112"/>
                  </a:cubicBezTo>
                  <a:cubicBezTo>
                    <a:pt x="45" y="123"/>
                    <a:pt x="59" y="129"/>
                    <a:pt x="77" y="129"/>
                  </a:cubicBezTo>
                  <a:cubicBezTo>
                    <a:pt x="91" y="129"/>
                    <a:pt x="106" y="125"/>
                    <a:pt x="121" y="117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1" y="142"/>
                    <a:pt x="94" y="146"/>
                    <a:pt x="77" y="146"/>
                  </a:cubicBezTo>
                  <a:cubicBezTo>
                    <a:pt x="54" y="146"/>
                    <a:pt x="35" y="139"/>
                    <a:pt x="21" y="125"/>
                  </a:cubicBezTo>
                  <a:cubicBezTo>
                    <a:pt x="7" y="110"/>
                    <a:pt x="0" y="93"/>
                    <a:pt x="0" y="73"/>
                  </a:cubicBezTo>
                  <a:cubicBezTo>
                    <a:pt x="0" y="53"/>
                    <a:pt x="7" y="35"/>
                    <a:pt x="22" y="21"/>
                  </a:cubicBezTo>
                  <a:cubicBezTo>
                    <a:pt x="37" y="7"/>
                    <a:pt x="54" y="0"/>
                    <a:pt x="75" y="0"/>
                  </a:cubicBezTo>
                  <a:cubicBezTo>
                    <a:pt x="95" y="0"/>
                    <a:pt x="112" y="6"/>
                    <a:pt x="125" y="19"/>
                  </a:cubicBezTo>
                  <a:cubicBezTo>
                    <a:pt x="138" y="31"/>
                    <a:pt x="145" y="46"/>
                    <a:pt x="145" y="63"/>
                  </a:cubicBezTo>
                  <a:cubicBezTo>
                    <a:pt x="145" y="77"/>
                    <a:pt x="141" y="89"/>
                    <a:pt x="133" y="98"/>
                  </a:cubicBezTo>
                  <a:cubicBezTo>
                    <a:pt x="125" y="108"/>
                    <a:pt x="115" y="113"/>
                    <a:pt x="104" y="113"/>
                  </a:cubicBezTo>
                  <a:cubicBezTo>
                    <a:pt x="96" y="113"/>
                    <a:pt x="90" y="110"/>
                    <a:pt x="86" y="104"/>
                  </a:cubicBezTo>
                  <a:cubicBezTo>
                    <a:pt x="81" y="110"/>
                    <a:pt x="75" y="113"/>
                    <a:pt x="68" y="113"/>
                  </a:cubicBezTo>
                  <a:cubicBezTo>
                    <a:pt x="60" y="113"/>
                    <a:pt x="53" y="110"/>
                    <a:pt x="47" y="103"/>
                  </a:cubicBezTo>
                  <a:cubicBezTo>
                    <a:pt x="41" y="96"/>
                    <a:pt x="38" y="87"/>
                    <a:pt x="38" y="76"/>
                  </a:cubicBezTo>
                  <a:cubicBezTo>
                    <a:pt x="38" y="64"/>
                    <a:pt x="41" y="55"/>
                    <a:pt x="48" y="48"/>
                  </a:cubicBezTo>
                  <a:cubicBezTo>
                    <a:pt x="54" y="40"/>
                    <a:pt x="62" y="37"/>
                    <a:pt x="71" y="37"/>
                  </a:cubicBezTo>
                  <a:cubicBezTo>
                    <a:pt x="77" y="37"/>
                    <a:pt x="83" y="39"/>
                    <a:pt x="87" y="43"/>
                  </a:cubicBezTo>
                  <a:cubicBezTo>
                    <a:pt x="89" y="38"/>
                    <a:pt x="89" y="38"/>
                    <a:pt x="89" y="38"/>
                  </a:cubicBezTo>
                  <a:lnTo>
                    <a:pt x="108" y="38"/>
                  </a:lnTo>
                  <a:close/>
                  <a:moveTo>
                    <a:pt x="69" y="94"/>
                  </a:moveTo>
                  <a:cubicBezTo>
                    <a:pt x="74" y="94"/>
                    <a:pt x="78" y="92"/>
                    <a:pt x="81" y="87"/>
                  </a:cubicBezTo>
                  <a:cubicBezTo>
                    <a:pt x="84" y="83"/>
                    <a:pt x="86" y="77"/>
                    <a:pt x="86" y="72"/>
                  </a:cubicBezTo>
                  <a:cubicBezTo>
                    <a:pt x="86" y="67"/>
                    <a:pt x="85" y="63"/>
                    <a:pt x="82" y="60"/>
                  </a:cubicBezTo>
                  <a:cubicBezTo>
                    <a:pt x="79" y="57"/>
                    <a:pt x="76" y="56"/>
                    <a:pt x="73" y="56"/>
                  </a:cubicBezTo>
                  <a:cubicBezTo>
                    <a:pt x="68" y="56"/>
                    <a:pt x="65" y="58"/>
                    <a:pt x="62" y="62"/>
                  </a:cubicBezTo>
                  <a:cubicBezTo>
                    <a:pt x="60" y="65"/>
                    <a:pt x="58" y="70"/>
                    <a:pt x="58" y="77"/>
                  </a:cubicBezTo>
                  <a:cubicBezTo>
                    <a:pt x="58" y="82"/>
                    <a:pt x="59" y="86"/>
                    <a:pt x="61" y="89"/>
                  </a:cubicBezTo>
                  <a:cubicBezTo>
                    <a:pt x="63" y="92"/>
                    <a:pt x="66" y="94"/>
                    <a:pt x="69" y="9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8B08FD69-7BFC-93E0-24DA-6270E70A8A87}"/>
                </a:ext>
              </a:extLst>
            </p:cNvPr>
            <p:cNvSpPr/>
            <p:nvPr/>
          </p:nvSpPr>
          <p:spPr bwMode="auto">
            <a:xfrm>
              <a:off x="1497013" y="2680857"/>
              <a:ext cx="98425" cy="142875"/>
            </a:xfrm>
            <a:custGeom>
              <a:avLst/>
              <a:gdLst>
                <a:gd name="T0" fmla="*/ 0 w 26"/>
                <a:gd name="T1" fmla="*/ 664421388 h 38"/>
                <a:gd name="T2" fmla="*/ 888497617 w 26"/>
                <a:gd name="T3" fmla="*/ 1272294355 h 38"/>
                <a:gd name="T4" fmla="*/ 888497617 w 26"/>
                <a:gd name="T5" fmla="*/ 0 h 38"/>
                <a:gd name="T6" fmla="*/ 0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0" y="20"/>
                  </a:moveTo>
                  <a:cubicBezTo>
                    <a:pt x="6" y="29"/>
                    <a:pt x="15" y="36"/>
                    <a:pt x="26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51B6D8DC-745D-5071-FB5C-18B1C3BE3143}"/>
                </a:ext>
              </a:extLst>
            </p:cNvPr>
            <p:cNvSpPr/>
            <p:nvPr/>
          </p:nvSpPr>
          <p:spPr bwMode="auto">
            <a:xfrm>
              <a:off x="2138363" y="2115707"/>
              <a:ext cx="334963" cy="115887"/>
            </a:xfrm>
            <a:custGeom>
              <a:avLst/>
              <a:gdLst>
                <a:gd name="T0" fmla="*/ 2011415179 w 89"/>
                <a:gd name="T1" fmla="*/ 223598359 h 31"/>
                <a:gd name="T2" fmla="*/ 977376870 w 89"/>
                <a:gd name="T3" fmla="*/ 223598359 h 31"/>
                <a:gd name="T4" fmla="*/ 0 w 89"/>
                <a:gd name="T5" fmla="*/ 1020160738 h 31"/>
                <a:gd name="T6" fmla="*/ 2147483646 w 89"/>
                <a:gd name="T7" fmla="*/ 1020160738 h 31"/>
                <a:gd name="T8" fmla="*/ 2011415179 w 89"/>
                <a:gd name="T9" fmla="*/ 223598359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31">
                  <a:moveTo>
                    <a:pt x="60" y="7"/>
                  </a:moveTo>
                  <a:cubicBezTo>
                    <a:pt x="52" y="0"/>
                    <a:pt x="37" y="0"/>
                    <a:pt x="29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60" y="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607DD1F0-DC25-6CEB-E7FE-AE26692487D6}"/>
                </a:ext>
              </a:extLst>
            </p:cNvPr>
            <p:cNvSpPr/>
            <p:nvPr/>
          </p:nvSpPr>
          <p:spPr bwMode="auto">
            <a:xfrm>
              <a:off x="3017838" y="2680857"/>
              <a:ext cx="96838" cy="142875"/>
            </a:xfrm>
            <a:custGeom>
              <a:avLst/>
              <a:gdLst>
                <a:gd name="T0" fmla="*/ 846203965 w 26"/>
                <a:gd name="T1" fmla="*/ 664421388 h 38"/>
                <a:gd name="T2" fmla="*/ 0 w 26"/>
                <a:gd name="T3" fmla="*/ 0 h 38"/>
                <a:gd name="T4" fmla="*/ 0 w 26"/>
                <a:gd name="T5" fmla="*/ 1272294355 h 38"/>
                <a:gd name="T6" fmla="*/ 846203965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26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6"/>
                    <a:pt x="20" y="29"/>
                    <a:pt x="26" y="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07C71D2A-3172-834E-D4D7-536E26F35969}"/>
                </a:ext>
              </a:extLst>
            </p:cNvPr>
            <p:cNvSpPr/>
            <p:nvPr/>
          </p:nvSpPr>
          <p:spPr bwMode="auto">
            <a:xfrm>
              <a:off x="1595438" y="2231595"/>
              <a:ext cx="1422400" cy="1176337"/>
            </a:xfrm>
            <a:custGeom>
              <a:avLst/>
              <a:gdLst>
                <a:gd name="T0" fmla="*/ 711754623 w 377"/>
                <a:gd name="T1" fmla="*/ 2147483646 h 312"/>
                <a:gd name="T2" fmla="*/ 711754623 w 377"/>
                <a:gd name="T3" fmla="*/ 1691614079 h 312"/>
                <a:gd name="T4" fmla="*/ 1010692545 w 377"/>
                <a:gd name="T5" fmla="*/ 1009282065 h 312"/>
                <a:gd name="T6" fmla="*/ 1765153125 w 377"/>
                <a:gd name="T7" fmla="*/ 710763929 h 312"/>
                <a:gd name="T8" fmla="*/ 2147483646 w 377"/>
                <a:gd name="T9" fmla="*/ 710763929 h 312"/>
                <a:gd name="T10" fmla="*/ 2147483646 w 377"/>
                <a:gd name="T11" fmla="*/ 1009282065 h 312"/>
                <a:gd name="T12" fmla="*/ 2147483646 w 377"/>
                <a:gd name="T13" fmla="*/ 1691614079 h 312"/>
                <a:gd name="T14" fmla="*/ 2147483646 w 377"/>
                <a:gd name="T15" fmla="*/ 2147483646 h 312"/>
                <a:gd name="T16" fmla="*/ 2147483646 w 377"/>
                <a:gd name="T17" fmla="*/ 2147483646 h 312"/>
                <a:gd name="T18" fmla="*/ 2147483646 w 377"/>
                <a:gd name="T19" fmla="*/ 1691614079 h 312"/>
                <a:gd name="T20" fmla="*/ 2147483646 w 377"/>
                <a:gd name="T21" fmla="*/ 0 h 312"/>
                <a:gd name="T22" fmla="*/ 1765153125 w 377"/>
                <a:gd name="T23" fmla="*/ 0 h 312"/>
                <a:gd name="T24" fmla="*/ 0 w 377"/>
                <a:gd name="T25" fmla="*/ 1691614079 h 312"/>
                <a:gd name="T26" fmla="*/ 0 w 377"/>
                <a:gd name="T27" fmla="*/ 2147483646 h 312"/>
                <a:gd name="T28" fmla="*/ 711754623 w 377"/>
                <a:gd name="T29" fmla="*/ 2147483646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7" h="312">
                  <a:moveTo>
                    <a:pt x="21" y="312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42"/>
                    <a:pt x="24" y="35"/>
                    <a:pt x="30" y="30"/>
                  </a:cubicBezTo>
                  <a:cubicBezTo>
                    <a:pt x="35" y="24"/>
                    <a:pt x="43" y="21"/>
                    <a:pt x="52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34" y="21"/>
                    <a:pt x="342" y="24"/>
                    <a:pt x="347" y="30"/>
                  </a:cubicBezTo>
                  <a:cubicBezTo>
                    <a:pt x="353" y="35"/>
                    <a:pt x="356" y="42"/>
                    <a:pt x="356" y="50"/>
                  </a:cubicBezTo>
                  <a:cubicBezTo>
                    <a:pt x="356" y="312"/>
                    <a:pt x="356" y="312"/>
                    <a:pt x="356" y="312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77" y="22"/>
                    <a:pt x="353" y="0"/>
                    <a:pt x="32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2"/>
                    <a:pt x="0" y="50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21" y="31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32E77D16-80CC-915D-1DC7-BD1EBE7FFE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4625" y="2809445"/>
              <a:ext cx="1719263" cy="1058862"/>
            </a:xfrm>
            <a:custGeom>
              <a:avLst/>
              <a:gdLst>
                <a:gd name="T0" fmla="*/ 2147483646 w 456"/>
                <a:gd name="T1" fmla="*/ 0 h 281"/>
                <a:gd name="T2" fmla="*/ 2147483646 w 456"/>
                <a:gd name="T3" fmla="*/ 2147483646 h 281"/>
                <a:gd name="T4" fmla="*/ 2147483646 w 456"/>
                <a:gd name="T5" fmla="*/ 2147483646 h 281"/>
                <a:gd name="T6" fmla="*/ 241658250 w 456"/>
                <a:gd name="T7" fmla="*/ 0 h 281"/>
                <a:gd name="T8" fmla="*/ 0 w 456"/>
                <a:gd name="T9" fmla="*/ 738362183 h 281"/>
                <a:gd name="T10" fmla="*/ 0 w 456"/>
                <a:gd name="T11" fmla="*/ 2147483646 h 281"/>
                <a:gd name="T12" fmla="*/ 1449957040 w 456"/>
                <a:gd name="T13" fmla="*/ 2147483646 h 281"/>
                <a:gd name="T14" fmla="*/ 2147483646 w 456"/>
                <a:gd name="T15" fmla="*/ 2147483646 h 281"/>
                <a:gd name="T16" fmla="*/ 2147483646 w 456"/>
                <a:gd name="T17" fmla="*/ 2147483646 h 281"/>
                <a:gd name="T18" fmla="*/ 2147483646 w 456"/>
                <a:gd name="T19" fmla="*/ 738362183 h 281"/>
                <a:gd name="T20" fmla="*/ 2147483646 w 456"/>
                <a:gd name="T21" fmla="*/ 0 h 281"/>
                <a:gd name="T22" fmla="*/ 2147483646 w 456"/>
                <a:gd name="T23" fmla="*/ 2147483646 h 281"/>
                <a:gd name="T24" fmla="*/ 1521034992 w 456"/>
                <a:gd name="T25" fmla="*/ 2147483646 h 281"/>
                <a:gd name="T26" fmla="*/ 1108788904 w 456"/>
                <a:gd name="T27" fmla="*/ 2147483646 h 281"/>
                <a:gd name="T28" fmla="*/ 1222512873 w 456"/>
                <a:gd name="T29" fmla="*/ 2147483646 h 281"/>
                <a:gd name="T30" fmla="*/ 2147483646 w 456"/>
                <a:gd name="T31" fmla="*/ 2147483646 h 281"/>
                <a:gd name="T32" fmla="*/ 2147483646 w 456"/>
                <a:gd name="T33" fmla="*/ 2147483646 h 281"/>
                <a:gd name="T34" fmla="*/ 2147483646 w 456"/>
                <a:gd name="T35" fmla="*/ 2147483646 h 281"/>
                <a:gd name="T36" fmla="*/ 2147483646 w 456"/>
                <a:gd name="T37" fmla="*/ 2147483646 h 281"/>
                <a:gd name="T38" fmla="*/ 2147483646 w 456"/>
                <a:gd name="T39" fmla="*/ 2147483646 h 281"/>
                <a:gd name="T40" fmla="*/ 2147483646 w 456"/>
                <a:gd name="T41" fmla="*/ 2147483646 h 281"/>
                <a:gd name="T42" fmla="*/ 2147483646 w 456"/>
                <a:gd name="T43" fmla="*/ 2147483646 h 281"/>
                <a:gd name="T44" fmla="*/ 2147483646 w 456"/>
                <a:gd name="T45" fmla="*/ 2147483646 h 281"/>
                <a:gd name="T46" fmla="*/ 2147483646 w 456"/>
                <a:gd name="T47" fmla="*/ 2147483646 h 281"/>
                <a:gd name="T48" fmla="*/ 2147483646 w 456"/>
                <a:gd name="T49" fmla="*/ 2147483646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6" h="281">
                  <a:moveTo>
                    <a:pt x="450" y="0"/>
                  </a:moveTo>
                  <a:cubicBezTo>
                    <a:pt x="245" y="169"/>
                    <a:pt x="245" y="169"/>
                    <a:pt x="245" y="169"/>
                  </a:cubicBezTo>
                  <a:cubicBezTo>
                    <a:pt x="236" y="176"/>
                    <a:pt x="221" y="176"/>
                    <a:pt x="212" y="16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7"/>
                    <a:pt x="0" y="14"/>
                    <a:pt x="0" y="2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2"/>
                    <a:pt x="19" y="281"/>
                    <a:pt x="43" y="281"/>
                  </a:cubicBezTo>
                  <a:cubicBezTo>
                    <a:pt x="414" y="281"/>
                    <a:pt x="414" y="281"/>
                    <a:pt x="414" y="281"/>
                  </a:cubicBezTo>
                  <a:cubicBezTo>
                    <a:pt x="437" y="281"/>
                    <a:pt x="456" y="262"/>
                    <a:pt x="456" y="239"/>
                  </a:cubicBezTo>
                  <a:cubicBezTo>
                    <a:pt x="456" y="22"/>
                    <a:pt x="456" y="22"/>
                    <a:pt x="456" y="22"/>
                  </a:cubicBezTo>
                  <a:cubicBezTo>
                    <a:pt x="456" y="14"/>
                    <a:pt x="454" y="7"/>
                    <a:pt x="450" y="0"/>
                  </a:cubicBezTo>
                  <a:close/>
                  <a:moveTo>
                    <a:pt x="151" y="182"/>
                  </a:moveTo>
                  <a:cubicBezTo>
                    <a:pt x="45" y="248"/>
                    <a:pt x="45" y="248"/>
                    <a:pt x="45" y="248"/>
                  </a:cubicBezTo>
                  <a:cubicBezTo>
                    <a:pt x="41" y="250"/>
                    <a:pt x="35" y="249"/>
                    <a:pt x="33" y="245"/>
                  </a:cubicBezTo>
                  <a:cubicBezTo>
                    <a:pt x="30" y="241"/>
                    <a:pt x="31" y="235"/>
                    <a:pt x="36" y="233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6" y="165"/>
                    <a:pt x="151" y="166"/>
                    <a:pt x="154" y="170"/>
                  </a:cubicBezTo>
                  <a:cubicBezTo>
                    <a:pt x="156" y="174"/>
                    <a:pt x="155" y="180"/>
                    <a:pt x="151" y="182"/>
                  </a:cubicBezTo>
                  <a:close/>
                  <a:moveTo>
                    <a:pt x="424" y="245"/>
                  </a:moveTo>
                  <a:cubicBezTo>
                    <a:pt x="422" y="249"/>
                    <a:pt x="416" y="250"/>
                    <a:pt x="412" y="248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2" y="180"/>
                    <a:pt x="301" y="174"/>
                    <a:pt x="303" y="170"/>
                  </a:cubicBezTo>
                  <a:cubicBezTo>
                    <a:pt x="306" y="166"/>
                    <a:pt x="311" y="165"/>
                    <a:pt x="315" y="167"/>
                  </a:cubicBezTo>
                  <a:cubicBezTo>
                    <a:pt x="421" y="233"/>
                    <a:pt x="421" y="233"/>
                    <a:pt x="421" y="233"/>
                  </a:cubicBezTo>
                  <a:cubicBezTo>
                    <a:pt x="426" y="235"/>
                    <a:pt x="427" y="241"/>
                    <a:pt x="424" y="2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7" name="圆角矩形 26">
            <a:extLst>
              <a:ext uri="{FF2B5EF4-FFF2-40B4-BE49-F238E27FC236}">
                <a16:creationId xmlns:a16="http://schemas.microsoft.com/office/drawing/2014/main" id="{20D49EFF-6B85-6B0E-D9F0-D70919961EF2}"/>
              </a:ext>
            </a:extLst>
          </p:cNvPr>
          <p:cNvSpPr/>
          <p:nvPr/>
        </p:nvSpPr>
        <p:spPr>
          <a:xfrm>
            <a:off x="6782421" y="1775881"/>
            <a:ext cx="4137992" cy="579736"/>
          </a:xfrm>
          <a:prstGeom prst="roundRect">
            <a:avLst>
              <a:gd name="adj" fmla="val 12912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>
            <a:extLst>
              <a:ext uri="{FF2B5EF4-FFF2-40B4-BE49-F238E27FC236}">
                <a16:creationId xmlns:a16="http://schemas.microsoft.com/office/drawing/2014/main" id="{B1D8A3F4-9E38-538F-F576-9EBAAA78FC59}"/>
              </a:ext>
            </a:extLst>
          </p:cNvPr>
          <p:cNvSpPr/>
          <p:nvPr/>
        </p:nvSpPr>
        <p:spPr>
          <a:xfrm>
            <a:off x="6782420" y="2792627"/>
            <a:ext cx="4136078" cy="579736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>
            <a:extLst>
              <a:ext uri="{FF2B5EF4-FFF2-40B4-BE49-F238E27FC236}">
                <a16:creationId xmlns:a16="http://schemas.microsoft.com/office/drawing/2014/main" id="{EA68D8E2-2F3B-FC25-FF2A-CD6B72CA18A3}"/>
              </a:ext>
            </a:extLst>
          </p:cNvPr>
          <p:cNvSpPr/>
          <p:nvPr/>
        </p:nvSpPr>
        <p:spPr>
          <a:xfrm>
            <a:off x="6782421" y="3871309"/>
            <a:ext cx="4137992" cy="579736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F3B7569B-DC8E-4FC7-B702-0DE89E4FA2CA}"/>
              </a:ext>
            </a:extLst>
          </p:cNvPr>
          <p:cNvSpPr/>
          <p:nvPr/>
        </p:nvSpPr>
        <p:spPr>
          <a:xfrm>
            <a:off x="6782420" y="4856755"/>
            <a:ext cx="4136078" cy="579736"/>
          </a:xfrm>
          <a:prstGeom prst="round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4">
            <a:extLst>
              <a:ext uri="{FF2B5EF4-FFF2-40B4-BE49-F238E27FC236}">
                <a16:creationId xmlns:a16="http://schemas.microsoft.com/office/drawing/2014/main" id="{268F660E-FA29-D695-691A-9AA05EF8F7F5}"/>
              </a:ext>
            </a:extLst>
          </p:cNvPr>
          <p:cNvSpPr/>
          <p:nvPr/>
        </p:nvSpPr>
        <p:spPr>
          <a:xfrm>
            <a:off x="6782420" y="1775881"/>
            <a:ext cx="3605616" cy="579736"/>
          </a:xfrm>
          <a:prstGeom prst="round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C8A96C2-4581-C510-6558-3D46727C17E9}"/>
              </a:ext>
            </a:extLst>
          </p:cNvPr>
          <p:cNvSpPr txBox="1"/>
          <p:nvPr/>
        </p:nvSpPr>
        <p:spPr>
          <a:xfrm>
            <a:off x="9603355" y="1912094"/>
            <a:ext cx="74442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6">
            <a:extLst>
              <a:ext uri="{FF2B5EF4-FFF2-40B4-BE49-F238E27FC236}">
                <a16:creationId xmlns:a16="http://schemas.microsoft.com/office/drawing/2014/main" id="{3DB5C4A4-4692-14E9-989A-D14CA50B29C0}"/>
              </a:ext>
            </a:extLst>
          </p:cNvPr>
          <p:cNvSpPr/>
          <p:nvPr/>
        </p:nvSpPr>
        <p:spPr>
          <a:xfrm>
            <a:off x="6782421" y="2799099"/>
            <a:ext cx="2639827" cy="579736"/>
          </a:xfrm>
          <a:prstGeom prst="round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E192225-3163-13B1-2E30-DB07CE876C30}"/>
              </a:ext>
            </a:extLst>
          </p:cNvPr>
          <p:cNvSpPr txBox="1"/>
          <p:nvPr/>
        </p:nvSpPr>
        <p:spPr>
          <a:xfrm>
            <a:off x="8677823" y="2928796"/>
            <a:ext cx="74442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8">
            <a:extLst>
              <a:ext uri="{FF2B5EF4-FFF2-40B4-BE49-F238E27FC236}">
                <a16:creationId xmlns:a16="http://schemas.microsoft.com/office/drawing/2014/main" id="{176F0EDE-BED0-0880-AEF7-11648F918B6C}"/>
              </a:ext>
            </a:extLst>
          </p:cNvPr>
          <p:cNvSpPr/>
          <p:nvPr/>
        </p:nvSpPr>
        <p:spPr>
          <a:xfrm>
            <a:off x="6782421" y="3878549"/>
            <a:ext cx="2060354" cy="579736"/>
          </a:xfrm>
          <a:prstGeom prst="round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7BD2A89-B83E-0F50-AB17-5186286F9293}"/>
              </a:ext>
            </a:extLst>
          </p:cNvPr>
          <p:cNvSpPr txBox="1"/>
          <p:nvPr/>
        </p:nvSpPr>
        <p:spPr>
          <a:xfrm>
            <a:off x="8098349" y="4016822"/>
            <a:ext cx="74442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>
            <a:extLst>
              <a:ext uri="{FF2B5EF4-FFF2-40B4-BE49-F238E27FC236}">
                <a16:creationId xmlns:a16="http://schemas.microsoft.com/office/drawing/2014/main" id="{5545CE08-6B26-5DA4-EBCC-5999F212070D}"/>
              </a:ext>
            </a:extLst>
          </p:cNvPr>
          <p:cNvSpPr/>
          <p:nvPr/>
        </p:nvSpPr>
        <p:spPr>
          <a:xfrm>
            <a:off x="6782421" y="4863798"/>
            <a:ext cx="1423156" cy="579736"/>
          </a:xfrm>
          <a:prstGeom prst="round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36F500E-C0A4-C7EC-8653-90216E21F915}"/>
              </a:ext>
            </a:extLst>
          </p:cNvPr>
          <p:cNvSpPr txBox="1"/>
          <p:nvPr/>
        </p:nvSpPr>
        <p:spPr>
          <a:xfrm>
            <a:off x="7476024" y="4990630"/>
            <a:ext cx="74442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5F47D657-F064-6F90-FF7E-4DAF11A386DC}"/>
              </a:ext>
            </a:extLst>
          </p:cNvPr>
          <p:cNvSpPr/>
          <p:nvPr/>
        </p:nvSpPr>
        <p:spPr>
          <a:xfrm>
            <a:off x="1283191" y="1263275"/>
            <a:ext cx="3834654" cy="4736887"/>
          </a:xfrm>
          <a:custGeom>
            <a:avLst/>
            <a:gdLst>
              <a:gd name="connsiteX0" fmla="*/ 0 w 3834654"/>
              <a:gd name="connsiteY0" fmla="*/ 0 h 4736887"/>
              <a:gd name="connsiteX1" fmla="*/ 2139240 w 3834654"/>
              <a:gd name="connsiteY1" fmla="*/ 0 h 4736887"/>
              <a:gd name="connsiteX2" fmla="*/ 3834654 w 3834654"/>
              <a:gd name="connsiteY2" fmla="*/ 1695414 h 4736887"/>
              <a:gd name="connsiteX3" fmla="*/ 3834654 w 3834654"/>
              <a:gd name="connsiteY3" fmla="*/ 4736887 h 4736887"/>
              <a:gd name="connsiteX4" fmla="*/ 0 w 3834654"/>
              <a:gd name="connsiteY4" fmla="*/ 4736887 h 473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4654" h="4736887">
                <a:moveTo>
                  <a:pt x="0" y="0"/>
                </a:moveTo>
                <a:lnTo>
                  <a:pt x="2139240" y="0"/>
                </a:lnTo>
                <a:cubicBezTo>
                  <a:pt x="3075591" y="0"/>
                  <a:pt x="3834654" y="759063"/>
                  <a:pt x="3834654" y="1695414"/>
                </a:cubicBezTo>
                <a:lnTo>
                  <a:pt x="3834654" y="4736887"/>
                </a:lnTo>
                <a:lnTo>
                  <a:pt x="0" y="473688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FE37822-9943-DAE4-F207-F1A81E9C1867}"/>
              </a:ext>
            </a:extLst>
          </p:cNvPr>
          <p:cNvGrpSpPr/>
          <p:nvPr/>
        </p:nvGrpSpPr>
        <p:grpSpPr>
          <a:xfrm>
            <a:off x="6735715" y="1900741"/>
            <a:ext cx="4274909" cy="753763"/>
            <a:chOff x="-82702" y="1893834"/>
            <a:chExt cx="4274909" cy="75376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A86858D-7C99-DBA3-A230-B60522EDC432}"/>
                </a:ext>
              </a:extLst>
            </p:cNvPr>
            <p:cNvSpPr txBox="1"/>
            <p:nvPr/>
          </p:nvSpPr>
          <p:spPr>
            <a:xfrm>
              <a:off x="-82702" y="2345976"/>
              <a:ext cx="4274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3B8933F-41D1-068D-3D4E-10B64B490843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47287C7-93CD-93F1-759E-B0CB08CC138D}"/>
              </a:ext>
            </a:extLst>
          </p:cNvPr>
          <p:cNvGrpSpPr/>
          <p:nvPr/>
        </p:nvGrpSpPr>
        <p:grpSpPr>
          <a:xfrm>
            <a:off x="6735715" y="2912811"/>
            <a:ext cx="4274909" cy="753763"/>
            <a:chOff x="-82702" y="1893834"/>
            <a:chExt cx="4274909" cy="75376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473C75B-497E-5979-162F-8FB2C4A0303F}"/>
                </a:ext>
              </a:extLst>
            </p:cNvPr>
            <p:cNvSpPr txBox="1"/>
            <p:nvPr/>
          </p:nvSpPr>
          <p:spPr>
            <a:xfrm>
              <a:off x="-82702" y="2345976"/>
              <a:ext cx="4274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6233EB3-639E-17A0-A7DA-5B92E6A323C6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8165BE3-3AF4-3300-C718-1DF352571DC6}"/>
              </a:ext>
            </a:extLst>
          </p:cNvPr>
          <p:cNvGrpSpPr/>
          <p:nvPr/>
        </p:nvGrpSpPr>
        <p:grpSpPr>
          <a:xfrm>
            <a:off x="6735715" y="3988795"/>
            <a:ext cx="4274909" cy="753763"/>
            <a:chOff x="-82702" y="1893834"/>
            <a:chExt cx="4274909" cy="75376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13765EC-28FE-D7C6-4617-D505917456E6}"/>
                </a:ext>
              </a:extLst>
            </p:cNvPr>
            <p:cNvSpPr txBox="1"/>
            <p:nvPr/>
          </p:nvSpPr>
          <p:spPr>
            <a:xfrm>
              <a:off x="-82702" y="2345976"/>
              <a:ext cx="4274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5314E10-4776-8C17-01AB-C77A5C1DEA14}"/>
                </a:ext>
              </a:extLst>
            </p:cNvPr>
            <p:cNvSpPr txBox="1"/>
            <p:nvPr/>
          </p:nvSpPr>
          <p:spPr>
            <a:xfrm>
              <a:off x="2411580" y="1893834"/>
              <a:ext cx="15650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E331D1B-7944-A54F-3FCF-46117C414DEA}"/>
              </a:ext>
            </a:extLst>
          </p:cNvPr>
          <p:cNvGrpSpPr/>
          <p:nvPr/>
        </p:nvGrpSpPr>
        <p:grpSpPr>
          <a:xfrm>
            <a:off x="6735715" y="4995860"/>
            <a:ext cx="4274909" cy="753763"/>
            <a:chOff x="-82702" y="1893834"/>
            <a:chExt cx="4274909" cy="75376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2D1A416-58E0-18FC-0616-EC1018E571A3}"/>
                </a:ext>
              </a:extLst>
            </p:cNvPr>
            <p:cNvSpPr txBox="1"/>
            <p:nvPr/>
          </p:nvSpPr>
          <p:spPr>
            <a:xfrm>
              <a:off x="-82702" y="2345976"/>
              <a:ext cx="4274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317A0F0-61A5-D89E-693E-6127C2F730D8}"/>
                </a:ext>
              </a:extLst>
            </p:cNvPr>
            <p:cNvSpPr txBox="1"/>
            <p:nvPr/>
          </p:nvSpPr>
          <p:spPr>
            <a:xfrm>
              <a:off x="2411580" y="1893834"/>
              <a:ext cx="15650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80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5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右箭头 1">
            <a:extLst>
              <a:ext uri="{FF2B5EF4-FFF2-40B4-BE49-F238E27FC236}">
                <a16:creationId xmlns:a16="http://schemas.microsoft.com/office/drawing/2014/main" id="{B8D3BA47-27A7-1883-57A0-76763D7755F1}"/>
              </a:ext>
            </a:extLst>
          </p:cNvPr>
          <p:cNvSpPr/>
          <p:nvPr/>
        </p:nvSpPr>
        <p:spPr>
          <a:xfrm>
            <a:off x="6279207" y="1698157"/>
            <a:ext cx="3175728" cy="946462"/>
          </a:xfrm>
          <a:prstGeom prst="rightArrow">
            <a:avLst>
              <a:gd name="adj1" fmla="val 64939"/>
              <a:gd name="adj2" fmla="val 64858"/>
            </a:avLst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" name="右箭头 2">
            <a:extLst>
              <a:ext uri="{FF2B5EF4-FFF2-40B4-BE49-F238E27FC236}">
                <a16:creationId xmlns:a16="http://schemas.microsoft.com/office/drawing/2014/main" id="{F3F983FE-5AF1-20D7-10E0-6CC2B72E660F}"/>
              </a:ext>
            </a:extLst>
          </p:cNvPr>
          <p:cNvSpPr/>
          <p:nvPr/>
        </p:nvSpPr>
        <p:spPr>
          <a:xfrm>
            <a:off x="6279207" y="3397543"/>
            <a:ext cx="3175728" cy="946462"/>
          </a:xfrm>
          <a:prstGeom prst="rightArrow">
            <a:avLst>
              <a:gd name="adj1" fmla="val 64939"/>
              <a:gd name="adj2" fmla="val 6485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右箭头 1">
            <a:extLst>
              <a:ext uri="{FF2B5EF4-FFF2-40B4-BE49-F238E27FC236}">
                <a16:creationId xmlns:a16="http://schemas.microsoft.com/office/drawing/2014/main" id="{66896272-0426-94EF-A4B0-25D51AE55CC1}"/>
              </a:ext>
            </a:extLst>
          </p:cNvPr>
          <p:cNvSpPr/>
          <p:nvPr/>
        </p:nvSpPr>
        <p:spPr>
          <a:xfrm flipH="1">
            <a:off x="2737067" y="2644619"/>
            <a:ext cx="3175728" cy="946462"/>
          </a:xfrm>
          <a:prstGeom prst="rightArrow">
            <a:avLst>
              <a:gd name="adj1" fmla="val 64939"/>
              <a:gd name="adj2" fmla="val 64858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右箭头 2">
            <a:extLst>
              <a:ext uri="{FF2B5EF4-FFF2-40B4-BE49-F238E27FC236}">
                <a16:creationId xmlns:a16="http://schemas.microsoft.com/office/drawing/2014/main" id="{CE921B0E-FE98-E1D4-C140-161091BB2553}"/>
              </a:ext>
            </a:extLst>
          </p:cNvPr>
          <p:cNvSpPr/>
          <p:nvPr/>
        </p:nvSpPr>
        <p:spPr>
          <a:xfrm flipH="1">
            <a:off x="2737067" y="4344005"/>
            <a:ext cx="3175728" cy="946462"/>
          </a:xfrm>
          <a:prstGeom prst="rightArrow">
            <a:avLst>
              <a:gd name="adj1" fmla="val 64939"/>
              <a:gd name="adj2" fmla="val 64858"/>
            </a:avLst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33CD506-B07E-6582-0265-996E757AD9E4}"/>
              </a:ext>
            </a:extLst>
          </p:cNvPr>
          <p:cNvGrpSpPr/>
          <p:nvPr/>
        </p:nvGrpSpPr>
        <p:grpSpPr>
          <a:xfrm>
            <a:off x="6250179" y="2003433"/>
            <a:ext cx="2966425" cy="1128931"/>
            <a:chOff x="45269" y="1906534"/>
            <a:chExt cx="2966425" cy="11289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5CB717B-7F6E-DA24-50D0-3121F1D97A3F}"/>
                </a:ext>
              </a:extLst>
            </p:cNvPr>
            <p:cNvSpPr txBox="1"/>
            <p:nvPr/>
          </p:nvSpPr>
          <p:spPr>
            <a:xfrm>
              <a:off x="45269" y="250301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D3B4019-03E8-D7FE-D9A1-4DC546BECEE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945167B-1724-9484-EE53-7F5ABAA457D6}"/>
              </a:ext>
            </a:extLst>
          </p:cNvPr>
          <p:cNvGrpSpPr/>
          <p:nvPr/>
        </p:nvGrpSpPr>
        <p:grpSpPr>
          <a:xfrm>
            <a:off x="6250179" y="3702819"/>
            <a:ext cx="2966425" cy="1128931"/>
            <a:chOff x="45269" y="1906534"/>
            <a:chExt cx="2966425" cy="112893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005E647-96C1-9950-7A12-3BDC69CEBAD2}"/>
                </a:ext>
              </a:extLst>
            </p:cNvPr>
            <p:cNvSpPr txBox="1"/>
            <p:nvPr/>
          </p:nvSpPr>
          <p:spPr>
            <a:xfrm>
              <a:off x="45269" y="250301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451BFEF-EAA0-D68B-DC65-A2953717568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54FCE08-0DE7-358D-CCF9-7E749AC5F425}"/>
              </a:ext>
            </a:extLst>
          </p:cNvPr>
          <p:cNvGrpSpPr/>
          <p:nvPr/>
        </p:nvGrpSpPr>
        <p:grpSpPr>
          <a:xfrm>
            <a:off x="2775167" y="4660773"/>
            <a:ext cx="2966425" cy="1128931"/>
            <a:chOff x="45269" y="1906534"/>
            <a:chExt cx="2966425" cy="112893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86568D-54ED-AEA0-DE27-63D000C92168}"/>
                </a:ext>
              </a:extLst>
            </p:cNvPr>
            <p:cNvSpPr txBox="1"/>
            <p:nvPr/>
          </p:nvSpPr>
          <p:spPr>
            <a:xfrm>
              <a:off x="45269" y="250301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CFCBDD3-F0C9-D731-4E52-5B52D11B2B13}"/>
                </a:ext>
              </a:extLst>
            </p:cNvPr>
            <p:cNvSpPr txBox="1"/>
            <p:nvPr/>
          </p:nvSpPr>
          <p:spPr>
            <a:xfrm>
              <a:off x="7761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088A8B8-446D-D5F0-DC06-89FC6683A868}"/>
              </a:ext>
            </a:extLst>
          </p:cNvPr>
          <p:cNvGrpSpPr/>
          <p:nvPr/>
        </p:nvGrpSpPr>
        <p:grpSpPr>
          <a:xfrm>
            <a:off x="2775167" y="2950542"/>
            <a:ext cx="2966425" cy="1128931"/>
            <a:chOff x="45269" y="1906534"/>
            <a:chExt cx="2966425" cy="11289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84AF086-9467-80DE-BDD1-BC74B6631E9B}"/>
                </a:ext>
              </a:extLst>
            </p:cNvPr>
            <p:cNvSpPr txBox="1"/>
            <p:nvPr/>
          </p:nvSpPr>
          <p:spPr>
            <a:xfrm>
              <a:off x="45269" y="250301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2CA3437-FF67-4A55-A59B-6232FFE9F06A}"/>
                </a:ext>
              </a:extLst>
            </p:cNvPr>
            <p:cNvSpPr txBox="1"/>
            <p:nvPr/>
          </p:nvSpPr>
          <p:spPr>
            <a:xfrm>
              <a:off x="7761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28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5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E9187FA2-7AAD-9724-90FA-6B1A5A8C82A8}"/>
              </a:ext>
            </a:extLst>
          </p:cNvPr>
          <p:cNvSpPr/>
          <p:nvPr/>
        </p:nvSpPr>
        <p:spPr>
          <a:xfrm>
            <a:off x="1283191" y="3615594"/>
            <a:ext cx="2470882" cy="1861294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2BF4055-2A13-0B03-FCF0-14D07A5F661C}"/>
              </a:ext>
            </a:extLst>
          </p:cNvPr>
          <p:cNvSpPr/>
          <p:nvPr/>
        </p:nvSpPr>
        <p:spPr>
          <a:xfrm>
            <a:off x="1283191" y="1576265"/>
            <a:ext cx="2470882" cy="2039332"/>
          </a:xfrm>
          <a:prstGeom prst="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151" descr="D:\51PPT模板网\51pptmoban.com\图片.jpg">
            <a:extLst>
              <a:ext uri="{FF2B5EF4-FFF2-40B4-BE49-F238E27FC236}">
                <a16:creationId xmlns:a16="http://schemas.microsoft.com/office/drawing/2014/main" id="{2471D01E-8B9C-75BB-A317-D21E5257139B}"/>
              </a:ext>
            </a:extLst>
          </p:cNvPr>
          <p:cNvSpPr>
            <a:spLocks noEditPoints="1"/>
          </p:cNvSpPr>
          <p:nvPr/>
        </p:nvSpPr>
        <p:spPr bwMode="auto">
          <a:xfrm>
            <a:off x="2026450" y="1934191"/>
            <a:ext cx="984365" cy="1033999"/>
          </a:xfrm>
          <a:custGeom>
            <a:avLst/>
            <a:gdLst>
              <a:gd name="T0" fmla="*/ 93 w 123"/>
              <a:gd name="T1" fmla="*/ 129 h 129"/>
              <a:gd name="T2" fmla="*/ 62 w 123"/>
              <a:gd name="T3" fmla="*/ 111 h 129"/>
              <a:gd name="T4" fmla="*/ 89 w 123"/>
              <a:gd name="T5" fmla="*/ 84 h 129"/>
              <a:gd name="T6" fmla="*/ 91 w 123"/>
              <a:gd name="T7" fmla="*/ 98 h 129"/>
              <a:gd name="T8" fmla="*/ 111 w 123"/>
              <a:gd name="T9" fmla="*/ 70 h 129"/>
              <a:gd name="T10" fmla="*/ 109 w 123"/>
              <a:gd name="T11" fmla="*/ 62 h 129"/>
              <a:gd name="T12" fmla="*/ 114 w 123"/>
              <a:gd name="T13" fmla="*/ 59 h 129"/>
              <a:gd name="T14" fmla="*/ 122 w 123"/>
              <a:gd name="T15" fmla="*/ 79 h 129"/>
              <a:gd name="T16" fmla="*/ 92 w 123"/>
              <a:gd name="T17" fmla="*/ 118 h 129"/>
              <a:gd name="T18" fmla="*/ 93 w 123"/>
              <a:gd name="T19" fmla="*/ 129 h 129"/>
              <a:gd name="T20" fmla="*/ 0 w 123"/>
              <a:gd name="T21" fmla="*/ 58 h 129"/>
              <a:gd name="T22" fmla="*/ 30 w 123"/>
              <a:gd name="T23" fmla="*/ 38 h 129"/>
              <a:gd name="T24" fmla="*/ 42 w 123"/>
              <a:gd name="T25" fmla="*/ 74 h 129"/>
              <a:gd name="T26" fmla="*/ 29 w 123"/>
              <a:gd name="T27" fmla="*/ 69 h 129"/>
              <a:gd name="T28" fmla="*/ 45 w 123"/>
              <a:gd name="T29" fmla="*/ 99 h 129"/>
              <a:gd name="T30" fmla="*/ 53 w 123"/>
              <a:gd name="T31" fmla="*/ 101 h 129"/>
              <a:gd name="T32" fmla="*/ 53 w 123"/>
              <a:gd name="T33" fmla="*/ 107 h 129"/>
              <a:gd name="T34" fmla="*/ 33 w 123"/>
              <a:gd name="T35" fmla="*/ 105 h 129"/>
              <a:gd name="T36" fmla="*/ 11 w 123"/>
              <a:gd name="T37" fmla="*/ 62 h 129"/>
              <a:gd name="T38" fmla="*/ 0 w 123"/>
              <a:gd name="T39" fmla="*/ 58 h 129"/>
              <a:gd name="T40" fmla="*/ 111 w 123"/>
              <a:gd name="T41" fmla="*/ 9 h 129"/>
              <a:gd name="T42" fmla="*/ 102 w 123"/>
              <a:gd name="T43" fmla="*/ 16 h 129"/>
              <a:gd name="T44" fmla="*/ 54 w 123"/>
              <a:gd name="T45" fmla="*/ 12 h 129"/>
              <a:gd name="T46" fmla="*/ 41 w 123"/>
              <a:gd name="T47" fmla="*/ 28 h 129"/>
              <a:gd name="T48" fmla="*/ 46 w 123"/>
              <a:gd name="T49" fmla="*/ 32 h 129"/>
              <a:gd name="T50" fmla="*/ 52 w 123"/>
              <a:gd name="T51" fmla="*/ 26 h 129"/>
              <a:gd name="T52" fmla="*/ 86 w 123"/>
              <a:gd name="T53" fmla="*/ 28 h 129"/>
              <a:gd name="T54" fmla="*/ 75 w 123"/>
              <a:gd name="T55" fmla="*/ 37 h 129"/>
              <a:gd name="T56" fmla="*/ 112 w 123"/>
              <a:gd name="T57" fmla="*/ 46 h 129"/>
              <a:gd name="T58" fmla="*/ 111 w 123"/>
              <a:gd name="T59" fmla="*/ 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3" h="129">
                <a:moveTo>
                  <a:pt x="93" y="129"/>
                </a:moveTo>
                <a:cubicBezTo>
                  <a:pt x="62" y="111"/>
                  <a:pt x="62" y="111"/>
                  <a:pt x="62" y="111"/>
                </a:cubicBezTo>
                <a:cubicBezTo>
                  <a:pt x="89" y="84"/>
                  <a:pt x="89" y="84"/>
                  <a:pt x="89" y="84"/>
                </a:cubicBezTo>
                <a:cubicBezTo>
                  <a:pt x="91" y="98"/>
                  <a:pt x="91" y="98"/>
                  <a:pt x="91" y="98"/>
                </a:cubicBezTo>
                <a:cubicBezTo>
                  <a:pt x="103" y="95"/>
                  <a:pt x="112" y="83"/>
                  <a:pt x="111" y="70"/>
                </a:cubicBezTo>
                <a:cubicBezTo>
                  <a:pt x="110" y="67"/>
                  <a:pt x="110" y="64"/>
                  <a:pt x="109" y="62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8" y="65"/>
                  <a:pt x="121" y="71"/>
                  <a:pt x="122" y="79"/>
                </a:cubicBezTo>
                <a:cubicBezTo>
                  <a:pt x="123" y="98"/>
                  <a:pt x="111" y="114"/>
                  <a:pt x="92" y="118"/>
                </a:cubicBezTo>
                <a:cubicBezTo>
                  <a:pt x="93" y="129"/>
                  <a:pt x="93" y="129"/>
                  <a:pt x="93" y="129"/>
                </a:cubicBezTo>
                <a:close/>
                <a:moveTo>
                  <a:pt x="0" y="58"/>
                </a:moveTo>
                <a:cubicBezTo>
                  <a:pt x="30" y="38"/>
                  <a:pt x="30" y="38"/>
                  <a:pt x="30" y="38"/>
                </a:cubicBezTo>
                <a:cubicBezTo>
                  <a:pt x="42" y="74"/>
                  <a:pt x="42" y="74"/>
                  <a:pt x="42" y="74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82"/>
                  <a:pt x="33" y="95"/>
                  <a:pt x="45" y="99"/>
                </a:cubicBezTo>
                <a:cubicBezTo>
                  <a:pt x="48" y="100"/>
                  <a:pt x="51" y="101"/>
                  <a:pt x="53" y="101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47" y="108"/>
                  <a:pt x="39" y="108"/>
                  <a:pt x="33" y="105"/>
                </a:cubicBezTo>
                <a:cubicBezTo>
                  <a:pt x="15" y="99"/>
                  <a:pt x="6" y="80"/>
                  <a:pt x="11" y="62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11" y="9"/>
                </a:moveTo>
                <a:cubicBezTo>
                  <a:pt x="102" y="16"/>
                  <a:pt x="102" y="16"/>
                  <a:pt x="102" y="16"/>
                </a:cubicBezTo>
                <a:cubicBezTo>
                  <a:pt x="90" y="3"/>
                  <a:pt x="69" y="0"/>
                  <a:pt x="54" y="12"/>
                </a:cubicBezTo>
                <a:cubicBezTo>
                  <a:pt x="48" y="16"/>
                  <a:pt x="44" y="22"/>
                  <a:pt x="41" y="28"/>
                </a:cubicBezTo>
                <a:cubicBezTo>
                  <a:pt x="46" y="32"/>
                  <a:pt x="46" y="32"/>
                  <a:pt x="46" y="32"/>
                </a:cubicBezTo>
                <a:cubicBezTo>
                  <a:pt x="48" y="29"/>
                  <a:pt x="49" y="27"/>
                  <a:pt x="52" y="26"/>
                </a:cubicBezTo>
                <a:cubicBezTo>
                  <a:pt x="62" y="18"/>
                  <a:pt x="77" y="19"/>
                  <a:pt x="86" y="28"/>
                </a:cubicBezTo>
                <a:cubicBezTo>
                  <a:pt x="75" y="37"/>
                  <a:pt x="75" y="37"/>
                  <a:pt x="75" y="37"/>
                </a:cubicBezTo>
                <a:cubicBezTo>
                  <a:pt x="112" y="46"/>
                  <a:pt x="112" y="46"/>
                  <a:pt x="112" y="46"/>
                </a:cubicBezTo>
                <a:lnTo>
                  <a:pt x="11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zh-CN" altLang="en-US" sz="2135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47">
            <a:extLst>
              <a:ext uri="{FF2B5EF4-FFF2-40B4-BE49-F238E27FC236}">
                <a16:creationId xmlns:a16="http://schemas.microsoft.com/office/drawing/2014/main" id="{45791174-51FC-696D-BBD0-8C4FBD650E94}"/>
              </a:ext>
            </a:extLst>
          </p:cNvPr>
          <p:cNvSpPr txBox="1"/>
          <p:nvPr/>
        </p:nvSpPr>
        <p:spPr>
          <a:xfrm>
            <a:off x="1857270" y="3140107"/>
            <a:ext cx="1322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baseline="-3000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43624AE4-E19F-AC3C-AF30-A467BCA21F8E}"/>
              </a:ext>
            </a:extLst>
          </p:cNvPr>
          <p:cNvSpPr/>
          <p:nvPr/>
        </p:nvSpPr>
        <p:spPr>
          <a:xfrm>
            <a:off x="8462522" y="3615594"/>
            <a:ext cx="2470882" cy="1861294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7DE0010-60B0-66ED-B34E-8472B326D2A0}"/>
              </a:ext>
            </a:extLst>
          </p:cNvPr>
          <p:cNvSpPr/>
          <p:nvPr/>
        </p:nvSpPr>
        <p:spPr>
          <a:xfrm>
            <a:off x="8470596" y="1576265"/>
            <a:ext cx="2470882" cy="2039332"/>
          </a:xfrm>
          <a:prstGeom prst="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145">
            <a:extLst>
              <a:ext uri="{FF2B5EF4-FFF2-40B4-BE49-F238E27FC236}">
                <a16:creationId xmlns:a16="http://schemas.microsoft.com/office/drawing/2014/main" id="{5CEDABC7-675F-4256-7B60-A1FC9F9B682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227361" y="1973282"/>
            <a:ext cx="957354" cy="955817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zh-CN" altLang="en-US" sz="2135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9">
            <a:extLst>
              <a:ext uri="{FF2B5EF4-FFF2-40B4-BE49-F238E27FC236}">
                <a16:creationId xmlns:a16="http://schemas.microsoft.com/office/drawing/2014/main" id="{59F0ED10-F2BC-A783-A151-AEF5C0AC7A93}"/>
              </a:ext>
            </a:extLst>
          </p:cNvPr>
          <p:cNvSpPr txBox="1"/>
          <p:nvPr/>
        </p:nvSpPr>
        <p:spPr>
          <a:xfrm>
            <a:off x="9044675" y="3140107"/>
            <a:ext cx="1322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 baseline="-3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添加标题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0D14543B-F836-3BDF-01BA-E528AEF44313}"/>
              </a:ext>
            </a:extLst>
          </p:cNvPr>
          <p:cNvSpPr/>
          <p:nvPr/>
        </p:nvSpPr>
        <p:spPr>
          <a:xfrm>
            <a:off x="4169240" y="3615594"/>
            <a:ext cx="3870040" cy="1861294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5B55BEE3-A901-8BC9-C112-717438D3373F}"/>
              </a:ext>
            </a:extLst>
          </p:cNvPr>
          <p:cNvSpPr/>
          <p:nvPr/>
        </p:nvSpPr>
        <p:spPr>
          <a:xfrm>
            <a:off x="4185389" y="1576265"/>
            <a:ext cx="3870040" cy="2039332"/>
          </a:xfrm>
          <a:prstGeom prst="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48">
            <a:extLst>
              <a:ext uri="{FF2B5EF4-FFF2-40B4-BE49-F238E27FC236}">
                <a16:creationId xmlns:a16="http://schemas.microsoft.com/office/drawing/2014/main" id="{269C7A85-898D-C2BB-CC4F-EECD89DF5366}"/>
              </a:ext>
            </a:extLst>
          </p:cNvPr>
          <p:cNvSpPr txBox="1"/>
          <p:nvPr/>
        </p:nvSpPr>
        <p:spPr>
          <a:xfrm>
            <a:off x="5459047" y="3140107"/>
            <a:ext cx="1322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 baseline="-3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添加标题</a:t>
            </a:r>
          </a:p>
        </p:txBody>
      </p:sp>
      <p:sp>
        <p:nvSpPr>
          <p:cNvPr id="63" name="Freeform 73" descr="D:\51PPT模板网\51pptmoban.com\图片.jpg">
            <a:extLst>
              <a:ext uri="{FF2B5EF4-FFF2-40B4-BE49-F238E27FC236}">
                <a16:creationId xmlns:a16="http://schemas.microsoft.com/office/drawing/2014/main" id="{47E77DF9-1974-0DEE-DF27-8BC48FA6760A}"/>
              </a:ext>
            </a:extLst>
          </p:cNvPr>
          <p:cNvSpPr>
            <a:spLocks noEditPoints="1"/>
          </p:cNvSpPr>
          <p:nvPr/>
        </p:nvSpPr>
        <p:spPr bwMode="auto">
          <a:xfrm>
            <a:off x="5688434" y="2004847"/>
            <a:ext cx="863951" cy="886785"/>
          </a:xfrm>
          <a:custGeom>
            <a:avLst/>
            <a:gdLst>
              <a:gd name="T0" fmla="*/ 437 w 437"/>
              <a:gd name="T1" fmla="*/ 191 h 447"/>
              <a:gd name="T2" fmla="*/ 412 w 437"/>
              <a:gd name="T3" fmla="*/ 291 h 447"/>
              <a:gd name="T4" fmla="*/ 322 w 437"/>
              <a:gd name="T5" fmla="*/ 342 h 447"/>
              <a:gd name="T6" fmla="*/ 284 w 437"/>
              <a:gd name="T7" fmla="*/ 330 h 447"/>
              <a:gd name="T8" fmla="*/ 267 w 437"/>
              <a:gd name="T9" fmla="*/ 310 h 447"/>
              <a:gd name="T10" fmla="*/ 205 w 437"/>
              <a:gd name="T11" fmla="*/ 340 h 447"/>
              <a:gd name="T12" fmla="*/ 138 w 437"/>
              <a:gd name="T13" fmla="*/ 309 h 447"/>
              <a:gd name="T14" fmla="*/ 115 w 437"/>
              <a:gd name="T15" fmla="*/ 231 h 447"/>
              <a:gd name="T16" fmla="*/ 142 w 437"/>
              <a:gd name="T17" fmla="*/ 150 h 447"/>
              <a:gd name="T18" fmla="*/ 219 w 437"/>
              <a:gd name="T19" fmla="*/ 115 h 447"/>
              <a:gd name="T20" fmla="*/ 269 w 437"/>
              <a:gd name="T21" fmla="*/ 135 h 447"/>
              <a:gd name="T22" fmla="*/ 273 w 437"/>
              <a:gd name="T23" fmla="*/ 121 h 447"/>
              <a:gd name="T24" fmla="*/ 320 w 437"/>
              <a:gd name="T25" fmla="*/ 121 h 447"/>
              <a:gd name="T26" fmla="*/ 310 w 437"/>
              <a:gd name="T27" fmla="*/ 263 h 447"/>
              <a:gd name="T28" fmla="*/ 315 w 437"/>
              <a:gd name="T29" fmla="*/ 287 h 447"/>
              <a:gd name="T30" fmla="*/ 326 w 437"/>
              <a:gd name="T31" fmla="*/ 291 h 447"/>
              <a:gd name="T32" fmla="*/ 382 w 437"/>
              <a:gd name="T33" fmla="*/ 191 h 447"/>
              <a:gd name="T34" fmla="*/ 345 w 437"/>
              <a:gd name="T35" fmla="*/ 94 h 447"/>
              <a:gd name="T36" fmla="*/ 230 w 437"/>
              <a:gd name="T37" fmla="*/ 52 h 447"/>
              <a:gd name="T38" fmla="*/ 113 w 437"/>
              <a:gd name="T39" fmla="*/ 94 h 447"/>
              <a:gd name="T40" fmla="*/ 57 w 437"/>
              <a:gd name="T41" fmla="*/ 229 h 447"/>
              <a:gd name="T42" fmla="*/ 104 w 437"/>
              <a:gd name="T43" fmla="*/ 351 h 447"/>
              <a:gd name="T44" fmla="*/ 217 w 437"/>
              <a:gd name="T45" fmla="*/ 395 h 447"/>
              <a:gd name="T46" fmla="*/ 349 w 437"/>
              <a:gd name="T47" fmla="*/ 370 h 447"/>
              <a:gd name="T48" fmla="*/ 357 w 437"/>
              <a:gd name="T49" fmla="*/ 366 h 447"/>
              <a:gd name="T50" fmla="*/ 357 w 437"/>
              <a:gd name="T51" fmla="*/ 419 h 447"/>
              <a:gd name="T52" fmla="*/ 354 w 437"/>
              <a:gd name="T53" fmla="*/ 420 h 447"/>
              <a:gd name="T54" fmla="*/ 216 w 437"/>
              <a:gd name="T55" fmla="*/ 447 h 447"/>
              <a:gd name="T56" fmla="*/ 68 w 437"/>
              <a:gd name="T57" fmla="*/ 394 h 447"/>
              <a:gd name="T58" fmla="*/ 0 w 437"/>
              <a:gd name="T59" fmla="*/ 225 h 447"/>
              <a:gd name="T60" fmla="*/ 64 w 437"/>
              <a:gd name="T61" fmla="*/ 63 h 447"/>
              <a:gd name="T62" fmla="*/ 137 w 437"/>
              <a:gd name="T63" fmla="*/ 17 h 447"/>
              <a:gd name="T64" fmla="*/ 230 w 437"/>
              <a:gd name="T65" fmla="*/ 0 h 447"/>
              <a:gd name="T66" fmla="*/ 386 w 437"/>
              <a:gd name="T67" fmla="*/ 58 h 447"/>
              <a:gd name="T68" fmla="*/ 423 w 437"/>
              <a:gd name="T69" fmla="*/ 115 h 447"/>
              <a:gd name="T70" fmla="*/ 437 w 437"/>
              <a:gd name="T71" fmla="*/ 191 h 447"/>
              <a:gd name="T72" fmla="*/ 250 w 437"/>
              <a:gd name="T73" fmla="*/ 267 h 447"/>
              <a:gd name="T74" fmla="*/ 260 w 437"/>
              <a:gd name="T75" fmla="*/ 221 h 447"/>
              <a:gd name="T76" fmla="*/ 251 w 437"/>
              <a:gd name="T77" fmla="*/ 180 h 447"/>
              <a:gd name="T78" fmla="*/ 218 w 437"/>
              <a:gd name="T79" fmla="*/ 164 h 447"/>
              <a:gd name="T80" fmla="*/ 183 w 437"/>
              <a:gd name="T81" fmla="*/ 186 h 447"/>
              <a:gd name="T82" fmla="*/ 173 w 437"/>
              <a:gd name="T83" fmla="*/ 231 h 447"/>
              <a:gd name="T84" fmla="*/ 212 w 437"/>
              <a:gd name="T85" fmla="*/ 289 h 447"/>
              <a:gd name="T86" fmla="*/ 250 w 437"/>
              <a:gd name="T87" fmla="*/ 26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37" h="447">
                <a:moveTo>
                  <a:pt x="437" y="191"/>
                </a:moveTo>
                <a:cubicBezTo>
                  <a:pt x="437" y="228"/>
                  <a:pt x="427" y="264"/>
                  <a:pt x="412" y="291"/>
                </a:cubicBezTo>
                <a:cubicBezTo>
                  <a:pt x="390" y="324"/>
                  <a:pt x="360" y="342"/>
                  <a:pt x="322" y="342"/>
                </a:cubicBezTo>
                <a:cubicBezTo>
                  <a:pt x="307" y="342"/>
                  <a:pt x="293" y="337"/>
                  <a:pt x="284" y="330"/>
                </a:cubicBezTo>
                <a:cubicBezTo>
                  <a:pt x="277" y="325"/>
                  <a:pt x="271" y="318"/>
                  <a:pt x="267" y="310"/>
                </a:cubicBezTo>
                <a:cubicBezTo>
                  <a:pt x="253" y="329"/>
                  <a:pt x="230" y="340"/>
                  <a:pt x="205" y="340"/>
                </a:cubicBezTo>
                <a:cubicBezTo>
                  <a:pt x="177" y="340"/>
                  <a:pt x="153" y="330"/>
                  <a:pt x="138" y="309"/>
                </a:cubicBezTo>
                <a:cubicBezTo>
                  <a:pt x="122" y="289"/>
                  <a:pt x="115" y="263"/>
                  <a:pt x="115" y="231"/>
                </a:cubicBezTo>
                <a:cubicBezTo>
                  <a:pt x="115" y="199"/>
                  <a:pt x="124" y="171"/>
                  <a:pt x="142" y="150"/>
                </a:cubicBezTo>
                <a:cubicBezTo>
                  <a:pt x="160" y="127"/>
                  <a:pt x="187" y="115"/>
                  <a:pt x="219" y="115"/>
                </a:cubicBezTo>
                <a:cubicBezTo>
                  <a:pt x="239" y="115"/>
                  <a:pt x="256" y="123"/>
                  <a:pt x="269" y="135"/>
                </a:cubicBezTo>
                <a:cubicBezTo>
                  <a:pt x="273" y="121"/>
                  <a:pt x="273" y="121"/>
                  <a:pt x="273" y="121"/>
                </a:cubicBezTo>
                <a:cubicBezTo>
                  <a:pt x="320" y="121"/>
                  <a:pt x="320" y="121"/>
                  <a:pt x="320" y="121"/>
                </a:cubicBezTo>
                <a:cubicBezTo>
                  <a:pt x="310" y="263"/>
                  <a:pt x="310" y="263"/>
                  <a:pt x="310" y="263"/>
                </a:cubicBezTo>
                <a:cubicBezTo>
                  <a:pt x="309" y="275"/>
                  <a:pt x="311" y="283"/>
                  <a:pt x="315" y="287"/>
                </a:cubicBezTo>
                <a:cubicBezTo>
                  <a:pt x="317" y="290"/>
                  <a:pt x="320" y="291"/>
                  <a:pt x="326" y="291"/>
                </a:cubicBezTo>
                <a:cubicBezTo>
                  <a:pt x="368" y="291"/>
                  <a:pt x="382" y="224"/>
                  <a:pt x="382" y="191"/>
                </a:cubicBezTo>
                <a:cubicBezTo>
                  <a:pt x="382" y="151"/>
                  <a:pt x="369" y="118"/>
                  <a:pt x="345" y="94"/>
                </a:cubicBezTo>
                <a:cubicBezTo>
                  <a:pt x="318" y="66"/>
                  <a:pt x="278" y="52"/>
                  <a:pt x="230" y="52"/>
                </a:cubicBezTo>
                <a:cubicBezTo>
                  <a:pt x="184" y="52"/>
                  <a:pt x="144" y="67"/>
                  <a:pt x="113" y="94"/>
                </a:cubicBezTo>
                <a:cubicBezTo>
                  <a:pt x="77" y="127"/>
                  <a:pt x="57" y="173"/>
                  <a:pt x="57" y="229"/>
                </a:cubicBezTo>
                <a:cubicBezTo>
                  <a:pt x="57" y="276"/>
                  <a:pt x="74" y="320"/>
                  <a:pt x="104" y="351"/>
                </a:cubicBezTo>
                <a:cubicBezTo>
                  <a:pt x="133" y="379"/>
                  <a:pt x="171" y="395"/>
                  <a:pt x="217" y="395"/>
                </a:cubicBezTo>
                <a:cubicBezTo>
                  <a:pt x="269" y="395"/>
                  <a:pt x="309" y="388"/>
                  <a:pt x="349" y="370"/>
                </a:cubicBezTo>
                <a:cubicBezTo>
                  <a:pt x="357" y="366"/>
                  <a:pt x="357" y="366"/>
                  <a:pt x="357" y="366"/>
                </a:cubicBezTo>
                <a:cubicBezTo>
                  <a:pt x="357" y="419"/>
                  <a:pt x="357" y="419"/>
                  <a:pt x="357" y="419"/>
                </a:cubicBezTo>
                <a:cubicBezTo>
                  <a:pt x="354" y="420"/>
                  <a:pt x="354" y="420"/>
                  <a:pt x="354" y="420"/>
                </a:cubicBezTo>
                <a:cubicBezTo>
                  <a:pt x="316" y="438"/>
                  <a:pt x="272" y="447"/>
                  <a:pt x="216" y="447"/>
                </a:cubicBezTo>
                <a:cubicBezTo>
                  <a:pt x="157" y="447"/>
                  <a:pt x="106" y="429"/>
                  <a:pt x="68" y="394"/>
                </a:cubicBezTo>
                <a:cubicBezTo>
                  <a:pt x="23" y="354"/>
                  <a:pt x="0" y="293"/>
                  <a:pt x="0" y="225"/>
                </a:cubicBezTo>
                <a:cubicBezTo>
                  <a:pt x="0" y="159"/>
                  <a:pt x="22" y="104"/>
                  <a:pt x="64" y="63"/>
                </a:cubicBezTo>
                <a:cubicBezTo>
                  <a:pt x="85" y="43"/>
                  <a:pt x="109" y="28"/>
                  <a:pt x="137" y="17"/>
                </a:cubicBezTo>
                <a:cubicBezTo>
                  <a:pt x="166" y="6"/>
                  <a:pt x="197" y="0"/>
                  <a:pt x="230" y="0"/>
                </a:cubicBezTo>
                <a:cubicBezTo>
                  <a:pt x="292" y="0"/>
                  <a:pt x="348" y="21"/>
                  <a:pt x="386" y="58"/>
                </a:cubicBezTo>
                <a:cubicBezTo>
                  <a:pt x="402" y="74"/>
                  <a:pt x="415" y="94"/>
                  <a:pt x="423" y="115"/>
                </a:cubicBezTo>
                <a:cubicBezTo>
                  <a:pt x="432" y="138"/>
                  <a:pt x="437" y="163"/>
                  <a:pt x="437" y="191"/>
                </a:cubicBezTo>
                <a:close/>
                <a:moveTo>
                  <a:pt x="250" y="267"/>
                </a:moveTo>
                <a:cubicBezTo>
                  <a:pt x="258" y="254"/>
                  <a:pt x="260" y="234"/>
                  <a:pt x="260" y="221"/>
                </a:cubicBezTo>
                <a:cubicBezTo>
                  <a:pt x="260" y="203"/>
                  <a:pt x="256" y="190"/>
                  <a:pt x="251" y="180"/>
                </a:cubicBezTo>
                <a:cubicBezTo>
                  <a:pt x="243" y="169"/>
                  <a:pt x="232" y="164"/>
                  <a:pt x="218" y="164"/>
                </a:cubicBezTo>
                <a:cubicBezTo>
                  <a:pt x="202" y="164"/>
                  <a:pt x="190" y="171"/>
                  <a:pt x="183" y="186"/>
                </a:cubicBezTo>
                <a:cubicBezTo>
                  <a:pt x="176" y="197"/>
                  <a:pt x="173" y="214"/>
                  <a:pt x="173" y="231"/>
                </a:cubicBezTo>
                <a:cubicBezTo>
                  <a:pt x="173" y="249"/>
                  <a:pt x="177" y="289"/>
                  <a:pt x="212" y="289"/>
                </a:cubicBezTo>
                <a:cubicBezTo>
                  <a:pt x="229" y="289"/>
                  <a:pt x="242" y="282"/>
                  <a:pt x="250" y="2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zh-CN" altLang="en-US" sz="3200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3112880-9170-B329-A200-99F6FF13D1C1}"/>
              </a:ext>
            </a:extLst>
          </p:cNvPr>
          <p:cNvGrpSpPr/>
          <p:nvPr/>
        </p:nvGrpSpPr>
        <p:grpSpPr>
          <a:xfrm>
            <a:off x="1426599" y="3951029"/>
            <a:ext cx="2184066" cy="1029919"/>
            <a:chOff x="674778" y="1906534"/>
            <a:chExt cx="2184066" cy="1029919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D20B774-D102-5CBF-ED34-08725C43A023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20757BC-4849-A267-550E-0FB5CA4CC854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79D5843-B7D8-D9B7-9E87-241541B420A0}"/>
              </a:ext>
            </a:extLst>
          </p:cNvPr>
          <p:cNvGrpSpPr/>
          <p:nvPr/>
        </p:nvGrpSpPr>
        <p:grpSpPr>
          <a:xfrm>
            <a:off x="8605930" y="3951029"/>
            <a:ext cx="2184066" cy="1029919"/>
            <a:chOff x="674778" y="1906534"/>
            <a:chExt cx="2184066" cy="1029919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065CF4C-97CF-90BF-7F26-58D3E3BEF0D2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412DBB1-1566-8CF7-214F-E804846051F5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6CC3BEB6-18B5-F816-BD0A-D70C7DA9255C}"/>
              </a:ext>
            </a:extLst>
          </p:cNvPr>
          <p:cNvGrpSpPr/>
          <p:nvPr/>
        </p:nvGrpSpPr>
        <p:grpSpPr>
          <a:xfrm>
            <a:off x="5003967" y="3951029"/>
            <a:ext cx="2184066" cy="1029919"/>
            <a:chOff x="674778" y="1906534"/>
            <a:chExt cx="2184066" cy="1029919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425FE56-CB25-9DE8-C0AB-C0FB8D76BE10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54996DD-EFCA-CE02-9EBE-80D6A4CF0E76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77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椭圆 240">
            <a:extLst>
              <a:ext uri="{FF2B5EF4-FFF2-40B4-BE49-F238E27FC236}">
                <a16:creationId xmlns:a16="http://schemas.microsoft.com/office/drawing/2014/main" id="{E5D32CBE-91EC-03BE-E403-764FFE60009A}"/>
              </a:ext>
            </a:extLst>
          </p:cNvPr>
          <p:cNvSpPr/>
          <p:nvPr/>
        </p:nvSpPr>
        <p:spPr>
          <a:xfrm>
            <a:off x="-2104454" y="-3846433"/>
            <a:ext cx="5678208" cy="5678208"/>
          </a:xfrm>
          <a:prstGeom prst="ellipse">
            <a:avLst/>
          </a:prstGeom>
          <a:solidFill>
            <a:srgbClr val="2A4BF8">
              <a:alpha val="19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29AEC34-85F6-6C64-9082-BEF0C2776B16}"/>
              </a:ext>
            </a:extLst>
          </p:cNvPr>
          <p:cNvSpPr/>
          <p:nvPr/>
        </p:nvSpPr>
        <p:spPr>
          <a:xfrm>
            <a:off x="-4109493" y="4478342"/>
            <a:ext cx="8977085" cy="8977085"/>
          </a:xfrm>
          <a:prstGeom prst="ellipse">
            <a:avLst/>
          </a:prstGeom>
          <a:solidFill>
            <a:srgbClr val="36CBDF">
              <a:alpha val="22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EE1CD5B9-6717-E944-0975-D31F1A7F3D03}"/>
              </a:ext>
            </a:extLst>
          </p:cNvPr>
          <p:cNvSpPr/>
          <p:nvPr/>
        </p:nvSpPr>
        <p:spPr>
          <a:xfrm>
            <a:off x="-116114" y="407046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AE2009A-359C-6D55-1FDC-71DEC902B247}"/>
              </a:ext>
            </a:extLst>
          </p:cNvPr>
          <p:cNvSpPr/>
          <p:nvPr/>
        </p:nvSpPr>
        <p:spPr>
          <a:xfrm>
            <a:off x="5744142" y="2306697"/>
            <a:ext cx="11132930" cy="3527526"/>
          </a:xfrm>
          <a:custGeom>
            <a:avLst/>
            <a:gdLst>
              <a:gd name="connsiteX0" fmla="*/ 2999400 w 6387061"/>
              <a:gd name="connsiteY0" fmla="*/ 195 h 2023773"/>
              <a:gd name="connsiteX1" fmla="*/ 5498524 w 6387061"/>
              <a:gd name="connsiteY1" fmla="*/ 1724683 h 2023773"/>
              <a:gd name="connsiteX2" fmla="*/ 6261746 w 6387061"/>
              <a:gd name="connsiteY2" fmla="*/ 1892331 h 2023773"/>
              <a:gd name="connsiteX3" fmla="*/ 6387061 w 6387061"/>
              <a:gd name="connsiteY3" fmla="*/ 1891828 h 2023773"/>
              <a:gd name="connsiteX4" fmla="*/ 6387061 w 6387061"/>
              <a:gd name="connsiteY4" fmla="*/ 2023773 h 2023773"/>
              <a:gd name="connsiteX5" fmla="*/ 0 w 6387061"/>
              <a:gd name="connsiteY5" fmla="*/ 2023773 h 2023773"/>
              <a:gd name="connsiteX6" fmla="*/ 31547 w 6387061"/>
              <a:gd name="connsiteY6" fmla="*/ 2012823 h 2023773"/>
              <a:gd name="connsiteX7" fmla="*/ 2999400 w 6387061"/>
              <a:gd name="connsiteY7" fmla="*/ 195 h 202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7061" h="2023773">
                <a:moveTo>
                  <a:pt x="2999400" y="195"/>
                </a:moveTo>
                <a:cubicBezTo>
                  <a:pt x="4230518" y="21713"/>
                  <a:pt x="4795357" y="1434580"/>
                  <a:pt x="5498524" y="1724683"/>
                </a:cubicBezTo>
                <a:cubicBezTo>
                  <a:pt x="5762212" y="1833472"/>
                  <a:pt x="6022009" y="1881635"/>
                  <a:pt x="6261746" y="1892331"/>
                </a:cubicBezTo>
                <a:lnTo>
                  <a:pt x="6387061" y="1891828"/>
                </a:lnTo>
                <a:lnTo>
                  <a:pt x="6387061" y="2023773"/>
                </a:lnTo>
                <a:lnTo>
                  <a:pt x="0" y="2023773"/>
                </a:lnTo>
                <a:lnTo>
                  <a:pt x="31547" y="2012823"/>
                </a:lnTo>
                <a:cubicBezTo>
                  <a:pt x="1282729" y="1533600"/>
                  <a:pt x="1845226" y="-19978"/>
                  <a:pt x="2999400" y="195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0" name="任意多边形: 形状 239" descr="D:\51PPT模板网\51pptmoban.com\图片.jpg">
            <a:extLst>
              <a:ext uri="{FF2B5EF4-FFF2-40B4-BE49-F238E27FC236}">
                <a16:creationId xmlns:a16="http://schemas.microsoft.com/office/drawing/2014/main" id="{AA3C3A17-E679-4F35-D00C-0FCF15312215}"/>
              </a:ext>
            </a:extLst>
          </p:cNvPr>
          <p:cNvSpPr/>
          <p:nvPr/>
        </p:nvSpPr>
        <p:spPr>
          <a:xfrm>
            <a:off x="1928682" y="373380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BB9FAC1D-2692-5909-CDAF-252883E5505F}"/>
              </a:ext>
            </a:extLst>
          </p:cNvPr>
          <p:cNvSpPr/>
          <p:nvPr/>
        </p:nvSpPr>
        <p:spPr>
          <a:xfrm>
            <a:off x="9685204" y="-1840974"/>
            <a:ext cx="3250805" cy="3250805"/>
          </a:xfrm>
          <a:prstGeom prst="ellipse">
            <a:avLst/>
          </a:pr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620E6898-CDCA-55EE-3EB7-E9E1EFB56608}"/>
              </a:ext>
            </a:extLst>
          </p:cNvPr>
          <p:cNvSpPr/>
          <p:nvPr/>
        </p:nvSpPr>
        <p:spPr>
          <a:xfrm>
            <a:off x="1369650" y="185738"/>
            <a:ext cx="5678208" cy="5678208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3147946-0697-292F-E290-2DD9A1242986}"/>
              </a:ext>
            </a:extLst>
          </p:cNvPr>
          <p:cNvSpPr/>
          <p:nvPr/>
        </p:nvSpPr>
        <p:spPr>
          <a:xfrm>
            <a:off x="4208754" y="1481522"/>
            <a:ext cx="3625061" cy="3625061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缺角矩形 249">
            <a:extLst>
              <a:ext uri="{FF2B5EF4-FFF2-40B4-BE49-F238E27FC236}">
                <a16:creationId xmlns:a16="http://schemas.microsoft.com/office/drawing/2014/main" id="{41435949-FDE8-C93F-162F-AAF6FA24F085}"/>
              </a:ext>
            </a:extLst>
          </p:cNvPr>
          <p:cNvSpPr/>
          <p:nvPr/>
        </p:nvSpPr>
        <p:spPr>
          <a:xfrm>
            <a:off x="10273560" y="4333979"/>
            <a:ext cx="1107656" cy="11076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BDA307-041A-80F5-E20B-4FC283441218}"/>
              </a:ext>
            </a:extLst>
          </p:cNvPr>
          <p:cNvGrpSpPr/>
          <p:nvPr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F9F3EA6-8D4F-2ED0-569A-83374ED015AE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192A9A7-6A01-EEF4-309D-BEF7D85C8CD9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6DE505B-43D6-98B4-ADDF-523A35C2D195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752F1A4-C9E8-E89B-A938-89AEAF4AB63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001D7C-64B3-C9EC-DAE0-25FF0ED9773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4BCE2AD-FBCA-C4D5-63D5-6281136865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文本框-2_矢量">
              <a:extLst>
                <a:ext uri="{FF2B5EF4-FFF2-40B4-BE49-F238E27FC236}">
                  <a16:creationId xmlns:a16="http://schemas.microsoft.com/office/drawing/2014/main" id="{FCEBC660-8E81-6FFC-2F91-FC15176FFC9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4339E89-A493-8D45-D60A-63CB271C38C2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3C7779E-B4DB-DC6C-AE38-0440D38FF32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4C3D66B-3DC2-1DB6-A444-21F98195CE5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1" name="缺角矩形 250">
            <a:extLst>
              <a:ext uri="{FF2B5EF4-FFF2-40B4-BE49-F238E27FC236}">
                <a16:creationId xmlns:a16="http://schemas.microsoft.com/office/drawing/2014/main" id="{5DBDE375-0FE3-DEBB-D88D-62022152692D}"/>
              </a:ext>
            </a:extLst>
          </p:cNvPr>
          <p:cNvSpPr/>
          <p:nvPr/>
        </p:nvSpPr>
        <p:spPr>
          <a:xfrm>
            <a:off x="6915723" y="1488759"/>
            <a:ext cx="387441" cy="387441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08314FE5-D457-945B-6F4F-3F671A9A5115}"/>
              </a:ext>
            </a:extLst>
          </p:cNvPr>
          <p:cNvSpPr/>
          <p:nvPr/>
        </p:nvSpPr>
        <p:spPr>
          <a:xfrm>
            <a:off x="1271588" y="2168435"/>
            <a:ext cx="4005089" cy="673220"/>
          </a:xfrm>
          <a:prstGeom prst="roundRect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缺角矩形 72" descr="D:\51PPT模板网\51pptmoban.com\图片.jpg">
            <a:extLst>
              <a:ext uri="{FF2B5EF4-FFF2-40B4-BE49-F238E27FC236}">
                <a16:creationId xmlns:a16="http://schemas.microsoft.com/office/drawing/2014/main" id="{40DFC1C1-C599-6747-8AB0-0026860D373D}"/>
              </a:ext>
            </a:extLst>
          </p:cNvPr>
          <p:cNvSpPr/>
          <p:nvPr/>
        </p:nvSpPr>
        <p:spPr>
          <a:xfrm>
            <a:off x="5230155" y="2653448"/>
            <a:ext cx="533158" cy="533158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C3AE11A-B6DD-79C9-D595-AC4ABD6D6CA3}"/>
              </a:ext>
            </a:extLst>
          </p:cNvPr>
          <p:cNvSpPr txBox="1"/>
          <p:nvPr/>
        </p:nvSpPr>
        <p:spPr>
          <a:xfrm>
            <a:off x="6733295" y="998775"/>
            <a:ext cx="487024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287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6172CF4-29B0-0E71-C35A-478492E52DEC}"/>
              </a:ext>
            </a:extLst>
          </p:cNvPr>
          <p:cNvSpPr txBox="1"/>
          <p:nvPr/>
        </p:nvSpPr>
        <p:spPr>
          <a:xfrm>
            <a:off x="1412383" y="2285940"/>
            <a:ext cx="3723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/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06B0B1-DDA9-62D0-0098-153B47A8C9CD}"/>
              </a:ext>
            </a:extLst>
          </p:cNvPr>
          <p:cNvSpPr txBox="1"/>
          <p:nvPr/>
        </p:nvSpPr>
        <p:spPr>
          <a:xfrm>
            <a:off x="1200110" y="3285087"/>
            <a:ext cx="518483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25037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66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Freeform 16">
            <a:extLst>
              <a:ext uri="{FF2B5EF4-FFF2-40B4-BE49-F238E27FC236}">
                <a16:creationId xmlns:a16="http://schemas.microsoft.com/office/drawing/2014/main" id="{0E53BAAC-EB87-1A9A-4BA9-B357C67DAEC8}"/>
              </a:ext>
            </a:extLst>
          </p:cNvPr>
          <p:cNvSpPr>
            <a:spLocks noEditPoints="1"/>
          </p:cNvSpPr>
          <p:nvPr/>
        </p:nvSpPr>
        <p:spPr bwMode="auto">
          <a:xfrm>
            <a:off x="8262764" y="2829918"/>
            <a:ext cx="2729781" cy="2572503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17">
            <a:extLst>
              <a:ext uri="{FF2B5EF4-FFF2-40B4-BE49-F238E27FC236}">
                <a16:creationId xmlns:a16="http://schemas.microsoft.com/office/drawing/2014/main" id="{56AFFD88-7410-2F6E-379C-91CFC911AF96}"/>
              </a:ext>
            </a:extLst>
          </p:cNvPr>
          <p:cNvSpPr/>
          <p:nvPr/>
        </p:nvSpPr>
        <p:spPr bwMode="auto">
          <a:xfrm>
            <a:off x="6785876" y="3104119"/>
            <a:ext cx="2212872" cy="220607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18">
            <a:extLst>
              <a:ext uri="{FF2B5EF4-FFF2-40B4-BE49-F238E27FC236}">
                <a16:creationId xmlns:a16="http://schemas.microsoft.com/office/drawing/2014/main" id="{3F41EEE8-59A3-EEE8-450C-BE327FC498B4}"/>
              </a:ext>
            </a:extLst>
          </p:cNvPr>
          <p:cNvSpPr/>
          <p:nvPr/>
        </p:nvSpPr>
        <p:spPr bwMode="auto">
          <a:xfrm>
            <a:off x="5412375" y="3306030"/>
            <a:ext cx="1934721" cy="1914421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19">
            <a:extLst>
              <a:ext uri="{FF2B5EF4-FFF2-40B4-BE49-F238E27FC236}">
                <a16:creationId xmlns:a16="http://schemas.microsoft.com/office/drawing/2014/main" id="{55A6311B-CE3F-ABCF-3013-041B5C55D109}"/>
              </a:ext>
            </a:extLst>
          </p:cNvPr>
          <p:cNvSpPr/>
          <p:nvPr/>
        </p:nvSpPr>
        <p:spPr bwMode="auto">
          <a:xfrm>
            <a:off x="4334244" y="3475536"/>
            <a:ext cx="1535963" cy="1575408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7">
            <a:extLst>
              <a:ext uri="{FF2B5EF4-FFF2-40B4-BE49-F238E27FC236}">
                <a16:creationId xmlns:a16="http://schemas.microsoft.com/office/drawing/2014/main" id="{62D8942E-A57D-28EB-CF72-4EFD900E0425}"/>
              </a:ext>
            </a:extLst>
          </p:cNvPr>
          <p:cNvSpPr/>
          <p:nvPr/>
        </p:nvSpPr>
        <p:spPr bwMode="auto">
          <a:xfrm flipH="1" flipV="1">
            <a:off x="6537497" y="4247009"/>
            <a:ext cx="3867730" cy="131838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ln w="12700">
            <a:solidFill>
              <a:srgbClr val="000000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1218565">
              <a:defRPr/>
            </a:pPr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41" name="任意多边形 12">
            <a:extLst>
              <a:ext uri="{FF2B5EF4-FFF2-40B4-BE49-F238E27FC236}">
                <a16:creationId xmlns:a16="http://schemas.microsoft.com/office/drawing/2014/main" id="{09991EB9-E367-F212-2B2C-831F617B7FEC}"/>
              </a:ext>
            </a:extLst>
          </p:cNvPr>
          <p:cNvSpPr/>
          <p:nvPr/>
        </p:nvSpPr>
        <p:spPr bwMode="auto">
          <a:xfrm flipH="1">
            <a:off x="941932" y="3817630"/>
            <a:ext cx="3810002" cy="433412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ln w="12700">
            <a:solidFill>
              <a:srgbClr val="000000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1218565">
              <a:defRPr/>
            </a:pPr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42" name="任意多边形 22">
            <a:extLst>
              <a:ext uri="{FF2B5EF4-FFF2-40B4-BE49-F238E27FC236}">
                <a16:creationId xmlns:a16="http://schemas.microsoft.com/office/drawing/2014/main" id="{B99D9D07-24AF-817D-2ABF-607B11973DDC}"/>
              </a:ext>
            </a:extLst>
          </p:cNvPr>
          <p:cNvSpPr/>
          <p:nvPr/>
        </p:nvSpPr>
        <p:spPr bwMode="auto">
          <a:xfrm flipH="1">
            <a:off x="5337168" y="2281534"/>
            <a:ext cx="1003261" cy="1515937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ln w="12700">
            <a:solidFill>
              <a:srgbClr val="000000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defTabSz="1218565">
              <a:defRPr/>
            </a:pPr>
            <a:endParaRPr lang="zh-CN" altLang="en-US" sz="1400">
              <a:latin typeface="+mj-ea"/>
              <a:ea typeface="+mj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D632B39-EAE3-0A74-71AE-31ADF5EF0DE7}"/>
              </a:ext>
            </a:extLst>
          </p:cNvPr>
          <p:cNvCxnSpPr/>
          <p:nvPr/>
        </p:nvCxnSpPr>
        <p:spPr>
          <a:xfrm flipV="1">
            <a:off x="7779657" y="1509487"/>
            <a:ext cx="0" cy="2119086"/>
          </a:xfrm>
          <a:prstGeom prst="line">
            <a:avLst/>
          </a:prstGeom>
          <a:ln w="12700">
            <a:solidFill>
              <a:srgbClr val="000000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F2C7EB6-D258-8DE3-FC3D-4EA20AEC6506}"/>
              </a:ext>
            </a:extLst>
          </p:cNvPr>
          <p:cNvGrpSpPr/>
          <p:nvPr/>
        </p:nvGrpSpPr>
        <p:grpSpPr>
          <a:xfrm>
            <a:off x="7909334" y="1509487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955F96D-CC8D-A4D5-95F8-EFA6F5E7CE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D124F62-195A-EC4B-7B28-916399EF28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36818CD-9EEF-95FE-FACE-7E91F3A3D46A}"/>
              </a:ext>
            </a:extLst>
          </p:cNvPr>
          <p:cNvGrpSpPr/>
          <p:nvPr/>
        </p:nvGrpSpPr>
        <p:grpSpPr>
          <a:xfrm>
            <a:off x="1021470" y="3475536"/>
            <a:ext cx="2966719" cy="860064"/>
            <a:chOff x="283598" y="1862992"/>
            <a:chExt cx="2966719" cy="86006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727B875-B224-E811-D53C-88DEB03971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E6D9DC8-2F2E-AD75-0F47-E8203EB93A9E}"/>
                </a:ext>
              </a:extLst>
            </p:cNvPr>
            <p:cNvSpPr txBox="1"/>
            <p:nvPr/>
          </p:nvSpPr>
          <p:spPr>
            <a:xfrm>
              <a:off x="101475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7BB55A0-F856-5D38-68B7-632DCE565BC7}"/>
              </a:ext>
            </a:extLst>
          </p:cNvPr>
          <p:cNvGrpSpPr/>
          <p:nvPr/>
        </p:nvGrpSpPr>
        <p:grpSpPr>
          <a:xfrm>
            <a:off x="3450115" y="5389957"/>
            <a:ext cx="2966719" cy="860064"/>
            <a:chOff x="283598" y="1862992"/>
            <a:chExt cx="2966719" cy="86006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80AB69C-6624-047E-E189-D0A756C295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8E33D61-F4B6-AF2B-98A3-F059B57FD442}"/>
                </a:ext>
              </a:extLst>
            </p:cNvPr>
            <p:cNvSpPr txBox="1"/>
            <p:nvPr/>
          </p:nvSpPr>
          <p:spPr>
            <a:xfrm>
              <a:off x="101475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C237D0B-6473-75A8-A93C-D833AA01BB05}"/>
              </a:ext>
            </a:extLst>
          </p:cNvPr>
          <p:cNvGrpSpPr/>
          <p:nvPr/>
        </p:nvGrpSpPr>
        <p:grpSpPr>
          <a:xfrm>
            <a:off x="2256613" y="1834677"/>
            <a:ext cx="2966719" cy="860064"/>
            <a:chOff x="283598" y="1862992"/>
            <a:chExt cx="2966719" cy="86006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A766DF6-D139-0363-72BF-BE0EB791CAF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5AF5168-DD42-15C9-DE4A-47E38AA8BB68}"/>
                </a:ext>
              </a:extLst>
            </p:cNvPr>
            <p:cNvSpPr txBox="1"/>
            <p:nvPr/>
          </p:nvSpPr>
          <p:spPr>
            <a:xfrm>
              <a:off x="101475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578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66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8F2B819F-C8D6-3281-0E1B-56CBCBAC806A}"/>
              </a:ext>
            </a:extLst>
          </p:cNvPr>
          <p:cNvSpPr/>
          <p:nvPr/>
        </p:nvSpPr>
        <p:spPr>
          <a:xfrm>
            <a:off x="4169619" y="1413301"/>
            <a:ext cx="3839427" cy="1151828"/>
          </a:xfrm>
          <a:prstGeom prst="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AB826B-590E-465D-0B7A-592DF65F7574}"/>
              </a:ext>
            </a:extLst>
          </p:cNvPr>
          <p:cNvSpPr/>
          <p:nvPr/>
        </p:nvSpPr>
        <p:spPr>
          <a:xfrm>
            <a:off x="4169619" y="2578252"/>
            <a:ext cx="3839427" cy="1151828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DA11316-5CB8-0A69-DE24-6EFBD1D65B72}"/>
              </a:ext>
            </a:extLst>
          </p:cNvPr>
          <p:cNvSpPr/>
          <p:nvPr/>
        </p:nvSpPr>
        <p:spPr>
          <a:xfrm>
            <a:off x="4182958" y="3743203"/>
            <a:ext cx="3839427" cy="1151828"/>
          </a:xfrm>
          <a:prstGeom prst="rec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添加标题文本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746E55A-C8F8-80DB-B2A7-C2D71B286499}"/>
              </a:ext>
            </a:extLst>
          </p:cNvPr>
          <p:cNvSpPr/>
          <p:nvPr/>
        </p:nvSpPr>
        <p:spPr>
          <a:xfrm>
            <a:off x="4182958" y="4908155"/>
            <a:ext cx="3839427" cy="1151828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406EA6D6-14A7-8303-1DD7-A7E6351B8A8F}"/>
              </a:ext>
            </a:extLst>
          </p:cNvPr>
          <p:cNvSpPr/>
          <p:nvPr/>
        </p:nvSpPr>
        <p:spPr>
          <a:xfrm rot="1800000">
            <a:off x="3671436" y="1797245"/>
            <a:ext cx="445373" cy="383943"/>
          </a:xfrm>
          <a:prstGeom prst="triangl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435BA214-FE21-BB05-E2B1-0C3354F10521}"/>
              </a:ext>
            </a:extLst>
          </p:cNvPr>
          <p:cNvSpPr/>
          <p:nvPr/>
        </p:nvSpPr>
        <p:spPr>
          <a:xfrm rot="1800000">
            <a:off x="3671436" y="4127147"/>
            <a:ext cx="445373" cy="383943"/>
          </a:xfrm>
          <a:prstGeom prst="triangl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 descr="D:\51PPT模板网\51pptmoban.com\图片.jpg">
            <a:extLst>
              <a:ext uri="{FF2B5EF4-FFF2-40B4-BE49-F238E27FC236}">
                <a16:creationId xmlns:a16="http://schemas.microsoft.com/office/drawing/2014/main" id="{79940B4C-6AC4-125A-808B-807023677B6E}"/>
              </a:ext>
            </a:extLst>
          </p:cNvPr>
          <p:cNvSpPr/>
          <p:nvPr/>
        </p:nvSpPr>
        <p:spPr>
          <a:xfrm rot="19800000" flipH="1">
            <a:off x="8080106" y="2962197"/>
            <a:ext cx="445373" cy="383943"/>
          </a:xfrm>
          <a:prstGeom prst="triangl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2595EC9F-891F-934F-84F3-28C07DF96D7E}"/>
              </a:ext>
            </a:extLst>
          </p:cNvPr>
          <p:cNvSpPr/>
          <p:nvPr/>
        </p:nvSpPr>
        <p:spPr>
          <a:xfrm rot="19800000" flipH="1">
            <a:off x="8080106" y="5292098"/>
            <a:ext cx="445373" cy="383943"/>
          </a:xfrm>
          <a:prstGeom prst="triangl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58AF085-8DE1-903A-488F-44421953C771}"/>
              </a:ext>
            </a:extLst>
          </p:cNvPr>
          <p:cNvGrpSpPr/>
          <p:nvPr/>
        </p:nvGrpSpPr>
        <p:grpSpPr>
          <a:xfrm>
            <a:off x="8687139" y="2812642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FBCFE26-09E0-A42B-D5A1-BB8903994C7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237CC41-6BCC-53FC-67D1-66258A4EB9F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837D02E-7A1C-CC1A-1F9D-3B671FA162CB}"/>
              </a:ext>
            </a:extLst>
          </p:cNvPr>
          <p:cNvGrpSpPr/>
          <p:nvPr/>
        </p:nvGrpSpPr>
        <p:grpSpPr>
          <a:xfrm>
            <a:off x="563071" y="1703086"/>
            <a:ext cx="2966719" cy="860064"/>
            <a:chOff x="283598" y="1862992"/>
            <a:chExt cx="2966719" cy="86006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D255503-8637-3CA8-4932-C968619BFD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3BDCDD7-AF51-C788-E9C0-B1E5FE9413D6}"/>
                </a:ext>
              </a:extLst>
            </p:cNvPr>
            <p:cNvSpPr txBox="1"/>
            <p:nvPr/>
          </p:nvSpPr>
          <p:spPr>
            <a:xfrm>
              <a:off x="101475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9BA8E8E-12BE-17C8-14EE-7E148BD4C10B}"/>
              </a:ext>
            </a:extLst>
          </p:cNvPr>
          <p:cNvGrpSpPr/>
          <p:nvPr/>
        </p:nvGrpSpPr>
        <p:grpSpPr>
          <a:xfrm>
            <a:off x="8687139" y="5122292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C09AE83-969A-E6C5-511E-CC4903927F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19B4BEE-E61D-6C61-5D26-8CC76988C8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3CAACE4-0405-FDE8-9097-77ABA4CF2D35}"/>
              </a:ext>
            </a:extLst>
          </p:cNvPr>
          <p:cNvGrpSpPr/>
          <p:nvPr/>
        </p:nvGrpSpPr>
        <p:grpSpPr>
          <a:xfrm>
            <a:off x="563071" y="4012736"/>
            <a:ext cx="2966719" cy="860064"/>
            <a:chOff x="283598" y="1862992"/>
            <a:chExt cx="2966719" cy="86006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70E675-0CC6-EF5C-D0E1-86101658A6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3FF5EDC-67DE-613C-691D-EAFB846BB9F3}"/>
                </a:ext>
              </a:extLst>
            </p:cNvPr>
            <p:cNvSpPr txBox="1"/>
            <p:nvPr/>
          </p:nvSpPr>
          <p:spPr>
            <a:xfrm>
              <a:off x="101475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209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66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532F304E-9C72-5455-D9AF-B54BFC049FDB}"/>
              </a:ext>
            </a:extLst>
          </p:cNvPr>
          <p:cNvGrpSpPr/>
          <p:nvPr/>
        </p:nvGrpSpPr>
        <p:grpSpPr>
          <a:xfrm>
            <a:off x="1723618" y="1455614"/>
            <a:ext cx="5563581" cy="4570739"/>
            <a:chOff x="652930" y="866211"/>
            <a:chExt cx="6416541" cy="5271418"/>
          </a:xfrm>
          <a:gradFill>
            <a:gsLst>
              <a:gs pos="10000">
                <a:srgbClr val="00EEA2"/>
              </a:gs>
              <a:gs pos="100000">
                <a:srgbClr val="2A4BF8"/>
              </a:gs>
            </a:gsLst>
            <a:lin ang="2700000" scaled="0"/>
          </a:gradFill>
          <a:effectLst>
            <a:outerShdw blurRad="279400" dir="18900000" sy="23000" kx="-1200000" algn="bl" rotWithShape="0">
              <a:schemeClr val="accent2">
                <a:alpha val="20000"/>
              </a:schemeClr>
            </a:outerShdw>
          </a:effectLst>
        </p:grpSpPr>
        <p:sp>
          <p:nvSpPr>
            <p:cNvPr id="3" name="任意多边形 1110">
              <a:extLst>
                <a:ext uri="{FF2B5EF4-FFF2-40B4-BE49-F238E27FC236}">
                  <a16:creationId xmlns:a16="http://schemas.microsoft.com/office/drawing/2014/main" id="{9AFFD11C-AA8C-9272-3471-D965BFF211A2}"/>
                </a:ext>
              </a:extLst>
            </p:cNvPr>
            <p:cNvSpPr/>
            <p:nvPr/>
          </p:nvSpPr>
          <p:spPr bwMode="auto">
            <a:xfrm>
              <a:off x="3257011" y="926893"/>
              <a:ext cx="2891665" cy="2422003"/>
            </a:xfrm>
            <a:custGeom>
              <a:avLst/>
              <a:gdLst>
                <a:gd name="T0" fmla="*/ 7 w 527"/>
                <a:gd name="T1" fmla="*/ 321 h 442"/>
                <a:gd name="T2" fmla="*/ 35 w 527"/>
                <a:gd name="T3" fmla="*/ 347 h 442"/>
                <a:gd name="T4" fmla="*/ 64 w 527"/>
                <a:gd name="T5" fmla="*/ 388 h 442"/>
                <a:gd name="T6" fmla="*/ 106 w 527"/>
                <a:gd name="T7" fmla="*/ 396 h 442"/>
                <a:gd name="T8" fmla="*/ 147 w 527"/>
                <a:gd name="T9" fmla="*/ 441 h 442"/>
                <a:gd name="T10" fmla="*/ 209 w 527"/>
                <a:gd name="T11" fmla="*/ 438 h 442"/>
                <a:gd name="T12" fmla="*/ 249 w 527"/>
                <a:gd name="T13" fmla="*/ 410 h 442"/>
                <a:gd name="T14" fmla="*/ 291 w 527"/>
                <a:gd name="T15" fmla="*/ 384 h 442"/>
                <a:gd name="T16" fmla="*/ 326 w 527"/>
                <a:gd name="T17" fmla="*/ 361 h 442"/>
                <a:gd name="T18" fmla="*/ 353 w 527"/>
                <a:gd name="T19" fmla="*/ 331 h 442"/>
                <a:gd name="T20" fmla="*/ 389 w 527"/>
                <a:gd name="T21" fmla="*/ 316 h 442"/>
                <a:gd name="T22" fmla="*/ 436 w 527"/>
                <a:gd name="T23" fmla="*/ 325 h 442"/>
                <a:gd name="T24" fmla="*/ 468 w 527"/>
                <a:gd name="T25" fmla="*/ 301 h 442"/>
                <a:gd name="T26" fmla="*/ 516 w 527"/>
                <a:gd name="T27" fmla="*/ 265 h 442"/>
                <a:gd name="T28" fmla="*/ 500 w 527"/>
                <a:gd name="T29" fmla="*/ 223 h 442"/>
                <a:gd name="T30" fmla="*/ 496 w 527"/>
                <a:gd name="T31" fmla="*/ 177 h 442"/>
                <a:gd name="T32" fmla="*/ 516 w 527"/>
                <a:gd name="T33" fmla="*/ 123 h 442"/>
                <a:gd name="T34" fmla="*/ 525 w 527"/>
                <a:gd name="T35" fmla="*/ 61 h 442"/>
                <a:gd name="T36" fmla="*/ 500 w 527"/>
                <a:gd name="T37" fmla="*/ 30 h 442"/>
                <a:gd name="T38" fmla="*/ 464 w 527"/>
                <a:gd name="T39" fmla="*/ 13 h 442"/>
                <a:gd name="T40" fmla="*/ 420 w 527"/>
                <a:gd name="T41" fmla="*/ 11 h 442"/>
                <a:gd name="T42" fmla="*/ 421 w 527"/>
                <a:gd name="T43" fmla="*/ 36 h 442"/>
                <a:gd name="T44" fmla="*/ 404 w 527"/>
                <a:gd name="T45" fmla="*/ 83 h 442"/>
                <a:gd name="T46" fmla="*/ 380 w 527"/>
                <a:gd name="T47" fmla="*/ 100 h 442"/>
                <a:gd name="T48" fmla="*/ 345 w 527"/>
                <a:gd name="T49" fmla="*/ 150 h 442"/>
                <a:gd name="T50" fmla="*/ 370 w 527"/>
                <a:gd name="T51" fmla="*/ 159 h 442"/>
                <a:gd name="T52" fmla="*/ 398 w 527"/>
                <a:gd name="T53" fmla="*/ 153 h 442"/>
                <a:gd name="T54" fmla="*/ 415 w 527"/>
                <a:gd name="T55" fmla="*/ 173 h 442"/>
                <a:gd name="T56" fmla="*/ 372 w 527"/>
                <a:gd name="T57" fmla="*/ 189 h 442"/>
                <a:gd name="T58" fmla="*/ 346 w 527"/>
                <a:gd name="T59" fmla="*/ 212 h 442"/>
                <a:gd name="T60" fmla="*/ 311 w 527"/>
                <a:gd name="T61" fmla="*/ 230 h 442"/>
                <a:gd name="T62" fmla="*/ 279 w 527"/>
                <a:gd name="T63" fmla="*/ 231 h 442"/>
                <a:gd name="T64" fmla="*/ 276 w 527"/>
                <a:gd name="T65" fmla="*/ 270 h 442"/>
                <a:gd name="T66" fmla="*/ 256 w 527"/>
                <a:gd name="T67" fmla="*/ 290 h 442"/>
                <a:gd name="T68" fmla="*/ 228 w 527"/>
                <a:gd name="T69" fmla="*/ 298 h 442"/>
                <a:gd name="T70" fmla="*/ 178 w 527"/>
                <a:gd name="T71" fmla="*/ 303 h 442"/>
                <a:gd name="T72" fmla="*/ 142 w 527"/>
                <a:gd name="T73" fmla="*/ 310 h 442"/>
                <a:gd name="T74" fmla="*/ 103 w 527"/>
                <a:gd name="T75" fmla="*/ 295 h 442"/>
                <a:gd name="T76" fmla="*/ 55 w 527"/>
                <a:gd name="T77" fmla="*/ 281 h 442"/>
                <a:gd name="T78" fmla="*/ 12 w 527"/>
                <a:gd name="T79" fmla="*/ 2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7" h="442">
                  <a:moveTo>
                    <a:pt x="0" y="271"/>
                  </a:moveTo>
                  <a:cubicBezTo>
                    <a:pt x="0" y="271"/>
                    <a:pt x="6" y="309"/>
                    <a:pt x="7" y="321"/>
                  </a:cubicBezTo>
                  <a:cubicBezTo>
                    <a:pt x="8" y="333"/>
                    <a:pt x="7" y="335"/>
                    <a:pt x="15" y="340"/>
                  </a:cubicBezTo>
                  <a:cubicBezTo>
                    <a:pt x="23" y="344"/>
                    <a:pt x="33" y="342"/>
                    <a:pt x="35" y="347"/>
                  </a:cubicBezTo>
                  <a:cubicBezTo>
                    <a:pt x="36" y="352"/>
                    <a:pt x="38" y="352"/>
                    <a:pt x="43" y="361"/>
                  </a:cubicBezTo>
                  <a:cubicBezTo>
                    <a:pt x="49" y="370"/>
                    <a:pt x="56" y="377"/>
                    <a:pt x="64" y="388"/>
                  </a:cubicBezTo>
                  <a:cubicBezTo>
                    <a:pt x="73" y="398"/>
                    <a:pt x="66" y="401"/>
                    <a:pt x="82" y="401"/>
                  </a:cubicBezTo>
                  <a:cubicBezTo>
                    <a:pt x="98" y="402"/>
                    <a:pt x="100" y="380"/>
                    <a:pt x="106" y="396"/>
                  </a:cubicBezTo>
                  <a:cubicBezTo>
                    <a:pt x="112" y="411"/>
                    <a:pt x="103" y="417"/>
                    <a:pt x="112" y="425"/>
                  </a:cubicBezTo>
                  <a:cubicBezTo>
                    <a:pt x="120" y="433"/>
                    <a:pt x="133" y="441"/>
                    <a:pt x="147" y="441"/>
                  </a:cubicBezTo>
                  <a:cubicBezTo>
                    <a:pt x="161" y="441"/>
                    <a:pt x="160" y="432"/>
                    <a:pt x="176" y="432"/>
                  </a:cubicBezTo>
                  <a:cubicBezTo>
                    <a:pt x="193" y="432"/>
                    <a:pt x="196" y="435"/>
                    <a:pt x="209" y="438"/>
                  </a:cubicBezTo>
                  <a:cubicBezTo>
                    <a:pt x="222" y="441"/>
                    <a:pt x="222" y="442"/>
                    <a:pt x="233" y="434"/>
                  </a:cubicBezTo>
                  <a:cubicBezTo>
                    <a:pt x="243" y="426"/>
                    <a:pt x="243" y="420"/>
                    <a:pt x="249" y="410"/>
                  </a:cubicBezTo>
                  <a:cubicBezTo>
                    <a:pt x="255" y="401"/>
                    <a:pt x="255" y="399"/>
                    <a:pt x="267" y="394"/>
                  </a:cubicBezTo>
                  <a:cubicBezTo>
                    <a:pt x="279" y="389"/>
                    <a:pt x="282" y="390"/>
                    <a:pt x="291" y="384"/>
                  </a:cubicBezTo>
                  <a:cubicBezTo>
                    <a:pt x="300" y="378"/>
                    <a:pt x="297" y="368"/>
                    <a:pt x="307" y="366"/>
                  </a:cubicBezTo>
                  <a:cubicBezTo>
                    <a:pt x="317" y="364"/>
                    <a:pt x="321" y="364"/>
                    <a:pt x="326" y="361"/>
                  </a:cubicBezTo>
                  <a:cubicBezTo>
                    <a:pt x="330" y="358"/>
                    <a:pt x="331" y="358"/>
                    <a:pt x="337" y="351"/>
                  </a:cubicBezTo>
                  <a:cubicBezTo>
                    <a:pt x="343" y="344"/>
                    <a:pt x="343" y="337"/>
                    <a:pt x="353" y="331"/>
                  </a:cubicBezTo>
                  <a:cubicBezTo>
                    <a:pt x="363" y="324"/>
                    <a:pt x="362" y="323"/>
                    <a:pt x="370" y="322"/>
                  </a:cubicBezTo>
                  <a:cubicBezTo>
                    <a:pt x="379" y="321"/>
                    <a:pt x="377" y="312"/>
                    <a:pt x="389" y="316"/>
                  </a:cubicBezTo>
                  <a:cubicBezTo>
                    <a:pt x="401" y="320"/>
                    <a:pt x="406" y="321"/>
                    <a:pt x="410" y="324"/>
                  </a:cubicBezTo>
                  <a:cubicBezTo>
                    <a:pt x="415" y="328"/>
                    <a:pt x="431" y="331"/>
                    <a:pt x="436" y="325"/>
                  </a:cubicBezTo>
                  <a:cubicBezTo>
                    <a:pt x="440" y="320"/>
                    <a:pt x="438" y="321"/>
                    <a:pt x="449" y="315"/>
                  </a:cubicBezTo>
                  <a:cubicBezTo>
                    <a:pt x="460" y="308"/>
                    <a:pt x="459" y="305"/>
                    <a:pt x="468" y="301"/>
                  </a:cubicBezTo>
                  <a:cubicBezTo>
                    <a:pt x="477" y="297"/>
                    <a:pt x="493" y="288"/>
                    <a:pt x="501" y="281"/>
                  </a:cubicBezTo>
                  <a:cubicBezTo>
                    <a:pt x="508" y="274"/>
                    <a:pt x="516" y="271"/>
                    <a:pt x="516" y="265"/>
                  </a:cubicBezTo>
                  <a:cubicBezTo>
                    <a:pt x="517" y="259"/>
                    <a:pt x="517" y="253"/>
                    <a:pt x="513" y="244"/>
                  </a:cubicBezTo>
                  <a:cubicBezTo>
                    <a:pt x="510" y="235"/>
                    <a:pt x="506" y="230"/>
                    <a:pt x="500" y="223"/>
                  </a:cubicBezTo>
                  <a:cubicBezTo>
                    <a:pt x="495" y="217"/>
                    <a:pt x="492" y="211"/>
                    <a:pt x="492" y="204"/>
                  </a:cubicBezTo>
                  <a:cubicBezTo>
                    <a:pt x="493" y="196"/>
                    <a:pt x="493" y="186"/>
                    <a:pt x="496" y="177"/>
                  </a:cubicBezTo>
                  <a:cubicBezTo>
                    <a:pt x="500" y="169"/>
                    <a:pt x="505" y="163"/>
                    <a:pt x="509" y="151"/>
                  </a:cubicBezTo>
                  <a:cubicBezTo>
                    <a:pt x="512" y="140"/>
                    <a:pt x="511" y="135"/>
                    <a:pt x="516" y="123"/>
                  </a:cubicBezTo>
                  <a:cubicBezTo>
                    <a:pt x="521" y="112"/>
                    <a:pt x="523" y="102"/>
                    <a:pt x="524" y="92"/>
                  </a:cubicBezTo>
                  <a:cubicBezTo>
                    <a:pt x="525" y="82"/>
                    <a:pt x="525" y="72"/>
                    <a:pt x="525" y="61"/>
                  </a:cubicBezTo>
                  <a:cubicBezTo>
                    <a:pt x="525" y="49"/>
                    <a:pt x="527" y="44"/>
                    <a:pt x="521" y="38"/>
                  </a:cubicBezTo>
                  <a:cubicBezTo>
                    <a:pt x="514" y="32"/>
                    <a:pt x="506" y="30"/>
                    <a:pt x="500" y="30"/>
                  </a:cubicBezTo>
                  <a:cubicBezTo>
                    <a:pt x="493" y="30"/>
                    <a:pt x="486" y="37"/>
                    <a:pt x="477" y="28"/>
                  </a:cubicBezTo>
                  <a:cubicBezTo>
                    <a:pt x="468" y="20"/>
                    <a:pt x="474" y="21"/>
                    <a:pt x="464" y="13"/>
                  </a:cubicBezTo>
                  <a:cubicBezTo>
                    <a:pt x="453" y="6"/>
                    <a:pt x="449" y="0"/>
                    <a:pt x="442" y="0"/>
                  </a:cubicBezTo>
                  <a:cubicBezTo>
                    <a:pt x="435" y="0"/>
                    <a:pt x="423" y="5"/>
                    <a:pt x="420" y="11"/>
                  </a:cubicBezTo>
                  <a:cubicBezTo>
                    <a:pt x="417" y="16"/>
                    <a:pt x="410" y="20"/>
                    <a:pt x="415" y="25"/>
                  </a:cubicBezTo>
                  <a:cubicBezTo>
                    <a:pt x="420" y="30"/>
                    <a:pt x="421" y="27"/>
                    <a:pt x="421" y="36"/>
                  </a:cubicBezTo>
                  <a:cubicBezTo>
                    <a:pt x="422" y="44"/>
                    <a:pt x="417" y="45"/>
                    <a:pt x="414" y="54"/>
                  </a:cubicBezTo>
                  <a:cubicBezTo>
                    <a:pt x="411" y="64"/>
                    <a:pt x="408" y="78"/>
                    <a:pt x="404" y="83"/>
                  </a:cubicBezTo>
                  <a:cubicBezTo>
                    <a:pt x="400" y="88"/>
                    <a:pt x="398" y="92"/>
                    <a:pt x="396" y="95"/>
                  </a:cubicBezTo>
                  <a:cubicBezTo>
                    <a:pt x="394" y="98"/>
                    <a:pt x="385" y="102"/>
                    <a:pt x="380" y="100"/>
                  </a:cubicBezTo>
                  <a:cubicBezTo>
                    <a:pt x="376" y="97"/>
                    <a:pt x="366" y="90"/>
                    <a:pt x="361" y="101"/>
                  </a:cubicBezTo>
                  <a:cubicBezTo>
                    <a:pt x="356" y="113"/>
                    <a:pt x="343" y="141"/>
                    <a:pt x="345" y="150"/>
                  </a:cubicBezTo>
                  <a:cubicBezTo>
                    <a:pt x="347" y="159"/>
                    <a:pt x="353" y="161"/>
                    <a:pt x="358" y="161"/>
                  </a:cubicBezTo>
                  <a:cubicBezTo>
                    <a:pt x="363" y="161"/>
                    <a:pt x="360" y="158"/>
                    <a:pt x="370" y="159"/>
                  </a:cubicBezTo>
                  <a:cubicBezTo>
                    <a:pt x="379" y="160"/>
                    <a:pt x="379" y="163"/>
                    <a:pt x="384" y="160"/>
                  </a:cubicBezTo>
                  <a:cubicBezTo>
                    <a:pt x="390" y="157"/>
                    <a:pt x="387" y="151"/>
                    <a:pt x="398" y="153"/>
                  </a:cubicBezTo>
                  <a:cubicBezTo>
                    <a:pt x="408" y="154"/>
                    <a:pt x="412" y="158"/>
                    <a:pt x="415" y="163"/>
                  </a:cubicBezTo>
                  <a:cubicBezTo>
                    <a:pt x="419" y="169"/>
                    <a:pt x="425" y="173"/>
                    <a:pt x="415" y="173"/>
                  </a:cubicBezTo>
                  <a:cubicBezTo>
                    <a:pt x="406" y="173"/>
                    <a:pt x="403" y="175"/>
                    <a:pt x="394" y="178"/>
                  </a:cubicBezTo>
                  <a:cubicBezTo>
                    <a:pt x="385" y="181"/>
                    <a:pt x="378" y="184"/>
                    <a:pt x="372" y="189"/>
                  </a:cubicBezTo>
                  <a:cubicBezTo>
                    <a:pt x="366" y="193"/>
                    <a:pt x="364" y="201"/>
                    <a:pt x="356" y="206"/>
                  </a:cubicBezTo>
                  <a:cubicBezTo>
                    <a:pt x="348" y="211"/>
                    <a:pt x="352" y="211"/>
                    <a:pt x="346" y="212"/>
                  </a:cubicBezTo>
                  <a:cubicBezTo>
                    <a:pt x="339" y="213"/>
                    <a:pt x="339" y="218"/>
                    <a:pt x="331" y="221"/>
                  </a:cubicBezTo>
                  <a:cubicBezTo>
                    <a:pt x="322" y="224"/>
                    <a:pt x="320" y="230"/>
                    <a:pt x="311" y="230"/>
                  </a:cubicBezTo>
                  <a:cubicBezTo>
                    <a:pt x="302" y="229"/>
                    <a:pt x="305" y="228"/>
                    <a:pt x="297" y="226"/>
                  </a:cubicBezTo>
                  <a:cubicBezTo>
                    <a:pt x="289" y="224"/>
                    <a:pt x="282" y="228"/>
                    <a:pt x="279" y="231"/>
                  </a:cubicBezTo>
                  <a:cubicBezTo>
                    <a:pt x="275" y="235"/>
                    <a:pt x="270" y="246"/>
                    <a:pt x="273" y="251"/>
                  </a:cubicBezTo>
                  <a:cubicBezTo>
                    <a:pt x="277" y="256"/>
                    <a:pt x="280" y="266"/>
                    <a:pt x="276" y="270"/>
                  </a:cubicBezTo>
                  <a:cubicBezTo>
                    <a:pt x="272" y="274"/>
                    <a:pt x="267" y="277"/>
                    <a:pt x="264" y="280"/>
                  </a:cubicBezTo>
                  <a:cubicBezTo>
                    <a:pt x="261" y="283"/>
                    <a:pt x="261" y="287"/>
                    <a:pt x="256" y="290"/>
                  </a:cubicBezTo>
                  <a:cubicBezTo>
                    <a:pt x="250" y="292"/>
                    <a:pt x="250" y="292"/>
                    <a:pt x="243" y="295"/>
                  </a:cubicBezTo>
                  <a:cubicBezTo>
                    <a:pt x="236" y="297"/>
                    <a:pt x="235" y="298"/>
                    <a:pt x="228" y="298"/>
                  </a:cubicBezTo>
                  <a:cubicBezTo>
                    <a:pt x="220" y="299"/>
                    <a:pt x="212" y="299"/>
                    <a:pt x="202" y="299"/>
                  </a:cubicBezTo>
                  <a:cubicBezTo>
                    <a:pt x="193" y="300"/>
                    <a:pt x="184" y="300"/>
                    <a:pt x="178" y="303"/>
                  </a:cubicBezTo>
                  <a:cubicBezTo>
                    <a:pt x="173" y="305"/>
                    <a:pt x="164" y="313"/>
                    <a:pt x="158" y="312"/>
                  </a:cubicBezTo>
                  <a:cubicBezTo>
                    <a:pt x="152" y="311"/>
                    <a:pt x="156" y="310"/>
                    <a:pt x="142" y="310"/>
                  </a:cubicBezTo>
                  <a:cubicBezTo>
                    <a:pt x="129" y="310"/>
                    <a:pt x="131" y="311"/>
                    <a:pt x="124" y="307"/>
                  </a:cubicBezTo>
                  <a:cubicBezTo>
                    <a:pt x="117" y="303"/>
                    <a:pt x="109" y="299"/>
                    <a:pt x="103" y="295"/>
                  </a:cubicBezTo>
                  <a:cubicBezTo>
                    <a:pt x="97" y="290"/>
                    <a:pt x="103" y="290"/>
                    <a:pt x="90" y="286"/>
                  </a:cubicBezTo>
                  <a:cubicBezTo>
                    <a:pt x="76" y="282"/>
                    <a:pt x="67" y="281"/>
                    <a:pt x="55" y="281"/>
                  </a:cubicBezTo>
                  <a:cubicBezTo>
                    <a:pt x="42" y="280"/>
                    <a:pt x="49" y="282"/>
                    <a:pt x="37" y="279"/>
                  </a:cubicBezTo>
                  <a:cubicBezTo>
                    <a:pt x="26" y="275"/>
                    <a:pt x="12" y="273"/>
                    <a:pt x="12" y="273"/>
                  </a:cubicBezTo>
                  <a:cubicBezTo>
                    <a:pt x="0" y="271"/>
                    <a:pt x="0" y="271"/>
                    <a:pt x="0" y="27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" name="任意多边形 1111">
              <a:extLst>
                <a:ext uri="{FF2B5EF4-FFF2-40B4-BE49-F238E27FC236}">
                  <a16:creationId xmlns:a16="http://schemas.microsoft.com/office/drawing/2014/main" id="{1C8032B9-7F21-4326-D62C-14E9CE1DC045}"/>
                </a:ext>
              </a:extLst>
            </p:cNvPr>
            <p:cNvSpPr/>
            <p:nvPr/>
          </p:nvSpPr>
          <p:spPr bwMode="auto">
            <a:xfrm>
              <a:off x="5644745" y="866211"/>
              <a:ext cx="1424726" cy="1374580"/>
            </a:xfrm>
            <a:custGeom>
              <a:avLst/>
              <a:gdLst>
                <a:gd name="T0" fmla="*/ 8 w 260"/>
                <a:gd name="T1" fmla="*/ 18 h 251"/>
                <a:gd name="T2" fmla="*/ 3 w 260"/>
                <a:gd name="T3" fmla="*/ 31 h 251"/>
                <a:gd name="T4" fmla="*/ 11 w 260"/>
                <a:gd name="T5" fmla="*/ 39 h 251"/>
                <a:gd name="T6" fmla="*/ 23 w 260"/>
                <a:gd name="T7" fmla="*/ 37 h 251"/>
                <a:gd name="T8" fmla="*/ 28 w 260"/>
                <a:gd name="T9" fmla="*/ 41 h 251"/>
                <a:gd name="T10" fmla="*/ 33 w 260"/>
                <a:gd name="T11" fmla="*/ 59 h 251"/>
                <a:gd name="T12" fmla="*/ 46 w 260"/>
                <a:gd name="T13" fmla="*/ 60 h 251"/>
                <a:gd name="T14" fmla="*/ 54 w 260"/>
                <a:gd name="T15" fmla="*/ 58 h 251"/>
                <a:gd name="T16" fmla="*/ 61 w 260"/>
                <a:gd name="T17" fmla="*/ 57 h 251"/>
                <a:gd name="T18" fmla="*/ 66 w 260"/>
                <a:gd name="T19" fmla="*/ 53 h 251"/>
                <a:gd name="T20" fmla="*/ 73 w 260"/>
                <a:gd name="T21" fmla="*/ 49 h 251"/>
                <a:gd name="T22" fmla="*/ 86 w 260"/>
                <a:gd name="T23" fmla="*/ 62 h 251"/>
                <a:gd name="T24" fmla="*/ 84 w 260"/>
                <a:gd name="T25" fmla="*/ 70 h 251"/>
                <a:gd name="T26" fmla="*/ 84 w 260"/>
                <a:gd name="T27" fmla="*/ 75 h 251"/>
                <a:gd name="T28" fmla="*/ 78 w 260"/>
                <a:gd name="T29" fmla="*/ 95 h 251"/>
                <a:gd name="T30" fmla="*/ 79 w 260"/>
                <a:gd name="T31" fmla="*/ 114 h 251"/>
                <a:gd name="T32" fmla="*/ 74 w 260"/>
                <a:gd name="T33" fmla="*/ 118 h 251"/>
                <a:gd name="T34" fmla="*/ 71 w 260"/>
                <a:gd name="T35" fmla="*/ 141 h 251"/>
                <a:gd name="T36" fmla="*/ 65 w 260"/>
                <a:gd name="T37" fmla="*/ 133 h 251"/>
                <a:gd name="T38" fmla="*/ 52 w 260"/>
                <a:gd name="T39" fmla="*/ 149 h 251"/>
                <a:gd name="T40" fmla="*/ 49 w 260"/>
                <a:gd name="T41" fmla="*/ 153 h 251"/>
                <a:gd name="T42" fmla="*/ 43 w 260"/>
                <a:gd name="T43" fmla="*/ 171 h 251"/>
                <a:gd name="T44" fmla="*/ 47 w 260"/>
                <a:gd name="T45" fmla="*/ 176 h 251"/>
                <a:gd name="T46" fmla="*/ 49 w 260"/>
                <a:gd name="T47" fmla="*/ 181 h 251"/>
                <a:gd name="T48" fmla="*/ 56 w 260"/>
                <a:gd name="T49" fmla="*/ 178 h 251"/>
                <a:gd name="T50" fmla="*/ 60 w 260"/>
                <a:gd name="T51" fmla="*/ 175 h 251"/>
                <a:gd name="T52" fmla="*/ 62 w 260"/>
                <a:gd name="T53" fmla="*/ 177 h 251"/>
                <a:gd name="T54" fmla="*/ 57 w 260"/>
                <a:gd name="T55" fmla="*/ 183 h 251"/>
                <a:gd name="T56" fmla="*/ 52 w 260"/>
                <a:gd name="T57" fmla="*/ 190 h 251"/>
                <a:gd name="T58" fmla="*/ 68 w 260"/>
                <a:gd name="T59" fmla="*/ 205 h 251"/>
                <a:gd name="T60" fmla="*/ 89 w 260"/>
                <a:gd name="T61" fmla="*/ 221 h 251"/>
                <a:gd name="T62" fmla="*/ 131 w 260"/>
                <a:gd name="T63" fmla="*/ 231 h 251"/>
                <a:gd name="T64" fmla="*/ 161 w 260"/>
                <a:gd name="T65" fmla="*/ 233 h 251"/>
                <a:gd name="T66" fmla="*/ 183 w 260"/>
                <a:gd name="T67" fmla="*/ 247 h 251"/>
                <a:gd name="T68" fmla="*/ 198 w 260"/>
                <a:gd name="T69" fmla="*/ 240 h 251"/>
                <a:gd name="T70" fmla="*/ 220 w 260"/>
                <a:gd name="T71" fmla="*/ 237 h 251"/>
                <a:gd name="T72" fmla="*/ 216 w 260"/>
                <a:gd name="T73" fmla="*/ 202 h 251"/>
                <a:gd name="T74" fmla="*/ 243 w 260"/>
                <a:gd name="T75" fmla="*/ 193 h 251"/>
                <a:gd name="T76" fmla="*/ 252 w 260"/>
                <a:gd name="T77" fmla="*/ 159 h 251"/>
                <a:gd name="T78" fmla="*/ 257 w 260"/>
                <a:gd name="T79" fmla="*/ 116 h 251"/>
                <a:gd name="T80" fmla="*/ 257 w 260"/>
                <a:gd name="T81" fmla="*/ 93 h 251"/>
                <a:gd name="T82" fmla="*/ 241 w 260"/>
                <a:gd name="T83" fmla="*/ 99 h 251"/>
                <a:gd name="T84" fmla="*/ 216 w 260"/>
                <a:gd name="T85" fmla="*/ 116 h 251"/>
                <a:gd name="T86" fmla="*/ 191 w 260"/>
                <a:gd name="T87" fmla="*/ 123 h 251"/>
                <a:gd name="T88" fmla="*/ 183 w 260"/>
                <a:gd name="T89" fmla="*/ 104 h 251"/>
                <a:gd name="T90" fmla="*/ 160 w 260"/>
                <a:gd name="T91" fmla="*/ 93 h 251"/>
                <a:gd name="T92" fmla="*/ 133 w 260"/>
                <a:gd name="T93" fmla="*/ 88 h 251"/>
                <a:gd name="T94" fmla="*/ 115 w 260"/>
                <a:gd name="T95" fmla="*/ 68 h 251"/>
                <a:gd name="T96" fmla="*/ 91 w 260"/>
                <a:gd name="T97" fmla="*/ 27 h 251"/>
                <a:gd name="T98" fmla="*/ 64 w 260"/>
                <a:gd name="T99" fmla="*/ 5 h 251"/>
                <a:gd name="T100" fmla="*/ 37 w 260"/>
                <a:gd name="T101" fmla="*/ 0 h 251"/>
                <a:gd name="T102" fmla="*/ 5 w 260"/>
                <a:gd name="T103" fmla="*/ 1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0" h="251">
                  <a:moveTo>
                    <a:pt x="5" y="14"/>
                  </a:moveTo>
                  <a:cubicBezTo>
                    <a:pt x="5" y="15"/>
                    <a:pt x="6" y="16"/>
                    <a:pt x="8" y="18"/>
                  </a:cubicBezTo>
                  <a:cubicBezTo>
                    <a:pt x="10" y="20"/>
                    <a:pt x="8" y="21"/>
                    <a:pt x="7" y="24"/>
                  </a:cubicBezTo>
                  <a:cubicBezTo>
                    <a:pt x="6" y="27"/>
                    <a:pt x="6" y="28"/>
                    <a:pt x="3" y="31"/>
                  </a:cubicBezTo>
                  <a:cubicBezTo>
                    <a:pt x="0" y="35"/>
                    <a:pt x="2" y="34"/>
                    <a:pt x="5" y="35"/>
                  </a:cubicBezTo>
                  <a:cubicBezTo>
                    <a:pt x="7" y="36"/>
                    <a:pt x="8" y="35"/>
                    <a:pt x="11" y="39"/>
                  </a:cubicBezTo>
                  <a:cubicBezTo>
                    <a:pt x="13" y="42"/>
                    <a:pt x="16" y="38"/>
                    <a:pt x="16" y="35"/>
                  </a:cubicBezTo>
                  <a:cubicBezTo>
                    <a:pt x="17" y="30"/>
                    <a:pt x="22" y="37"/>
                    <a:pt x="23" y="37"/>
                  </a:cubicBezTo>
                  <a:cubicBezTo>
                    <a:pt x="24" y="38"/>
                    <a:pt x="26" y="38"/>
                    <a:pt x="26" y="38"/>
                  </a:cubicBezTo>
                  <a:cubicBezTo>
                    <a:pt x="28" y="37"/>
                    <a:pt x="29" y="40"/>
                    <a:pt x="28" y="41"/>
                  </a:cubicBezTo>
                  <a:cubicBezTo>
                    <a:pt x="27" y="42"/>
                    <a:pt x="27" y="41"/>
                    <a:pt x="28" y="45"/>
                  </a:cubicBezTo>
                  <a:cubicBezTo>
                    <a:pt x="28" y="49"/>
                    <a:pt x="32" y="57"/>
                    <a:pt x="33" y="59"/>
                  </a:cubicBezTo>
                  <a:cubicBezTo>
                    <a:pt x="34" y="62"/>
                    <a:pt x="37" y="62"/>
                    <a:pt x="39" y="63"/>
                  </a:cubicBezTo>
                  <a:cubicBezTo>
                    <a:pt x="40" y="63"/>
                    <a:pt x="44" y="62"/>
                    <a:pt x="46" y="60"/>
                  </a:cubicBezTo>
                  <a:cubicBezTo>
                    <a:pt x="47" y="58"/>
                    <a:pt x="47" y="58"/>
                    <a:pt x="49" y="59"/>
                  </a:cubicBezTo>
                  <a:cubicBezTo>
                    <a:pt x="51" y="60"/>
                    <a:pt x="52" y="58"/>
                    <a:pt x="54" y="58"/>
                  </a:cubicBezTo>
                  <a:cubicBezTo>
                    <a:pt x="56" y="58"/>
                    <a:pt x="58" y="59"/>
                    <a:pt x="58" y="58"/>
                  </a:cubicBezTo>
                  <a:cubicBezTo>
                    <a:pt x="59" y="57"/>
                    <a:pt x="60" y="56"/>
                    <a:pt x="61" y="57"/>
                  </a:cubicBezTo>
                  <a:cubicBezTo>
                    <a:pt x="62" y="58"/>
                    <a:pt x="63" y="55"/>
                    <a:pt x="64" y="55"/>
                  </a:cubicBezTo>
                  <a:cubicBezTo>
                    <a:pt x="65" y="55"/>
                    <a:pt x="66" y="54"/>
                    <a:pt x="66" y="53"/>
                  </a:cubicBezTo>
                  <a:cubicBezTo>
                    <a:pt x="66" y="51"/>
                    <a:pt x="67" y="50"/>
                    <a:pt x="67" y="49"/>
                  </a:cubicBezTo>
                  <a:cubicBezTo>
                    <a:pt x="67" y="47"/>
                    <a:pt x="72" y="47"/>
                    <a:pt x="73" y="49"/>
                  </a:cubicBezTo>
                  <a:cubicBezTo>
                    <a:pt x="74" y="50"/>
                    <a:pt x="81" y="56"/>
                    <a:pt x="84" y="59"/>
                  </a:cubicBezTo>
                  <a:cubicBezTo>
                    <a:pt x="85" y="60"/>
                    <a:pt x="85" y="61"/>
                    <a:pt x="86" y="62"/>
                  </a:cubicBezTo>
                  <a:cubicBezTo>
                    <a:pt x="86" y="62"/>
                    <a:pt x="87" y="62"/>
                    <a:pt x="87" y="63"/>
                  </a:cubicBezTo>
                  <a:cubicBezTo>
                    <a:pt x="87" y="65"/>
                    <a:pt x="85" y="68"/>
                    <a:pt x="84" y="70"/>
                  </a:cubicBezTo>
                  <a:cubicBezTo>
                    <a:pt x="84" y="71"/>
                    <a:pt x="85" y="71"/>
                    <a:pt x="84" y="72"/>
                  </a:cubicBezTo>
                  <a:cubicBezTo>
                    <a:pt x="84" y="73"/>
                    <a:pt x="85" y="74"/>
                    <a:pt x="84" y="75"/>
                  </a:cubicBezTo>
                  <a:cubicBezTo>
                    <a:pt x="84" y="77"/>
                    <a:pt x="81" y="79"/>
                    <a:pt x="81" y="82"/>
                  </a:cubicBezTo>
                  <a:cubicBezTo>
                    <a:pt x="80" y="85"/>
                    <a:pt x="78" y="91"/>
                    <a:pt x="78" y="95"/>
                  </a:cubicBezTo>
                  <a:cubicBezTo>
                    <a:pt x="78" y="99"/>
                    <a:pt x="80" y="102"/>
                    <a:pt x="81" y="107"/>
                  </a:cubicBezTo>
                  <a:cubicBezTo>
                    <a:pt x="81" y="111"/>
                    <a:pt x="82" y="111"/>
                    <a:pt x="79" y="114"/>
                  </a:cubicBezTo>
                  <a:cubicBezTo>
                    <a:pt x="76" y="115"/>
                    <a:pt x="75" y="114"/>
                    <a:pt x="75" y="115"/>
                  </a:cubicBezTo>
                  <a:cubicBezTo>
                    <a:pt x="74" y="115"/>
                    <a:pt x="75" y="117"/>
                    <a:pt x="74" y="118"/>
                  </a:cubicBezTo>
                  <a:cubicBezTo>
                    <a:pt x="71" y="122"/>
                    <a:pt x="73" y="131"/>
                    <a:pt x="73" y="135"/>
                  </a:cubicBezTo>
                  <a:cubicBezTo>
                    <a:pt x="74" y="138"/>
                    <a:pt x="73" y="143"/>
                    <a:pt x="71" y="141"/>
                  </a:cubicBezTo>
                  <a:cubicBezTo>
                    <a:pt x="71" y="140"/>
                    <a:pt x="69" y="138"/>
                    <a:pt x="68" y="136"/>
                  </a:cubicBezTo>
                  <a:cubicBezTo>
                    <a:pt x="67" y="133"/>
                    <a:pt x="67" y="131"/>
                    <a:pt x="65" y="133"/>
                  </a:cubicBezTo>
                  <a:cubicBezTo>
                    <a:pt x="60" y="136"/>
                    <a:pt x="61" y="141"/>
                    <a:pt x="58" y="143"/>
                  </a:cubicBezTo>
                  <a:cubicBezTo>
                    <a:pt x="57" y="145"/>
                    <a:pt x="54" y="146"/>
                    <a:pt x="52" y="149"/>
                  </a:cubicBezTo>
                  <a:cubicBezTo>
                    <a:pt x="52" y="149"/>
                    <a:pt x="52" y="151"/>
                    <a:pt x="51" y="152"/>
                  </a:cubicBezTo>
                  <a:cubicBezTo>
                    <a:pt x="51" y="153"/>
                    <a:pt x="50" y="153"/>
                    <a:pt x="49" y="153"/>
                  </a:cubicBezTo>
                  <a:cubicBezTo>
                    <a:pt x="47" y="156"/>
                    <a:pt x="39" y="161"/>
                    <a:pt x="40" y="166"/>
                  </a:cubicBezTo>
                  <a:cubicBezTo>
                    <a:pt x="40" y="172"/>
                    <a:pt x="41" y="170"/>
                    <a:pt x="43" y="171"/>
                  </a:cubicBezTo>
                  <a:cubicBezTo>
                    <a:pt x="44" y="172"/>
                    <a:pt x="47" y="173"/>
                    <a:pt x="47" y="174"/>
                  </a:cubicBezTo>
                  <a:cubicBezTo>
                    <a:pt x="47" y="175"/>
                    <a:pt x="46" y="175"/>
                    <a:pt x="47" y="176"/>
                  </a:cubicBezTo>
                  <a:cubicBezTo>
                    <a:pt x="48" y="177"/>
                    <a:pt x="48" y="177"/>
                    <a:pt x="48" y="178"/>
                  </a:cubicBezTo>
                  <a:cubicBezTo>
                    <a:pt x="48" y="180"/>
                    <a:pt x="48" y="180"/>
                    <a:pt x="49" y="181"/>
                  </a:cubicBezTo>
                  <a:cubicBezTo>
                    <a:pt x="51" y="181"/>
                    <a:pt x="52" y="182"/>
                    <a:pt x="53" y="180"/>
                  </a:cubicBezTo>
                  <a:cubicBezTo>
                    <a:pt x="54" y="179"/>
                    <a:pt x="55" y="178"/>
                    <a:pt x="56" y="178"/>
                  </a:cubicBezTo>
                  <a:cubicBezTo>
                    <a:pt x="57" y="178"/>
                    <a:pt x="57" y="177"/>
                    <a:pt x="57" y="176"/>
                  </a:cubicBezTo>
                  <a:cubicBezTo>
                    <a:pt x="57" y="175"/>
                    <a:pt x="59" y="174"/>
                    <a:pt x="60" y="175"/>
                  </a:cubicBezTo>
                  <a:cubicBezTo>
                    <a:pt x="61" y="176"/>
                    <a:pt x="61" y="178"/>
                    <a:pt x="61" y="178"/>
                  </a:cubicBezTo>
                  <a:cubicBezTo>
                    <a:pt x="61" y="178"/>
                    <a:pt x="62" y="176"/>
                    <a:pt x="62" y="177"/>
                  </a:cubicBezTo>
                  <a:cubicBezTo>
                    <a:pt x="62" y="178"/>
                    <a:pt x="63" y="179"/>
                    <a:pt x="61" y="180"/>
                  </a:cubicBezTo>
                  <a:cubicBezTo>
                    <a:pt x="60" y="181"/>
                    <a:pt x="58" y="182"/>
                    <a:pt x="57" y="183"/>
                  </a:cubicBezTo>
                  <a:cubicBezTo>
                    <a:pt x="55" y="184"/>
                    <a:pt x="53" y="184"/>
                    <a:pt x="52" y="186"/>
                  </a:cubicBezTo>
                  <a:cubicBezTo>
                    <a:pt x="51" y="187"/>
                    <a:pt x="51" y="189"/>
                    <a:pt x="52" y="190"/>
                  </a:cubicBezTo>
                  <a:cubicBezTo>
                    <a:pt x="52" y="191"/>
                    <a:pt x="56" y="194"/>
                    <a:pt x="57" y="195"/>
                  </a:cubicBezTo>
                  <a:cubicBezTo>
                    <a:pt x="57" y="197"/>
                    <a:pt x="64" y="198"/>
                    <a:pt x="68" y="205"/>
                  </a:cubicBezTo>
                  <a:cubicBezTo>
                    <a:pt x="72" y="211"/>
                    <a:pt x="68" y="211"/>
                    <a:pt x="74" y="215"/>
                  </a:cubicBezTo>
                  <a:cubicBezTo>
                    <a:pt x="81" y="218"/>
                    <a:pt x="83" y="220"/>
                    <a:pt x="89" y="221"/>
                  </a:cubicBezTo>
                  <a:cubicBezTo>
                    <a:pt x="94" y="222"/>
                    <a:pt x="100" y="217"/>
                    <a:pt x="113" y="222"/>
                  </a:cubicBezTo>
                  <a:cubicBezTo>
                    <a:pt x="126" y="226"/>
                    <a:pt x="129" y="230"/>
                    <a:pt x="131" y="231"/>
                  </a:cubicBezTo>
                  <a:cubicBezTo>
                    <a:pt x="132" y="231"/>
                    <a:pt x="154" y="245"/>
                    <a:pt x="156" y="241"/>
                  </a:cubicBezTo>
                  <a:cubicBezTo>
                    <a:pt x="157" y="238"/>
                    <a:pt x="158" y="227"/>
                    <a:pt x="161" y="233"/>
                  </a:cubicBezTo>
                  <a:cubicBezTo>
                    <a:pt x="164" y="240"/>
                    <a:pt x="163" y="247"/>
                    <a:pt x="168" y="248"/>
                  </a:cubicBezTo>
                  <a:cubicBezTo>
                    <a:pt x="173" y="249"/>
                    <a:pt x="179" y="251"/>
                    <a:pt x="183" y="247"/>
                  </a:cubicBezTo>
                  <a:cubicBezTo>
                    <a:pt x="186" y="242"/>
                    <a:pt x="184" y="238"/>
                    <a:pt x="187" y="237"/>
                  </a:cubicBezTo>
                  <a:cubicBezTo>
                    <a:pt x="190" y="236"/>
                    <a:pt x="192" y="235"/>
                    <a:pt x="198" y="240"/>
                  </a:cubicBezTo>
                  <a:cubicBezTo>
                    <a:pt x="205" y="245"/>
                    <a:pt x="212" y="245"/>
                    <a:pt x="215" y="244"/>
                  </a:cubicBezTo>
                  <a:cubicBezTo>
                    <a:pt x="218" y="243"/>
                    <a:pt x="221" y="243"/>
                    <a:pt x="220" y="237"/>
                  </a:cubicBezTo>
                  <a:cubicBezTo>
                    <a:pt x="219" y="231"/>
                    <a:pt x="214" y="215"/>
                    <a:pt x="214" y="212"/>
                  </a:cubicBezTo>
                  <a:cubicBezTo>
                    <a:pt x="213" y="209"/>
                    <a:pt x="213" y="205"/>
                    <a:pt x="216" y="202"/>
                  </a:cubicBezTo>
                  <a:cubicBezTo>
                    <a:pt x="219" y="199"/>
                    <a:pt x="217" y="195"/>
                    <a:pt x="225" y="196"/>
                  </a:cubicBezTo>
                  <a:cubicBezTo>
                    <a:pt x="233" y="196"/>
                    <a:pt x="242" y="197"/>
                    <a:pt x="243" y="193"/>
                  </a:cubicBezTo>
                  <a:cubicBezTo>
                    <a:pt x="244" y="189"/>
                    <a:pt x="245" y="185"/>
                    <a:pt x="247" y="181"/>
                  </a:cubicBezTo>
                  <a:cubicBezTo>
                    <a:pt x="249" y="176"/>
                    <a:pt x="251" y="163"/>
                    <a:pt x="252" y="159"/>
                  </a:cubicBezTo>
                  <a:cubicBezTo>
                    <a:pt x="253" y="154"/>
                    <a:pt x="254" y="138"/>
                    <a:pt x="254" y="133"/>
                  </a:cubicBezTo>
                  <a:cubicBezTo>
                    <a:pt x="254" y="128"/>
                    <a:pt x="258" y="123"/>
                    <a:pt x="257" y="116"/>
                  </a:cubicBezTo>
                  <a:cubicBezTo>
                    <a:pt x="257" y="109"/>
                    <a:pt x="257" y="106"/>
                    <a:pt x="257" y="101"/>
                  </a:cubicBezTo>
                  <a:cubicBezTo>
                    <a:pt x="256" y="96"/>
                    <a:pt x="260" y="95"/>
                    <a:pt x="257" y="93"/>
                  </a:cubicBezTo>
                  <a:cubicBezTo>
                    <a:pt x="254" y="91"/>
                    <a:pt x="254" y="93"/>
                    <a:pt x="250" y="94"/>
                  </a:cubicBezTo>
                  <a:cubicBezTo>
                    <a:pt x="245" y="95"/>
                    <a:pt x="246" y="98"/>
                    <a:pt x="241" y="99"/>
                  </a:cubicBezTo>
                  <a:cubicBezTo>
                    <a:pt x="236" y="100"/>
                    <a:pt x="234" y="103"/>
                    <a:pt x="230" y="106"/>
                  </a:cubicBezTo>
                  <a:cubicBezTo>
                    <a:pt x="226" y="109"/>
                    <a:pt x="219" y="112"/>
                    <a:pt x="216" y="116"/>
                  </a:cubicBezTo>
                  <a:cubicBezTo>
                    <a:pt x="212" y="120"/>
                    <a:pt x="208" y="122"/>
                    <a:pt x="204" y="123"/>
                  </a:cubicBezTo>
                  <a:cubicBezTo>
                    <a:pt x="200" y="123"/>
                    <a:pt x="193" y="124"/>
                    <a:pt x="191" y="123"/>
                  </a:cubicBezTo>
                  <a:cubicBezTo>
                    <a:pt x="190" y="122"/>
                    <a:pt x="188" y="121"/>
                    <a:pt x="188" y="117"/>
                  </a:cubicBezTo>
                  <a:cubicBezTo>
                    <a:pt x="187" y="112"/>
                    <a:pt x="186" y="108"/>
                    <a:pt x="183" y="104"/>
                  </a:cubicBezTo>
                  <a:cubicBezTo>
                    <a:pt x="179" y="100"/>
                    <a:pt x="183" y="99"/>
                    <a:pt x="176" y="97"/>
                  </a:cubicBezTo>
                  <a:cubicBezTo>
                    <a:pt x="168" y="95"/>
                    <a:pt x="164" y="95"/>
                    <a:pt x="160" y="93"/>
                  </a:cubicBezTo>
                  <a:cubicBezTo>
                    <a:pt x="156" y="92"/>
                    <a:pt x="154" y="88"/>
                    <a:pt x="149" y="88"/>
                  </a:cubicBezTo>
                  <a:cubicBezTo>
                    <a:pt x="143" y="88"/>
                    <a:pt x="138" y="87"/>
                    <a:pt x="133" y="88"/>
                  </a:cubicBezTo>
                  <a:cubicBezTo>
                    <a:pt x="128" y="90"/>
                    <a:pt x="123" y="86"/>
                    <a:pt x="122" y="83"/>
                  </a:cubicBezTo>
                  <a:cubicBezTo>
                    <a:pt x="121" y="81"/>
                    <a:pt x="117" y="70"/>
                    <a:pt x="115" y="68"/>
                  </a:cubicBezTo>
                  <a:cubicBezTo>
                    <a:pt x="114" y="65"/>
                    <a:pt x="105" y="51"/>
                    <a:pt x="103" y="48"/>
                  </a:cubicBezTo>
                  <a:cubicBezTo>
                    <a:pt x="101" y="45"/>
                    <a:pt x="95" y="32"/>
                    <a:pt x="91" y="27"/>
                  </a:cubicBezTo>
                  <a:cubicBezTo>
                    <a:pt x="88" y="22"/>
                    <a:pt x="83" y="14"/>
                    <a:pt x="77" y="11"/>
                  </a:cubicBezTo>
                  <a:cubicBezTo>
                    <a:pt x="71" y="7"/>
                    <a:pt x="70" y="6"/>
                    <a:pt x="64" y="5"/>
                  </a:cubicBezTo>
                  <a:cubicBezTo>
                    <a:pt x="59" y="4"/>
                    <a:pt x="55" y="5"/>
                    <a:pt x="49" y="3"/>
                  </a:cubicBezTo>
                  <a:cubicBezTo>
                    <a:pt x="43" y="1"/>
                    <a:pt x="44" y="0"/>
                    <a:pt x="37" y="0"/>
                  </a:cubicBezTo>
                  <a:cubicBezTo>
                    <a:pt x="30" y="0"/>
                    <a:pt x="26" y="0"/>
                    <a:pt x="20" y="4"/>
                  </a:cubicBezTo>
                  <a:cubicBezTo>
                    <a:pt x="14" y="8"/>
                    <a:pt x="5" y="14"/>
                    <a:pt x="5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6CBD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任意多边形 1112">
              <a:extLst>
                <a:ext uri="{FF2B5EF4-FFF2-40B4-BE49-F238E27FC236}">
                  <a16:creationId xmlns:a16="http://schemas.microsoft.com/office/drawing/2014/main" id="{9D372A35-AE99-8EC2-733D-9E36BDB7B521}"/>
                </a:ext>
              </a:extLst>
            </p:cNvPr>
            <p:cNvSpPr/>
            <p:nvPr/>
          </p:nvSpPr>
          <p:spPr bwMode="auto">
            <a:xfrm>
              <a:off x="5808325" y="1913635"/>
              <a:ext cx="1047436" cy="778313"/>
            </a:xfrm>
            <a:custGeom>
              <a:avLst/>
              <a:gdLst>
                <a:gd name="T0" fmla="*/ 183 w 191"/>
                <a:gd name="T1" fmla="*/ 50 h 142"/>
                <a:gd name="T2" fmla="*/ 180 w 191"/>
                <a:gd name="T3" fmla="*/ 52 h 142"/>
                <a:gd name="T4" fmla="*/ 177 w 191"/>
                <a:gd name="T5" fmla="*/ 50 h 142"/>
                <a:gd name="T6" fmla="*/ 173 w 191"/>
                <a:gd name="T7" fmla="*/ 48 h 142"/>
                <a:gd name="T8" fmla="*/ 168 w 191"/>
                <a:gd name="T9" fmla="*/ 44 h 142"/>
                <a:gd name="T10" fmla="*/ 164 w 191"/>
                <a:gd name="T11" fmla="*/ 42 h 142"/>
                <a:gd name="T12" fmla="*/ 157 w 191"/>
                <a:gd name="T13" fmla="*/ 41 h 142"/>
                <a:gd name="T14" fmla="*/ 150 w 191"/>
                <a:gd name="T15" fmla="*/ 47 h 142"/>
                <a:gd name="T16" fmla="*/ 144 w 191"/>
                <a:gd name="T17" fmla="*/ 57 h 142"/>
                <a:gd name="T18" fmla="*/ 136 w 191"/>
                <a:gd name="T19" fmla="*/ 48 h 142"/>
                <a:gd name="T20" fmla="*/ 130 w 191"/>
                <a:gd name="T21" fmla="*/ 34 h 142"/>
                <a:gd name="T22" fmla="*/ 124 w 191"/>
                <a:gd name="T23" fmla="*/ 39 h 142"/>
                <a:gd name="T24" fmla="*/ 118 w 191"/>
                <a:gd name="T25" fmla="*/ 44 h 142"/>
                <a:gd name="T26" fmla="*/ 112 w 191"/>
                <a:gd name="T27" fmla="*/ 37 h 142"/>
                <a:gd name="T28" fmla="*/ 110 w 191"/>
                <a:gd name="T29" fmla="*/ 33 h 142"/>
                <a:gd name="T30" fmla="*/ 103 w 191"/>
                <a:gd name="T31" fmla="*/ 34 h 142"/>
                <a:gd name="T32" fmla="*/ 102 w 191"/>
                <a:gd name="T33" fmla="*/ 27 h 142"/>
                <a:gd name="T34" fmla="*/ 99 w 191"/>
                <a:gd name="T35" fmla="*/ 22 h 142"/>
                <a:gd name="T36" fmla="*/ 95 w 191"/>
                <a:gd name="T37" fmla="*/ 21 h 142"/>
                <a:gd name="T38" fmla="*/ 88 w 191"/>
                <a:gd name="T39" fmla="*/ 22 h 142"/>
                <a:gd name="T40" fmla="*/ 80 w 191"/>
                <a:gd name="T41" fmla="*/ 23 h 142"/>
                <a:gd name="T42" fmla="*/ 75 w 191"/>
                <a:gd name="T43" fmla="*/ 18 h 142"/>
                <a:gd name="T44" fmla="*/ 70 w 191"/>
                <a:gd name="T45" fmla="*/ 18 h 142"/>
                <a:gd name="T46" fmla="*/ 64 w 191"/>
                <a:gd name="T47" fmla="*/ 20 h 142"/>
                <a:gd name="T48" fmla="*/ 58 w 191"/>
                <a:gd name="T49" fmla="*/ 21 h 142"/>
                <a:gd name="T50" fmla="*/ 50 w 191"/>
                <a:gd name="T51" fmla="*/ 19 h 142"/>
                <a:gd name="T52" fmla="*/ 44 w 191"/>
                <a:gd name="T53" fmla="*/ 13 h 142"/>
                <a:gd name="T54" fmla="*/ 38 w 191"/>
                <a:gd name="T55" fmla="*/ 1 h 142"/>
                <a:gd name="T56" fmla="*/ 25 w 191"/>
                <a:gd name="T57" fmla="*/ 3 h 142"/>
                <a:gd name="T58" fmla="*/ 19 w 191"/>
                <a:gd name="T59" fmla="*/ 11 h 142"/>
                <a:gd name="T60" fmla="*/ 14 w 191"/>
                <a:gd name="T61" fmla="*/ 14 h 142"/>
                <a:gd name="T62" fmla="*/ 6 w 191"/>
                <a:gd name="T63" fmla="*/ 14 h 142"/>
                <a:gd name="T64" fmla="*/ 1 w 191"/>
                <a:gd name="T65" fmla="*/ 19 h 142"/>
                <a:gd name="T66" fmla="*/ 7 w 191"/>
                <a:gd name="T67" fmla="*/ 24 h 142"/>
                <a:gd name="T68" fmla="*/ 10 w 191"/>
                <a:gd name="T69" fmla="*/ 41 h 142"/>
                <a:gd name="T70" fmla="*/ 16 w 191"/>
                <a:gd name="T71" fmla="*/ 55 h 142"/>
                <a:gd name="T72" fmla="*/ 28 w 191"/>
                <a:gd name="T73" fmla="*/ 50 h 142"/>
                <a:gd name="T74" fmla="*/ 35 w 191"/>
                <a:gd name="T75" fmla="*/ 57 h 142"/>
                <a:gd name="T76" fmla="*/ 42 w 191"/>
                <a:gd name="T77" fmla="*/ 71 h 142"/>
                <a:gd name="T78" fmla="*/ 47 w 191"/>
                <a:gd name="T79" fmla="*/ 78 h 142"/>
                <a:gd name="T80" fmla="*/ 61 w 191"/>
                <a:gd name="T81" fmla="*/ 92 h 142"/>
                <a:gd name="T82" fmla="*/ 74 w 191"/>
                <a:gd name="T83" fmla="*/ 105 h 142"/>
                <a:gd name="T84" fmla="*/ 83 w 191"/>
                <a:gd name="T85" fmla="*/ 126 h 142"/>
                <a:gd name="T86" fmla="*/ 99 w 191"/>
                <a:gd name="T87" fmla="*/ 141 h 142"/>
                <a:gd name="T88" fmla="*/ 111 w 191"/>
                <a:gd name="T89" fmla="*/ 125 h 142"/>
                <a:gd name="T90" fmla="*/ 124 w 191"/>
                <a:gd name="T91" fmla="*/ 122 h 142"/>
                <a:gd name="T92" fmla="*/ 142 w 191"/>
                <a:gd name="T93" fmla="*/ 115 h 142"/>
                <a:gd name="T94" fmla="*/ 145 w 191"/>
                <a:gd name="T95" fmla="*/ 103 h 142"/>
                <a:gd name="T96" fmla="*/ 163 w 191"/>
                <a:gd name="T97" fmla="*/ 88 h 142"/>
                <a:gd name="T98" fmla="*/ 174 w 191"/>
                <a:gd name="T99" fmla="*/ 79 h 142"/>
                <a:gd name="T100" fmla="*/ 181 w 191"/>
                <a:gd name="T101" fmla="*/ 73 h 142"/>
                <a:gd name="T102" fmla="*/ 189 w 191"/>
                <a:gd name="T103" fmla="*/ 65 h 142"/>
                <a:gd name="T104" fmla="*/ 190 w 191"/>
                <a:gd name="T105" fmla="*/ 4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1" h="142">
                  <a:moveTo>
                    <a:pt x="187" y="49"/>
                  </a:moveTo>
                  <a:cubicBezTo>
                    <a:pt x="187" y="50"/>
                    <a:pt x="184" y="51"/>
                    <a:pt x="183" y="50"/>
                  </a:cubicBezTo>
                  <a:cubicBezTo>
                    <a:pt x="182" y="49"/>
                    <a:pt x="181" y="50"/>
                    <a:pt x="180" y="51"/>
                  </a:cubicBezTo>
                  <a:cubicBezTo>
                    <a:pt x="180" y="51"/>
                    <a:pt x="180" y="51"/>
                    <a:pt x="180" y="52"/>
                  </a:cubicBezTo>
                  <a:cubicBezTo>
                    <a:pt x="179" y="53"/>
                    <a:pt x="179" y="52"/>
                    <a:pt x="178" y="51"/>
                  </a:cubicBezTo>
                  <a:cubicBezTo>
                    <a:pt x="178" y="50"/>
                    <a:pt x="178" y="51"/>
                    <a:pt x="177" y="50"/>
                  </a:cubicBezTo>
                  <a:cubicBezTo>
                    <a:pt x="176" y="50"/>
                    <a:pt x="175" y="50"/>
                    <a:pt x="175" y="50"/>
                  </a:cubicBezTo>
                  <a:cubicBezTo>
                    <a:pt x="174" y="49"/>
                    <a:pt x="174" y="48"/>
                    <a:pt x="173" y="48"/>
                  </a:cubicBezTo>
                  <a:cubicBezTo>
                    <a:pt x="171" y="48"/>
                    <a:pt x="171" y="46"/>
                    <a:pt x="170" y="45"/>
                  </a:cubicBezTo>
                  <a:cubicBezTo>
                    <a:pt x="170" y="44"/>
                    <a:pt x="169" y="44"/>
                    <a:pt x="168" y="44"/>
                  </a:cubicBezTo>
                  <a:cubicBezTo>
                    <a:pt x="167" y="43"/>
                    <a:pt x="168" y="42"/>
                    <a:pt x="167" y="41"/>
                  </a:cubicBezTo>
                  <a:cubicBezTo>
                    <a:pt x="166" y="37"/>
                    <a:pt x="165" y="39"/>
                    <a:pt x="164" y="42"/>
                  </a:cubicBezTo>
                  <a:cubicBezTo>
                    <a:pt x="163" y="45"/>
                    <a:pt x="162" y="43"/>
                    <a:pt x="161" y="41"/>
                  </a:cubicBezTo>
                  <a:cubicBezTo>
                    <a:pt x="160" y="39"/>
                    <a:pt x="158" y="40"/>
                    <a:pt x="157" y="41"/>
                  </a:cubicBezTo>
                  <a:cubicBezTo>
                    <a:pt x="157" y="42"/>
                    <a:pt x="157" y="43"/>
                    <a:pt x="155" y="44"/>
                  </a:cubicBezTo>
                  <a:cubicBezTo>
                    <a:pt x="154" y="45"/>
                    <a:pt x="153" y="45"/>
                    <a:pt x="150" y="47"/>
                  </a:cubicBezTo>
                  <a:cubicBezTo>
                    <a:pt x="147" y="49"/>
                    <a:pt x="147" y="50"/>
                    <a:pt x="148" y="53"/>
                  </a:cubicBezTo>
                  <a:cubicBezTo>
                    <a:pt x="149" y="55"/>
                    <a:pt x="145" y="56"/>
                    <a:pt x="144" y="57"/>
                  </a:cubicBezTo>
                  <a:cubicBezTo>
                    <a:pt x="142" y="58"/>
                    <a:pt x="140" y="53"/>
                    <a:pt x="139" y="51"/>
                  </a:cubicBezTo>
                  <a:cubicBezTo>
                    <a:pt x="137" y="48"/>
                    <a:pt x="137" y="48"/>
                    <a:pt x="136" y="48"/>
                  </a:cubicBezTo>
                  <a:cubicBezTo>
                    <a:pt x="135" y="47"/>
                    <a:pt x="134" y="44"/>
                    <a:pt x="133" y="42"/>
                  </a:cubicBezTo>
                  <a:cubicBezTo>
                    <a:pt x="131" y="40"/>
                    <a:pt x="131" y="37"/>
                    <a:pt x="130" y="34"/>
                  </a:cubicBezTo>
                  <a:cubicBezTo>
                    <a:pt x="130" y="32"/>
                    <a:pt x="125" y="34"/>
                    <a:pt x="125" y="36"/>
                  </a:cubicBezTo>
                  <a:cubicBezTo>
                    <a:pt x="125" y="37"/>
                    <a:pt x="124" y="38"/>
                    <a:pt x="124" y="39"/>
                  </a:cubicBezTo>
                  <a:cubicBezTo>
                    <a:pt x="123" y="41"/>
                    <a:pt x="125" y="42"/>
                    <a:pt x="123" y="45"/>
                  </a:cubicBezTo>
                  <a:cubicBezTo>
                    <a:pt x="121" y="48"/>
                    <a:pt x="118" y="44"/>
                    <a:pt x="118" y="44"/>
                  </a:cubicBezTo>
                  <a:cubicBezTo>
                    <a:pt x="117" y="45"/>
                    <a:pt x="115" y="44"/>
                    <a:pt x="115" y="42"/>
                  </a:cubicBezTo>
                  <a:cubicBezTo>
                    <a:pt x="115" y="40"/>
                    <a:pt x="113" y="40"/>
                    <a:pt x="112" y="37"/>
                  </a:cubicBezTo>
                  <a:cubicBezTo>
                    <a:pt x="111" y="36"/>
                    <a:pt x="111" y="35"/>
                    <a:pt x="111" y="35"/>
                  </a:cubicBezTo>
                  <a:cubicBezTo>
                    <a:pt x="111" y="34"/>
                    <a:pt x="111" y="34"/>
                    <a:pt x="110" y="33"/>
                  </a:cubicBezTo>
                  <a:cubicBezTo>
                    <a:pt x="108" y="33"/>
                    <a:pt x="107" y="33"/>
                    <a:pt x="106" y="33"/>
                  </a:cubicBezTo>
                  <a:cubicBezTo>
                    <a:pt x="105" y="34"/>
                    <a:pt x="104" y="36"/>
                    <a:pt x="103" y="34"/>
                  </a:cubicBezTo>
                  <a:cubicBezTo>
                    <a:pt x="102" y="33"/>
                    <a:pt x="101" y="31"/>
                    <a:pt x="101" y="29"/>
                  </a:cubicBezTo>
                  <a:cubicBezTo>
                    <a:pt x="101" y="28"/>
                    <a:pt x="101" y="28"/>
                    <a:pt x="102" y="27"/>
                  </a:cubicBezTo>
                  <a:cubicBezTo>
                    <a:pt x="102" y="26"/>
                    <a:pt x="102" y="26"/>
                    <a:pt x="101" y="25"/>
                  </a:cubicBezTo>
                  <a:cubicBezTo>
                    <a:pt x="101" y="24"/>
                    <a:pt x="100" y="22"/>
                    <a:pt x="99" y="22"/>
                  </a:cubicBezTo>
                  <a:cubicBezTo>
                    <a:pt x="99" y="22"/>
                    <a:pt x="99" y="22"/>
                    <a:pt x="97" y="22"/>
                  </a:cubicBezTo>
                  <a:cubicBezTo>
                    <a:pt x="96" y="22"/>
                    <a:pt x="97" y="23"/>
                    <a:pt x="95" y="21"/>
                  </a:cubicBezTo>
                  <a:cubicBezTo>
                    <a:pt x="93" y="20"/>
                    <a:pt x="94" y="20"/>
                    <a:pt x="92" y="20"/>
                  </a:cubicBezTo>
                  <a:cubicBezTo>
                    <a:pt x="90" y="21"/>
                    <a:pt x="90" y="21"/>
                    <a:pt x="88" y="22"/>
                  </a:cubicBezTo>
                  <a:cubicBezTo>
                    <a:pt x="87" y="23"/>
                    <a:pt x="87" y="24"/>
                    <a:pt x="85" y="24"/>
                  </a:cubicBezTo>
                  <a:cubicBezTo>
                    <a:pt x="82" y="24"/>
                    <a:pt x="82" y="24"/>
                    <a:pt x="80" y="23"/>
                  </a:cubicBezTo>
                  <a:cubicBezTo>
                    <a:pt x="79" y="23"/>
                    <a:pt x="77" y="22"/>
                    <a:pt x="77" y="21"/>
                  </a:cubicBezTo>
                  <a:cubicBezTo>
                    <a:pt x="76" y="19"/>
                    <a:pt x="75" y="19"/>
                    <a:pt x="75" y="18"/>
                  </a:cubicBezTo>
                  <a:cubicBezTo>
                    <a:pt x="75" y="16"/>
                    <a:pt x="75" y="16"/>
                    <a:pt x="74" y="16"/>
                  </a:cubicBezTo>
                  <a:cubicBezTo>
                    <a:pt x="73" y="16"/>
                    <a:pt x="71" y="18"/>
                    <a:pt x="70" y="18"/>
                  </a:cubicBezTo>
                  <a:cubicBezTo>
                    <a:pt x="70" y="19"/>
                    <a:pt x="69" y="19"/>
                    <a:pt x="69" y="20"/>
                  </a:cubicBezTo>
                  <a:cubicBezTo>
                    <a:pt x="68" y="20"/>
                    <a:pt x="66" y="21"/>
                    <a:pt x="64" y="20"/>
                  </a:cubicBezTo>
                  <a:cubicBezTo>
                    <a:pt x="63" y="18"/>
                    <a:pt x="62" y="16"/>
                    <a:pt x="61" y="18"/>
                  </a:cubicBezTo>
                  <a:cubicBezTo>
                    <a:pt x="59" y="20"/>
                    <a:pt x="60" y="20"/>
                    <a:pt x="58" y="21"/>
                  </a:cubicBezTo>
                  <a:cubicBezTo>
                    <a:pt x="56" y="21"/>
                    <a:pt x="53" y="22"/>
                    <a:pt x="52" y="21"/>
                  </a:cubicBezTo>
                  <a:cubicBezTo>
                    <a:pt x="51" y="21"/>
                    <a:pt x="52" y="20"/>
                    <a:pt x="50" y="19"/>
                  </a:cubicBezTo>
                  <a:cubicBezTo>
                    <a:pt x="48" y="18"/>
                    <a:pt x="49" y="18"/>
                    <a:pt x="46" y="17"/>
                  </a:cubicBezTo>
                  <a:cubicBezTo>
                    <a:pt x="44" y="15"/>
                    <a:pt x="43" y="15"/>
                    <a:pt x="44" y="13"/>
                  </a:cubicBezTo>
                  <a:cubicBezTo>
                    <a:pt x="44" y="12"/>
                    <a:pt x="44" y="9"/>
                    <a:pt x="42" y="6"/>
                  </a:cubicBezTo>
                  <a:cubicBezTo>
                    <a:pt x="41" y="3"/>
                    <a:pt x="42" y="0"/>
                    <a:pt x="38" y="1"/>
                  </a:cubicBezTo>
                  <a:cubicBezTo>
                    <a:pt x="34" y="1"/>
                    <a:pt x="32" y="3"/>
                    <a:pt x="30" y="3"/>
                  </a:cubicBezTo>
                  <a:cubicBezTo>
                    <a:pt x="28" y="3"/>
                    <a:pt x="27" y="1"/>
                    <a:pt x="25" y="3"/>
                  </a:cubicBezTo>
                  <a:cubicBezTo>
                    <a:pt x="23" y="5"/>
                    <a:pt x="23" y="6"/>
                    <a:pt x="21" y="7"/>
                  </a:cubicBezTo>
                  <a:cubicBezTo>
                    <a:pt x="20" y="8"/>
                    <a:pt x="19" y="9"/>
                    <a:pt x="19" y="11"/>
                  </a:cubicBezTo>
                  <a:cubicBezTo>
                    <a:pt x="19" y="12"/>
                    <a:pt x="21" y="18"/>
                    <a:pt x="18" y="17"/>
                  </a:cubicBezTo>
                  <a:cubicBezTo>
                    <a:pt x="15" y="15"/>
                    <a:pt x="14" y="14"/>
                    <a:pt x="14" y="14"/>
                  </a:cubicBezTo>
                  <a:cubicBezTo>
                    <a:pt x="13" y="14"/>
                    <a:pt x="13" y="16"/>
                    <a:pt x="11" y="16"/>
                  </a:cubicBezTo>
                  <a:cubicBezTo>
                    <a:pt x="9" y="16"/>
                    <a:pt x="8" y="15"/>
                    <a:pt x="6" y="14"/>
                  </a:cubicBezTo>
                  <a:cubicBezTo>
                    <a:pt x="4" y="13"/>
                    <a:pt x="2" y="11"/>
                    <a:pt x="1" y="13"/>
                  </a:cubicBezTo>
                  <a:cubicBezTo>
                    <a:pt x="1" y="15"/>
                    <a:pt x="0" y="18"/>
                    <a:pt x="1" y="19"/>
                  </a:cubicBezTo>
                  <a:cubicBezTo>
                    <a:pt x="1" y="20"/>
                    <a:pt x="1" y="19"/>
                    <a:pt x="3" y="20"/>
                  </a:cubicBezTo>
                  <a:cubicBezTo>
                    <a:pt x="5" y="21"/>
                    <a:pt x="6" y="21"/>
                    <a:pt x="7" y="24"/>
                  </a:cubicBezTo>
                  <a:cubicBezTo>
                    <a:pt x="8" y="26"/>
                    <a:pt x="11" y="29"/>
                    <a:pt x="11" y="31"/>
                  </a:cubicBezTo>
                  <a:cubicBezTo>
                    <a:pt x="11" y="33"/>
                    <a:pt x="10" y="39"/>
                    <a:pt x="10" y="41"/>
                  </a:cubicBezTo>
                  <a:cubicBezTo>
                    <a:pt x="10" y="42"/>
                    <a:pt x="12" y="47"/>
                    <a:pt x="13" y="49"/>
                  </a:cubicBezTo>
                  <a:cubicBezTo>
                    <a:pt x="13" y="51"/>
                    <a:pt x="16" y="53"/>
                    <a:pt x="16" y="55"/>
                  </a:cubicBezTo>
                  <a:cubicBezTo>
                    <a:pt x="16" y="57"/>
                    <a:pt x="19" y="59"/>
                    <a:pt x="21" y="57"/>
                  </a:cubicBezTo>
                  <a:cubicBezTo>
                    <a:pt x="24" y="55"/>
                    <a:pt x="27" y="51"/>
                    <a:pt x="28" y="50"/>
                  </a:cubicBezTo>
                  <a:cubicBezTo>
                    <a:pt x="30" y="49"/>
                    <a:pt x="30" y="48"/>
                    <a:pt x="32" y="50"/>
                  </a:cubicBezTo>
                  <a:cubicBezTo>
                    <a:pt x="34" y="53"/>
                    <a:pt x="34" y="54"/>
                    <a:pt x="35" y="57"/>
                  </a:cubicBezTo>
                  <a:cubicBezTo>
                    <a:pt x="36" y="59"/>
                    <a:pt x="38" y="61"/>
                    <a:pt x="39" y="63"/>
                  </a:cubicBezTo>
                  <a:cubicBezTo>
                    <a:pt x="40" y="65"/>
                    <a:pt x="43" y="69"/>
                    <a:pt x="42" y="71"/>
                  </a:cubicBezTo>
                  <a:cubicBezTo>
                    <a:pt x="41" y="73"/>
                    <a:pt x="39" y="74"/>
                    <a:pt x="40" y="75"/>
                  </a:cubicBezTo>
                  <a:cubicBezTo>
                    <a:pt x="41" y="76"/>
                    <a:pt x="46" y="76"/>
                    <a:pt x="47" y="78"/>
                  </a:cubicBezTo>
                  <a:cubicBezTo>
                    <a:pt x="48" y="79"/>
                    <a:pt x="52" y="81"/>
                    <a:pt x="55" y="85"/>
                  </a:cubicBezTo>
                  <a:cubicBezTo>
                    <a:pt x="58" y="90"/>
                    <a:pt x="59" y="89"/>
                    <a:pt x="61" y="92"/>
                  </a:cubicBezTo>
                  <a:cubicBezTo>
                    <a:pt x="63" y="94"/>
                    <a:pt x="68" y="93"/>
                    <a:pt x="70" y="97"/>
                  </a:cubicBezTo>
                  <a:cubicBezTo>
                    <a:pt x="72" y="100"/>
                    <a:pt x="73" y="102"/>
                    <a:pt x="74" y="105"/>
                  </a:cubicBezTo>
                  <a:cubicBezTo>
                    <a:pt x="74" y="108"/>
                    <a:pt x="78" y="112"/>
                    <a:pt x="80" y="116"/>
                  </a:cubicBezTo>
                  <a:cubicBezTo>
                    <a:pt x="82" y="119"/>
                    <a:pt x="81" y="122"/>
                    <a:pt x="83" y="126"/>
                  </a:cubicBezTo>
                  <a:cubicBezTo>
                    <a:pt x="85" y="131"/>
                    <a:pt x="88" y="140"/>
                    <a:pt x="91" y="140"/>
                  </a:cubicBezTo>
                  <a:cubicBezTo>
                    <a:pt x="95" y="141"/>
                    <a:pt x="94" y="142"/>
                    <a:pt x="99" y="141"/>
                  </a:cubicBezTo>
                  <a:cubicBezTo>
                    <a:pt x="104" y="139"/>
                    <a:pt x="105" y="137"/>
                    <a:pt x="106" y="133"/>
                  </a:cubicBezTo>
                  <a:cubicBezTo>
                    <a:pt x="107" y="130"/>
                    <a:pt x="109" y="128"/>
                    <a:pt x="111" y="125"/>
                  </a:cubicBezTo>
                  <a:cubicBezTo>
                    <a:pt x="113" y="122"/>
                    <a:pt x="112" y="121"/>
                    <a:pt x="115" y="120"/>
                  </a:cubicBezTo>
                  <a:cubicBezTo>
                    <a:pt x="118" y="120"/>
                    <a:pt x="122" y="121"/>
                    <a:pt x="124" y="122"/>
                  </a:cubicBezTo>
                  <a:cubicBezTo>
                    <a:pt x="126" y="122"/>
                    <a:pt x="128" y="121"/>
                    <a:pt x="133" y="121"/>
                  </a:cubicBezTo>
                  <a:cubicBezTo>
                    <a:pt x="139" y="121"/>
                    <a:pt x="141" y="120"/>
                    <a:pt x="142" y="115"/>
                  </a:cubicBezTo>
                  <a:cubicBezTo>
                    <a:pt x="144" y="111"/>
                    <a:pt x="143" y="110"/>
                    <a:pt x="144" y="108"/>
                  </a:cubicBezTo>
                  <a:cubicBezTo>
                    <a:pt x="144" y="106"/>
                    <a:pt x="142" y="105"/>
                    <a:pt x="145" y="103"/>
                  </a:cubicBezTo>
                  <a:cubicBezTo>
                    <a:pt x="148" y="102"/>
                    <a:pt x="152" y="102"/>
                    <a:pt x="154" y="99"/>
                  </a:cubicBezTo>
                  <a:cubicBezTo>
                    <a:pt x="157" y="95"/>
                    <a:pt x="161" y="92"/>
                    <a:pt x="163" y="88"/>
                  </a:cubicBezTo>
                  <a:cubicBezTo>
                    <a:pt x="165" y="84"/>
                    <a:pt x="167" y="76"/>
                    <a:pt x="168" y="76"/>
                  </a:cubicBezTo>
                  <a:cubicBezTo>
                    <a:pt x="170" y="76"/>
                    <a:pt x="171" y="78"/>
                    <a:pt x="174" y="79"/>
                  </a:cubicBezTo>
                  <a:cubicBezTo>
                    <a:pt x="177" y="80"/>
                    <a:pt x="181" y="80"/>
                    <a:pt x="182" y="78"/>
                  </a:cubicBezTo>
                  <a:cubicBezTo>
                    <a:pt x="182" y="76"/>
                    <a:pt x="181" y="75"/>
                    <a:pt x="181" y="73"/>
                  </a:cubicBezTo>
                  <a:cubicBezTo>
                    <a:pt x="180" y="71"/>
                    <a:pt x="180" y="71"/>
                    <a:pt x="182" y="70"/>
                  </a:cubicBezTo>
                  <a:cubicBezTo>
                    <a:pt x="183" y="70"/>
                    <a:pt x="189" y="68"/>
                    <a:pt x="189" y="65"/>
                  </a:cubicBezTo>
                  <a:cubicBezTo>
                    <a:pt x="190" y="62"/>
                    <a:pt x="191" y="59"/>
                    <a:pt x="191" y="56"/>
                  </a:cubicBezTo>
                  <a:cubicBezTo>
                    <a:pt x="191" y="54"/>
                    <a:pt x="191" y="50"/>
                    <a:pt x="190" y="49"/>
                  </a:cubicBezTo>
                  <a:cubicBezTo>
                    <a:pt x="190" y="49"/>
                    <a:pt x="187" y="49"/>
                    <a:pt x="187" y="4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" name="任意多边形 1113">
              <a:extLst>
                <a:ext uri="{FF2B5EF4-FFF2-40B4-BE49-F238E27FC236}">
                  <a16:creationId xmlns:a16="http://schemas.microsoft.com/office/drawing/2014/main" id="{26C8D6E0-947D-50AF-5A56-A5279A43E693}"/>
                </a:ext>
              </a:extLst>
            </p:cNvPr>
            <p:cNvSpPr/>
            <p:nvPr/>
          </p:nvSpPr>
          <p:spPr bwMode="auto">
            <a:xfrm>
              <a:off x="5573509" y="2317304"/>
              <a:ext cx="762493" cy="736100"/>
            </a:xfrm>
            <a:custGeom>
              <a:avLst/>
              <a:gdLst>
                <a:gd name="T0" fmla="*/ 27 w 139"/>
                <a:gd name="T1" fmla="*/ 102 h 134"/>
                <a:gd name="T2" fmla="*/ 32 w 139"/>
                <a:gd name="T3" fmla="*/ 98 h 134"/>
                <a:gd name="T4" fmla="*/ 38 w 139"/>
                <a:gd name="T5" fmla="*/ 92 h 134"/>
                <a:gd name="T6" fmla="*/ 47 w 139"/>
                <a:gd name="T7" fmla="*/ 77 h 134"/>
                <a:gd name="T8" fmla="*/ 50 w 139"/>
                <a:gd name="T9" fmla="*/ 74 h 134"/>
                <a:gd name="T10" fmla="*/ 56 w 139"/>
                <a:gd name="T11" fmla="*/ 75 h 134"/>
                <a:gd name="T12" fmla="*/ 60 w 139"/>
                <a:gd name="T13" fmla="*/ 74 h 134"/>
                <a:gd name="T14" fmla="*/ 65 w 139"/>
                <a:gd name="T15" fmla="*/ 75 h 134"/>
                <a:gd name="T16" fmla="*/ 68 w 139"/>
                <a:gd name="T17" fmla="*/ 79 h 134"/>
                <a:gd name="T18" fmla="*/ 69 w 139"/>
                <a:gd name="T19" fmla="*/ 80 h 134"/>
                <a:gd name="T20" fmla="*/ 70 w 139"/>
                <a:gd name="T21" fmla="*/ 88 h 134"/>
                <a:gd name="T22" fmla="*/ 69 w 139"/>
                <a:gd name="T23" fmla="*/ 92 h 134"/>
                <a:gd name="T24" fmla="*/ 67 w 139"/>
                <a:gd name="T25" fmla="*/ 95 h 134"/>
                <a:gd name="T26" fmla="*/ 59 w 139"/>
                <a:gd name="T27" fmla="*/ 107 h 134"/>
                <a:gd name="T28" fmla="*/ 63 w 139"/>
                <a:gd name="T29" fmla="*/ 115 h 134"/>
                <a:gd name="T30" fmla="*/ 62 w 139"/>
                <a:gd name="T31" fmla="*/ 125 h 134"/>
                <a:gd name="T32" fmla="*/ 54 w 139"/>
                <a:gd name="T33" fmla="*/ 132 h 134"/>
                <a:gd name="T34" fmla="*/ 56 w 139"/>
                <a:gd name="T35" fmla="*/ 133 h 134"/>
                <a:gd name="T36" fmla="*/ 59 w 139"/>
                <a:gd name="T37" fmla="*/ 131 h 134"/>
                <a:gd name="T38" fmla="*/ 64 w 139"/>
                <a:gd name="T39" fmla="*/ 129 h 134"/>
                <a:gd name="T40" fmla="*/ 67 w 139"/>
                <a:gd name="T41" fmla="*/ 125 h 134"/>
                <a:gd name="T42" fmla="*/ 74 w 139"/>
                <a:gd name="T43" fmla="*/ 119 h 134"/>
                <a:gd name="T44" fmla="*/ 81 w 139"/>
                <a:gd name="T45" fmla="*/ 112 h 134"/>
                <a:gd name="T46" fmla="*/ 83 w 139"/>
                <a:gd name="T47" fmla="*/ 109 h 134"/>
                <a:gd name="T48" fmla="*/ 103 w 139"/>
                <a:gd name="T49" fmla="*/ 98 h 134"/>
                <a:gd name="T50" fmla="*/ 108 w 139"/>
                <a:gd name="T51" fmla="*/ 97 h 134"/>
                <a:gd name="T52" fmla="*/ 113 w 139"/>
                <a:gd name="T53" fmla="*/ 94 h 134"/>
                <a:gd name="T54" fmla="*/ 114 w 139"/>
                <a:gd name="T55" fmla="*/ 89 h 134"/>
                <a:gd name="T56" fmla="*/ 131 w 139"/>
                <a:gd name="T57" fmla="*/ 78 h 134"/>
                <a:gd name="T58" fmla="*/ 139 w 139"/>
                <a:gd name="T59" fmla="*/ 66 h 134"/>
                <a:gd name="T60" fmla="*/ 136 w 139"/>
                <a:gd name="T61" fmla="*/ 61 h 134"/>
                <a:gd name="T62" fmla="*/ 132 w 139"/>
                <a:gd name="T63" fmla="*/ 50 h 134"/>
                <a:gd name="T64" fmla="*/ 126 w 139"/>
                <a:gd name="T65" fmla="*/ 40 h 134"/>
                <a:gd name="T66" fmla="*/ 126 w 139"/>
                <a:gd name="T67" fmla="*/ 30 h 134"/>
                <a:gd name="T68" fmla="*/ 117 w 139"/>
                <a:gd name="T69" fmla="*/ 19 h 134"/>
                <a:gd name="T70" fmla="*/ 111 w 139"/>
                <a:gd name="T71" fmla="*/ 8 h 134"/>
                <a:gd name="T72" fmla="*/ 102 w 139"/>
                <a:gd name="T73" fmla="*/ 8 h 134"/>
                <a:gd name="T74" fmla="*/ 92 w 139"/>
                <a:gd name="T75" fmla="*/ 1 h 134"/>
                <a:gd name="T76" fmla="*/ 89 w 139"/>
                <a:gd name="T77" fmla="*/ 10 h 134"/>
                <a:gd name="T78" fmla="*/ 87 w 139"/>
                <a:gd name="T79" fmla="*/ 14 h 134"/>
                <a:gd name="T80" fmla="*/ 83 w 139"/>
                <a:gd name="T81" fmla="*/ 15 h 134"/>
                <a:gd name="T82" fmla="*/ 77 w 139"/>
                <a:gd name="T83" fmla="*/ 22 h 134"/>
                <a:gd name="T84" fmla="*/ 66 w 139"/>
                <a:gd name="T85" fmla="*/ 22 h 134"/>
                <a:gd name="T86" fmla="*/ 59 w 139"/>
                <a:gd name="T87" fmla="*/ 27 h 134"/>
                <a:gd name="T88" fmla="*/ 51 w 139"/>
                <a:gd name="T89" fmla="*/ 33 h 134"/>
                <a:gd name="T90" fmla="*/ 42 w 139"/>
                <a:gd name="T91" fmla="*/ 39 h 134"/>
                <a:gd name="T92" fmla="*/ 32 w 139"/>
                <a:gd name="T93" fmla="*/ 46 h 134"/>
                <a:gd name="T94" fmla="*/ 26 w 139"/>
                <a:gd name="T95" fmla="*/ 54 h 134"/>
                <a:gd name="T96" fmla="*/ 23 w 139"/>
                <a:gd name="T97" fmla="*/ 51 h 134"/>
                <a:gd name="T98" fmla="*/ 19 w 139"/>
                <a:gd name="T99" fmla="*/ 44 h 134"/>
                <a:gd name="T100" fmla="*/ 13 w 139"/>
                <a:gd name="T101" fmla="*/ 40 h 134"/>
                <a:gd name="T102" fmla="*/ 9 w 139"/>
                <a:gd name="T103" fmla="*/ 46 h 134"/>
                <a:gd name="T104" fmla="*/ 11 w 139"/>
                <a:gd name="T105" fmla="*/ 55 h 134"/>
                <a:gd name="T106" fmla="*/ 11 w 139"/>
                <a:gd name="T107" fmla="*/ 67 h 134"/>
                <a:gd name="T108" fmla="*/ 1 w 139"/>
                <a:gd name="T109" fmla="*/ 78 h 134"/>
                <a:gd name="T110" fmla="*/ 10 w 139"/>
                <a:gd name="T111" fmla="*/ 91 h 134"/>
                <a:gd name="T112" fmla="*/ 20 w 139"/>
                <a:gd name="T113" fmla="*/ 10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9" h="134">
                  <a:moveTo>
                    <a:pt x="25" y="104"/>
                  </a:moveTo>
                  <a:cubicBezTo>
                    <a:pt x="26" y="103"/>
                    <a:pt x="27" y="102"/>
                    <a:pt x="27" y="102"/>
                  </a:cubicBezTo>
                  <a:cubicBezTo>
                    <a:pt x="27" y="101"/>
                    <a:pt x="28" y="101"/>
                    <a:pt x="29" y="101"/>
                  </a:cubicBezTo>
                  <a:cubicBezTo>
                    <a:pt x="30" y="100"/>
                    <a:pt x="31" y="99"/>
                    <a:pt x="32" y="98"/>
                  </a:cubicBezTo>
                  <a:cubicBezTo>
                    <a:pt x="33" y="97"/>
                    <a:pt x="35" y="97"/>
                    <a:pt x="36" y="96"/>
                  </a:cubicBezTo>
                  <a:cubicBezTo>
                    <a:pt x="38" y="95"/>
                    <a:pt x="38" y="93"/>
                    <a:pt x="38" y="92"/>
                  </a:cubicBezTo>
                  <a:cubicBezTo>
                    <a:pt x="40" y="88"/>
                    <a:pt x="41" y="88"/>
                    <a:pt x="43" y="84"/>
                  </a:cubicBezTo>
                  <a:cubicBezTo>
                    <a:pt x="43" y="82"/>
                    <a:pt x="46" y="78"/>
                    <a:pt x="47" y="77"/>
                  </a:cubicBezTo>
                  <a:cubicBezTo>
                    <a:pt x="48" y="77"/>
                    <a:pt x="49" y="76"/>
                    <a:pt x="49" y="75"/>
                  </a:cubicBezTo>
                  <a:cubicBezTo>
                    <a:pt x="49" y="74"/>
                    <a:pt x="50" y="74"/>
                    <a:pt x="50" y="74"/>
                  </a:cubicBezTo>
                  <a:cubicBezTo>
                    <a:pt x="49" y="75"/>
                    <a:pt x="52" y="74"/>
                    <a:pt x="53" y="75"/>
                  </a:cubicBezTo>
                  <a:cubicBezTo>
                    <a:pt x="54" y="75"/>
                    <a:pt x="55" y="75"/>
                    <a:pt x="56" y="75"/>
                  </a:cubicBezTo>
                  <a:cubicBezTo>
                    <a:pt x="56" y="75"/>
                    <a:pt x="56" y="75"/>
                    <a:pt x="57" y="75"/>
                  </a:cubicBezTo>
                  <a:cubicBezTo>
                    <a:pt x="58" y="76"/>
                    <a:pt x="59" y="75"/>
                    <a:pt x="60" y="74"/>
                  </a:cubicBezTo>
                  <a:cubicBezTo>
                    <a:pt x="60" y="74"/>
                    <a:pt x="60" y="72"/>
                    <a:pt x="61" y="72"/>
                  </a:cubicBezTo>
                  <a:cubicBezTo>
                    <a:pt x="62" y="71"/>
                    <a:pt x="64" y="71"/>
                    <a:pt x="65" y="75"/>
                  </a:cubicBezTo>
                  <a:cubicBezTo>
                    <a:pt x="65" y="77"/>
                    <a:pt x="65" y="77"/>
                    <a:pt x="66" y="78"/>
                  </a:cubicBezTo>
                  <a:cubicBezTo>
                    <a:pt x="67" y="79"/>
                    <a:pt x="68" y="79"/>
                    <a:pt x="68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9" y="80"/>
                    <a:pt x="69" y="80"/>
                  </a:cubicBezTo>
                  <a:cubicBezTo>
                    <a:pt x="69" y="81"/>
                    <a:pt x="71" y="83"/>
                    <a:pt x="72" y="84"/>
                  </a:cubicBezTo>
                  <a:cubicBezTo>
                    <a:pt x="72" y="85"/>
                    <a:pt x="71" y="87"/>
                    <a:pt x="70" y="88"/>
                  </a:cubicBezTo>
                  <a:cubicBezTo>
                    <a:pt x="70" y="89"/>
                    <a:pt x="69" y="89"/>
                    <a:pt x="69" y="90"/>
                  </a:cubicBezTo>
                  <a:cubicBezTo>
                    <a:pt x="70" y="90"/>
                    <a:pt x="69" y="92"/>
                    <a:pt x="69" y="92"/>
                  </a:cubicBezTo>
                  <a:cubicBezTo>
                    <a:pt x="68" y="92"/>
                    <a:pt x="67" y="92"/>
                    <a:pt x="68" y="93"/>
                  </a:cubicBezTo>
                  <a:cubicBezTo>
                    <a:pt x="68" y="94"/>
                    <a:pt x="67" y="94"/>
                    <a:pt x="67" y="95"/>
                  </a:cubicBezTo>
                  <a:cubicBezTo>
                    <a:pt x="66" y="95"/>
                    <a:pt x="59" y="103"/>
                    <a:pt x="59" y="103"/>
                  </a:cubicBezTo>
                  <a:cubicBezTo>
                    <a:pt x="58" y="104"/>
                    <a:pt x="59" y="106"/>
                    <a:pt x="59" y="107"/>
                  </a:cubicBezTo>
                  <a:cubicBezTo>
                    <a:pt x="62" y="109"/>
                    <a:pt x="59" y="113"/>
                    <a:pt x="59" y="115"/>
                  </a:cubicBezTo>
                  <a:cubicBezTo>
                    <a:pt x="60" y="116"/>
                    <a:pt x="62" y="116"/>
                    <a:pt x="63" y="115"/>
                  </a:cubicBezTo>
                  <a:cubicBezTo>
                    <a:pt x="68" y="113"/>
                    <a:pt x="66" y="117"/>
                    <a:pt x="64" y="117"/>
                  </a:cubicBezTo>
                  <a:cubicBezTo>
                    <a:pt x="64" y="119"/>
                    <a:pt x="65" y="122"/>
                    <a:pt x="62" y="125"/>
                  </a:cubicBezTo>
                  <a:cubicBezTo>
                    <a:pt x="62" y="125"/>
                    <a:pt x="57" y="128"/>
                    <a:pt x="57" y="128"/>
                  </a:cubicBezTo>
                  <a:cubicBezTo>
                    <a:pt x="55" y="129"/>
                    <a:pt x="55" y="130"/>
                    <a:pt x="54" y="132"/>
                  </a:cubicBezTo>
                  <a:cubicBezTo>
                    <a:pt x="54" y="132"/>
                    <a:pt x="54" y="132"/>
                    <a:pt x="55" y="133"/>
                  </a:cubicBezTo>
                  <a:cubicBezTo>
                    <a:pt x="56" y="133"/>
                    <a:pt x="56" y="134"/>
                    <a:pt x="56" y="133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8" y="132"/>
                    <a:pt x="58" y="132"/>
                    <a:pt x="59" y="131"/>
                  </a:cubicBezTo>
                  <a:cubicBezTo>
                    <a:pt x="59" y="131"/>
                    <a:pt x="60" y="131"/>
                    <a:pt x="61" y="131"/>
                  </a:cubicBezTo>
                  <a:cubicBezTo>
                    <a:pt x="61" y="131"/>
                    <a:pt x="65" y="130"/>
                    <a:pt x="64" y="129"/>
                  </a:cubicBezTo>
                  <a:cubicBezTo>
                    <a:pt x="65" y="126"/>
                    <a:pt x="65" y="126"/>
                    <a:pt x="65" y="125"/>
                  </a:cubicBezTo>
                  <a:cubicBezTo>
                    <a:pt x="65" y="125"/>
                    <a:pt x="66" y="124"/>
                    <a:pt x="67" y="125"/>
                  </a:cubicBezTo>
                  <a:cubicBezTo>
                    <a:pt x="69" y="126"/>
                    <a:pt x="71" y="126"/>
                    <a:pt x="72" y="123"/>
                  </a:cubicBezTo>
                  <a:cubicBezTo>
                    <a:pt x="72" y="123"/>
                    <a:pt x="74" y="119"/>
                    <a:pt x="74" y="119"/>
                  </a:cubicBezTo>
                  <a:cubicBezTo>
                    <a:pt x="75" y="119"/>
                    <a:pt x="76" y="117"/>
                    <a:pt x="76" y="117"/>
                  </a:cubicBezTo>
                  <a:cubicBezTo>
                    <a:pt x="77" y="115"/>
                    <a:pt x="80" y="113"/>
                    <a:pt x="81" y="112"/>
                  </a:cubicBezTo>
                  <a:cubicBezTo>
                    <a:pt x="81" y="111"/>
                    <a:pt x="82" y="111"/>
                    <a:pt x="82" y="110"/>
                  </a:cubicBezTo>
                  <a:cubicBezTo>
                    <a:pt x="83" y="109"/>
                    <a:pt x="83" y="108"/>
                    <a:pt x="83" y="109"/>
                  </a:cubicBezTo>
                  <a:cubicBezTo>
                    <a:pt x="83" y="110"/>
                    <a:pt x="91" y="104"/>
                    <a:pt x="91" y="103"/>
                  </a:cubicBezTo>
                  <a:cubicBezTo>
                    <a:pt x="93" y="102"/>
                    <a:pt x="101" y="97"/>
                    <a:pt x="103" y="98"/>
                  </a:cubicBezTo>
                  <a:cubicBezTo>
                    <a:pt x="104" y="98"/>
                    <a:pt x="105" y="98"/>
                    <a:pt x="105" y="97"/>
                  </a:cubicBezTo>
                  <a:cubicBezTo>
                    <a:pt x="106" y="96"/>
                    <a:pt x="107" y="97"/>
                    <a:pt x="108" y="97"/>
                  </a:cubicBezTo>
                  <a:cubicBezTo>
                    <a:pt x="109" y="97"/>
                    <a:pt x="110" y="97"/>
                    <a:pt x="111" y="96"/>
                  </a:cubicBezTo>
                  <a:cubicBezTo>
                    <a:pt x="112" y="95"/>
                    <a:pt x="112" y="94"/>
                    <a:pt x="113" y="94"/>
                  </a:cubicBezTo>
                  <a:cubicBezTo>
                    <a:pt x="113" y="93"/>
                    <a:pt x="114" y="92"/>
                    <a:pt x="115" y="92"/>
                  </a:cubicBezTo>
                  <a:cubicBezTo>
                    <a:pt x="115" y="91"/>
                    <a:pt x="114" y="90"/>
                    <a:pt x="114" y="89"/>
                  </a:cubicBezTo>
                  <a:cubicBezTo>
                    <a:pt x="114" y="89"/>
                    <a:pt x="115" y="88"/>
                    <a:pt x="115" y="88"/>
                  </a:cubicBezTo>
                  <a:cubicBezTo>
                    <a:pt x="115" y="88"/>
                    <a:pt x="129" y="80"/>
                    <a:pt x="131" y="78"/>
                  </a:cubicBezTo>
                  <a:cubicBezTo>
                    <a:pt x="132" y="77"/>
                    <a:pt x="134" y="74"/>
                    <a:pt x="136" y="72"/>
                  </a:cubicBezTo>
                  <a:cubicBezTo>
                    <a:pt x="138" y="70"/>
                    <a:pt x="139" y="66"/>
                    <a:pt x="139" y="66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6" y="64"/>
                    <a:pt x="135" y="64"/>
                    <a:pt x="136" y="61"/>
                  </a:cubicBezTo>
                  <a:cubicBezTo>
                    <a:pt x="137" y="58"/>
                    <a:pt x="137" y="58"/>
                    <a:pt x="136" y="55"/>
                  </a:cubicBezTo>
                  <a:cubicBezTo>
                    <a:pt x="135" y="53"/>
                    <a:pt x="132" y="52"/>
                    <a:pt x="132" y="50"/>
                  </a:cubicBezTo>
                  <a:cubicBezTo>
                    <a:pt x="131" y="48"/>
                    <a:pt x="130" y="46"/>
                    <a:pt x="128" y="45"/>
                  </a:cubicBezTo>
                  <a:cubicBezTo>
                    <a:pt x="126" y="43"/>
                    <a:pt x="126" y="42"/>
                    <a:pt x="126" y="40"/>
                  </a:cubicBezTo>
                  <a:cubicBezTo>
                    <a:pt x="126" y="38"/>
                    <a:pt x="126" y="37"/>
                    <a:pt x="127" y="34"/>
                  </a:cubicBezTo>
                  <a:cubicBezTo>
                    <a:pt x="127" y="32"/>
                    <a:pt x="127" y="31"/>
                    <a:pt x="126" y="30"/>
                  </a:cubicBezTo>
                  <a:cubicBezTo>
                    <a:pt x="124" y="29"/>
                    <a:pt x="121" y="27"/>
                    <a:pt x="121" y="26"/>
                  </a:cubicBezTo>
                  <a:cubicBezTo>
                    <a:pt x="120" y="25"/>
                    <a:pt x="119" y="21"/>
                    <a:pt x="117" y="19"/>
                  </a:cubicBezTo>
                  <a:cubicBezTo>
                    <a:pt x="116" y="17"/>
                    <a:pt x="114" y="17"/>
                    <a:pt x="114" y="15"/>
                  </a:cubicBezTo>
                  <a:cubicBezTo>
                    <a:pt x="113" y="13"/>
                    <a:pt x="113" y="5"/>
                    <a:pt x="111" y="8"/>
                  </a:cubicBezTo>
                  <a:cubicBezTo>
                    <a:pt x="108" y="12"/>
                    <a:pt x="104" y="16"/>
                    <a:pt x="104" y="14"/>
                  </a:cubicBezTo>
                  <a:cubicBezTo>
                    <a:pt x="104" y="12"/>
                    <a:pt x="103" y="11"/>
                    <a:pt x="102" y="8"/>
                  </a:cubicBezTo>
                  <a:cubicBezTo>
                    <a:pt x="101" y="6"/>
                    <a:pt x="99" y="6"/>
                    <a:pt x="96" y="5"/>
                  </a:cubicBezTo>
                  <a:cubicBezTo>
                    <a:pt x="94" y="3"/>
                    <a:pt x="92" y="1"/>
                    <a:pt x="92" y="1"/>
                  </a:cubicBezTo>
                  <a:cubicBezTo>
                    <a:pt x="92" y="1"/>
                    <a:pt x="90" y="0"/>
                    <a:pt x="90" y="2"/>
                  </a:cubicBezTo>
                  <a:cubicBezTo>
                    <a:pt x="89" y="5"/>
                    <a:pt x="89" y="9"/>
                    <a:pt x="89" y="10"/>
                  </a:cubicBezTo>
                  <a:cubicBezTo>
                    <a:pt x="89" y="11"/>
                    <a:pt x="89" y="13"/>
                    <a:pt x="88" y="13"/>
                  </a:cubicBezTo>
                  <a:cubicBezTo>
                    <a:pt x="88" y="14"/>
                    <a:pt x="87" y="14"/>
                    <a:pt x="87" y="14"/>
                  </a:cubicBezTo>
                  <a:cubicBezTo>
                    <a:pt x="87" y="14"/>
                    <a:pt x="87" y="13"/>
                    <a:pt x="85" y="13"/>
                  </a:cubicBezTo>
                  <a:cubicBezTo>
                    <a:pt x="84" y="14"/>
                    <a:pt x="83" y="14"/>
                    <a:pt x="83" y="15"/>
                  </a:cubicBezTo>
                  <a:cubicBezTo>
                    <a:pt x="82" y="16"/>
                    <a:pt x="82" y="19"/>
                    <a:pt x="81" y="20"/>
                  </a:cubicBezTo>
                  <a:cubicBezTo>
                    <a:pt x="79" y="21"/>
                    <a:pt x="79" y="21"/>
                    <a:pt x="77" y="22"/>
                  </a:cubicBezTo>
                  <a:cubicBezTo>
                    <a:pt x="76" y="22"/>
                    <a:pt x="75" y="22"/>
                    <a:pt x="72" y="22"/>
                  </a:cubicBezTo>
                  <a:cubicBezTo>
                    <a:pt x="69" y="21"/>
                    <a:pt x="66" y="20"/>
                    <a:pt x="66" y="22"/>
                  </a:cubicBezTo>
                  <a:cubicBezTo>
                    <a:pt x="66" y="24"/>
                    <a:pt x="68" y="25"/>
                    <a:pt x="65" y="25"/>
                  </a:cubicBezTo>
                  <a:cubicBezTo>
                    <a:pt x="62" y="25"/>
                    <a:pt x="62" y="25"/>
                    <a:pt x="59" y="27"/>
                  </a:cubicBezTo>
                  <a:cubicBezTo>
                    <a:pt x="57" y="28"/>
                    <a:pt x="57" y="31"/>
                    <a:pt x="55" y="32"/>
                  </a:cubicBezTo>
                  <a:cubicBezTo>
                    <a:pt x="53" y="33"/>
                    <a:pt x="53" y="33"/>
                    <a:pt x="51" y="33"/>
                  </a:cubicBezTo>
                  <a:cubicBezTo>
                    <a:pt x="49" y="33"/>
                    <a:pt x="48" y="35"/>
                    <a:pt x="46" y="36"/>
                  </a:cubicBezTo>
                  <a:cubicBezTo>
                    <a:pt x="45" y="37"/>
                    <a:pt x="44" y="39"/>
                    <a:pt x="42" y="39"/>
                  </a:cubicBezTo>
                  <a:cubicBezTo>
                    <a:pt x="40" y="40"/>
                    <a:pt x="40" y="41"/>
                    <a:pt x="38" y="41"/>
                  </a:cubicBezTo>
                  <a:cubicBezTo>
                    <a:pt x="36" y="42"/>
                    <a:pt x="33" y="45"/>
                    <a:pt x="32" y="46"/>
                  </a:cubicBezTo>
                  <a:cubicBezTo>
                    <a:pt x="31" y="47"/>
                    <a:pt x="30" y="49"/>
                    <a:pt x="29" y="50"/>
                  </a:cubicBezTo>
                  <a:cubicBezTo>
                    <a:pt x="29" y="50"/>
                    <a:pt x="27" y="54"/>
                    <a:pt x="26" y="54"/>
                  </a:cubicBezTo>
                  <a:cubicBezTo>
                    <a:pt x="26" y="55"/>
                    <a:pt x="25" y="56"/>
                    <a:pt x="24" y="55"/>
                  </a:cubicBezTo>
                  <a:cubicBezTo>
                    <a:pt x="24" y="54"/>
                    <a:pt x="24" y="53"/>
                    <a:pt x="23" y="51"/>
                  </a:cubicBezTo>
                  <a:cubicBezTo>
                    <a:pt x="22" y="49"/>
                    <a:pt x="21" y="49"/>
                    <a:pt x="20" y="47"/>
                  </a:cubicBezTo>
                  <a:cubicBezTo>
                    <a:pt x="20" y="45"/>
                    <a:pt x="21" y="45"/>
                    <a:pt x="19" y="44"/>
                  </a:cubicBezTo>
                  <a:cubicBezTo>
                    <a:pt x="17" y="43"/>
                    <a:pt x="16" y="43"/>
                    <a:pt x="15" y="42"/>
                  </a:cubicBezTo>
                  <a:cubicBezTo>
                    <a:pt x="14" y="41"/>
                    <a:pt x="15" y="40"/>
                    <a:pt x="13" y="40"/>
                  </a:cubicBezTo>
                  <a:cubicBezTo>
                    <a:pt x="12" y="41"/>
                    <a:pt x="10" y="43"/>
                    <a:pt x="9" y="44"/>
                  </a:cubicBezTo>
                  <a:cubicBezTo>
                    <a:pt x="9" y="44"/>
                    <a:pt x="8" y="44"/>
                    <a:pt x="9" y="46"/>
                  </a:cubicBezTo>
                  <a:cubicBezTo>
                    <a:pt x="11" y="49"/>
                    <a:pt x="11" y="48"/>
                    <a:pt x="11" y="50"/>
                  </a:cubicBezTo>
                  <a:cubicBezTo>
                    <a:pt x="11" y="52"/>
                    <a:pt x="11" y="53"/>
                    <a:pt x="11" y="55"/>
                  </a:cubicBezTo>
                  <a:cubicBezTo>
                    <a:pt x="10" y="57"/>
                    <a:pt x="10" y="60"/>
                    <a:pt x="11" y="61"/>
                  </a:cubicBezTo>
                  <a:cubicBezTo>
                    <a:pt x="11" y="62"/>
                    <a:pt x="12" y="65"/>
                    <a:pt x="11" y="67"/>
                  </a:cubicBezTo>
                  <a:cubicBezTo>
                    <a:pt x="10" y="68"/>
                    <a:pt x="6" y="73"/>
                    <a:pt x="6" y="73"/>
                  </a:cubicBezTo>
                  <a:cubicBezTo>
                    <a:pt x="6" y="73"/>
                    <a:pt x="3" y="74"/>
                    <a:pt x="1" y="78"/>
                  </a:cubicBezTo>
                  <a:cubicBezTo>
                    <a:pt x="0" y="82"/>
                    <a:pt x="1" y="83"/>
                    <a:pt x="2" y="85"/>
                  </a:cubicBezTo>
                  <a:cubicBezTo>
                    <a:pt x="3" y="87"/>
                    <a:pt x="9" y="90"/>
                    <a:pt x="10" y="91"/>
                  </a:cubicBezTo>
                  <a:cubicBezTo>
                    <a:pt x="12" y="92"/>
                    <a:pt x="15" y="93"/>
                    <a:pt x="16" y="96"/>
                  </a:cubicBezTo>
                  <a:cubicBezTo>
                    <a:pt x="18" y="99"/>
                    <a:pt x="17" y="100"/>
                    <a:pt x="20" y="102"/>
                  </a:cubicBezTo>
                  <a:cubicBezTo>
                    <a:pt x="23" y="104"/>
                    <a:pt x="25" y="104"/>
                    <a:pt x="25" y="10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" name="任意多边形 1114">
              <a:extLst>
                <a:ext uri="{FF2B5EF4-FFF2-40B4-BE49-F238E27FC236}">
                  <a16:creationId xmlns:a16="http://schemas.microsoft.com/office/drawing/2014/main" id="{7CE72004-7C26-B394-BCCB-487E4FC14A0E}"/>
                </a:ext>
              </a:extLst>
            </p:cNvPr>
            <p:cNvSpPr/>
            <p:nvPr/>
          </p:nvSpPr>
          <p:spPr bwMode="auto">
            <a:xfrm>
              <a:off x="5365078" y="3607453"/>
              <a:ext cx="722916" cy="627925"/>
            </a:xfrm>
            <a:custGeom>
              <a:avLst/>
              <a:gdLst>
                <a:gd name="T0" fmla="*/ 64 w 132"/>
                <a:gd name="T1" fmla="*/ 3 h 115"/>
                <a:gd name="T2" fmla="*/ 64 w 132"/>
                <a:gd name="T3" fmla="*/ 7 h 115"/>
                <a:gd name="T4" fmla="*/ 69 w 132"/>
                <a:gd name="T5" fmla="*/ 10 h 115"/>
                <a:gd name="T6" fmla="*/ 71 w 132"/>
                <a:gd name="T7" fmla="*/ 11 h 115"/>
                <a:gd name="T8" fmla="*/ 74 w 132"/>
                <a:gd name="T9" fmla="*/ 14 h 115"/>
                <a:gd name="T10" fmla="*/ 79 w 132"/>
                <a:gd name="T11" fmla="*/ 16 h 115"/>
                <a:gd name="T12" fmla="*/ 81 w 132"/>
                <a:gd name="T13" fmla="*/ 17 h 115"/>
                <a:gd name="T14" fmla="*/ 85 w 132"/>
                <a:gd name="T15" fmla="*/ 19 h 115"/>
                <a:gd name="T16" fmla="*/ 89 w 132"/>
                <a:gd name="T17" fmla="*/ 21 h 115"/>
                <a:gd name="T18" fmla="*/ 91 w 132"/>
                <a:gd name="T19" fmla="*/ 26 h 115"/>
                <a:gd name="T20" fmla="*/ 92 w 132"/>
                <a:gd name="T21" fmla="*/ 28 h 115"/>
                <a:gd name="T22" fmla="*/ 94 w 132"/>
                <a:gd name="T23" fmla="*/ 31 h 115"/>
                <a:gd name="T24" fmla="*/ 94 w 132"/>
                <a:gd name="T25" fmla="*/ 33 h 115"/>
                <a:gd name="T26" fmla="*/ 95 w 132"/>
                <a:gd name="T27" fmla="*/ 35 h 115"/>
                <a:gd name="T28" fmla="*/ 102 w 132"/>
                <a:gd name="T29" fmla="*/ 49 h 115"/>
                <a:gd name="T30" fmla="*/ 103 w 132"/>
                <a:gd name="T31" fmla="*/ 51 h 115"/>
                <a:gd name="T32" fmla="*/ 105 w 132"/>
                <a:gd name="T33" fmla="*/ 60 h 115"/>
                <a:gd name="T34" fmla="*/ 113 w 132"/>
                <a:gd name="T35" fmla="*/ 67 h 115"/>
                <a:gd name="T36" fmla="*/ 117 w 132"/>
                <a:gd name="T37" fmla="*/ 69 h 115"/>
                <a:gd name="T38" fmla="*/ 118 w 132"/>
                <a:gd name="T39" fmla="*/ 72 h 115"/>
                <a:gd name="T40" fmla="*/ 125 w 132"/>
                <a:gd name="T41" fmla="*/ 77 h 115"/>
                <a:gd name="T42" fmla="*/ 129 w 132"/>
                <a:gd name="T43" fmla="*/ 80 h 115"/>
                <a:gd name="T44" fmla="*/ 131 w 132"/>
                <a:gd name="T45" fmla="*/ 83 h 115"/>
                <a:gd name="T46" fmla="*/ 132 w 132"/>
                <a:gd name="T47" fmla="*/ 86 h 115"/>
                <a:gd name="T48" fmla="*/ 127 w 132"/>
                <a:gd name="T49" fmla="*/ 86 h 115"/>
                <a:gd name="T50" fmla="*/ 122 w 132"/>
                <a:gd name="T51" fmla="*/ 84 h 115"/>
                <a:gd name="T52" fmla="*/ 118 w 132"/>
                <a:gd name="T53" fmla="*/ 83 h 115"/>
                <a:gd name="T54" fmla="*/ 115 w 132"/>
                <a:gd name="T55" fmla="*/ 84 h 115"/>
                <a:gd name="T56" fmla="*/ 113 w 132"/>
                <a:gd name="T57" fmla="*/ 85 h 115"/>
                <a:gd name="T58" fmla="*/ 107 w 132"/>
                <a:gd name="T59" fmla="*/ 81 h 115"/>
                <a:gd name="T60" fmla="*/ 103 w 132"/>
                <a:gd name="T61" fmla="*/ 80 h 115"/>
                <a:gd name="T62" fmla="*/ 100 w 132"/>
                <a:gd name="T63" fmla="*/ 79 h 115"/>
                <a:gd name="T64" fmla="*/ 99 w 132"/>
                <a:gd name="T65" fmla="*/ 84 h 115"/>
                <a:gd name="T66" fmla="*/ 105 w 132"/>
                <a:gd name="T67" fmla="*/ 82 h 115"/>
                <a:gd name="T68" fmla="*/ 110 w 132"/>
                <a:gd name="T69" fmla="*/ 87 h 115"/>
                <a:gd name="T70" fmla="*/ 117 w 132"/>
                <a:gd name="T71" fmla="*/ 90 h 115"/>
                <a:gd name="T72" fmla="*/ 120 w 132"/>
                <a:gd name="T73" fmla="*/ 93 h 115"/>
                <a:gd name="T74" fmla="*/ 112 w 132"/>
                <a:gd name="T75" fmla="*/ 106 h 115"/>
                <a:gd name="T76" fmla="*/ 103 w 132"/>
                <a:gd name="T77" fmla="*/ 114 h 115"/>
                <a:gd name="T78" fmla="*/ 97 w 132"/>
                <a:gd name="T79" fmla="*/ 114 h 115"/>
                <a:gd name="T80" fmla="*/ 82 w 132"/>
                <a:gd name="T81" fmla="*/ 110 h 115"/>
                <a:gd name="T82" fmla="*/ 58 w 132"/>
                <a:gd name="T83" fmla="*/ 104 h 115"/>
                <a:gd name="T84" fmla="*/ 40 w 132"/>
                <a:gd name="T85" fmla="*/ 71 h 115"/>
                <a:gd name="T86" fmla="*/ 21 w 132"/>
                <a:gd name="T87" fmla="*/ 37 h 115"/>
                <a:gd name="T88" fmla="*/ 2 w 132"/>
                <a:gd name="T89" fmla="*/ 18 h 115"/>
                <a:gd name="T90" fmla="*/ 11 w 132"/>
                <a:gd name="T91" fmla="*/ 5 h 115"/>
                <a:gd name="T92" fmla="*/ 34 w 132"/>
                <a:gd name="T93" fmla="*/ 4 h 115"/>
                <a:gd name="T94" fmla="*/ 51 w 132"/>
                <a:gd name="T9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" h="115">
                  <a:moveTo>
                    <a:pt x="65" y="2"/>
                  </a:moveTo>
                  <a:cubicBezTo>
                    <a:pt x="65" y="2"/>
                    <a:pt x="64" y="2"/>
                    <a:pt x="64" y="3"/>
                  </a:cubicBezTo>
                  <a:cubicBezTo>
                    <a:pt x="64" y="3"/>
                    <a:pt x="64" y="4"/>
                    <a:pt x="64" y="5"/>
                  </a:cubicBezTo>
                  <a:cubicBezTo>
                    <a:pt x="64" y="5"/>
                    <a:pt x="64" y="6"/>
                    <a:pt x="64" y="7"/>
                  </a:cubicBezTo>
                  <a:cubicBezTo>
                    <a:pt x="64" y="7"/>
                    <a:pt x="64" y="7"/>
                    <a:pt x="65" y="8"/>
                  </a:cubicBezTo>
                  <a:cubicBezTo>
                    <a:pt x="68" y="12"/>
                    <a:pt x="67" y="9"/>
                    <a:pt x="69" y="10"/>
                  </a:cubicBezTo>
                  <a:cubicBezTo>
                    <a:pt x="69" y="10"/>
                    <a:pt x="69" y="11"/>
                    <a:pt x="70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2"/>
                    <a:pt x="71" y="12"/>
                    <a:pt x="71" y="13"/>
                  </a:cubicBezTo>
                  <a:cubicBezTo>
                    <a:pt x="72" y="13"/>
                    <a:pt x="73" y="14"/>
                    <a:pt x="74" y="14"/>
                  </a:cubicBezTo>
                  <a:cubicBezTo>
                    <a:pt x="74" y="14"/>
                    <a:pt x="78" y="16"/>
                    <a:pt x="78" y="16"/>
                  </a:cubicBezTo>
                  <a:cubicBezTo>
                    <a:pt x="78" y="16"/>
                    <a:pt x="78" y="17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0" y="17"/>
                    <a:pt x="81" y="17"/>
                    <a:pt x="81" y="17"/>
                  </a:cubicBezTo>
                  <a:cubicBezTo>
                    <a:pt x="82" y="17"/>
                    <a:pt x="82" y="18"/>
                    <a:pt x="83" y="18"/>
                  </a:cubicBezTo>
                  <a:cubicBezTo>
                    <a:pt x="84" y="18"/>
                    <a:pt x="84" y="19"/>
                    <a:pt x="85" y="19"/>
                  </a:cubicBezTo>
                  <a:cubicBezTo>
                    <a:pt x="86" y="19"/>
                    <a:pt x="86" y="19"/>
                    <a:pt x="87" y="19"/>
                  </a:cubicBezTo>
                  <a:cubicBezTo>
                    <a:pt x="87" y="20"/>
                    <a:pt x="89" y="20"/>
                    <a:pt x="89" y="21"/>
                  </a:cubicBezTo>
                  <a:cubicBezTo>
                    <a:pt x="89" y="22"/>
                    <a:pt x="90" y="23"/>
                    <a:pt x="90" y="23"/>
                  </a:cubicBezTo>
                  <a:cubicBezTo>
                    <a:pt x="90" y="24"/>
                    <a:pt x="90" y="25"/>
                    <a:pt x="91" y="26"/>
                  </a:cubicBezTo>
                  <a:cubicBezTo>
                    <a:pt x="91" y="26"/>
                    <a:pt x="91" y="26"/>
                    <a:pt x="91" y="27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3" y="29"/>
                    <a:pt x="93" y="29"/>
                    <a:pt x="93" y="30"/>
                  </a:cubicBezTo>
                  <a:cubicBezTo>
                    <a:pt x="93" y="30"/>
                    <a:pt x="93" y="30"/>
                    <a:pt x="94" y="31"/>
                  </a:cubicBezTo>
                  <a:cubicBezTo>
                    <a:pt x="94" y="32"/>
                    <a:pt x="95" y="32"/>
                    <a:pt x="94" y="33"/>
                  </a:cubicBezTo>
                  <a:cubicBezTo>
                    <a:pt x="94" y="33"/>
                    <a:pt x="94" y="34"/>
                    <a:pt x="94" y="33"/>
                  </a:cubicBezTo>
                  <a:cubicBezTo>
                    <a:pt x="95" y="33"/>
                    <a:pt x="95" y="33"/>
                    <a:pt x="95" y="34"/>
                  </a:cubicBezTo>
                  <a:cubicBezTo>
                    <a:pt x="95" y="34"/>
                    <a:pt x="95" y="35"/>
                    <a:pt x="95" y="35"/>
                  </a:cubicBezTo>
                  <a:cubicBezTo>
                    <a:pt x="96" y="36"/>
                    <a:pt x="98" y="40"/>
                    <a:pt x="98" y="40"/>
                  </a:cubicBezTo>
                  <a:cubicBezTo>
                    <a:pt x="98" y="43"/>
                    <a:pt x="102" y="48"/>
                    <a:pt x="102" y="49"/>
                  </a:cubicBezTo>
                  <a:cubicBezTo>
                    <a:pt x="101" y="49"/>
                    <a:pt x="101" y="49"/>
                    <a:pt x="102" y="50"/>
                  </a:cubicBezTo>
                  <a:cubicBezTo>
                    <a:pt x="102" y="50"/>
                    <a:pt x="103" y="51"/>
                    <a:pt x="103" y="51"/>
                  </a:cubicBezTo>
                  <a:cubicBezTo>
                    <a:pt x="103" y="52"/>
                    <a:pt x="104" y="53"/>
                    <a:pt x="104" y="54"/>
                  </a:cubicBezTo>
                  <a:cubicBezTo>
                    <a:pt x="104" y="54"/>
                    <a:pt x="105" y="59"/>
                    <a:pt x="105" y="60"/>
                  </a:cubicBezTo>
                  <a:cubicBezTo>
                    <a:pt x="105" y="61"/>
                    <a:pt x="106" y="62"/>
                    <a:pt x="107" y="62"/>
                  </a:cubicBezTo>
                  <a:cubicBezTo>
                    <a:pt x="108" y="66"/>
                    <a:pt x="111" y="66"/>
                    <a:pt x="113" y="67"/>
                  </a:cubicBezTo>
                  <a:cubicBezTo>
                    <a:pt x="114" y="67"/>
                    <a:pt x="115" y="67"/>
                    <a:pt x="115" y="68"/>
                  </a:cubicBezTo>
                  <a:cubicBezTo>
                    <a:pt x="116" y="68"/>
                    <a:pt x="116" y="69"/>
                    <a:pt x="117" y="69"/>
                  </a:cubicBezTo>
                  <a:cubicBezTo>
                    <a:pt x="117" y="69"/>
                    <a:pt x="118" y="69"/>
                    <a:pt x="118" y="70"/>
                  </a:cubicBezTo>
                  <a:cubicBezTo>
                    <a:pt x="118" y="71"/>
                    <a:pt x="118" y="71"/>
                    <a:pt x="118" y="72"/>
                  </a:cubicBezTo>
                  <a:cubicBezTo>
                    <a:pt x="118" y="73"/>
                    <a:pt x="120" y="74"/>
                    <a:pt x="120" y="74"/>
                  </a:cubicBezTo>
                  <a:cubicBezTo>
                    <a:pt x="121" y="75"/>
                    <a:pt x="123" y="76"/>
                    <a:pt x="125" y="77"/>
                  </a:cubicBezTo>
                  <a:cubicBezTo>
                    <a:pt x="126" y="77"/>
                    <a:pt x="127" y="78"/>
                    <a:pt x="128" y="78"/>
                  </a:cubicBezTo>
                  <a:cubicBezTo>
                    <a:pt x="129" y="79"/>
                    <a:pt x="129" y="79"/>
                    <a:pt x="129" y="80"/>
                  </a:cubicBezTo>
                  <a:cubicBezTo>
                    <a:pt x="129" y="80"/>
                    <a:pt x="129" y="81"/>
                    <a:pt x="130" y="81"/>
                  </a:cubicBezTo>
                  <a:cubicBezTo>
                    <a:pt x="131" y="82"/>
                    <a:pt x="131" y="83"/>
                    <a:pt x="131" y="83"/>
                  </a:cubicBezTo>
                  <a:cubicBezTo>
                    <a:pt x="131" y="84"/>
                    <a:pt x="131" y="84"/>
                    <a:pt x="131" y="85"/>
                  </a:cubicBezTo>
                  <a:cubicBezTo>
                    <a:pt x="132" y="85"/>
                    <a:pt x="132" y="86"/>
                    <a:pt x="132" y="86"/>
                  </a:cubicBezTo>
                  <a:cubicBezTo>
                    <a:pt x="131" y="87"/>
                    <a:pt x="130" y="87"/>
                    <a:pt x="129" y="87"/>
                  </a:cubicBezTo>
                  <a:cubicBezTo>
                    <a:pt x="128" y="87"/>
                    <a:pt x="128" y="87"/>
                    <a:pt x="127" y="86"/>
                  </a:cubicBezTo>
                  <a:cubicBezTo>
                    <a:pt x="126" y="86"/>
                    <a:pt x="124" y="85"/>
                    <a:pt x="124" y="85"/>
                  </a:cubicBezTo>
                  <a:cubicBezTo>
                    <a:pt x="123" y="85"/>
                    <a:pt x="123" y="85"/>
                    <a:pt x="122" y="84"/>
                  </a:cubicBezTo>
                  <a:cubicBezTo>
                    <a:pt x="121" y="84"/>
                    <a:pt x="120" y="83"/>
                    <a:pt x="120" y="83"/>
                  </a:cubicBezTo>
                  <a:cubicBezTo>
                    <a:pt x="119" y="83"/>
                    <a:pt x="119" y="83"/>
                    <a:pt x="118" y="83"/>
                  </a:cubicBezTo>
                  <a:cubicBezTo>
                    <a:pt x="117" y="83"/>
                    <a:pt x="117" y="83"/>
                    <a:pt x="116" y="84"/>
                  </a:cubicBezTo>
                  <a:cubicBezTo>
                    <a:pt x="116" y="84"/>
                    <a:pt x="115" y="84"/>
                    <a:pt x="115" y="84"/>
                  </a:cubicBezTo>
                  <a:cubicBezTo>
                    <a:pt x="115" y="84"/>
                    <a:pt x="115" y="84"/>
                    <a:pt x="114" y="85"/>
                  </a:cubicBezTo>
                  <a:cubicBezTo>
                    <a:pt x="114" y="85"/>
                    <a:pt x="114" y="86"/>
                    <a:pt x="113" y="85"/>
                  </a:cubicBezTo>
                  <a:cubicBezTo>
                    <a:pt x="110" y="84"/>
                    <a:pt x="111" y="84"/>
                    <a:pt x="109" y="83"/>
                  </a:cubicBezTo>
                  <a:cubicBezTo>
                    <a:pt x="108" y="82"/>
                    <a:pt x="107" y="81"/>
                    <a:pt x="107" y="81"/>
                  </a:cubicBezTo>
                  <a:cubicBezTo>
                    <a:pt x="106" y="80"/>
                    <a:pt x="106" y="80"/>
                    <a:pt x="105" y="80"/>
                  </a:cubicBezTo>
                  <a:cubicBezTo>
                    <a:pt x="104" y="80"/>
                    <a:pt x="104" y="80"/>
                    <a:pt x="103" y="80"/>
                  </a:cubicBezTo>
                  <a:cubicBezTo>
                    <a:pt x="103" y="79"/>
                    <a:pt x="103" y="79"/>
                    <a:pt x="102" y="79"/>
                  </a:cubicBezTo>
                  <a:cubicBezTo>
                    <a:pt x="101" y="79"/>
                    <a:pt x="100" y="79"/>
                    <a:pt x="100" y="79"/>
                  </a:cubicBezTo>
                  <a:cubicBezTo>
                    <a:pt x="99" y="80"/>
                    <a:pt x="97" y="81"/>
                    <a:pt x="97" y="81"/>
                  </a:cubicBezTo>
                  <a:cubicBezTo>
                    <a:pt x="94" y="84"/>
                    <a:pt x="96" y="84"/>
                    <a:pt x="99" y="84"/>
                  </a:cubicBezTo>
                  <a:cubicBezTo>
                    <a:pt x="101" y="83"/>
                    <a:pt x="100" y="82"/>
                    <a:pt x="103" y="81"/>
                  </a:cubicBezTo>
                  <a:cubicBezTo>
                    <a:pt x="104" y="81"/>
                    <a:pt x="105" y="81"/>
                    <a:pt x="105" y="82"/>
                  </a:cubicBezTo>
                  <a:cubicBezTo>
                    <a:pt x="106" y="82"/>
                    <a:pt x="107" y="84"/>
                    <a:pt x="107" y="84"/>
                  </a:cubicBezTo>
                  <a:cubicBezTo>
                    <a:pt x="107" y="84"/>
                    <a:pt x="108" y="87"/>
                    <a:pt x="110" y="87"/>
                  </a:cubicBezTo>
                  <a:cubicBezTo>
                    <a:pt x="111" y="87"/>
                    <a:pt x="113" y="87"/>
                    <a:pt x="113" y="88"/>
                  </a:cubicBezTo>
                  <a:cubicBezTo>
                    <a:pt x="114" y="88"/>
                    <a:pt x="116" y="89"/>
                    <a:pt x="117" y="90"/>
                  </a:cubicBezTo>
                  <a:cubicBezTo>
                    <a:pt x="118" y="90"/>
                    <a:pt x="118" y="91"/>
                    <a:pt x="118" y="92"/>
                  </a:cubicBezTo>
                  <a:cubicBezTo>
                    <a:pt x="118" y="92"/>
                    <a:pt x="119" y="93"/>
                    <a:pt x="120" y="93"/>
                  </a:cubicBezTo>
                  <a:cubicBezTo>
                    <a:pt x="121" y="94"/>
                    <a:pt x="115" y="99"/>
                    <a:pt x="115" y="101"/>
                  </a:cubicBezTo>
                  <a:cubicBezTo>
                    <a:pt x="114" y="104"/>
                    <a:pt x="113" y="104"/>
                    <a:pt x="112" y="106"/>
                  </a:cubicBezTo>
                  <a:cubicBezTo>
                    <a:pt x="110" y="107"/>
                    <a:pt x="109" y="109"/>
                    <a:pt x="108" y="110"/>
                  </a:cubicBezTo>
                  <a:cubicBezTo>
                    <a:pt x="106" y="111"/>
                    <a:pt x="105" y="114"/>
                    <a:pt x="103" y="114"/>
                  </a:cubicBezTo>
                  <a:cubicBezTo>
                    <a:pt x="101" y="115"/>
                    <a:pt x="103" y="112"/>
                    <a:pt x="101" y="113"/>
                  </a:cubicBezTo>
                  <a:cubicBezTo>
                    <a:pt x="100" y="113"/>
                    <a:pt x="103" y="114"/>
                    <a:pt x="97" y="114"/>
                  </a:cubicBezTo>
                  <a:cubicBezTo>
                    <a:pt x="91" y="113"/>
                    <a:pt x="93" y="113"/>
                    <a:pt x="89" y="112"/>
                  </a:cubicBezTo>
                  <a:cubicBezTo>
                    <a:pt x="84" y="110"/>
                    <a:pt x="90" y="111"/>
                    <a:pt x="82" y="110"/>
                  </a:cubicBezTo>
                  <a:cubicBezTo>
                    <a:pt x="75" y="108"/>
                    <a:pt x="74" y="108"/>
                    <a:pt x="70" y="108"/>
                  </a:cubicBezTo>
                  <a:cubicBezTo>
                    <a:pt x="65" y="108"/>
                    <a:pt x="64" y="109"/>
                    <a:pt x="58" y="104"/>
                  </a:cubicBezTo>
                  <a:cubicBezTo>
                    <a:pt x="52" y="99"/>
                    <a:pt x="50" y="96"/>
                    <a:pt x="46" y="90"/>
                  </a:cubicBezTo>
                  <a:cubicBezTo>
                    <a:pt x="42" y="83"/>
                    <a:pt x="45" y="78"/>
                    <a:pt x="40" y="71"/>
                  </a:cubicBezTo>
                  <a:cubicBezTo>
                    <a:pt x="35" y="64"/>
                    <a:pt x="33" y="61"/>
                    <a:pt x="32" y="57"/>
                  </a:cubicBezTo>
                  <a:cubicBezTo>
                    <a:pt x="32" y="52"/>
                    <a:pt x="29" y="42"/>
                    <a:pt x="21" y="37"/>
                  </a:cubicBezTo>
                  <a:cubicBezTo>
                    <a:pt x="12" y="32"/>
                    <a:pt x="12" y="33"/>
                    <a:pt x="10" y="30"/>
                  </a:cubicBezTo>
                  <a:cubicBezTo>
                    <a:pt x="8" y="27"/>
                    <a:pt x="2" y="23"/>
                    <a:pt x="2" y="18"/>
                  </a:cubicBezTo>
                  <a:cubicBezTo>
                    <a:pt x="2" y="13"/>
                    <a:pt x="0" y="12"/>
                    <a:pt x="2" y="10"/>
                  </a:cubicBezTo>
                  <a:cubicBezTo>
                    <a:pt x="3" y="7"/>
                    <a:pt x="6" y="6"/>
                    <a:pt x="11" y="5"/>
                  </a:cubicBezTo>
                  <a:cubicBezTo>
                    <a:pt x="16" y="4"/>
                    <a:pt x="16" y="3"/>
                    <a:pt x="22" y="3"/>
                  </a:cubicBezTo>
                  <a:cubicBezTo>
                    <a:pt x="28" y="3"/>
                    <a:pt x="29" y="3"/>
                    <a:pt x="34" y="4"/>
                  </a:cubicBezTo>
                  <a:cubicBezTo>
                    <a:pt x="39" y="5"/>
                    <a:pt x="39" y="5"/>
                    <a:pt x="43" y="4"/>
                  </a:cubicBezTo>
                  <a:cubicBezTo>
                    <a:pt x="48" y="2"/>
                    <a:pt x="47" y="0"/>
                    <a:pt x="51" y="0"/>
                  </a:cubicBezTo>
                  <a:cubicBezTo>
                    <a:pt x="56" y="0"/>
                    <a:pt x="65" y="2"/>
                    <a:pt x="65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" name="任意多边形 1115">
              <a:extLst>
                <a:ext uri="{FF2B5EF4-FFF2-40B4-BE49-F238E27FC236}">
                  <a16:creationId xmlns:a16="http://schemas.microsoft.com/office/drawing/2014/main" id="{39C359E8-80C5-BA08-02CC-22383D219A3D}"/>
                </a:ext>
              </a:extLst>
            </p:cNvPr>
            <p:cNvSpPr/>
            <p:nvPr/>
          </p:nvSpPr>
          <p:spPr bwMode="auto">
            <a:xfrm>
              <a:off x="5650023" y="4182614"/>
              <a:ext cx="564613" cy="580437"/>
            </a:xfrm>
            <a:custGeom>
              <a:avLst/>
              <a:gdLst>
                <a:gd name="T0" fmla="*/ 58 w 103"/>
                <a:gd name="T1" fmla="*/ 103 h 106"/>
                <a:gd name="T2" fmla="*/ 55 w 103"/>
                <a:gd name="T3" fmla="*/ 103 h 106"/>
                <a:gd name="T4" fmla="*/ 38 w 103"/>
                <a:gd name="T5" fmla="*/ 102 h 106"/>
                <a:gd name="T6" fmla="*/ 17 w 103"/>
                <a:gd name="T7" fmla="*/ 94 h 106"/>
                <a:gd name="T8" fmla="*/ 10 w 103"/>
                <a:gd name="T9" fmla="*/ 78 h 106"/>
                <a:gd name="T10" fmla="*/ 5 w 103"/>
                <a:gd name="T11" fmla="*/ 47 h 106"/>
                <a:gd name="T12" fmla="*/ 24 w 103"/>
                <a:gd name="T13" fmla="*/ 15 h 106"/>
                <a:gd name="T14" fmla="*/ 33 w 103"/>
                <a:gd name="T15" fmla="*/ 1 h 106"/>
                <a:gd name="T16" fmla="*/ 40 w 103"/>
                <a:gd name="T17" fmla="*/ 5 h 106"/>
                <a:gd name="T18" fmla="*/ 48 w 103"/>
                <a:gd name="T19" fmla="*/ 7 h 106"/>
                <a:gd name="T20" fmla="*/ 56 w 103"/>
                <a:gd name="T21" fmla="*/ 4 h 106"/>
                <a:gd name="T22" fmla="*/ 65 w 103"/>
                <a:gd name="T23" fmla="*/ 8 h 106"/>
                <a:gd name="T24" fmla="*/ 61 w 103"/>
                <a:gd name="T25" fmla="*/ 18 h 106"/>
                <a:gd name="T26" fmla="*/ 53 w 103"/>
                <a:gd name="T27" fmla="*/ 21 h 106"/>
                <a:gd name="T28" fmla="*/ 69 w 103"/>
                <a:gd name="T29" fmla="*/ 20 h 106"/>
                <a:gd name="T30" fmla="*/ 84 w 103"/>
                <a:gd name="T31" fmla="*/ 35 h 106"/>
                <a:gd name="T32" fmla="*/ 82 w 103"/>
                <a:gd name="T33" fmla="*/ 40 h 106"/>
                <a:gd name="T34" fmla="*/ 85 w 103"/>
                <a:gd name="T35" fmla="*/ 47 h 106"/>
                <a:gd name="T36" fmla="*/ 80 w 103"/>
                <a:gd name="T37" fmla="*/ 61 h 106"/>
                <a:gd name="T38" fmla="*/ 75 w 103"/>
                <a:gd name="T39" fmla="*/ 79 h 106"/>
                <a:gd name="T40" fmla="*/ 72 w 103"/>
                <a:gd name="T41" fmla="*/ 78 h 106"/>
                <a:gd name="T42" fmla="*/ 65 w 103"/>
                <a:gd name="T43" fmla="*/ 88 h 106"/>
                <a:gd name="T44" fmla="*/ 60 w 103"/>
                <a:gd name="T45" fmla="*/ 105 h 106"/>
                <a:gd name="T46" fmla="*/ 102 w 103"/>
                <a:gd name="T47" fmla="*/ 5 h 106"/>
                <a:gd name="T48" fmla="*/ 96 w 103"/>
                <a:gd name="T49" fmla="*/ 5 h 106"/>
                <a:gd name="T50" fmla="*/ 95 w 103"/>
                <a:gd name="T51" fmla="*/ 6 h 106"/>
                <a:gd name="T52" fmla="*/ 74 w 103"/>
                <a:gd name="T53" fmla="*/ 86 h 106"/>
                <a:gd name="T54" fmla="*/ 75 w 103"/>
                <a:gd name="T55" fmla="*/ 86 h 106"/>
                <a:gd name="T56" fmla="*/ 75 w 103"/>
                <a:gd name="T57" fmla="*/ 81 h 106"/>
                <a:gd name="T58" fmla="*/ 76 w 103"/>
                <a:gd name="T59" fmla="*/ 82 h 106"/>
                <a:gd name="T60" fmla="*/ 75 w 103"/>
                <a:gd name="T61" fmla="*/ 96 h 106"/>
                <a:gd name="T62" fmla="*/ 85 w 103"/>
                <a:gd name="T63" fmla="*/ 25 h 106"/>
                <a:gd name="T64" fmla="*/ 84 w 103"/>
                <a:gd name="T65" fmla="*/ 26 h 106"/>
                <a:gd name="T66" fmla="*/ 85 w 103"/>
                <a:gd name="T67" fmla="*/ 25 h 106"/>
                <a:gd name="T68" fmla="*/ 86 w 103"/>
                <a:gd name="T69" fmla="*/ 22 h 106"/>
                <a:gd name="T70" fmla="*/ 89 w 103"/>
                <a:gd name="T71" fmla="*/ 26 h 106"/>
                <a:gd name="T72" fmla="*/ 95 w 103"/>
                <a:gd name="T73" fmla="*/ 26 h 106"/>
                <a:gd name="T74" fmla="*/ 91 w 103"/>
                <a:gd name="T75" fmla="*/ 23 h 106"/>
                <a:gd name="T76" fmla="*/ 87 w 103"/>
                <a:gd name="T77" fmla="*/ 22 h 106"/>
                <a:gd name="T78" fmla="*/ 91 w 103"/>
                <a:gd name="T79" fmla="*/ 32 h 106"/>
                <a:gd name="T80" fmla="*/ 90 w 103"/>
                <a:gd name="T81" fmla="*/ 33 h 106"/>
                <a:gd name="T82" fmla="*/ 93 w 103"/>
                <a:gd name="T83" fmla="*/ 33 h 106"/>
                <a:gd name="T84" fmla="*/ 93 w 103"/>
                <a:gd name="T85" fmla="*/ 30 h 106"/>
                <a:gd name="T86" fmla="*/ 94 w 103"/>
                <a:gd name="T87" fmla="*/ 30 h 106"/>
                <a:gd name="T88" fmla="*/ 95 w 103"/>
                <a:gd name="T89" fmla="*/ 13 h 106"/>
                <a:gd name="T90" fmla="*/ 92 w 103"/>
                <a:gd name="T91" fmla="*/ 13 h 106"/>
                <a:gd name="T92" fmla="*/ 95 w 103"/>
                <a:gd name="T93" fmla="*/ 13 h 106"/>
                <a:gd name="T94" fmla="*/ 91 w 103"/>
                <a:gd name="T95" fmla="*/ 17 h 106"/>
                <a:gd name="T96" fmla="*/ 88 w 103"/>
                <a:gd name="T97" fmla="*/ 18 h 106"/>
                <a:gd name="T98" fmla="*/ 91 w 103"/>
                <a:gd name="T99" fmla="*/ 19 h 106"/>
                <a:gd name="T100" fmla="*/ 85 w 103"/>
                <a:gd name="T101" fmla="*/ 18 h 106"/>
                <a:gd name="T102" fmla="*/ 85 w 103"/>
                <a:gd name="T103" fmla="*/ 18 h 106"/>
                <a:gd name="T104" fmla="*/ 94 w 103"/>
                <a:gd name="T105" fmla="*/ 41 h 106"/>
                <a:gd name="T106" fmla="*/ 88 w 103"/>
                <a:gd name="T107" fmla="*/ 48 h 106"/>
                <a:gd name="T108" fmla="*/ 89 w 103"/>
                <a:gd name="T109" fmla="*/ 51 h 106"/>
                <a:gd name="T110" fmla="*/ 90 w 103"/>
                <a:gd name="T111" fmla="*/ 61 h 106"/>
                <a:gd name="T112" fmla="*/ 91 w 103"/>
                <a:gd name="T113" fmla="*/ 68 h 106"/>
                <a:gd name="T114" fmla="*/ 91 w 103"/>
                <a:gd name="T115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" h="106">
                  <a:moveTo>
                    <a:pt x="60" y="105"/>
                  </a:moveTo>
                  <a:cubicBezTo>
                    <a:pt x="60" y="105"/>
                    <a:pt x="60" y="104"/>
                    <a:pt x="59" y="104"/>
                  </a:cubicBezTo>
                  <a:cubicBezTo>
                    <a:pt x="59" y="104"/>
                    <a:pt x="59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3"/>
                    <a:pt x="57" y="103"/>
                  </a:cubicBezTo>
                  <a:cubicBezTo>
                    <a:pt x="56" y="103"/>
                    <a:pt x="55" y="103"/>
                    <a:pt x="55" y="103"/>
                  </a:cubicBezTo>
                  <a:cubicBezTo>
                    <a:pt x="54" y="103"/>
                    <a:pt x="54" y="103"/>
                    <a:pt x="52" y="104"/>
                  </a:cubicBezTo>
                  <a:cubicBezTo>
                    <a:pt x="51" y="105"/>
                    <a:pt x="48" y="105"/>
                    <a:pt x="44" y="105"/>
                  </a:cubicBezTo>
                  <a:cubicBezTo>
                    <a:pt x="39" y="105"/>
                    <a:pt x="41" y="105"/>
                    <a:pt x="38" y="102"/>
                  </a:cubicBezTo>
                  <a:cubicBezTo>
                    <a:pt x="36" y="100"/>
                    <a:pt x="35" y="104"/>
                    <a:pt x="32" y="105"/>
                  </a:cubicBezTo>
                  <a:cubicBezTo>
                    <a:pt x="30" y="106"/>
                    <a:pt x="28" y="104"/>
                    <a:pt x="22" y="103"/>
                  </a:cubicBezTo>
                  <a:cubicBezTo>
                    <a:pt x="17" y="102"/>
                    <a:pt x="18" y="97"/>
                    <a:pt x="17" y="94"/>
                  </a:cubicBezTo>
                  <a:cubicBezTo>
                    <a:pt x="16" y="91"/>
                    <a:pt x="16" y="90"/>
                    <a:pt x="15" y="84"/>
                  </a:cubicBezTo>
                  <a:cubicBezTo>
                    <a:pt x="13" y="77"/>
                    <a:pt x="13" y="85"/>
                    <a:pt x="11" y="84"/>
                  </a:cubicBezTo>
                  <a:cubicBezTo>
                    <a:pt x="10" y="82"/>
                    <a:pt x="10" y="81"/>
                    <a:pt x="10" y="78"/>
                  </a:cubicBezTo>
                  <a:cubicBezTo>
                    <a:pt x="10" y="74"/>
                    <a:pt x="5" y="72"/>
                    <a:pt x="3" y="68"/>
                  </a:cubicBezTo>
                  <a:cubicBezTo>
                    <a:pt x="0" y="65"/>
                    <a:pt x="0" y="62"/>
                    <a:pt x="0" y="59"/>
                  </a:cubicBezTo>
                  <a:cubicBezTo>
                    <a:pt x="0" y="56"/>
                    <a:pt x="3" y="50"/>
                    <a:pt x="5" y="47"/>
                  </a:cubicBezTo>
                  <a:cubicBezTo>
                    <a:pt x="7" y="45"/>
                    <a:pt x="9" y="38"/>
                    <a:pt x="12" y="35"/>
                  </a:cubicBezTo>
                  <a:cubicBezTo>
                    <a:pt x="16" y="32"/>
                    <a:pt x="15" y="29"/>
                    <a:pt x="17" y="26"/>
                  </a:cubicBezTo>
                  <a:cubicBezTo>
                    <a:pt x="18" y="24"/>
                    <a:pt x="21" y="18"/>
                    <a:pt x="24" y="15"/>
                  </a:cubicBezTo>
                  <a:cubicBezTo>
                    <a:pt x="28" y="12"/>
                    <a:pt x="30" y="9"/>
                    <a:pt x="30" y="7"/>
                  </a:cubicBezTo>
                  <a:cubicBezTo>
                    <a:pt x="31" y="6"/>
                    <a:pt x="30" y="5"/>
                    <a:pt x="31" y="3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4" y="1"/>
                    <a:pt x="36" y="0"/>
                    <a:pt x="37" y="1"/>
                  </a:cubicBezTo>
                  <a:cubicBezTo>
                    <a:pt x="39" y="1"/>
                    <a:pt x="39" y="2"/>
                    <a:pt x="39" y="3"/>
                  </a:cubicBezTo>
                  <a:cubicBezTo>
                    <a:pt x="39" y="3"/>
                    <a:pt x="40" y="4"/>
                    <a:pt x="40" y="5"/>
                  </a:cubicBezTo>
                  <a:cubicBezTo>
                    <a:pt x="41" y="5"/>
                    <a:pt x="43" y="6"/>
                    <a:pt x="44" y="6"/>
                  </a:cubicBezTo>
                  <a:cubicBezTo>
                    <a:pt x="45" y="7"/>
                    <a:pt x="47" y="6"/>
                    <a:pt x="47" y="6"/>
                  </a:cubicBezTo>
                  <a:cubicBezTo>
                    <a:pt x="47" y="6"/>
                    <a:pt x="47" y="7"/>
                    <a:pt x="48" y="7"/>
                  </a:cubicBezTo>
                  <a:cubicBezTo>
                    <a:pt x="49" y="7"/>
                    <a:pt x="49" y="7"/>
                    <a:pt x="50" y="8"/>
                  </a:cubicBezTo>
                  <a:cubicBezTo>
                    <a:pt x="51" y="10"/>
                    <a:pt x="51" y="9"/>
                    <a:pt x="53" y="7"/>
                  </a:cubicBezTo>
                  <a:cubicBezTo>
                    <a:pt x="55" y="6"/>
                    <a:pt x="55" y="5"/>
                    <a:pt x="56" y="4"/>
                  </a:cubicBezTo>
                  <a:cubicBezTo>
                    <a:pt x="56" y="2"/>
                    <a:pt x="58" y="3"/>
                    <a:pt x="60" y="3"/>
                  </a:cubicBezTo>
                  <a:cubicBezTo>
                    <a:pt x="61" y="3"/>
                    <a:pt x="61" y="4"/>
                    <a:pt x="62" y="6"/>
                  </a:cubicBezTo>
                  <a:cubicBezTo>
                    <a:pt x="63" y="7"/>
                    <a:pt x="64" y="7"/>
                    <a:pt x="65" y="8"/>
                  </a:cubicBezTo>
                  <a:cubicBezTo>
                    <a:pt x="66" y="8"/>
                    <a:pt x="69" y="9"/>
                    <a:pt x="68" y="9"/>
                  </a:cubicBezTo>
                  <a:cubicBezTo>
                    <a:pt x="68" y="10"/>
                    <a:pt x="67" y="11"/>
                    <a:pt x="65" y="13"/>
                  </a:cubicBezTo>
                  <a:cubicBezTo>
                    <a:pt x="63" y="15"/>
                    <a:pt x="63" y="16"/>
                    <a:pt x="61" y="18"/>
                  </a:cubicBezTo>
                  <a:cubicBezTo>
                    <a:pt x="60" y="20"/>
                    <a:pt x="59" y="19"/>
                    <a:pt x="56" y="19"/>
                  </a:cubicBezTo>
                  <a:cubicBezTo>
                    <a:pt x="53" y="18"/>
                    <a:pt x="52" y="19"/>
                    <a:pt x="49" y="21"/>
                  </a:cubicBezTo>
                  <a:cubicBezTo>
                    <a:pt x="47" y="23"/>
                    <a:pt x="52" y="21"/>
                    <a:pt x="53" y="21"/>
                  </a:cubicBezTo>
                  <a:cubicBezTo>
                    <a:pt x="55" y="20"/>
                    <a:pt x="56" y="22"/>
                    <a:pt x="56" y="24"/>
                  </a:cubicBezTo>
                  <a:cubicBezTo>
                    <a:pt x="56" y="26"/>
                    <a:pt x="58" y="27"/>
                    <a:pt x="62" y="24"/>
                  </a:cubicBezTo>
                  <a:cubicBezTo>
                    <a:pt x="66" y="21"/>
                    <a:pt x="65" y="20"/>
                    <a:pt x="69" y="20"/>
                  </a:cubicBezTo>
                  <a:cubicBezTo>
                    <a:pt x="73" y="19"/>
                    <a:pt x="77" y="24"/>
                    <a:pt x="78" y="26"/>
                  </a:cubicBezTo>
                  <a:cubicBezTo>
                    <a:pt x="80" y="27"/>
                    <a:pt x="85" y="28"/>
                    <a:pt x="88" y="28"/>
                  </a:cubicBezTo>
                  <a:cubicBezTo>
                    <a:pt x="91" y="28"/>
                    <a:pt x="85" y="33"/>
                    <a:pt x="84" y="35"/>
                  </a:cubicBezTo>
                  <a:cubicBezTo>
                    <a:pt x="83" y="37"/>
                    <a:pt x="81" y="38"/>
                    <a:pt x="77" y="40"/>
                  </a:cubicBezTo>
                  <a:cubicBezTo>
                    <a:pt x="74" y="41"/>
                    <a:pt x="78" y="42"/>
                    <a:pt x="78" y="42"/>
                  </a:cubicBezTo>
                  <a:cubicBezTo>
                    <a:pt x="78" y="42"/>
                    <a:pt x="81" y="41"/>
                    <a:pt x="82" y="40"/>
                  </a:cubicBezTo>
                  <a:cubicBezTo>
                    <a:pt x="83" y="38"/>
                    <a:pt x="85" y="36"/>
                    <a:pt x="87" y="36"/>
                  </a:cubicBezTo>
                  <a:cubicBezTo>
                    <a:pt x="89" y="36"/>
                    <a:pt x="88" y="42"/>
                    <a:pt x="88" y="44"/>
                  </a:cubicBezTo>
                  <a:cubicBezTo>
                    <a:pt x="88" y="46"/>
                    <a:pt x="88" y="47"/>
                    <a:pt x="85" y="47"/>
                  </a:cubicBezTo>
                  <a:cubicBezTo>
                    <a:pt x="82" y="47"/>
                    <a:pt x="82" y="47"/>
                    <a:pt x="80" y="47"/>
                  </a:cubicBezTo>
                  <a:cubicBezTo>
                    <a:pt x="77" y="47"/>
                    <a:pt x="80" y="50"/>
                    <a:pt x="83" y="53"/>
                  </a:cubicBezTo>
                  <a:cubicBezTo>
                    <a:pt x="85" y="56"/>
                    <a:pt x="82" y="60"/>
                    <a:pt x="80" y="61"/>
                  </a:cubicBezTo>
                  <a:cubicBezTo>
                    <a:pt x="79" y="63"/>
                    <a:pt x="82" y="65"/>
                    <a:pt x="82" y="68"/>
                  </a:cubicBezTo>
                  <a:cubicBezTo>
                    <a:pt x="83" y="71"/>
                    <a:pt x="80" y="73"/>
                    <a:pt x="79" y="75"/>
                  </a:cubicBezTo>
                  <a:cubicBezTo>
                    <a:pt x="78" y="77"/>
                    <a:pt x="77" y="77"/>
                    <a:pt x="75" y="79"/>
                  </a:cubicBezTo>
                  <a:cubicBezTo>
                    <a:pt x="73" y="81"/>
                    <a:pt x="73" y="78"/>
                    <a:pt x="74" y="76"/>
                  </a:cubicBezTo>
                  <a:cubicBezTo>
                    <a:pt x="75" y="74"/>
                    <a:pt x="76" y="72"/>
                    <a:pt x="75" y="72"/>
                  </a:cubicBezTo>
                  <a:cubicBezTo>
                    <a:pt x="73" y="71"/>
                    <a:pt x="72" y="76"/>
                    <a:pt x="72" y="78"/>
                  </a:cubicBezTo>
                  <a:cubicBezTo>
                    <a:pt x="72" y="79"/>
                    <a:pt x="70" y="83"/>
                    <a:pt x="67" y="82"/>
                  </a:cubicBezTo>
                  <a:cubicBezTo>
                    <a:pt x="64" y="82"/>
                    <a:pt x="63" y="82"/>
                    <a:pt x="65" y="85"/>
                  </a:cubicBezTo>
                  <a:cubicBezTo>
                    <a:pt x="67" y="88"/>
                    <a:pt x="66" y="86"/>
                    <a:pt x="65" y="88"/>
                  </a:cubicBezTo>
                  <a:cubicBezTo>
                    <a:pt x="64" y="90"/>
                    <a:pt x="64" y="94"/>
                    <a:pt x="64" y="97"/>
                  </a:cubicBezTo>
                  <a:cubicBezTo>
                    <a:pt x="64" y="99"/>
                    <a:pt x="63" y="101"/>
                    <a:pt x="62" y="103"/>
                  </a:cubicBezTo>
                  <a:cubicBezTo>
                    <a:pt x="61" y="104"/>
                    <a:pt x="61" y="105"/>
                    <a:pt x="60" y="105"/>
                  </a:cubicBezTo>
                  <a:close/>
                  <a:moveTo>
                    <a:pt x="102" y="5"/>
                  </a:moveTo>
                  <a:cubicBezTo>
                    <a:pt x="103" y="5"/>
                    <a:pt x="102" y="4"/>
                    <a:pt x="102" y="4"/>
                  </a:cubicBezTo>
                  <a:cubicBezTo>
                    <a:pt x="102" y="4"/>
                    <a:pt x="101" y="5"/>
                    <a:pt x="102" y="5"/>
                  </a:cubicBezTo>
                  <a:close/>
                  <a:moveTo>
                    <a:pt x="95" y="6"/>
                  </a:moveTo>
                  <a:cubicBezTo>
                    <a:pt x="96" y="6"/>
                    <a:pt x="95" y="6"/>
                    <a:pt x="96" y="6"/>
                  </a:cubicBezTo>
                  <a:cubicBezTo>
                    <a:pt x="97" y="6"/>
                    <a:pt x="97" y="5"/>
                    <a:pt x="96" y="5"/>
                  </a:cubicBezTo>
                  <a:cubicBezTo>
                    <a:pt x="96" y="5"/>
                    <a:pt x="95" y="5"/>
                    <a:pt x="95" y="5"/>
                  </a:cubicBezTo>
                  <a:cubicBezTo>
                    <a:pt x="95" y="5"/>
                    <a:pt x="94" y="5"/>
                    <a:pt x="94" y="5"/>
                  </a:cubicBezTo>
                  <a:cubicBezTo>
                    <a:pt x="94" y="5"/>
                    <a:pt x="95" y="6"/>
                    <a:pt x="95" y="6"/>
                  </a:cubicBezTo>
                  <a:close/>
                  <a:moveTo>
                    <a:pt x="75" y="86"/>
                  </a:moveTo>
                  <a:cubicBezTo>
                    <a:pt x="75" y="85"/>
                    <a:pt x="75" y="85"/>
                    <a:pt x="75" y="85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4" y="85"/>
                    <a:pt x="74" y="86"/>
                    <a:pt x="73" y="86"/>
                  </a:cubicBezTo>
                  <a:cubicBezTo>
                    <a:pt x="73" y="87"/>
                    <a:pt x="74" y="87"/>
                    <a:pt x="74" y="87"/>
                  </a:cubicBezTo>
                  <a:cubicBezTo>
                    <a:pt x="75" y="87"/>
                    <a:pt x="75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lose/>
                  <a:moveTo>
                    <a:pt x="76" y="82"/>
                  </a:moveTo>
                  <a:cubicBezTo>
                    <a:pt x="76" y="82"/>
                    <a:pt x="76" y="81"/>
                    <a:pt x="75" y="81"/>
                  </a:cubicBezTo>
                  <a:cubicBezTo>
                    <a:pt x="75" y="81"/>
                    <a:pt x="75" y="81"/>
                    <a:pt x="74" y="81"/>
                  </a:cubicBezTo>
                  <a:cubicBezTo>
                    <a:pt x="74" y="81"/>
                    <a:pt x="74" y="82"/>
                    <a:pt x="74" y="82"/>
                  </a:cubicBezTo>
                  <a:cubicBezTo>
                    <a:pt x="75" y="82"/>
                    <a:pt x="75" y="82"/>
                    <a:pt x="76" y="82"/>
                  </a:cubicBezTo>
                  <a:close/>
                  <a:moveTo>
                    <a:pt x="74" y="96"/>
                  </a:moveTo>
                  <a:cubicBezTo>
                    <a:pt x="74" y="96"/>
                    <a:pt x="74" y="96"/>
                    <a:pt x="74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3" y="96"/>
                    <a:pt x="74" y="97"/>
                    <a:pt x="74" y="96"/>
                  </a:cubicBezTo>
                  <a:close/>
                  <a:moveTo>
                    <a:pt x="85" y="25"/>
                  </a:moveTo>
                  <a:cubicBezTo>
                    <a:pt x="84" y="24"/>
                    <a:pt x="84" y="24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7"/>
                    <a:pt x="83" y="27"/>
                    <a:pt x="84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6" y="26"/>
                    <a:pt x="86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lose/>
                  <a:moveTo>
                    <a:pt x="86" y="22"/>
                  </a:moveTo>
                  <a:cubicBezTo>
                    <a:pt x="86" y="21"/>
                    <a:pt x="86" y="21"/>
                    <a:pt x="86" y="22"/>
                  </a:cubicBezTo>
                  <a:cubicBezTo>
                    <a:pt x="86" y="22"/>
                    <a:pt x="86" y="23"/>
                    <a:pt x="86" y="23"/>
                  </a:cubicBezTo>
                  <a:cubicBezTo>
                    <a:pt x="87" y="24"/>
                    <a:pt x="87" y="25"/>
                    <a:pt x="88" y="25"/>
                  </a:cubicBezTo>
                  <a:cubicBezTo>
                    <a:pt x="88" y="26"/>
                    <a:pt x="88" y="26"/>
                    <a:pt x="89" y="26"/>
                  </a:cubicBezTo>
                  <a:cubicBezTo>
                    <a:pt x="90" y="26"/>
                    <a:pt x="90" y="26"/>
                    <a:pt x="91" y="26"/>
                  </a:cubicBezTo>
                  <a:cubicBezTo>
                    <a:pt x="92" y="26"/>
                    <a:pt x="93" y="26"/>
                    <a:pt x="93" y="27"/>
                  </a:cubicBezTo>
                  <a:cubicBezTo>
                    <a:pt x="94" y="27"/>
                    <a:pt x="94" y="27"/>
                    <a:pt x="95" y="26"/>
                  </a:cubicBezTo>
                  <a:cubicBezTo>
                    <a:pt x="95" y="25"/>
                    <a:pt x="95" y="24"/>
                    <a:pt x="94" y="24"/>
                  </a:cubicBezTo>
                  <a:cubicBezTo>
                    <a:pt x="93" y="24"/>
                    <a:pt x="93" y="24"/>
                    <a:pt x="92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0" y="23"/>
                    <a:pt x="90" y="23"/>
                    <a:pt x="90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8" y="22"/>
                    <a:pt x="88" y="22"/>
                    <a:pt x="87" y="22"/>
                  </a:cubicBezTo>
                  <a:cubicBezTo>
                    <a:pt x="87" y="22"/>
                    <a:pt x="87" y="22"/>
                    <a:pt x="86" y="22"/>
                  </a:cubicBezTo>
                  <a:close/>
                  <a:moveTo>
                    <a:pt x="92" y="33"/>
                  </a:moveTo>
                  <a:cubicBezTo>
                    <a:pt x="92" y="33"/>
                    <a:pt x="91" y="33"/>
                    <a:pt x="91" y="32"/>
                  </a:cubicBezTo>
                  <a:cubicBezTo>
                    <a:pt x="91" y="32"/>
                    <a:pt x="90" y="31"/>
                    <a:pt x="90" y="32"/>
                  </a:cubicBezTo>
                  <a:cubicBezTo>
                    <a:pt x="89" y="32"/>
                    <a:pt x="89" y="33"/>
                    <a:pt x="89" y="33"/>
                  </a:cubicBezTo>
                  <a:cubicBezTo>
                    <a:pt x="89" y="33"/>
                    <a:pt x="89" y="34"/>
                    <a:pt x="90" y="33"/>
                  </a:cubicBezTo>
                  <a:cubicBezTo>
                    <a:pt x="90" y="33"/>
                    <a:pt x="91" y="33"/>
                    <a:pt x="91" y="34"/>
                  </a:cubicBezTo>
                  <a:cubicBezTo>
                    <a:pt x="91" y="34"/>
                    <a:pt x="92" y="35"/>
                    <a:pt x="92" y="34"/>
                  </a:cubicBezTo>
                  <a:cubicBezTo>
                    <a:pt x="93" y="34"/>
                    <a:pt x="93" y="34"/>
                    <a:pt x="93" y="33"/>
                  </a:cubicBezTo>
                  <a:cubicBezTo>
                    <a:pt x="92" y="33"/>
                    <a:pt x="92" y="33"/>
                    <a:pt x="92" y="33"/>
                  </a:cubicBezTo>
                  <a:close/>
                  <a:moveTo>
                    <a:pt x="93" y="29"/>
                  </a:moveTo>
                  <a:cubicBezTo>
                    <a:pt x="93" y="29"/>
                    <a:pt x="93" y="30"/>
                    <a:pt x="93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1"/>
                    <a:pt x="95" y="31"/>
                    <a:pt x="95" y="30"/>
                  </a:cubicBezTo>
                  <a:cubicBezTo>
                    <a:pt x="95" y="30"/>
                    <a:pt x="95" y="30"/>
                    <a:pt x="94" y="30"/>
                  </a:cubicBezTo>
                  <a:cubicBezTo>
                    <a:pt x="94" y="29"/>
                    <a:pt x="94" y="30"/>
                    <a:pt x="93" y="29"/>
                  </a:cubicBezTo>
                  <a:close/>
                  <a:moveTo>
                    <a:pt x="95" y="13"/>
                  </a:moveTo>
                  <a:cubicBezTo>
                    <a:pt x="96" y="13"/>
                    <a:pt x="95" y="13"/>
                    <a:pt x="95" y="13"/>
                  </a:cubicBezTo>
                  <a:cubicBezTo>
                    <a:pt x="95" y="13"/>
                    <a:pt x="94" y="13"/>
                    <a:pt x="94" y="13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2" y="12"/>
                    <a:pt x="92" y="13"/>
                  </a:cubicBezTo>
                  <a:cubicBezTo>
                    <a:pt x="92" y="13"/>
                    <a:pt x="92" y="14"/>
                    <a:pt x="93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5" y="14"/>
                    <a:pt x="95" y="14"/>
                    <a:pt x="95" y="13"/>
                  </a:cubicBezTo>
                  <a:close/>
                  <a:moveTo>
                    <a:pt x="92" y="19"/>
                  </a:moveTo>
                  <a:cubicBezTo>
                    <a:pt x="91" y="18"/>
                    <a:pt x="91" y="18"/>
                    <a:pt x="91" y="18"/>
                  </a:cubicBezTo>
                  <a:cubicBezTo>
                    <a:pt x="92" y="17"/>
                    <a:pt x="91" y="17"/>
                    <a:pt x="91" y="17"/>
                  </a:cubicBezTo>
                  <a:cubicBezTo>
                    <a:pt x="91" y="17"/>
                    <a:pt x="90" y="17"/>
                    <a:pt x="90" y="17"/>
                  </a:cubicBezTo>
                  <a:cubicBezTo>
                    <a:pt x="90" y="17"/>
                    <a:pt x="90" y="17"/>
                    <a:pt x="89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88" y="18"/>
                    <a:pt x="88" y="19"/>
                    <a:pt x="89" y="18"/>
                  </a:cubicBezTo>
                  <a:cubicBezTo>
                    <a:pt x="89" y="18"/>
                    <a:pt x="90" y="19"/>
                    <a:pt x="90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lose/>
                  <a:moveTo>
                    <a:pt x="85" y="18"/>
                  </a:moveTo>
                  <a:cubicBezTo>
                    <a:pt x="86" y="17"/>
                    <a:pt x="85" y="17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8"/>
                    <a:pt x="85" y="19"/>
                    <a:pt x="85" y="18"/>
                  </a:cubicBezTo>
                  <a:close/>
                  <a:moveTo>
                    <a:pt x="94" y="41"/>
                  </a:moveTo>
                  <a:cubicBezTo>
                    <a:pt x="94" y="40"/>
                    <a:pt x="93" y="40"/>
                    <a:pt x="93" y="41"/>
                  </a:cubicBezTo>
                  <a:cubicBezTo>
                    <a:pt x="93" y="41"/>
                    <a:pt x="93" y="42"/>
                    <a:pt x="94" y="41"/>
                  </a:cubicBezTo>
                  <a:close/>
                  <a:moveTo>
                    <a:pt x="90" y="49"/>
                  </a:moveTo>
                  <a:cubicBezTo>
                    <a:pt x="89" y="49"/>
                    <a:pt x="89" y="49"/>
                    <a:pt x="89" y="48"/>
                  </a:cubicBezTo>
                  <a:cubicBezTo>
                    <a:pt x="89" y="48"/>
                    <a:pt x="89" y="47"/>
                    <a:pt x="88" y="48"/>
                  </a:cubicBezTo>
                  <a:cubicBezTo>
                    <a:pt x="88" y="48"/>
                    <a:pt x="87" y="49"/>
                    <a:pt x="88" y="49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1"/>
                    <a:pt x="88" y="51"/>
                    <a:pt x="89" y="51"/>
                  </a:cubicBezTo>
                  <a:cubicBezTo>
                    <a:pt x="89" y="51"/>
                    <a:pt x="89" y="51"/>
                    <a:pt x="90" y="51"/>
                  </a:cubicBezTo>
                  <a:cubicBezTo>
                    <a:pt x="90" y="50"/>
                    <a:pt x="90" y="50"/>
                    <a:pt x="90" y="49"/>
                  </a:cubicBezTo>
                  <a:close/>
                  <a:moveTo>
                    <a:pt x="90" y="61"/>
                  </a:moveTo>
                  <a:cubicBezTo>
                    <a:pt x="91" y="60"/>
                    <a:pt x="90" y="60"/>
                    <a:pt x="90" y="60"/>
                  </a:cubicBezTo>
                  <a:cubicBezTo>
                    <a:pt x="90" y="60"/>
                    <a:pt x="90" y="61"/>
                    <a:pt x="90" y="61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7"/>
                    <a:pt x="91" y="67"/>
                  </a:cubicBezTo>
                  <a:cubicBezTo>
                    <a:pt x="90" y="67"/>
                    <a:pt x="90" y="67"/>
                    <a:pt x="90" y="68"/>
                  </a:cubicBezTo>
                  <a:cubicBezTo>
                    <a:pt x="90" y="68"/>
                    <a:pt x="90" y="68"/>
                    <a:pt x="91" y="6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" name="任意多边形 1116">
              <a:extLst>
                <a:ext uri="{FF2B5EF4-FFF2-40B4-BE49-F238E27FC236}">
                  <a16:creationId xmlns:a16="http://schemas.microsoft.com/office/drawing/2014/main" id="{49303C1F-4667-DD7F-7945-3A40FF88530B}"/>
                </a:ext>
              </a:extLst>
            </p:cNvPr>
            <p:cNvSpPr/>
            <p:nvPr/>
          </p:nvSpPr>
          <p:spPr bwMode="auto">
            <a:xfrm>
              <a:off x="5000981" y="2515179"/>
              <a:ext cx="709725" cy="1007847"/>
            </a:xfrm>
            <a:custGeom>
              <a:avLst/>
              <a:gdLst>
                <a:gd name="T0" fmla="*/ 90 w 129"/>
                <a:gd name="T1" fmla="*/ 119 h 184"/>
                <a:gd name="T2" fmla="*/ 90 w 129"/>
                <a:gd name="T3" fmla="*/ 114 h 184"/>
                <a:gd name="T4" fmla="*/ 87 w 129"/>
                <a:gd name="T5" fmla="*/ 109 h 184"/>
                <a:gd name="T6" fmla="*/ 87 w 129"/>
                <a:gd name="T7" fmla="*/ 106 h 184"/>
                <a:gd name="T8" fmla="*/ 90 w 129"/>
                <a:gd name="T9" fmla="*/ 96 h 184"/>
                <a:gd name="T10" fmla="*/ 96 w 129"/>
                <a:gd name="T11" fmla="*/ 91 h 184"/>
                <a:gd name="T12" fmla="*/ 100 w 129"/>
                <a:gd name="T13" fmla="*/ 95 h 184"/>
                <a:gd name="T14" fmla="*/ 108 w 129"/>
                <a:gd name="T15" fmla="*/ 92 h 184"/>
                <a:gd name="T16" fmla="*/ 119 w 129"/>
                <a:gd name="T17" fmla="*/ 85 h 184"/>
                <a:gd name="T18" fmla="*/ 121 w 129"/>
                <a:gd name="T19" fmla="*/ 77 h 184"/>
                <a:gd name="T20" fmla="*/ 129 w 129"/>
                <a:gd name="T21" fmla="*/ 68 h 184"/>
                <a:gd name="T22" fmla="*/ 122 w 129"/>
                <a:gd name="T23" fmla="*/ 54 h 184"/>
                <a:gd name="T24" fmla="*/ 112 w 129"/>
                <a:gd name="T25" fmla="*/ 51 h 184"/>
                <a:gd name="T26" fmla="*/ 110 w 129"/>
                <a:gd name="T27" fmla="*/ 39 h 184"/>
                <a:gd name="T28" fmla="*/ 105 w 129"/>
                <a:gd name="T29" fmla="*/ 33 h 184"/>
                <a:gd name="T30" fmla="*/ 92 w 129"/>
                <a:gd name="T31" fmla="*/ 25 h 184"/>
                <a:gd name="T32" fmla="*/ 94 w 129"/>
                <a:gd name="T33" fmla="*/ 18 h 184"/>
                <a:gd name="T34" fmla="*/ 88 w 129"/>
                <a:gd name="T35" fmla="*/ 9 h 184"/>
                <a:gd name="T36" fmla="*/ 76 w 129"/>
                <a:gd name="T37" fmla="*/ 2 h 184"/>
                <a:gd name="T38" fmla="*/ 67 w 129"/>
                <a:gd name="T39" fmla="*/ 7 h 184"/>
                <a:gd name="T40" fmla="*/ 66 w 129"/>
                <a:gd name="T41" fmla="*/ 16 h 184"/>
                <a:gd name="T42" fmla="*/ 56 w 129"/>
                <a:gd name="T43" fmla="*/ 18 h 184"/>
                <a:gd name="T44" fmla="*/ 49 w 129"/>
                <a:gd name="T45" fmla="*/ 24 h 184"/>
                <a:gd name="T46" fmla="*/ 39 w 129"/>
                <a:gd name="T47" fmla="*/ 28 h 184"/>
                <a:gd name="T48" fmla="*/ 28 w 129"/>
                <a:gd name="T49" fmla="*/ 29 h 184"/>
                <a:gd name="T50" fmla="*/ 26 w 129"/>
                <a:gd name="T51" fmla="*/ 16 h 184"/>
                <a:gd name="T52" fmla="*/ 22 w 129"/>
                <a:gd name="T53" fmla="*/ 17 h 184"/>
                <a:gd name="T54" fmla="*/ 20 w 129"/>
                <a:gd name="T55" fmla="*/ 21 h 184"/>
                <a:gd name="T56" fmla="*/ 15 w 129"/>
                <a:gd name="T57" fmla="*/ 27 h 184"/>
                <a:gd name="T58" fmla="*/ 11 w 129"/>
                <a:gd name="T59" fmla="*/ 34 h 184"/>
                <a:gd name="T60" fmla="*/ 11 w 129"/>
                <a:gd name="T61" fmla="*/ 42 h 184"/>
                <a:gd name="T62" fmla="*/ 9 w 129"/>
                <a:gd name="T63" fmla="*/ 46 h 184"/>
                <a:gd name="T64" fmla="*/ 14 w 129"/>
                <a:gd name="T65" fmla="*/ 61 h 184"/>
                <a:gd name="T66" fmla="*/ 10 w 129"/>
                <a:gd name="T67" fmla="*/ 78 h 184"/>
                <a:gd name="T68" fmla="*/ 16 w 129"/>
                <a:gd name="T69" fmla="*/ 92 h 184"/>
                <a:gd name="T70" fmla="*/ 4 w 129"/>
                <a:gd name="T71" fmla="*/ 123 h 184"/>
                <a:gd name="T72" fmla="*/ 7 w 129"/>
                <a:gd name="T73" fmla="*/ 150 h 184"/>
                <a:gd name="T74" fmla="*/ 18 w 129"/>
                <a:gd name="T75" fmla="*/ 181 h 184"/>
                <a:gd name="T76" fmla="*/ 52 w 129"/>
                <a:gd name="T77" fmla="*/ 176 h 184"/>
                <a:gd name="T78" fmla="*/ 64 w 129"/>
                <a:gd name="T79" fmla="*/ 147 h 184"/>
                <a:gd name="T80" fmla="*/ 88 w 129"/>
                <a:gd name="T81" fmla="*/ 13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184">
                  <a:moveTo>
                    <a:pt x="92" y="118"/>
                  </a:moveTo>
                  <a:cubicBezTo>
                    <a:pt x="91" y="119"/>
                    <a:pt x="90" y="119"/>
                    <a:pt x="90" y="119"/>
                  </a:cubicBezTo>
                  <a:cubicBezTo>
                    <a:pt x="90" y="118"/>
                    <a:pt x="92" y="118"/>
                    <a:pt x="92" y="117"/>
                  </a:cubicBezTo>
                  <a:cubicBezTo>
                    <a:pt x="93" y="116"/>
                    <a:pt x="91" y="115"/>
                    <a:pt x="90" y="114"/>
                  </a:cubicBezTo>
                  <a:cubicBezTo>
                    <a:pt x="89" y="113"/>
                    <a:pt x="89" y="112"/>
                    <a:pt x="89" y="111"/>
                  </a:cubicBezTo>
                  <a:cubicBezTo>
                    <a:pt x="88" y="111"/>
                    <a:pt x="88" y="110"/>
                    <a:pt x="87" y="109"/>
                  </a:cubicBezTo>
                  <a:cubicBezTo>
                    <a:pt x="86" y="109"/>
                    <a:pt x="86" y="108"/>
                    <a:pt x="87" y="108"/>
                  </a:cubicBezTo>
                  <a:cubicBezTo>
                    <a:pt x="87" y="107"/>
                    <a:pt x="87" y="107"/>
                    <a:pt x="87" y="106"/>
                  </a:cubicBezTo>
                  <a:cubicBezTo>
                    <a:pt x="87" y="104"/>
                    <a:pt x="87" y="103"/>
                    <a:pt x="88" y="101"/>
                  </a:cubicBezTo>
                  <a:cubicBezTo>
                    <a:pt x="90" y="99"/>
                    <a:pt x="90" y="98"/>
                    <a:pt x="90" y="96"/>
                  </a:cubicBezTo>
                  <a:cubicBezTo>
                    <a:pt x="89" y="94"/>
                    <a:pt x="90" y="94"/>
                    <a:pt x="92" y="92"/>
                  </a:cubicBezTo>
                  <a:cubicBezTo>
                    <a:pt x="92" y="92"/>
                    <a:pt x="95" y="92"/>
                    <a:pt x="96" y="91"/>
                  </a:cubicBezTo>
                  <a:cubicBezTo>
                    <a:pt x="97" y="91"/>
                    <a:pt x="98" y="92"/>
                    <a:pt x="99" y="93"/>
                  </a:cubicBezTo>
                  <a:cubicBezTo>
                    <a:pt x="99" y="93"/>
                    <a:pt x="99" y="94"/>
                    <a:pt x="100" y="95"/>
                  </a:cubicBezTo>
                  <a:cubicBezTo>
                    <a:pt x="102" y="96"/>
                    <a:pt x="104" y="94"/>
                    <a:pt x="105" y="93"/>
                  </a:cubicBezTo>
                  <a:cubicBezTo>
                    <a:pt x="107" y="91"/>
                    <a:pt x="107" y="91"/>
                    <a:pt x="108" y="92"/>
                  </a:cubicBezTo>
                  <a:cubicBezTo>
                    <a:pt x="114" y="92"/>
                    <a:pt x="116" y="89"/>
                    <a:pt x="117" y="88"/>
                  </a:cubicBezTo>
                  <a:cubicBezTo>
                    <a:pt x="117" y="86"/>
                    <a:pt x="118" y="85"/>
                    <a:pt x="119" y="85"/>
                  </a:cubicBezTo>
                  <a:cubicBezTo>
                    <a:pt x="119" y="84"/>
                    <a:pt x="120" y="83"/>
                    <a:pt x="119" y="83"/>
                  </a:cubicBezTo>
                  <a:cubicBezTo>
                    <a:pt x="119" y="81"/>
                    <a:pt x="120" y="78"/>
                    <a:pt x="121" y="77"/>
                  </a:cubicBezTo>
                  <a:cubicBezTo>
                    <a:pt x="122" y="73"/>
                    <a:pt x="126" y="70"/>
                    <a:pt x="129" y="68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7" y="63"/>
                    <a:pt x="125" y="62"/>
                  </a:cubicBezTo>
                  <a:cubicBezTo>
                    <a:pt x="124" y="60"/>
                    <a:pt x="123" y="56"/>
                    <a:pt x="122" y="54"/>
                  </a:cubicBezTo>
                  <a:cubicBezTo>
                    <a:pt x="121" y="53"/>
                    <a:pt x="121" y="54"/>
                    <a:pt x="120" y="54"/>
                  </a:cubicBezTo>
                  <a:cubicBezTo>
                    <a:pt x="118" y="54"/>
                    <a:pt x="115" y="53"/>
                    <a:pt x="112" y="51"/>
                  </a:cubicBezTo>
                  <a:cubicBezTo>
                    <a:pt x="109" y="49"/>
                    <a:pt x="107" y="48"/>
                    <a:pt x="107" y="45"/>
                  </a:cubicBezTo>
                  <a:cubicBezTo>
                    <a:pt x="108" y="43"/>
                    <a:pt x="109" y="41"/>
                    <a:pt x="110" y="39"/>
                  </a:cubicBezTo>
                  <a:cubicBezTo>
                    <a:pt x="112" y="38"/>
                    <a:pt x="114" y="35"/>
                    <a:pt x="112" y="34"/>
                  </a:cubicBezTo>
                  <a:cubicBezTo>
                    <a:pt x="109" y="33"/>
                    <a:pt x="108" y="33"/>
                    <a:pt x="105" y="33"/>
                  </a:cubicBezTo>
                  <a:cubicBezTo>
                    <a:pt x="102" y="33"/>
                    <a:pt x="97" y="35"/>
                    <a:pt x="96" y="32"/>
                  </a:cubicBezTo>
                  <a:cubicBezTo>
                    <a:pt x="95" y="28"/>
                    <a:pt x="93" y="28"/>
                    <a:pt x="92" y="25"/>
                  </a:cubicBezTo>
                  <a:cubicBezTo>
                    <a:pt x="92" y="23"/>
                    <a:pt x="91" y="23"/>
                    <a:pt x="92" y="21"/>
                  </a:cubicBezTo>
                  <a:cubicBezTo>
                    <a:pt x="94" y="20"/>
                    <a:pt x="95" y="21"/>
                    <a:pt x="94" y="18"/>
                  </a:cubicBezTo>
                  <a:cubicBezTo>
                    <a:pt x="92" y="16"/>
                    <a:pt x="94" y="17"/>
                    <a:pt x="92" y="15"/>
                  </a:cubicBezTo>
                  <a:cubicBezTo>
                    <a:pt x="89" y="14"/>
                    <a:pt x="88" y="10"/>
                    <a:pt x="88" y="9"/>
                  </a:cubicBezTo>
                  <a:cubicBezTo>
                    <a:pt x="88" y="7"/>
                    <a:pt x="87" y="2"/>
                    <a:pt x="84" y="2"/>
                  </a:cubicBezTo>
                  <a:cubicBezTo>
                    <a:pt x="81" y="1"/>
                    <a:pt x="77" y="0"/>
                    <a:pt x="76" y="2"/>
                  </a:cubicBezTo>
                  <a:cubicBezTo>
                    <a:pt x="75" y="4"/>
                    <a:pt x="74" y="5"/>
                    <a:pt x="73" y="5"/>
                  </a:cubicBezTo>
                  <a:cubicBezTo>
                    <a:pt x="72" y="5"/>
                    <a:pt x="69" y="5"/>
                    <a:pt x="67" y="7"/>
                  </a:cubicBezTo>
                  <a:cubicBezTo>
                    <a:pt x="65" y="10"/>
                    <a:pt x="66" y="12"/>
                    <a:pt x="65" y="15"/>
                  </a:cubicBezTo>
                  <a:cubicBezTo>
                    <a:pt x="65" y="15"/>
                    <a:pt x="66" y="15"/>
                    <a:pt x="66" y="16"/>
                  </a:cubicBezTo>
                  <a:cubicBezTo>
                    <a:pt x="66" y="18"/>
                    <a:pt x="64" y="20"/>
                    <a:pt x="61" y="20"/>
                  </a:cubicBezTo>
                  <a:cubicBezTo>
                    <a:pt x="59" y="20"/>
                    <a:pt x="57" y="18"/>
                    <a:pt x="56" y="18"/>
                  </a:cubicBezTo>
                  <a:cubicBezTo>
                    <a:pt x="55" y="19"/>
                    <a:pt x="55" y="20"/>
                    <a:pt x="54" y="21"/>
                  </a:cubicBezTo>
                  <a:cubicBezTo>
                    <a:pt x="52" y="23"/>
                    <a:pt x="50" y="26"/>
                    <a:pt x="49" y="24"/>
                  </a:cubicBezTo>
                  <a:cubicBezTo>
                    <a:pt x="48" y="22"/>
                    <a:pt x="47" y="21"/>
                    <a:pt x="45" y="23"/>
                  </a:cubicBezTo>
                  <a:cubicBezTo>
                    <a:pt x="43" y="24"/>
                    <a:pt x="41" y="24"/>
                    <a:pt x="39" y="28"/>
                  </a:cubicBezTo>
                  <a:cubicBezTo>
                    <a:pt x="36" y="31"/>
                    <a:pt x="36" y="31"/>
                    <a:pt x="34" y="31"/>
                  </a:cubicBezTo>
                  <a:cubicBezTo>
                    <a:pt x="32" y="31"/>
                    <a:pt x="28" y="32"/>
                    <a:pt x="28" y="29"/>
                  </a:cubicBezTo>
                  <a:cubicBezTo>
                    <a:pt x="28" y="25"/>
                    <a:pt x="28" y="23"/>
                    <a:pt x="28" y="19"/>
                  </a:cubicBezTo>
                  <a:cubicBezTo>
                    <a:pt x="27" y="16"/>
                    <a:pt x="28" y="14"/>
                    <a:pt x="26" y="16"/>
                  </a:cubicBezTo>
                  <a:cubicBezTo>
                    <a:pt x="25" y="16"/>
                    <a:pt x="25" y="17"/>
                    <a:pt x="24" y="17"/>
                  </a:cubicBezTo>
                  <a:cubicBezTo>
                    <a:pt x="24" y="18"/>
                    <a:pt x="23" y="17"/>
                    <a:pt x="22" y="17"/>
                  </a:cubicBezTo>
                  <a:cubicBezTo>
                    <a:pt x="21" y="18"/>
                    <a:pt x="21" y="18"/>
                    <a:pt x="20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7" y="22"/>
                    <a:pt x="17" y="23"/>
                  </a:cubicBezTo>
                  <a:cubicBezTo>
                    <a:pt x="16" y="24"/>
                    <a:pt x="16" y="25"/>
                    <a:pt x="15" y="27"/>
                  </a:cubicBezTo>
                  <a:cubicBezTo>
                    <a:pt x="15" y="28"/>
                    <a:pt x="16" y="32"/>
                    <a:pt x="15" y="34"/>
                  </a:cubicBezTo>
                  <a:cubicBezTo>
                    <a:pt x="14" y="34"/>
                    <a:pt x="12" y="34"/>
                    <a:pt x="11" y="34"/>
                  </a:cubicBezTo>
                  <a:cubicBezTo>
                    <a:pt x="10" y="35"/>
                    <a:pt x="9" y="35"/>
                    <a:pt x="9" y="36"/>
                  </a:cubicBezTo>
                  <a:cubicBezTo>
                    <a:pt x="8" y="38"/>
                    <a:pt x="11" y="40"/>
                    <a:pt x="11" y="42"/>
                  </a:cubicBezTo>
                  <a:cubicBezTo>
                    <a:pt x="11" y="43"/>
                    <a:pt x="10" y="43"/>
                    <a:pt x="10" y="44"/>
                  </a:cubicBezTo>
                  <a:cubicBezTo>
                    <a:pt x="10" y="45"/>
                    <a:pt x="9" y="45"/>
                    <a:pt x="9" y="46"/>
                  </a:cubicBezTo>
                  <a:cubicBezTo>
                    <a:pt x="9" y="47"/>
                    <a:pt x="10" y="48"/>
                    <a:pt x="11" y="50"/>
                  </a:cubicBezTo>
                  <a:cubicBezTo>
                    <a:pt x="13" y="53"/>
                    <a:pt x="14" y="56"/>
                    <a:pt x="14" y="61"/>
                  </a:cubicBezTo>
                  <a:cubicBezTo>
                    <a:pt x="14" y="66"/>
                    <a:pt x="14" y="65"/>
                    <a:pt x="13" y="69"/>
                  </a:cubicBezTo>
                  <a:cubicBezTo>
                    <a:pt x="11" y="73"/>
                    <a:pt x="9" y="76"/>
                    <a:pt x="10" y="78"/>
                  </a:cubicBezTo>
                  <a:cubicBezTo>
                    <a:pt x="12" y="81"/>
                    <a:pt x="16" y="81"/>
                    <a:pt x="16" y="84"/>
                  </a:cubicBezTo>
                  <a:cubicBezTo>
                    <a:pt x="17" y="87"/>
                    <a:pt x="19" y="89"/>
                    <a:pt x="16" y="92"/>
                  </a:cubicBezTo>
                  <a:cubicBezTo>
                    <a:pt x="13" y="95"/>
                    <a:pt x="7" y="97"/>
                    <a:pt x="6" y="102"/>
                  </a:cubicBezTo>
                  <a:cubicBezTo>
                    <a:pt x="4" y="108"/>
                    <a:pt x="0" y="118"/>
                    <a:pt x="4" y="123"/>
                  </a:cubicBezTo>
                  <a:cubicBezTo>
                    <a:pt x="7" y="127"/>
                    <a:pt x="11" y="136"/>
                    <a:pt x="11" y="139"/>
                  </a:cubicBezTo>
                  <a:cubicBezTo>
                    <a:pt x="11" y="142"/>
                    <a:pt x="9" y="146"/>
                    <a:pt x="7" y="150"/>
                  </a:cubicBezTo>
                  <a:cubicBezTo>
                    <a:pt x="5" y="154"/>
                    <a:pt x="1" y="168"/>
                    <a:pt x="2" y="171"/>
                  </a:cubicBezTo>
                  <a:cubicBezTo>
                    <a:pt x="3" y="174"/>
                    <a:pt x="9" y="178"/>
                    <a:pt x="18" y="181"/>
                  </a:cubicBezTo>
                  <a:cubicBezTo>
                    <a:pt x="27" y="183"/>
                    <a:pt x="25" y="183"/>
                    <a:pt x="37" y="184"/>
                  </a:cubicBezTo>
                  <a:cubicBezTo>
                    <a:pt x="48" y="184"/>
                    <a:pt x="50" y="183"/>
                    <a:pt x="52" y="176"/>
                  </a:cubicBezTo>
                  <a:cubicBezTo>
                    <a:pt x="54" y="170"/>
                    <a:pt x="52" y="168"/>
                    <a:pt x="56" y="161"/>
                  </a:cubicBezTo>
                  <a:cubicBezTo>
                    <a:pt x="60" y="154"/>
                    <a:pt x="58" y="152"/>
                    <a:pt x="64" y="147"/>
                  </a:cubicBezTo>
                  <a:cubicBezTo>
                    <a:pt x="70" y="143"/>
                    <a:pt x="71" y="142"/>
                    <a:pt x="77" y="139"/>
                  </a:cubicBezTo>
                  <a:cubicBezTo>
                    <a:pt x="83" y="136"/>
                    <a:pt x="85" y="136"/>
                    <a:pt x="88" y="132"/>
                  </a:cubicBezTo>
                  <a:cubicBezTo>
                    <a:pt x="91" y="129"/>
                    <a:pt x="92" y="118"/>
                    <a:pt x="92" y="11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" name="任意多边形 1117">
              <a:extLst>
                <a:ext uri="{FF2B5EF4-FFF2-40B4-BE49-F238E27FC236}">
                  <a16:creationId xmlns:a16="http://schemas.microsoft.com/office/drawing/2014/main" id="{B093F2C3-44F0-43FC-7FA4-2D0B2EA9F04E}"/>
                </a:ext>
              </a:extLst>
            </p:cNvPr>
            <p:cNvSpPr/>
            <p:nvPr/>
          </p:nvSpPr>
          <p:spPr bwMode="auto">
            <a:xfrm>
              <a:off x="5183029" y="3100891"/>
              <a:ext cx="894413" cy="643756"/>
            </a:xfrm>
            <a:custGeom>
              <a:avLst/>
              <a:gdLst>
                <a:gd name="T0" fmla="*/ 95 w 163"/>
                <a:gd name="T1" fmla="*/ 96 h 117"/>
                <a:gd name="T2" fmla="*/ 89 w 163"/>
                <a:gd name="T3" fmla="*/ 100 h 117"/>
                <a:gd name="T4" fmla="*/ 88 w 163"/>
                <a:gd name="T5" fmla="*/ 105 h 117"/>
                <a:gd name="T6" fmla="*/ 81 w 163"/>
                <a:gd name="T7" fmla="*/ 111 h 117"/>
                <a:gd name="T8" fmla="*/ 76 w 163"/>
                <a:gd name="T9" fmla="*/ 113 h 117"/>
                <a:gd name="T10" fmla="*/ 74 w 163"/>
                <a:gd name="T11" fmla="*/ 109 h 117"/>
                <a:gd name="T12" fmla="*/ 67 w 163"/>
                <a:gd name="T13" fmla="*/ 112 h 117"/>
                <a:gd name="T14" fmla="*/ 59 w 163"/>
                <a:gd name="T15" fmla="*/ 112 h 117"/>
                <a:gd name="T16" fmla="*/ 55 w 163"/>
                <a:gd name="T17" fmla="*/ 114 h 117"/>
                <a:gd name="T18" fmla="*/ 47 w 163"/>
                <a:gd name="T19" fmla="*/ 103 h 117"/>
                <a:gd name="T20" fmla="*/ 37 w 163"/>
                <a:gd name="T21" fmla="*/ 108 h 117"/>
                <a:gd name="T22" fmla="*/ 27 w 163"/>
                <a:gd name="T23" fmla="*/ 116 h 117"/>
                <a:gd name="T24" fmla="*/ 14 w 163"/>
                <a:gd name="T25" fmla="*/ 111 h 117"/>
                <a:gd name="T26" fmla="*/ 2 w 163"/>
                <a:gd name="T27" fmla="*/ 98 h 117"/>
                <a:gd name="T28" fmla="*/ 15 w 163"/>
                <a:gd name="T29" fmla="*/ 77 h 117"/>
                <a:gd name="T30" fmla="*/ 11 w 163"/>
                <a:gd name="T31" fmla="*/ 65 h 117"/>
                <a:gd name="T32" fmla="*/ 19 w 163"/>
                <a:gd name="T33" fmla="*/ 52 h 117"/>
                <a:gd name="T34" fmla="*/ 25 w 163"/>
                <a:gd name="T35" fmla="*/ 38 h 117"/>
                <a:gd name="T36" fmla="*/ 30 w 163"/>
                <a:gd name="T37" fmla="*/ 34 h 117"/>
                <a:gd name="T38" fmla="*/ 36 w 163"/>
                <a:gd name="T39" fmla="*/ 29 h 117"/>
                <a:gd name="T40" fmla="*/ 50 w 163"/>
                <a:gd name="T41" fmla="*/ 22 h 117"/>
                <a:gd name="T42" fmla="*/ 56 w 163"/>
                <a:gd name="T43" fmla="*/ 16 h 117"/>
                <a:gd name="T44" fmla="*/ 63 w 163"/>
                <a:gd name="T45" fmla="*/ 14 h 117"/>
                <a:gd name="T46" fmla="*/ 68 w 163"/>
                <a:gd name="T47" fmla="*/ 15 h 117"/>
                <a:gd name="T48" fmla="*/ 75 w 163"/>
                <a:gd name="T49" fmla="*/ 16 h 117"/>
                <a:gd name="T50" fmla="*/ 82 w 163"/>
                <a:gd name="T51" fmla="*/ 13 h 117"/>
                <a:gd name="T52" fmla="*/ 88 w 163"/>
                <a:gd name="T53" fmla="*/ 21 h 117"/>
                <a:gd name="T54" fmla="*/ 88 w 163"/>
                <a:gd name="T55" fmla="*/ 22 h 117"/>
                <a:gd name="T56" fmla="*/ 85 w 163"/>
                <a:gd name="T57" fmla="*/ 32 h 117"/>
                <a:gd name="T58" fmla="*/ 103 w 163"/>
                <a:gd name="T59" fmla="*/ 37 h 117"/>
                <a:gd name="T60" fmla="*/ 107 w 163"/>
                <a:gd name="T61" fmla="*/ 29 h 117"/>
                <a:gd name="T62" fmla="*/ 122 w 163"/>
                <a:gd name="T63" fmla="*/ 16 h 117"/>
                <a:gd name="T64" fmla="*/ 137 w 163"/>
                <a:gd name="T65" fmla="*/ 23 h 117"/>
                <a:gd name="T66" fmla="*/ 147 w 163"/>
                <a:gd name="T67" fmla="*/ 22 h 117"/>
                <a:gd name="T68" fmla="*/ 160 w 163"/>
                <a:gd name="T69" fmla="*/ 23 h 117"/>
                <a:gd name="T70" fmla="*/ 160 w 163"/>
                <a:gd name="T71" fmla="*/ 30 h 117"/>
                <a:gd name="T72" fmla="*/ 157 w 163"/>
                <a:gd name="T73" fmla="*/ 39 h 117"/>
                <a:gd name="T74" fmla="*/ 148 w 163"/>
                <a:gd name="T75" fmla="*/ 38 h 117"/>
                <a:gd name="T76" fmla="*/ 132 w 163"/>
                <a:gd name="T77" fmla="*/ 47 h 117"/>
                <a:gd name="T78" fmla="*/ 126 w 163"/>
                <a:gd name="T79" fmla="*/ 53 h 117"/>
                <a:gd name="T80" fmla="*/ 123 w 163"/>
                <a:gd name="T81" fmla="*/ 63 h 117"/>
                <a:gd name="T82" fmla="*/ 117 w 163"/>
                <a:gd name="T83" fmla="*/ 61 h 117"/>
                <a:gd name="T84" fmla="*/ 114 w 163"/>
                <a:gd name="T85" fmla="*/ 65 h 117"/>
                <a:gd name="T86" fmla="*/ 111 w 163"/>
                <a:gd name="T87" fmla="*/ 71 h 117"/>
                <a:gd name="T88" fmla="*/ 105 w 163"/>
                <a:gd name="T89" fmla="*/ 81 h 117"/>
                <a:gd name="T90" fmla="*/ 98 w 163"/>
                <a:gd name="T91" fmla="*/ 94 h 117"/>
                <a:gd name="T92" fmla="*/ 121 w 163"/>
                <a:gd name="T93" fmla="*/ 3 h 117"/>
                <a:gd name="T94" fmla="*/ 121 w 163"/>
                <a:gd name="T95" fmla="*/ 2 h 117"/>
                <a:gd name="T96" fmla="*/ 123 w 163"/>
                <a:gd name="T97" fmla="*/ 1 h 117"/>
                <a:gd name="T98" fmla="*/ 121 w 163"/>
                <a:gd name="T99" fmla="*/ 2 h 117"/>
                <a:gd name="T100" fmla="*/ 121 w 163"/>
                <a:gd name="T101" fmla="*/ 3 h 117"/>
                <a:gd name="T102" fmla="*/ 123 w 163"/>
                <a:gd name="T103" fmla="*/ 0 h 117"/>
                <a:gd name="T104" fmla="*/ 123 w 163"/>
                <a:gd name="T105" fmla="*/ 0 h 117"/>
                <a:gd name="T106" fmla="*/ 120 w 163"/>
                <a:gd name="T107" fmla="*/ 13 h 117"/>
                <a:gd name="T108" fmla="*/ 121 w 163"/>
                <a:gd name="T109" fmla="*/ 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3" h="117">
                  <a:moveTo>
                    <a:pt x="98" y="94"/>
                  </a:moveTo>
                  <a:cubicBezTo>
                    <a:pt x="98" y="94"/>
                    <a:pt x="96" y="95"/>
                    <a:pt x="95" y="96"/>
                  </a:cubicBezTo>
                  <a:cubicBezTo>
                    <a:pt x="93" y="97"/>
                    <a:pt x="93" y="96"/>
                    <a:pt x="91" y="97"/>
                  </a:cubicBezTo>
                  <a:cubicBezTo>
                    <a:pt x="89" y="97"/>
                    <a:pt x="89" y="98"/>
                    <a:pt x="89" y="100"/>
                  </a:cubicBezTo>
                  <a:cubicBezTo>
                    <a:pt x="89" y="101"/>
                    <a:pt x="89" y="101"/>
                    <a:pt x="89" y="102"/>
                  </a:cubicBezTo>
                  <a:cubicBezTo>
                    <a:pt x="88" y="103"/>
                    <a:pt x="87" y="104"/>
                    <a:pt x="88" y="105"/>
                  </a:cubicBezTo>
                  <a:cubicBezTo>
                    <a:pt x="88" y="106"/>
                    <a:pt x="87" y="106"/>
                    <a:pt x="85" y="106"/>
                  </a:cubicBezTo>
                  <a:cubicBezTo>
                    <a:pt x="83" y="106"/>
                    <a:pt x="81" y="109"/>
                    <a:pt x="81" y="111"/>
                  </a:cubicBezTo>
                  <a:cubicBezTo>
                    <a:pt x="81" y="112"/>
                    <a:pt x="80" y="113"/>
                    <a:pt x="78" y="115"/>
                  </a:cubicBezTo>
                  <a:cubicBezTo>
                    <a:pt x="76" y="116"/>
                    <a:pt x="76" y="114"/>
                    <a:pt x="76" y="113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5" y="111"/>
                    <a:pt x="74" y="110"/>
                    <a:pt x="74" y="109"/>
                  </a:cubicBezTo>
                  <a:cubicBezTo>
                    <a:pt x="74" y="108"/>
                    <a:pt x="70" y="108"/>
                    <a:pt x="68" y="109"/>
                  </a:cubicBezTo>
                  <a:cubicBezTo>
                    <a:pt x="67" y="109"/>
                    <a:pt x="68" y="111"/>
                    <a:pt x="67" y="112"/>
                  </a:cubicBezTo>
                  <a:cubicBezTo>
                    <a:pt x="65" y="112"/>
                    <a:pt x="65" y="113"/>
                    <a:pt x="63" y="114"/>
                  </a:cubicBezTo>
                  <a:cubicBezTo>
                    <a:pt x="62" y="115"/>
                    <a:pt x="61" y="112"/>
                    <a:pt x="59" y="112"/>
                  </a:cubicBezTo>
                  <a:cubicBezTo>
                    <a:pt x="57" y="111"/>
                    <a:pt x="58" y="113"/>
                    <a:pt x="57" y="114"/>
                  </a:cubicBezTo>
                  <a:cubicBezTo>
                    <a:pt x="56" y="115"/>
                    <a:pt x="56" y="115"/>
                    <a:pt x="55" y="114"/>
                  </a:cubicBezTo>
                  <a:cubicBezTo>
                    <a:pt x="54" y="114"/>
                    <a:pt x="53" y="110"/>
                    <a:pt x="51" y="107"/>
                  </a:cubicBezTo>
                  <a:cubicBezTo>
                    <a:pt x="49" y="103"/>
                    <a:pt x="48" y="103"/>
                    <a:pt x="47" y="103"/>
                  </a:cubicBezTo>
                  <a:cubicBezTo>
                    <a:pt x="45" y="103"/>
                    <a:pt x="42" y="103"/>
                    <a:pt x="40" y="104"/>
                  </a:cubicBezTo>
                  <a:cubicBezTo>
                    <a:pt x="38" y="105"/>
                    <a:pt x="37" y="106"/>
                    <a:pt x="37" y="108"/>
                  </a:cubicBezTo>
                  <a:cubicBezTo>
                    <a:pt x="37" y="109"/>
                    <a:pt x="38" y="111"/>
                    <a:pt x="38" y="114"/>
                  </a:cubicBezTo>
                  <a:cubicBezTo>
                    <a:pt x="37" y="116"/>
                    <a:pt x="31" y="116"/>
                    <a:pt x="27" y="116"/>
                  </a:cubicBezTo>
                  <a:cubicBezTo>
                    <a:pt x="22" y="116"/>
                    <a:pt x="23" y="117"/>
                    <a:pt x="19" y="116"/>
                  </a:cubicBezTo>
                  <a:cubicBezTo>
                    <a:pt x="15" y="114"/>
                    <a:pt x="17" y="113"/>
                    <a:pt x="14" y="111"/>
                  </a:cubicBezTo>
                  <a:cubicBezTo>
                    <a:pt x="12" y="108"/>
                    <a:pt x="8" y="109"/>
                    <a:pt x="5" y="106"/>
                  </a:cubicBezTo>
                  <a:cubicBezTo>
                    <a:pt x="2" y="104"/>
                    <a:pt x="0" y="101"/>
                    <a:pt x="2" y="98"/>
                  </a:cubicBezTo>
                  <a:cubicBezTo>
                    <a:pt x="3" y="95"/>
                    <a:pt x="10" y="86"/>
                    <a:pt x="11" y="85"/>
                  </a:cubicBezTo>
                  <a:cubicBezTo>
                    <a:pt x="12" y="83"/>
                    <a:pt x="14" y="78"/>
                    <a:pt x="15" y="77"/>
                  </a:cubicBezTo>
                  <a:cubicBezTo>
                    <a:pt x="16" y="75"/>
                    <a:pt x="16" y="71"/>
                    <a:pt x="15" y="69"/>
                  </a:cubicBezTo>
                  <a:cubicBezTo>
                    <a:pt x="15" y="67"/>
                    <a:pt x="12" y="68"/>
                    <a:pt x="11" y="65"/>
                  </a:cubicBezTo>
                  <a:cubicBezTo>
                    <a:pt x="11" y="63"/>
                    <a:pt x="12" y="60"/>
                    <a:pt x="13" y="57"/>
                  </a:cubicBezTo>
                  <a:cubicBezTo>
                    <a:pt x="15" y="55"/>
                    <a:pt x="17" y="54"/>
                    <a:pt x="19" y="52"/>
                  </a:cubicBezTo>
                  <a:cubicBezTo>
                    <a:pt x="20" y="51"/>
                    <a:pt x="20" y="48"/>
                    <a:pt x="21" y="46"/>
                  </a:cubicBezTo>
                  <a:cubicBezTo>
                    <a:pt x="22" y="44"/>
                    <a:pt x="23" y="39"/>
                    <a:pt x="25" y="38"/>
                  </a:cubicBezTo>
                  <a:cubicBezTo>
                    <a:pt x="26" y="37"/>
                    <a:pt x="26" y="37"/>
                    <a:pt x="29" y="37"/>
                  </a:cubicBezTo>
                  <a:cubicBezTo>
                    <a:pt x="31" y="37"/>
                    <a:pt x="30" y="36"/>
                    <a:pt x="30" y="34"/>
                  </a:cubicBezTo>
                  <a:cubicBezTo>
                    <a:pt x="30" y="32"/>
                    <a:pt x="30" y="33"/>
                    <a:pt x="32" y="32"/>
                  </a:cubicBezTo>
                  <a:cubicBezTo>
                    <a:pt x="35" y="32"/>
                    <a:pt x="35" y="31"/>
                    <a:pt x="36" y="29"/>
                  </a:cubicBezTo>
                  <a:cubicBezTo>
                    <a:pt x="37" y="27"/>
                    <a:pt x="38" y="26"/>
                    <a:pt x="40" y="23"/>
                  </a:cubicBezTo>
                  <a:cubicBezTo>
                    <a:pt x="43" y="21"/>
                    <a:pt x="47" y="22"/>
                    <a:pt x="50" y="22"/>
                  </a:cubicBezTo>
                  <a:cubicBezTo>
                    <a:pt x="54" y="22"/>
                    <a:pt x="52" y="21"/>
                    <a:pt x="53" y="19"/>
                  </a:cubicBezTo>
                  <a:cubicBezTo>
                    <a:pt x="54" y="18"/>
                    <a:pt x="54" y="17"/>
                    <a:pt x="56" y="16"/>
                  </a:cubicBezTo>
                  <a:cubicBezTo>
                    <a:pt x="58" y="15"/>
                    <a:pt x="58" y="12"/>
                    <a:pt x="59" y="11"/>
                  </a:cubicBezTo>
                  <a:cubicBezTo>
                    <a:pt x="60" y="12"/>
                    <a:pt x="62" y="12"/>
                    <a:pt x="63" y="14"/>
                  </a:cubicBezTo>
                  <a:cubicBezTo>
                    <a:pt x="65" y="16"/>
                    <a:pt x="65" y="16"/>
                    <a:pt x="65" y="17"/>
                  </a:cubicBezTo>
                  <a:cubicBezTo>
                    <a:pt x="66" y="19"/>
                    <a:pt x="67" y="17"/>
                    <a:pt x="68" y="15"/>
                  </a:cubicBezTo>
                  <a:cubicBezTo>
                    <a:pt x="69" y="14"/>
                    <a:pt x="70" y="15"/>
                    <a:pt x="72" y="15"/>
                  </a:cubicBezTo>
                  <a:cubicBezTo>
                    <a:pt x="75" y="14"/>
                    <a:pt x="75" y="16"/>
                    <a:pt x="75" y="16"/>
                  </a:cubicBezTo>
                  <a:cubicBezTo>
                    <a:pt x="75" y="16"/>
                    <a:pt x="77" y="15"/>
                    <a:pt x="78" y="12"/>
                  </a:cubicBezTo>
                  <a:cubicBezTo>
                    <a:pt x="80" y="10"/>
                    <a:pt x="81" y="11"/>
                    <a:pt x="82" y="13"/>
                  </a:cubicBezTo>
                  <a:cubicBezTo>
                    <a:pt x="84" y="15"/>
                    <a:pt x="84" y="15"/>
                    <a:pt x="86" y="19"/>
                  </a:cubicBezTo>
                  <a:cubicBezTo>
                    <a:pt x="86" y="19"/>
                    <a:pt x="87" y="20"/>
                    <a:pt x="88" y="21"/>
                  </a:cubicBezTo>
                  <a:cubicBezTo>
                    <a:pt x="88" y="21"/>
                    <a:pt x="89" y="22"/>
                    <a:pt x="89" y="22"/>
                  </a:cubicBezTo>
                  <a:cubicBezTo>
                    <a:pt x="89" y="22"/>
                    <a:pt x="88" y="22"/>
                    <a:pt x="88" y="22"/>
                  </a:cubicBezTo>
                  <a:cubicBezTo>
                    <a:pt x="87" y="23"/>
                    <a:pt x="86" y="24"/>
                    <a:pt x="85" y="24"/>
                  </a:cubicBezTo>
                  <a:cubicBezTo>
                    <a:pt x="84" y="27"/>
                    <a:pt x="84" y="29"/>
                    <a:pt x="85" y="32"/>
                  </a:cubicBezTo>
                  <a:cubicBezTo>
                    <a:pt x="85" y="35"/>
                    <a:pt x="90" y="39"/>
                    <a:pt x="93" y="38"/>
                  </a:cubicBezTo>
                  <a:cubicBezTo>
                    <a:pt x="97" y="37"/>
                    <a:pt x="101" y="37"/>
                    <a:pt x="103" y="37"/>
                  </a:cubicBezTo>
                  <a:cubicBezTo>
                    <a:pt x="105" y="36"/>
                    <a:pt x="105" y="33"/>
                    <a:pt x="105" y="32"/>
                  </a:cubicBezTo>
                  <a:cubicBezTo>
                    <a:pt x="104" y="30"/>
                    <a:pt x="105" y="31"/>
                    <a:pt x="107" y="29"/>
                  </a:cubicBezTo>
                  <a:cubicBezTo>
                    <a:pt x="109" y="27"/>
                    <a:pt x="111" y="22"/>
                    <a:pt x="112" y="21"/>
                  </a:cubicBezTo>
                  <a:cubicBezTo>
                    <a:pt x="114" y="20"/>
                    <a:pt x="119" y="17"/>
                    <a:pt x="122" y="16"/>
                  </a:cubicBezTo>
                  <a:cubicBezTo>
                    <a:pt x="126" y="15"/>
                    <a:pt x="126" y="18"/>
                    <a:pt x="129" y="20"/>
                  </a:cubicBezTo>
                  <a:cubicBezTo>
                    <a:pt x="133" y="22"/>
                    <a:pt x="133" y="22"/>
                    <a:pt x="137" y="23"/>
                  </a:cubicBezTo>
                  <a:cubicBezTo>
                    <a:pt x="140" y="24"/>
                    <a:pt x="138" y="25"/>
                    <a:pt x="142" y="24"/>
                  </a:cubicBezTo>
                  <a:cubicBezTo>
                    <a:pt x="146" y="24"/>
                    <a:pt x="146" y="24"/>
                    <a:pt x="147" y="22"/>
                  </a:cubicBezTo>
                  <a:cubicBezTo>
                    <a:pt x="149" y="19"/>
                    <a:pt x="152" y="22"/>
                    <a:pt x="153" y="22"/>
                  </a:cubicBezTo>
                  <a:cubicBezTo>
                    <a:pt x="155" y="23"/>
                    <a:pt x="157" y="23"/>
                    <a:pt x="160" y="23"/>
                  </a:cubicBezTo>
                  <a:cubicBezTo>
                    <a:pt x="163" y="23"/>
                    <a:pt x="162" y="23"/>
                    <a:pt x="161" y="24"/>
                  </a:cubicBezTo>
                  <a:cubicBezTo>
                    <a:pt x="161" y="26"/>
                    <a:pt x="161" y="28"/>
                    <a:pt x="160" y="30"/>
                  </a:cubicBezTo>
                  <a:cubicBezTo>
                    <a:pt x="158" y="32"/>
                    <a:pt x="159" y="32"/>
                    <a:pt x="160" y="35"/>
                  </a:cubicBezTo>
                  <a:cubicBezTo>
                    <a:pt x="161" y="37"/>
                    <a:pt x="158" y="37"/>
                    <a:pt x="157" y="39"/>
                  </a:cubicBezTo>
                  <a:cubicBezTo>
                    <a:pt x="155" y="40"/>
                    <a:pt x="154" y="39"/>
                    <a:pt x="153" y="37"/>
                  </a:cubicBezTo>
                  <a:cubicBezTo>
                    <a:pt x="152" y="34"/>
                    <a:pt x="150" y="37"/>
                    <a:pt x="148" y="38"/>
                  </a:cubicBezTo>
                  <a:cubicBezTo>
                    <a:pt x="145" y="39"/>
                    <a:pt x="143" y="41"/>
                    <a:pt x="141" y="42"/>
                  </a:cubicBezTo>
                  <a:cubicBezTo>
                    <a:pt x="138" y="42"/>
                    <a:pt x="135" y="45"/>
                    <a:pt x="132" y="47"/>
                  </a:cubicBezTo>
                  <a:cubicBezTo>
                    <a:pt x="129" y="49"/>
                    <a:pt x="129" y="49"/>
                    <a:pt x="129" y="51"/>
                  </a:cubicBezTo>
                  <a:cubicBezTo>
                    <a:pt x="129" y="53"/>
                    <a:pt x="128" y="54"/>
                    <a:pt x="126" y="53"/>
                  </a:cubicBezTo>
                  <a:cubicBezTo>
                    <a:pt x="123" y="52"/>
                    <a:pt x="125" y="58"/>
                    <a:pt x="125" y="59"/>
                  </a:cubicBezTo>
                  <a:cubicBezTo>
                    <a:pt x="125" y="61"/>
                    <a:pt x="125" y="63"/>
                    <a:pt x="123" y="63"/>
                  </a:cubicBezTo>
                  <a:cubicBezTo>
                    <a:pt x="121" y="63"/>
                    <a:pt x="120" y="64"/>
                    <a:pt x="118" y="65"/>
                  </a:cubicBezTo>
                  <a:cubicBezTo>
                    <a:pt x="115" y="65"/>
                    <a:pt x="117" y="63"/>
                    <a:pt x="117" y="61"/>
                  </a:cubicBezTo>
                  <a:cubicBezTo>
                    <a:pt x="117" y="59"/>
                    <a:pt x="116" y="60"/>
                    <a:pt x="114" y="62"/>
                  </a:cubicBezTo>
                  <a:cubicBezTo>
                    <a:pt x="111" y="63"/>
                    <a:pt x="113" y="64"/>
                    <a:pt x="114" y="65"/>
                  </a:cubicBezTo>
                  <a:cubicBezTo>
                    <a:pt x="116" y="67"/>
                    <a:pt x="115" y="68"/>
                    <a:pt x="114" y="69"/>
                  </a:cubicBezTo>
                  <a:cubicBezTo>
                    <a:pt x="113" y="70"/>
                    <a:pt x="112" y="70"/>
                    <a:pt x="111" y="71"/>
                  </a:cubicBezTo>
                  <a:cubicBezTo>
                    <a:pt x="111" y="72"/>
                    <a:pt x="111" y="76"/>
                    <a:pt x="108" y="78"/>
                  </a:cubicBezTo>
                  <a:cubicBezTo>
                    <a:pt x="106" y="80"/>
                    <a:pt x="105" y="79"/>
                    <a:pt x="105" y="81"/>
                  </a:cubicBezTo>
                  <a:cubicBezTo>
                    <a:pt x="104" y="84"/>
                    <a:pt x="103" y="86"/>
                    <a:pt x="102" y="87"/>
                  </a:cubicBezTo>
                  <a:cubicBezTo>
                    <a:pt x="100" y="88"/>
                    <a:pt x="99" y="90"/>
                    <a:pt x="98" y="94"/>
                  </a:cubicBezTo>
                  <a:close/>
                  <a:moveTo>
                    <a:pt x="121" y="2"/>
                  </a:moveTo>
                  <a:cubicBezTo>
                    <a:pt x="121" y="3"/>
                    <a:pt x="121" y="3"/>
                    <a:pt x="121" y="3"/>
                  </a:cubicBezTo>
                  <a:cubicBezTo>
                    <a:pt x="121" y="4"/>
                    <a:pt x="121" y="4"/>
                    <a:pt x="121" y="3"/>
                  </a:cubicBezTo>
                  <a:cubicBezTo>
                    <a:pt x="122" y="3"/>
                    <a:pt x="122" y="2"/>
                    <a:pt x="121" y="2"/>
                  </a:cubicBezTo>
                  <a:close/>
                  <a:moveTo>
                    <a:pt x="123" y="0"/>
                  </a:moveTo>
                  <a:cubicBezTo>
                    <a:pt x="123" y="0"/>
                    <a:pt x="122" y="1"/>
                    <a:pt x="123" y="1"/>
                  </a:cubicBezTo>
                  <a:cubicBezTo>
                    <a:pt x="123" y="1"/>
                    <a:pt x="123" y="0"/>
                    <a:pt x="123" y="0"/>
                  </a:cubicBezTo>
                  <a:close/>
                  <a:moveTo>
                    <a:pt x="121" y="2"/>
                  </a:moveTo>
                  <a:cubicBezTo>
                    <a:pt x="121" y="3"/>
                    <a:pt x="121" y="3"/>
                    <a:pt x="121" y="3"/>
                  </a:cubicBezTo>
                  <a:cubicBezTo>
                    <a:pt x="121" y="4"/>
                    <a:pt x="121" y="4"/>
                    <a:pt x="121" y="3"/>
                  </a:cubicBezTo>
                  <a:cubicBezTo>
                    <a:pt x="122" y="3"/>
                    <a:pt x="122" y="2"/>
                    <a:pt x="121" y="2"/>
                  </a:cubicBezTo>
                  <a:close/>
                  <a:moveTo>
                    <a:pt x="123" y="0"/>
                  </a:moveTo>
                  <a:cubicBezTo>
                    <a:pt x="123" y="0"/>
                    <a:pt x="122" y="1"/>
                    <a:pt x="123" y="1"/>
                  </a:cubicBezTo>
                  <a:cubicBezTo>
                    <a:pt x="123" y="1"/>
                    <a:pt x="123" y="0"/>
                    <a:pt x="123" y="0"/>
                  </a:cubicBezTo>
                  <a:close/>
                  <a:moveTo>
                    <a:pt x="121" y="13"/>
                  </a:moveTo>
                  <a:cubicBezTo>
                    <a:pt x="121" y="13"/>
                    <a:pt x="120" y="12"/>
                    <a:pt x="120" y="13"/>
                  </a:cubicBezTo>
                  <a:cubicBezTo>
                    <a:pt x="120" y="14"/>
                    <a:pt x="120" y="15"/>
                    <a:pt x="121" y="14"/>
                  </a:cubicBezTo>
                  <a:cubicBezTo>
                    <a:pt x="121" y="14"/>
                    <a:pt x="122" y="14"/>
                    <a:pt x="121" y="13"/>
                  </a:cubicBezTo>
                  <a:cubicBezTo>
                    <a:pt x="121" y="13"/>
                    <a:pt x="121" y="13"/>
                    <a:pt x="121" y="1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" name="任意多边形 1118">
              <a:extLst>
                <a:ext uri="{FF2B5EF4-FFF2-40B4-BE49-F238E27FC236}">
                  <a16:creationId xmlns:a16="http://schemas.microsoft.com/office/drawing/2014/main" id="{D72EE6EB-BE8F-3B61-F4C1-3E44C1879CEC}"/>
                </a:ext>
              </a:extLst>
            </p:cNvPr>
            <p:cNvSpPr/>
            <p:nvPr/>
          </p:nvSpPr>
          <p:spPr bwMode="auto">
            <a:xfrm>
              <a:off x="5209413" y="3705074"/>
              <a:ext cx="609466" cy="783590"/>
            </a:xfrm>
            <a:custGeom>
              <a:avLst/>
              <a:gdLst>
                <a:gd name="T0" fmla="*/ 77 w 111"/>
                <a:gd name="T1" fmla="*/ 44 h 143"/>
                <a:gd name="T2" fmla="*/ 81 w 111"/>
                <a:gd name="T3" fmla="*/ 48 h 143"/>
                <a:gd name="T4" fmla="*/ 87 w 111"/>
                <a:gd name="T5" fmla="*/ 46 h 143"/>
                <a:gd name="T6" fmla="*/ 93 w 111"/>
                <a:gd name="T7" fmla="*/ 43 h 143"/>
                <a:gd name="T8" fmla="*/ 97 w 111"/>
                <a:gd name="T9" fmla="*/ 53 h 143"/>
                <a:gd name="T10" fmla="*/ 92 w 111"/>
                <a:gd name="T11" fmla="*/ 53 h 143"/>
                <a:gd name="T12" fmla="*/ 85 w 111"/>
                <a:gd name="T13" fmla="*/ 53 h 143"/>
                <a:gd name="T14" fmla="*/ 87 w 111"/>
                <a:gd name="T15" fmla="*/ 57 h 143"/>
                <a:gd name="T16" fmla="*/ 84 w 111"/>
                <a:gd name="T17" fmla="*/ 63 h 143"/>
                <a:gd name="T18" fmla="*/ 81 w 111"/>
                <a:gd name="T19" fmla="*/ 68 h 143"/>
                <a:gd name="T20" fmla="*/ 85 w 111"/>
                <a:gd name="T21" fmla="*/ 75 h 143"/>
                <a:gd name="T22" fmla="*/ 88 w 111"/>
                <a:gd name="T23" fmla="*/ 76 h 143"/>
                <a:gd name="T24" fmla="*/ 90 w 111"/>
                <a:gd name="T25" fmla="*/ 77 h 143"/>
                <a:gd name="T26" fmla="*/ 93 w 111"/>
                <a:gd name="T27" fmla="*/ 78 h 143"/>
                <a:gd name="T28" fmla="*/ 92 w 111"/>
                <a:gd name="T29" fmla="*/ 84 h 143"/>
                <a:gd name="T30" fmla="*/ 92 w 111"/>
                <a:gd name="T31" fmla="*/ 88 h 143"/>
                <a:gd name="T32" fmla="*/ 100 w 111"/>
                <a:gd name="T33" fmla="*/ 87 h 143"/>
                <a:gd name="T34" fmla="*/ 105 w 111"/>
                <a:gd name="T35" fmla="*/ 87 h 143"/>
                <a:gd name="T36" fmla="*/ 109 w 111"/>
                <a:gd name="T37" fmla="*/ 89 h 143"/>
                <a:gd name="T38" fmla="*/ 110 w 111"/>
                <a:gd name="T39" fmla="*/ 90 h 143"/>
                <a:gd name="T40" fmla="*/ 109 w 111"/>
                <a:gd name="T41" fmla="*/ 100 h 143"/>
                <a:gd name="T42" fmla="*/ 108 w 111"/>
                <a:gd name="T43" fmla="*/ 102 h 143"/>
                <a:gd name="T44" fmla="*/ 105 w 111"/>
                <a:gd name="T45" fmla="*/ 105 h 143"/>
                <a:gd name="T46" fmla="*/ 106 w 111"/>
                <a:gd name="T47" fmla="*/ 106 h 143"/>
                <a:gd name="T48" fmla="*/ 107 w 111"/>
                <a:gd name="T49" fmla="*/ 108 h 143"/>
                <a:gd name="T50" fmla="*/ 105 w 111"/>
                <a:gd name="T51" fmla="*/ 110 h 143"/>
                <a:gd name="T52" fmla="*/ 100 w 111"/>
                <a:gd name="T53" fmla="*/ 112 h 143"/>
                <a:gd name="T54" fmla="*/ 97 w 111"/>
                <a:gd name="T55" fmla="*/ 116 h 143"/>
                <a:gd name="T56" fmla="*/ 97 w 111"/>
                <a:gd name="T57" fmla="*/ 121 h 143"/>
                <a:gd name="T58" fmla="*/ 95 w 111"/>
                <a:gd name="T59" fmla="*/ 126 h 143"/>
                <a:gd name="T60" fmla="*/ 88 w 111"/>
                <a:gd name="T61" fmla="*/ 134 h 143"/>
                <a:gd name="T62" fmla="*/ 79 w 111"/>
                <a:gd name="T63" fmla="*/ 140 h 143"/>
                <a:gd name="T64" fmla="*/ 67 w 111"/>
                <a:gd name="T65" fmla="*/ 138 h 143"/>
                <a:gd name="T66" fmla="*/ 57 w 111"/>
                <a:gd name="T67" fmla="*/ 138 h 143"/>
                <a:gd name="T68" fmla="*/ 45 w 111"/>
                <a:gd name="T69" fmla="*/ 139 h 143"/>
                <a:gd name="T70" fmla="*/ 37 w 111"/>
                <a:gd name="T71" fmla="*/ 133 h 143"/>
                <a:gd name="T72" fmla="*/ 27 w 111"/>
                <a:gd name="T73" fmla="*/ 124 h 143"/>
                <a:gd name="T74" fmla="*/ 21 w 111"/>
                <a:gd name="T75" fmla="*/ 106 h 143"/>
                <a:gd name="T76" fmla="*/ 14 w 111"/>
                <a:gd name="T77" fmla="*/ 87 h 143"/>
                <a:gd name="T78" fmla="*/ 18 w 111"/>
                <a:gd name="T79" fmla="*/ 75 h 143"/>
                <a:gd name="T80" fmla="*/ 12 w 111"/>
                <a:gd name="T81" fmla="*/ 64 h 143"/>
                <a:gd name="T82" fmla="*/ 0 w 111"/>
                <a:gd name="T83" fmla="*/ 48 h 143"/>
                <a:gd name="T84" fmla="*/ 5 w 111"/>
                <a:gd name="T85" fmla="*/ 40 h 143"/>
                <a:gd name="T86" fmla="*/ 9 w 111"/>
                <a:gd name="T87" fmla="*/ 30 h 143"/>
                <a:gd name="T88" fmla="*/ 14 w 111"/>
                <a:gd name="T89" fmla="*/ 17 h 143"/>
                <a:gd name="T90" fmla="*/ 27 w 111"/>
                <a:gd name="T91" fmla="*/ 14 h 143"/>
                <a:gd name="T92" fmla="*/ 26 w 111"/>
                <a:gd name="T93" fmla="*/ 9 h 143"/>
                <a:gd name="T94" fmla="*/ 28 w 111"/>
                <a:gd name="T95" fmla="*/ 3 h 143"/>
                <a:gd name="T96" fmla="*/ 35 w 111"/>
                <a:gd name="T97" fmla="*/ 3 h 143"/>
                <a:gd name="T98" fmla="*/ 42 w 111"/>
                <a:gd name="T99" fmla="*/ 7 h 143"/>
                <a:gd name="T100" fmla="*/ 46 w 111"/>
                <a:gd name="T101" fmla="*/ 11 h 143"/>
                <a:gd name="T102" fmla="*/ 52 w 111"/>
                <a:gd name="T103" fmla="*/ 15 h 143"/>
                <a:gd name="T104" fmla="*/ 62 w 111"/>
                <a:gd name="T105" fmla="*/ 18 h 143"/>
                <a:gd name="T106" fmla="*/ 67 w 111"/>
                <a:gd name="T107" fmla="*/ 23 h 143"/>
                <a:gd name="T108" fmla="*/ 72 w 111"/>
                <a:gd name="T109" fmla="*/ 24 h 143"/>
                <a:gd name="T110" fmla="*/ 70 w 111"/>
                <a:gd name="T111" fmla="*/ 35 h 143"/>
                <a:gd name="T112" fmla="*/ 73 w 111"/>
                <a:gd name="T113" fmla="*/ 38 h 143"/>
                <a:gd name="T114" fmla="*/ 77 w 111"/>
                <a:gd name="T115" fmla="*/ 4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1" h="143">
                  <a:moveTo>
                    <a:pt x="77" y="44"/>
                  </a:moveTo>
                  <a:cubicBezTo>
                    <a:pt x="78" y="48"/>
                    <a:pt x="76" y="47"/>
                    <a:pt x="81" y="48"/>
                  </a:cubicBezTo>
                  <a:cubicBezTo>
                    <a:pt x="85" y="50"/>
                    <a:pt x="87" y="49"/>
                    <a:pt x="87" y="46"/>
                  </a:cubicBezTo>
                  <a:cubicBezTo>
                    <a:pt x="88" y="42"/>
                    <a:pt x="88" y="41"/>
                    <a:pt x="93" y="43"/>
                  </a:cubicBezTo>
                  <a:cubicBezTo>
                    <a:pt x="97" y="44"/>
                    <a:pt x="98" y="49"/>
                    <a:pt x="97" y="53"/>
                  </a:cubicBezTo>
                  <a:cubicBezTo>
                    <a:pt x="97" y="57"/>
                    <a:pt x="94" y="54"/>
                    <a:pt x="92" y="53"/>
                  </a:cubicBezTo>
                  <a:cubicBezTo>
                    <a:pt x="89" y="52"/>
                    <a:pt x="87" y="52"/>
                    <a:pt x="85" y="53"/>
                  </a:cubicBezTo>
                  <a:cubicBezTo>
                    <a:pt x="83" y="53"/>
                    <a:pt x="86" y="56"/>
                    <a:pt x="87" y="57"/>
                  </a:cubicBezTo>
                  <a:cubicBezTo>
                    <a:pt x="88" y="59"/>
                    <a:pt x="86" y="63"/>
                    <a:pt x="84" y="63"/>
                  </a:cubicBezTo>
                  <a:cubicBezTo>
                    <a:pt x="82" y="64"/>
                    <a:pt x="82" y="66"/>
                    <a:pt x="81" y="68"/>
                  </a:cubicBezTo>
                  <a:cubicBezTo>
                    <a:pt x="80" y="70"/>
                    <a:pt x="83" y="75"/>
                    <a:pt x="85" y="75"/>
                  </a:cubicBezTo>
                  <a:cubicBezTo>
                    <a:pt x="87" y="75"/>
                    <a:pt x="89" y="75"/>
                    <a:pt x="88" y="76"/>
                  </a:cubicBezTo>
                  <a:cubicBezTo>
                    <a:pt x="88" y="77"/>
                    <a:pt x="89" y="78"/>
                    <a:pt x="90" y="77"/>
                  </a:cubicBezTo>
                  <a:cubicBezTo>
                    <a:pt x="91" y="76"/>
                    <a:pt x="91" y="77"/>
                    <a:pt x="93" y="78"/>
                  </a:cubicBezTo>
                  <a:cubicBezTo>
                    <a:pt x="94" y="78"/>
                    <a:pt x="94" y="83"/>
                    <a:pt x="92" y="84"/>
                  </a:cubicBezTo>
                  <a:cubicBezTo>
                    <a:pt x="90" y="86"/>
                    <a:pt x="91" y="86"/>
                    <a:pt x="92" y="88"/>
                  </a:cubicBezTo>
                  <a:cubicBezTo>
                    <a:pt x="92" y="89"/>
                    <a:pt x="99" y="87"/>
                    <a:pt x="100" y="87"/>
                  </a:cubicBezTo>
                  <a:cubicBezTo>
                    <a:pt x="101" y="86"/>
                    <a:pt x="105" y="86"/>
                    <a:pt x="105" y="87"/>
                  </a:cubicBezTo>
                  <a:cubicBezTo>
                    <a:pt x="105" y="88"/>
                    <a:pt x="106" y="89"/>
                    <a:pt x="109" y="89"/>
                  </a:cubicBezTo>
                  <a:cubicBezTo>
                    <a:pt x="109" y="89"/>
                    <a:pt x="110" y="89"/>
                    <a:pt x="110" y="90"/>
                  </a:cubicBezTo>
                  <a:cubicBezTo>
                    <a:pt x="111" y="90"/>
                    <a:pt x="110" y="97"/>
                    <a:pt x="109" y="100"/>
                  </a:cubicBezTo>
                  <a:cubicBezTo>
                    <a:pt x="109" y="100"/>
                    <a:pt x="109" y="101"/>
                    <a:pt x="108" y="102"/>
                  </a:cubicBezTo>
                  <a:cubicBezTo>
                    <a:pt x="104" y="105"/>
                    <a:pt x="105" y="103"/>
                    <a:pt x="105" y="105"/>
                  </a:cubicBezTo>
                  <a:cubicBezTo>
                    <a:pt x="104" y="106"/>
                    <a:pt x="105" y="105"/>
                    <a:pt x="106" y="106"/>
                  </a:cubicBezTo>
                  <a:cubicBezTo>
                    <a:pt x="106" y="107"/>
                    <a:pt x="107" y="107"/>
                    <a:pt x="107" y="108"/>
                  </a:cubicBezTo>
                  <a:cubicBezTo>
                    <a:pt x="107" y="108"/>
                    <a:pt x="106" y="109"/>
                    <a:pt x="105" y="110"/>
                  </a:cubicBezTo>
                  <a:cubicBezTo>
                    <a:pt x="105" y="112"/>
                    <a:pt x="102" y="112"/>
                    <a:pt x="100" y="112"/>
                  </a:cubicBezTo>
                  <a:cubicBezTo>
                    <a:pt x="98" y="112"/>
                    <a:pt x="96" y="109"/>
                    <a:pt x="97" y="116"/>
                  </a:cubicBezTo>
                  <a:cubicBezTo>
                    <a:pt x="98" y="118"/>
                    <a:pt x="97" y="119"/>
                    <a:pt x="97" y="121"/>
                  </a:cubicBezTo>
                  <a:cubicBezTo>
                    <a:pt x="96" y="123"/>
                    <a:pt x="95" y="125"/>
                    <a:pt x="95" y="126"/>
                  </a:cubicBezTo>
                  <a:cubicBezTo>
                    <a:pt x="93" y="129"/>
                    <a:pt x="91" y="133"/>
                    <a:pt x="88" y="134"/>
                  </a:cubicBezTo>
                  <a:cubicBezTo>
                    <a:pt x="86" y="136"/>
                    <a:pt x="81" y="139"/>
                    <a:pt x="79" y="140"/>
                  </a:cubicBezTo>
                  <a:cubicBezTo>
                    <a:pt x="77" y="141"/>
                    <a:pt x="72" y="140"/>
                    <a:pt x="67" y="138"/>
                  </a:cubicBezTo>
                  <a:cubicBezTo>
                    <a:pt x="62" y="136"/>
                    <a:pt x="61" y="136"/>
                    <a:pt x="57" y="138"/>
                  </a:cubicBezTo>
                  <a:cubicBezTo>
                    <a:pt x="53" y="139"/>
                    <a:pt x="51" y="143"/>
                    <a:pt x="45" y="139"/>
                  </a:cubicBezTo>
                  <a:cubicBezTo>
                    <a:pt x="39" y="134"/>
                    <a:pt x="44" y="135"/>
                    <a:pt x="37" y="133"/>
                  </a:cubicBezTo>
                  <a:cubicBezTo>
                    <a:pt x="29" y="132"/>
                    <a:pt x="27" y="128"/>
                    <a:pt x="27" y="124"/>
                  </a:cubicBezTo>
                  <a:cubicBezTo>
                    <a:pt x="27" y="121"/>
                    <a:pt x="24" y="113"/>
                    <a:pt x="21" y="106"/>
                  </a:cubicBezTo>
                  <a:cubicBezTo>
                    <a:pt x="19" y="99"/>
                    <a:pt x="13" y="94"/>
                    <a:pt x="14" y="87"/>
                  </a:cubicBezTo>
                  <a:cubicBezTo>
                    <a:pt x="15" y="81"/>
                    <a:pt x="19" y="80"/>
                    <a:pt x="18" y="75"/>
                  </a:cubicBezTo>
                  <a:cubicBezTo>
                    <a:pt x="16" y="70"/>
                    <a:pt x="18" y="70"/>
                    <a:pt x="12" y="64"/>
                  </a:cubicBezTo>
                  <a:cubicBezTo>
                    <a:pt x="7" y="58"/>
                    <a:pt x="0" y="53"/>
                    <a:pt x="0" y="48"/>
                  </a:cubicBezTo>
                  <a:cubicBezTo>
                    <a:pt x="1" y="42"/>
                    <a:pt x="1" y="42"/>
                    <a:pt x="5" y="40"/>
                  </a:cubicBezTo>
                  <a:cubicBezTo>
                    <a:pt x="9" y="37"/>
                    <a:pt x="6" y="35"/>
                    <a:pt x="9" y="30"/>
                  </a:cubicBezTo>
                  <a:cubicBezTo>
                    <a:pt x="12" y="25"/>
                    <a:pt x="11" y="20"/>
                    <a:pt x="14" y="17"/>
                  </a:cubicBezTo>
                  <a:cubicBezTo>
                    <a:pt x="16" y="15"/>
                    <a:pt x="23" y="13"/>
                    <a:pt x="27" y="14"/>
                  </a:cubicBezTo>
                  <a:cubicBezTo>
                    <a:pt x="32" y="15"/>
                    <a:pt x="26" y="11"/>
                    <a:pt x="26" y="9"/>
                  </a:cubicBezTo>
                  <a:cubicBezTo>
                    <a:pt x="26" y="7"/>
                    <a:pt x="27" y="5"/>
                    <a:pt x="28" y="3"/>
                  </a:cubicBezTo>
                  <a:cubicBezTo>
                    <a:pt x="30" y="2"/>
                    <a:pt x="32" y="0"/>
                    <a:pt x="35" y="3"/>
                  </a:cubicBezTo>
                  <a:cubicBezTo>
                    <a:pt x="39" y="5"/>
                    <a:pt x="41" y="7"/>
                    <a:pt x="42" y="7"/>
                  </a:cubicBezTo>
                  <a:cubicBezTo>
                    <a:pt x="44" y="7"/>
                    <a:pt x="46" y="8"/>
                    <a:pt x="46" y="11"/>
                  </a:cubicBezTo>
                  <a:cubicBezTo>
                    <a:pt x="47" y="14"/>
                    <a:pt x="49" y="15"/>
                    <a:pt x="52" y="15"/>
                  </a:cubicBezTo>
                  <a:cubicBezTo>
                    <a:pt x="55" y="16"/>
                    <a:pt x="61" y="15"/>
                    <a:pt x="62" y="18"/>
                  </a:cubicBezTo>
                  <a:cubicBezTo>
                    <a:pt x="63" y="22"/>
                    <a:pt x="63" y="24"/>
                    <a:pt x="67" y="23"/>
                  </a:cubicBezTo>
                  <a:cubicBezTo>
                    <a:pt x="71" y="22"/>
                    <a:pt x="72" y="20"/>
                    <a:pt x="72" y="24"/>
                  </a:cubicBezTo>
                  <a:cubicBezTo>
                    <a:pt x="72" y="28"/>
                    <a:pt x="69" y="33"/>
                    <a:pt x="70" y="35"/>
                  </a:cubicBezTo>
                  <a:cubicBezTo>
                    <a:pt x="70" y="37"/>
                    <a:pt x="71" y="38"/>
                    <a:pt x="73" y="38"/>
                  </a:cubicBezTo>
                  <a:cubicBezTo>
                    <a:pt x="76" y="39"/>
                    <a:pt x="77" y="39"/>
                    <a:pt x="77" y="4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" name="任意多边形 1119">
              <a:extLst>
                <a:ext uri="{FF2B5EF4-FFF2-40B4-BE49-F238E27FC236}">
                  <a16:creationId xmlns:a16="http://schemas.microsoft.com/office/drawing/2014/main" id="{E1F772B8-4BF7-1B2A-A962-49C6C01BC801}"/>
                </a:ext>
              </a:extLst>
            </p:cNvPr>
            <p:cNvSpPr/>
            <p:nvPr/>
          </p:nvSpPr>
          <p:spPr bwMode="auto">
            <a:xfrm>
              <a:off x="5090685" y="4385766"/>
              <a:ext cx="625298" cy="849548"/>
            </a:xfrm>
            <a:custGeom>
              <a:avLst/>
              <a:gdLst>
                <a:gd name="T0" fmla="*/ 70 w 114"/>
                <a:gd name="T1" fmla="*/ 0 h 155"/>
                <a:gd name="T2" fmla="*/ 74 w 114"/>
                <a:gd name="T3" fmla="*/ 3 h 155"/>
                <a:gd name="T4" fmla="*/ 70 w 114"/>
                <a:gd name="T5" fmla="*/ 8 h 155"/>
                <a:gd name="T6" fmla="*/ 70 w 114"/>
                <a:gd name="T7" fmla="*/ 12 h 155"/>
                <a:gd name="T8" fmla="*/ 72 w 114"/>
                <a:gd name="T9" fmla="*/ 13 h 155"/>
                <a:gd name="T10" fmla="*/ 76 w 114"/>
                <a:gd name="T11" fmla="*/ 11 h 155"/>
                <a:gd name="T12" fmla="*/ 79 w 114"/>
                <a:gd name="T13" fmla="*/ 8 h 155"/>
                <a:gd name="T14" fmla="*/ 79 w 114"/>
                <a:gd name="T15" fmla="*/ 4 h 155"/>
                <a:gd name="T16" fmla="*/ 82 w 114"/>
                <a:gd name="T17" fmla="*/ 3 h 155"/>
                <a:gd name="T18" fmla="*/ 84 w 114"/>
                <a:gd name="T19" fmla="*/ 5 h 155"/>
                <a:gd name="T20" fmla="*/ 88 w 114"/>
                <a:gd name="T21" fmla="*/ 7 h 155"/>
                <a:gd name="T22" fmla="*/ 92 w 114"/>
                <a:gd name="T23" fmla="*/ 11 h 155"/>
                <a:gd name="T24" fmla="*/ 101 w 114"/>
                <a:gd name="T25" fmla="*/ 11 h 155"/>
                <a:gd name="T26" fmla="*/ 105 w 114"/>
                <a:gd name="T27" fmla="*/ 14 h 155"/>
                <a:gd name="T28" fmla="*/ 106 w 114"/>
                <a:gd name="T29" fmla="*/ 14 h 155"/>
                <a:gd name="T30" fmla="*/ 105 w 114"/>
                <a:gd name="T31" fmla="*/ 26 h 155"/>
                <a:gd name="T32" fmla="*/ 110 w 114"/>
                <a:gd name="T33" fmla="*/ 31 h 155"/>
                <a:gd name="T34" fmla="*/ 113 w 114"/>
                <a:gd name="T35" fmla="*/ 36 h 155"/>
                <a:gd name="T36" fmla="*/ 114 w 114"/>
                <a:gd name="T37" fmla="*/ 52 h 155"/>
                <a:gd name="T38" fmla="*/ 101 w 114"/>
                <a:gd name="T39" fmla="*/ 63 h 155"/>
                <a:gd name="T40" fmla="*/ 91 w 114"/>
                <a:gd name="T41" fmla="*/ 65 h 155"/>
                <a:gd name="T42" fmla="*/ 85 w 114"/>
                <a:gd name="T43" fmla="*/ 82 h 155"/>
                <a:gd name="T44" fmla="*/ 79 w 114"/>
                <a:gd name="T45" fmla="*/ 92 h 155"/>
                <a:gd name="T46" fmla="*/ 74 w 114"/>
                <a:gd name="T47" fmla="*/ 115 h 155"/>
                <a:gd name="T48" fmla="*/ 64 w 114"/>
                <a:gd name="T49" fmla="*/ 140 h 155"/>
                <a:gd name="T50" fmla="*/ 54 w 114"/>
                <a:gd name="T51" fmla="*/ 151 h 155"/>
                <a:gd name="T52" fmla="*/ 41 w 114"/>
                <a:gd name="T53" fmla="*/ 151 h 155"/>
                <a:gd name="T54" fmla="*/ 26 w 114"/>
                <a:gd name="T55" fmla="*/ 155 h 155"/>
                <a:gd name="T56" fmla="*/ 16 w 114"/>
                <a:gd name="T57" fmla="*/ 147 h 155"/>
                <a:gd name="T58" fmla="*/ 17 w 114"/>
                <a:gd name="T59" fmla="*/ 137 h 155"/>
                <a:gd name="T60" fmla="*/ 8 w 114"/>
                <a:gd name="T61" fmla="*/ 126 h 155"/>
                <a:gd name="T62" fmla="*/ 7 w 114"/>
                <a:gd name="T63" fmla="*/ 110 h 155"/>
                <a:gd name="T64" fmla="*/ 5 w 114"/>
                <a:gd name="T65" fmla="*/ 88 h 155"/>
                <a:gd name="T66" fmla="*/ 0 w 114"/>
                <a:gd name="T67" fmla="*/ 72 h 155"/>
                <a:gd name="T68" fmla="*/ 8 w 114"/>
                <a:gd name="T69" fmla="*/ 57 h 155"/>
                <a:gd name="T70" fmla="*/ 11 w 114"/>
                <a:gd name="T71" fmla="*/ 47 h 155"/>
                <a:gd name="T72" fmla="*/ 8 w 114"/>
                <a:gd name="T73" fmla="*/ 38 h 155"/>
                <a:gd name="T74" fmla="*/ 12 w 114"/>
                <a:gd name="T75" fmla="*/ 26 h 155"/>
                <a:gd name="T76" fmla="*/ 24 w 114"/>
                <a:gd name="T77" fmla="*/ 19 h 155"/>
                <a:gd name="T78" fmla="*/ 39 w 114"/>
                <a:gd name="T79" fmla="*/ 10 h 155"/>
                <a:gd name="T80" fmla="*/ 48 w 114"/>
                <a:gd name="T81" fmla="*/ 6 h 155"/>
                <a:gd name="T82" fmla="*/ 60 w 114"/>
                <a:gd name="T83" fmla="*/ 6 h 155"/>
                <a:gd name="T84" fmla="*/ 70 w 114"/>
                <a:gd name="T8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155">
                  <a:moveTo>
                    <a:pt x="70" y="0"/>
                  </a:moveTo>
                  <a:cubicBezTo>
                    <a:pt x="72" y="1"/>
                    <a:pt x="74" y="1"/>
                    <a:pt x="74" y="3"/>
                  </a:cubicBezTo>
                  <a:cubicBezTo>
                    <a:pt x="73" y="4"/>
                    <a:pt x="71" y="7"/>
                    <a:pt x="70" y="8"/>
                  </a:cubicBezTo>
                  <a:cubicBezTo>
                    <a:pt x="70" y="11"/>
                    <a:pt x="69" y="11"/>
                    <a:pt x="70" y="12"/>
                  </a:cubicBezTo>
                  <a:cubicBezTo>
                    <a:pt x="71" y="13"/>
                    <a:pt x="71" y="13"/>
                    <a:pt x="72" y="13"/>
                  </a:cubicBezTo>
                  <a:cubicBezTo>
                    <a:pt x="73" y="14"/>
                    <a:pt x="74" y="13"/>
                    <a:pt x="76" y="11"/>
                  </a:cubicBezTo>
                  <a:cubicBezTo>
                    <a:pt x="77" y="10"/>
                    <a:pt x="79" y="8"/>
                    <a:pt x="79" y="8"/>
                  </a:cubicBezTo>
                  <a:cubicBezTo>
                    <a:pt x="80" y="7"/>
                    <a:pt x="78" y="5"/>
                    <a:pt x="79" y="4"/>
                  </a:cubicBezTo>
                  <a:cubicBezTo>
                    <a:pt x="80" y="2"/>
                    <a:pt x="82" y="1"/>
                    <a:pt x="82" y="3"/>
                  </a:cubicBezTo>
                  <a:cubicBezTo>
                    <a:pt x="82" y="4"/>
                    <a:pt x="82" y="5"/>
                    <a:pt x="84" y="5"/>
                  </a:cubicBezTo>
                  <a:cubicBezTo>
                    <a:pt x="86" y="5"/>
                    <a:pt x="86" y="5"/>
                    <a:pt x="88" y="7"/>
                  </a:cubicBezTo>
                  <a:cubicBezTo>
                    <a:pt x="89" y="10"/>
                    <a:pt x="89" y="10"/>
                    <a:pt x="92" y="11"/>
                  </a:cubicBezTo>
                  <a:cubicBezTo>
                    <a:pt x="95" y="11"/>
                    <a:pt x="99" y="9"/>
                    <a:pt x="101" y="11"/>
                  </a:cubicBezTo>
                  <a:cubicBezTo>
                    <a:pt x="103" y="12"/>
                    <a:pt x="103" y="14"/>
                    <a:pt x="105" y="14"/>
                  </a:cubicBezTo>
                  <a:cubicBezTo>
                    <a:pt x="105" y="14"/>
                    <a:pt x="106" y="14"/>
                    <a:pt x="106" y="14"/>
                  </a:cubicBezTo>
                  <a:cubicBezTo>
                    <a:pt x="106" y="14"/>
                    <a:pt x="100" y="19"/>
                    <a:pt x="105" y="26"/>
                  </a:cubicBezTo>
                  <a:cubicBezTo>
                    <a:pt x="106" y="28"/>
                    <a:pt x="109" y="29"/>
                    <a:pt x="110" y="31"/>
                  </a:cubicBezTo>
                  <a:cubicBezTo>
                    <a:pt x="113" y="33"/>
                    <a:pt x="113" y="34"/>
                    <a:pt x="113" y="36"/>
                  </a:cubicBezTo>
                  <a:cubicBezTo>
                    <a:pt x="114" y="39"/>
                    <a:pt x="114" y="49"/>
                    <a:pt x="114" y="52"/>
                  </a:cubicBezTo>
                  <a:cubicBezTo>
                    <a:pt x="113" y="56"/>
                    <a:pt x="106" y="62"/>
                    <a:pt x="101" y="63"/>
                  </a:cubicBezTo>
                  <a:cubicBezTo>
                    <a:pt x="97" y="63"/>
                    <a:pt x="93" y="60"/>
                    <a:pt x="91" y="65"/>
                  </a:cubicBezTo>
                  <a:cubicBezTo>
                    <a:pt x="89" y="71"/>
                    <a:pt x="88" y="77"/>
                    <a:pt x="85" y="82"/>
                  </a:cubicBezTo>
                  <a:cubicBezTo>
                    <a:pt x="83" y="86"/>
                    <a:pt x="80" y="87"/>
                    <a:pt x="79" y="92"/>
                  </a:cubicBezTo>
                  <a:cubicBezTo>
                    <a:pt x="79" y="97"/>
                    <a:pt x="76" y="110"/>
                    <a:pt x="74" y="115"/>
                  </a:cubicBezTo>
                  <a:cubicBezTo>
                    <a:pt x="72" y="119"/>
                    <a:pt x="66" y="135"/>
                    <a:pt x="64" y="140"/>
                  </a:cubicBezTo>
                  <a:cubicBezTo>
                    <a:pt x="62" y="145"/>
                    <a:pt x="58" y="152"/>
                    <a:pt x="54" y="151"/>
                  </a:cubicBezTo>
                  <a:cubicBezTo>
                    <a:pt x="50" y="150"/>
                    <a:pt x="46" y="149"/>
                    <a:pt x="41" y="151"/>
                  </a:cubicBezTo>
                  <a:cubicBezTo>
                    <a:pt x="37" y="153"/>
                    <a:pt x="34" y="155"/>
                    <a:pt x="26" y="155"/>
                  </a:cubicBezTo>
                  <a:cubicBezTo>
                    <a:pt x="19" y="154"/>
                    <a:pt x="16" y="150"/>
                    <a:pt x="16" y="147"/>
                  </a:cubicBezTo>
                  <a:cubicBezTo>
                    <a:pt x="17" y="143"/>
                    <a:pt x="21" y="143"/>
                    <a:pt x="17" y="137"/>
                  </a:cubicBezTo>
                  <a:cubicBezTo>
                    <a:pt x="13" y="132"/>
                    <a:pt x="8" y="131"/>
                    <a:pt x="8" y="126"/>
                  </a:cubicBezTo>
                  <a:cubicBezTo>
                    <a:pt x="8" y="121"/>
                    <a:pt x="7" y="117"/>
                    <a:pt x="7" y="110"/>
                  </a:cubicBezTo>
                  <a:cubicBezTo>
                    <a:pt x="7" y="104"/>
                    <a:pt x="8" y="96"/>
                    <a:pt x="5" y="88"/>
                  </a:cubicBezTo>
                  <a:cubicBezTo>
                    <a:pt x="2" y="81"/>
                    <a:pt x="0" y="78"/>
                    <a:pt x="0" y="72"/>
                  </a:cubicBezTo>
                  <a:cubicBezTo>
                    <a:pt x="1" y="66"/>
                    <a:pt x="6" y="59"/>
                    <a:pt x="8" y="57"/>
                  </a:cubicBezTo>
                  <a:cubicBezTo>
                    <a:pt x="9" y="54"/>
                    <a:pt x="12" y="51"/>
                    <a:pt x="11" y="47"/>
                  </a:cubicBezTo>
                  <a:cubicBezTo>
                    <a:pt x="9" y="43"/>
                    <a:pt x="7" y="42"/>
                    <a:pt x="8" y="38"/>
                  </a:cubicBezTo>
                  <a:cubicBezTo>
                    <a:pt x="8" y="33"/>
                    <a:pt x="9" y="29"/>
                    <a:pt x="12" y="26"/>
                  </a:cubicBezTo>
                  <a:cubicBezTo>
                    <a:pt x="16" y="22"/>
                    <a:pt x="19" y="22"/>
                    <a:pt x="24" y="19"/>
                  </a:cubicBezTo>
                  <a:cubicBezTo>
                    <a:pt x="29" y="16"/>
                    <a:pt x="33" y="13"/>
                    <a:pt x="39" y="10"/>
                  </a:cubicBezTo>
                  <a:cubicBezTo>
                    <a:pt x="46" y="8"/>
                    <a:pt x="43" y="6"/>
                    <a:pt x="48" y="6"/>
                  </a:cubicBezTo>
                  <a:cubicBezTo>
                    <a:pt x="54" y="6"/>
                    <a:pt x="57" y="8"/>
                    <a:pt x="60" y="6"/>
                  </a:cubicBezTo>
                  <a:cubicBezTo>
                    <a:pt x="64" y="5"/>
                    <a:pt x="70" y="0"/>
                    <a:pt x="7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" name="任意多边形 1120">
              <a:extLst>
                <a:ext uri="{FF2B5EF4-FFF2-40B4-BE49-F238E27FC236}">
                  <a16:creationId xmlns:a16="http://schemas.microsoft.com/office/drawing/2014/main" id="{617A7A76-761C-FAED-7A13-062F01333C9E}"/>
                </a:ext>
              </a:extLst>
            </p:cNvPr>
            <p:cNvSpPr/>
            <p:nvPr/>
          </p:nvSpPr>
          <p:spPr bwMode="auto">
            <a:xfrm>
              <a:off x="5407292" y="4625857"/>
              <a:ext cx="572529" cy="696525"/>
            </a:xfrm>
            <a:custGeom>
              <a:avLst/>
              <a:gdLst>
                <a:gd name="T0" fmla="*/ 101 w 104"/>
                <a:gd name="T1" fmla="*/ 21 h 127"/>
                <a:gd name="T2" fmla="*/ 87 w 104"/>
                <a:gd name="T3" fmla="*/ 20 h 127"/>
                <a:gd name="T4" fmla="*/ 79 w 104"/>
                <a:gd name="T5" fmla="*/ 19 h 127"/>
                <a:gd name="T6" fmla="*/ 67 w 104"/>
                <a:gd name="T7" fmla="*/ 20 h 127"/>
                <a:gd name="T8" fmla="*/ 64 w 104"/>
                <a:gd name="T9" fmla="*/ 4 h 127"/>
                <a:gd name="T10" fmla="*/ 54 w 104"/>
                <a:gd name="T11" fmla="*/ 2 h 127"/>
                <a:gd name="T12" fmla="*/ 45 w 104"/>
                <a:gd name="T13" fmla="*/ 10 h 127"/>
                <a:gd name="T14" fmla="*/ 33 w 104"/>
                <a:gd name="T15" fmla="*/ 13 h 127"/>
                <a:gd name="T16" fmla="*/ 25 w 104"/>
                <a:gd name="T17" fmla="*/ 23 h 127"/>
                <a:gd name="T18" fmla="*/ 24 w 104"/>
                <a:gd name="T19" fmla="*/ 35 h 127"/>
                <a:gd name="T20" fmla="*/ 16 w 104"/>
                <a:gd name="T21" fmla="*/ 54 h 127"/>
                <a:gd name="T22" fmla="*/ 11 w 104"/>
                <a:gd name="T23" fmla="*/ 59 h 127"/>
                <a:gd name="T24" fmla="*/ 13 w 104"/>
                <a:gd name="T25" fmla="*/ 63 h 127"/>
                <a:gd name="T26" fmla="*/ 7 w 104"/>
                <a:gd name="T27" fmla="*/ 72 h 127"/>
                <a:gd name="T28" fmla="*/ 2 w 104"/>
                <a:gd name="T29" fmla="*/ 88 h 127"/>
                <a:gd name="T30" fmla="*/ 0 w 104"/>
                <a:gd name="T31" fmla="*/ 98 h 127"/>
                <a:gd name="T32" fmla="*/ 20 w 104"/>
                <a:gd name="T33" fmla="*/ 109 h 127"/>
                <a:gd name="T34" fmla="*/ 37 w 104"/>
                <a:gd name="T35" fmla="*/ 124 h 127"/>
                <a:gd name="T36" fmla="*/ 45 w 104"/>
                <a:gd name="T37" fmla="*/ 116 h 127"/>
                <a:gd name="T38" fmla="*/ 57 w 104"/>
                <a:gd name="T39" fmla="*/ 107 h 127"/>
                <a:gd name="T40" fmla="*/ 54 w 104"/>
                <a:gd name="T41" fmla="*/ 100 h 127"/>
                <a:gd name="T42" fmla="*/ 66 w 104"/>
                <a:gd name="T43" fmla="*/ 97 h 127"/>
                <a:gd name="T44" fmla="*/ 72 w 104"/>
                <a:gd name="T45" fmla="*/ 90 h 127"/>
                <a:gd name="T46" fmla="*/ 76 w 104"/>
                <a:gd name="T47" fmla="*/ 79 h 127"/>
                <a:gd name="T48" fmla="*/ 83 w 104"/>
                <a:gd name="T49" fmla="*/ 77 h 127"/>
                <a:gd name="T50" fmla="*/ 86 w 104"/>
                <a:gd name="T51" fmla="*/ 72 h 127"/>
                <a:gd name="T52" fmla="*/ 90 w 104"/>
                <a:gd name="T53" fmla="*/ 72 h 127"/>
                <a:gd name="T54" fmla="*/ 88 w 104"/>
                <a:gd name="T55" fmla="*/ 66 h 127"/>
                <a:gd name="T56" fmla="*/ 89 w 104"/>
                <a:gd name="T57" fmla="*/ 57 h 127"/>
                <a:gd name="T58" fmla="*/ 91 w 104"/>
                <a:gd name="T59" fmla="*/ 50 h 127"/>
                <a:gd name="T60" fmla="*/ 91 w 104"/>
                <a:gd name="T61" fmla="*/ 48 h 127"/>
                <a:gd name="T62" fmla="*/ 91 w 104"/>
                <a:gd name="T63" fmla="*/ 42 h 127"/>
                <a:gd name="T64" fmla="*/ 92 w 104"/>
                <a:gd name="T65" fmla="*/ 36 h 127"/>
                <a:gd name="T66" fmla="*/ 95 w 104"/>
                <a:gd name="T67" fmla="*/ 42 h 127"/>
                <a:gd name="T68" fmla="*/ 100 w 104"/>
                <a:gd name="T69" fmla="*/ 32 h 127"/>
                <a:gd name="T70" fmla="*/ 104 w 104"/>
                <a:gd name="T71" fmla="*/ 24 h 127"/>
                <a:gd name="T72" fmla="*/ 44 w 104"/>
                <a:gd name="T73" fmla="*/ 123 h 127"/>
                <a:gd name="T74" fmla="*/ 44 w 104"/>
                <a:gd name="T75" fmla="*/ 122 h 127"/>
                <a:gd name="T76" fmla="*/ 42 w 104"/>
                <a:gd name="T77" fmla="*/ 122 h 127"/>
                <a:gd name="T78" fmla="*/ 41 w 104"/>
                <a:gd name="T79" fmla="*/ 123 h 127"/>
                <a:gd name="T80" fmla="*/ 42 w 104"/>
                <a:gd name="T81" fmla="*/ 125 h 127"/>
                <a:gd name="T82" fmla="*/ 40 w 104"/>
                <a:gd name="T83" fmla="*/ 126 h 127"/>
                <a:gd name="T84" fmla="*/ 43 w 104"/>
                <a:gd name="T85" fmla="*/ 126 h 127"/>
                <a:gd name="T86" fmla="*/ 44 w 104"/>
                <a:gd name="T87" fmla="*/ 124 h 127"/>
                <a:gd name="T88" fmla="*/ 103 w 104"/>
                <a:gd name="T89" fmla="*/ 32 h 127"/>
                <a:gd name="T90" fmla="*/ 102 w 104"/>
                <a:gd name="T91" fmla="*/ 31 h 127"/>
                <a:gd name="T92" fmla="*/ 102 w 104"/>
                <a:gd name="T93" fmla="*/ 32 h 127"/>
                <a:gd name="T94" fmla="*/ 92 w 104"/>
                <a:gd name="T95" fmla="*/ 68 h 127"/>
                <a:gd name="T96" fmla="*/ 92 w 104"/>
                <a:gd name="T97" fmla="*/ 72 h 127"/>
                <a:gd name="T98" fmla="*/ 95 w 104"/>
                <a:gd name="T99" fmla="*/ 70 h 127"/>
                <a:gd name="T100" fmla="*/ 96 w 104"/>
                <a:gd name="T101" fmla="*/ 69 h 127"/>
                <a:gd name="T102" fmla="*/ 97 w 104"/>
                <a:gd name="T103" fmla="*/ 50 h 127"/>
                <a:gd name="T104" fmla="*/ 97 w 104"/>
                <a:gd name="T105" fmla="*/ 51 h 127"/>
                <a:gd name="T106" fmla="*/ 98 w 104"/>
                <a:gd name="T107" fmla="*/ 51 h 127"/>
                <a:gd name="T108" fmla="*/ 65 w 104"/>
                <a:gd name="T109" fmla="*/ 99 h 127"/>
                <a:gd name="T110" fmla="*/ 62 w 104"/>
                <a:gd name="T111" fmla="*/ 101 h 127"/>
                <a:gd name="T112" fmla="*/ 61 w 104"/>
                <a:gd name="T113" fmla="*/ 102 h 127"/>
                <a:gd name="T114" fmla="*/ 62 w 104"/>
                <a:gd name="T115" fmla="*/ 103 h 127"/>
                <a:gd name="T116" fmla="*/ 64 w 104"/>
                <a:gd name="T117" fmla="*/ 102 h 127"/>
                <a:gd name="T118" fmla="*/ 65 w 104"/>
                <a:gd name="T119" fmla="*/ 10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4" h="127">
                  <a:moveTo>
                    <a:pt x="104" y="24"/>
                  </a:moveTo>
                  <a:cubicBezTo>
                    <a:pt x="104" y="24"/>
                    <a:pt x="104" y="21"/>
                    <a:pt x="101" y="21"/>
                  </a:cubicBezTo>
                  <a:cubicBezTo>
                    <a:pt x="97" y="21"/>
                    <a:pt x="94" y="23"/>
                    <a:pt x="90" y="23"/>
                  </a:cubicBezTo>
                  <a:cubicBezTo>
                    <a:pt x="87" y="23"/>
                    <a:pt x="87" y="21"/>
                    <a:pt x="87" y="20"/>
                  </a:cubicBezTo>
                  <a:cubicBezTo>
                    <a:pt x="86" y="18"/>
                    <a:pt x="83" y="12"/>
                    <a:pt x="82" y="15"/>
                  </a:cubicBezTo>
                  <a:cubicBezTo>
                    <a:pt x="80" y="18"/>
                    <a:pt x="81" y="17"/>
                    <a:pt x="79" y="19"/>
                  </a:cubicBezTo>
                  <a:cubicBezTo>
                    <a:pt x="76" y="20"/>
                    <a:pt x="76" y="22"/>
                    <a:pt x="73" y="21"/>
                  </a:cubicBezTo>
                  <a:cubicBezTo>
                    <a:pt x="71" y="21"/>
                    <a:pt x="67" y="22"/>
                    <a:pt x="67" y="20"/>
                  </a:cubicBezTo>
                  <a:cubicBezTo>
                    <a:pt x="67" y="18"/>
                    <a:pt x="66" y="13"/>
                    <a:pt x="64" y="10"/>
                  </a:cubicBezTo>
                  <a:cubicBezTo>
                    <a:pt x="63" y="6"/>
                    <a:pt x="64" y="5"/>
                    <a:pt x="64" y="4"/>
                  </a:cubicBezTo>
                  <a:cubicBezTo>
                    <a:pt x="64" y="2"/>
                    <a:pt x="65" y="0"/>
                    <a:pt x="61" y="0"/>
                  </a:cubicBezTo>
                  <a:cubicBezTo>
                    <a:pt x="58" y="0"/>
                    <a:pt x="55" y="0"/>
                    <a:pt x="54" y="2"/>
                  </a:cubicBezTo>
                  <a:cubicBezTo>
                    <a:pt x="53" y="3"/>
                    <a:pt x="55" y="7"/>
                    <a:pt x="53" y="8"/>
                  </a:cubicBezTo>
                  <a:cubicBezTo>
                    <a:pt x="51" y="8"/>
                    <a:pt x="49" y="8"/>
                    <a:pt x="45" y="10"/>
                  </a:cubicBezTo>
                  <a:cubicBezTo>
                    <a:pt x="41" y="13"/>
                    <a:pt x="40" y="15"/>
                    <a:pt x="38" y="13"/>
                  </a:cubicBezTo>
                  <a:cubicBezTo>
                    <a:pt x="35" y="11"/>
                    <a:pt x="35" y="11"/>
                    <a:pt x="33" y="13"/>
                  </a:cubicBezTo>
                  <a:cubicBezTo>
                    <a:pt x="31" y="15"/>
                    <a:pt x="30" y="15"/>
                    <a:pt x="27" y="18"/>
                  </a:cubicBezTo>
                  <a:cubicBezTo>
                    <a:pt x="26" y="20"/>
                    <a:pt x="24" y="21"/>
                    <a:pt x="25" y="23"/>
                  </a:cubicBezTo>
                  <a:cubicBezTo>
                    <a:pt x="25" y="23"/>
                    <a:pt x="26" y="23"/>
                    <a:pt x="26" y="24"/>
                  </a:cubicBezTo>
                  <a:cubicBezTo>
                    <a:pt x="27" y="27"/>
                    <a:pt x="28" y="32"/>
                    <a:pt x="24" y="35"/>
                  </a:cubicBezTo>
                  <a:cubicBezTo>
                    <a:pt x="20" y="39"/>
                    <a:pt x="15" y="39"/>
                    <a:pt x="15" y="44"/>
                  </a:cubicBezTo>
                  <a:cubicBezTo>
                    <a:pt x="15" y="49"/>
                    <a:pt x="17" y="51"/>
                    <a:pt x="16" y="54"/>
                  </a:cubicBezTo>
                  <a:cubicBezTo>
                    <a:pt x="16" y="54"/>
                    <a:pt x="16" y="55"/>
                    <a:pt x="15" y="55"/>
                  </a:cubicBezTo>
                  <a:cubicBezTo>
                    <a:pt x="15" y="56"/>
                    <a:pt x="12" y="58"/>
                    <a:pt x="11" y="59"/>
                  </a:cubicBezTo>
                  <a:cubicBezTo>
                    <a:pt x="11" y="60"/>
                    <a:pt x="14" y="60"/>
                    <a:pt x="14" y="61"/>
                  </a:cubicBezTo>
                  <a:cubicBezTo>
                    <a:pt x="14" y="61"/>
                    <a:pt x="13" y="62"/>
                    <a:pt x="13" y="63"/>
                  </a:cubicBezTo>
                  <a:cubicBezTo>
                    <a:pt x="12" y="66"/>
                    <a:pt x="7" y="68"/>
                    <a:pt x="7" y="71"/>
                  </a:cubicBezTo>
                  <a:cubicBezTo>
                    <a:pt x="7" y="71"/>
                    <a:pt x="7" y="72"/>
                    <a:pt x="7" y="72"/>
                  </a:cubicBezTo>
                  <a:cubicBezTo>
                    <a:pt x="6" y="75"/>
                    <a:pt x="5" y="80"/>
                    <a:pt x="5" y="82"/>
                  </a:cubicBezTo>
                  <a:cubicBezTo>
                    <a:pt x="4" y="83"/>
                    <a:pt x="2" y="85"/>
                    <a:pt x="2" y="88"/>
                  </a:cubicBezTo>
                  <a:cubicBezTo>
                    <a:pt x="1" y="90"/>
                    <a:pt x="2" y="92"/>
                    <a:pt x="2" y="94"/>
                  </a:cubicBezTo>
                  <a:cubicBezTo>
                    <a:pt x="1" y="95"/>
                    <a:pt x="0" y="97"/>
                    <a:pt x="0" y="98"/>
                  </a:cubicBezTo>
                  <a:cubicBezTo>
                    <a:pt x="0" y="101"/>
                    <a:pt x="4" y="102"/>
                    <a:pt x="8" y="104"/>
                  </a:cubicBezTo>
                  <a:cubicBezTo>
                    <a:pt x="11" y="107"/>
                    <a:pt x="20" y="106"/>
                    <a:pt x="20" y="109"/>
                  </a:cubicBezTo>
                  <a:cubicBezTo>
                    <a:pt x="21" y="113"/>
                    <a:pt x="33" y="126"/>
                    <a:pt x="33" y="126"/>
                  </a:cubicBezTo>
                  <a:cubicBezTo>
                    <a:pt x="35" y="125"/>
                    <a:pt x="36" y="125"/>
                    <a:pt x="37" y="124"/>
                  </a:cubicBezTo>
                  <a:cubicBezTo>
                    <a:pt x="37" y="123"/>
                    <a:pt x="40" y="121"/>
                    <a:pt x="42" y="119"/>
                  </a:cubicBezTo>
                  <a:cubicBezTo>
                    <a:pt x="43" y="117"/>
                    <a:pt x="42" y="117"/>
                    <a:pt x="45" y="116"/>
                  </a:cubicBezTo>
                  <a:cubicBezTo>
                    <a:pt x="47" y="116"/>
                    <a:pt x="49" y="116"/>
                    <a:pt x="52" y="114"/>
                  </a:cubicBezTo>
                  <a:cubicBezTo>
                    <a:pt x="55" y="111"/>
                    <a:pt x="54" y="107"/>
                    <a:pt x="57" y="107"/>
                  </a:cubicBezTo>
                  <a:cubicBezTo>
                    <a:pt x="60" y="106"/>
                    <a:pt x="58" y="104"/>
                    <a:pt x="55" y="103"/>
                  </a:cubicBezTo>
                  <a:cubicBezTo>
                    <a:pt x="53" y="102"/>
                    <a:pt x="54" y="100"/>
                    <a:pt x="54" y="100"/>
                  </a:cubicBezTo>
                  <a:cubicBezTo>
                    <a:pt x="54" y="100"/>
                    <a:pt x="54" y="97"/>
                    <a:pt x="58" y="97"/>
                  </a:cubicBezTo>
                  <a:cubicBezTo>
                    <a:pt x="62" y="98"/>
                    <a:pt x="63" y="96"/>
                    <a:pt x="66" y="97"/>
                  </a:cubicBezTo>
                  <a:cubicBezTo>
                    <a:pt x="69" y="99"/>
                    <a:pt x="70" y="98"/>
                    <a:pt x="70" y="96"/>
                  </a:cubicBezTo>
                  <a:cubicBezTo>
                    <a:pt x="71" y="93"/>
                    <a:pt x="69" y="91"/>
                    <a:pt x="72" y="90"/>
                  </a:cubicBezTo>
                  <a:cubicBezTo>
                    <a:pt x="74" y="88"/>
                    <a:pt x="74" y="88"/>
                    <a:pt x="74" y="85"/>
                  </a:cubicBezTo>
                  <a:cubicBezTo>
                    <a:pt x="74" y="83"/>
                    <a:pt x="73" y="78"/>
                    <a:pt x="76" y="79"/>
                  </a:cubicBezTo>
                  <a:cubicBezTo>
                    <a:pt x="79" y="80"/>
                    <a:pt x="78" y="82"/>
                    <a:pt x="82" y="80"/>
                  </a:cubicBezTo>
                  <a:cubicBezTo>
                    <a:pt x="86" y="79"/>
                    <a:pt x="83" y="77"/>
                    <a:pt x="83" y="77"/>
                  </a:cubicBezTo>
                  <a:cubicBezTo>
                    <a:pt x="83" y="77"/>
                    <a:pt x="77" y="76"/>
                    <a:pt x="81" y="73"/>
                  </a:cubicBezTo>
                  <a:cubicBezTo>
                    <a:pt x="84" y="71"/>
                    <a:pt x="85" y="70"/>
                    <a:pt x="86" y="72"/>
                  </a:cubicBezTo>
                  <a:cubicBezTo>
                    <a:pt x="87" y="75"/>
                    <a:pt x="87" y="74"/>
                    <a:pt x="89" y="74"/>
                  </a:cubicBezTo>
                  <a:cubicBezTo>
                    <a:pt x="90" y="74"/>
                    <a:pt x="90" y="74"/>
                    <a:pt x="90" y="72"/>
                  </a:cubicBezTo>
                  <a:cubicBezTo>
                    <a:pt x="90" y="70"/>
                    <a:pt x="89" y="70"/>
                    <a:pt x="88" y="68"/>
                  </a:cubicBezTo>
                  <a:cubicBezTo>
                    <a:pt x="87" y="67"/>
                    <a:pt x="86" y="66"/>
                    <a:pt x="88" y="66"/>
                  </a:cubicBezTo>
                  <a:cubicBezTo>
                    <a:pt x="90" y="66"/>
                    <a:pt x="90" y="63"/>
                    <a:pt x="91" y="61"/>
                  </a:cubicBezTo>
                  <a:cubicBezTo>
                    <a:pt x="91" y="58"/>
                    <a:pt x="91" y="57"/>
                    <a:pt x="89" y="57"/>
                  </a:cubicBezTo>
                  <a:cubicBezTo>
                    <a:pt x="88" y="57"/>
                    <a:pt x="85" y="56"/>
                    <a:pt x="87" y="54"/>
                  </a:cubicBezTo>
                  <a:cubicBezTo>
                    <a:pt x="89" y="52"/>
                    <a:pt x="89" y="51"/>
                    <a:pt x="91" y="50"/>
                  </a:cubicBezTo>
                  <a:cubicBezTo>
                    <a:pt x="94" y="49"/>
                    <a:pt x="97" y="47"/>
                    <a:pt x="95" y="47"/>
                  </a:cubicBezTo>
                  <a:cubicBezTo>
                    <a:pt x="93" y="47"/>
                    <a:pt x="91" y="48"/>
                    <a:pt x="91" y="48"/>
                  </a:cubicBezTo>
                  <a:cubicBezTo>
                    <a:pt x="91" y="48"/>
                    <a:pt x="87" y="46"/>
                    <a:pt x="89" y="45"/>
                  </a:cubicBezTo>
                  <a:cubicBezTo>
                    <a:pt x="92" y="44"/>
                    <a:pt x="93" y="43"/>
                    <a:pt x="91" y="42"/>
                  </a:cubicBezTo>
                  <a:cubicBezTo>
                    <a:pt x="88" y="40"/>
                    <a:pt x="85" y="40"/>
                    <a:pt x="87" y="38"/>
                  </a:cubicBezTo>
                  <a:cubicBezTo>
                    <a:pt x="89" y="35"/>
                    <a:pt x="89" y="36"/>
                    <a:pt x="92" y="36"/>
                  </a:cubicBezTo>
                  <a:cubicBezTo>
                    <a:pt x="95" y="37"/>
                    <a:pt x="95" y="39"/>
                    <a:pt x="95" y="39"/>
                  </a:cubicBezTo>
                  <a:cubicBezTo>
                    <a:pt x="95" y="39"/>
                    <a:pt x="93" y="43"/>
                    <a:pt x="95" y="42"/>
                  </a:cubicBezTo>
                  <a:cubicBezTo>
                    <a:pt x="96" y="41"/>
                    <a:pt x="98" y="41"/>
                    <a:pt x="99" y="38"/>
                  </a:cubicBezTo>
                  <a:cubicBezTo>
                    <a:pt x="99" y="35"/>
                    <a:pt x="98" y="33"/>
                    <a:pt x="100" y="32"/>
                  </a:cubicBezTo>
                  <a:cubicBezTo>
                    <a:pt x="101" y="30"/>
                    <a:pt x="101" y="28"/>
                    <a:pt x="102" y="26"/>
                  </a:cubicBezTo>
                  <a:cubicBezTo>
                    <a:pt x="102" y="26"/>
                    <a:pt x="103" y="25"/>
                    <a:pt x="104" y="24"/>
                  </a:cubicBezTo>
                  <a:close/>
                  <a:moveTo>
                    <a:pt x="44" y="124"/>
                  </a:moveTo>
                  <a:cubicBezTo>
                    <a:pt x="44" y="124"/>
                    <a:pt x="44" y="124"/>
                    <a:pt x="44" y="123"/>
                  </a:cubicBezTo>
                  <a:cubicBezTo>
                    <a:pt x="44" y="123"/>
                    <a:pt x="44" y="123"/>
                    <a:pt x="45" y="123"/>
                  </a:cubicBezTo>
                  <a:cubicBezTo>
                    <a:pt x="45" y="123"/>
                    <a:pt x="45" y="122"/>
                    <a:pt x="44" y="122"/>
                  </a:cubicBezTo>
                  <a:cubicBezTo>
                    <a:pt x="44" y="122"/>
                    <a:pt x="43" y="123"/>
                    <a:pt x="43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21"/>
                    <a:pt x="41" y="121"/>
                    <a:pt x="41" y="122"/>
                  </a:cubicBezTo>
                  <a:cubicBezTo>
                    <a:pt x="42" y="122"/>
                    <a:pt x="42" y="122"/>
                    <a:pt x="41" y="123"/>
                  </a:cubicBezTo>
                  <a:cubicBezTo>
                    <a:pt x="41" y="123"/>
                    <a:pt x="40" y="124"/>
                    <a:pt x="41" y="124"/>
                  </a:cubicBezTo>
                  <a:cubicBezTo>
                    <a:pt x="42" y="124"/>
                    <a:pt x="42" y="124"/>
                    <a:pt x="42" y="125"/>
                  </a:cubicBezTo>
                  <a:cubicBezTo>
                    <a:pt x="42" y="125"/>
                    <a:pt x="42" y="125"/>
                    <a:pt x="41" y="125"/>
                  </a:cubicBezTo>
                  <a:cubicBezTo>
                    <a:pt x="40" y="125"/>
                    <a:pt x="40" y="126"/>
                    <a:pt x="40" y="126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6"/>
                    <a:pt x="43" y="127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4" y="125"/>
                    <a:pt x="44" y="124"/>
                    <a:pt x="44" y="124"/>
                  </a:cubicBezTo>
                  <a:close/>
                  <a:moveTo>
                    <a:pt x="102" y="32"/>
                  </a:moveTo>
                  <a:cubicBezTo>
                    <a:pt x="103" y="32"/>
                    <a:pt x="102" y="32"/>
                    <a:pt x="103" y="32"/>
                  </a:cubicBezTo>
                  <a:cubicBezTo>
                    <a:pt x="103" y="32"/>
                    <a:pt x="104" y="31"/>
                    <a:pt x="103" y="31"/>
                  </a:cubicBezTo>
                  <a:cubicBezTo>
                    <a:pt x="103" y="30"/>
                    <a:pt x="103" y="30"/>
                    <a:pt x="102" y="31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31"/>
                    <a:pt x="101" y="32"/>
                    <a:pt x="102" y="32"/>
                  </a:cubicBezTo>
                  <a:close/>
                  <a:moveTo>
                    <a:pt x="93" y="67"/>
                  </a:moveTo>
                  <a:cubicBezTo>
                    <a:pt x="93" y="67"/>
                    <a:pt x="93" y="67"/>
                    <a:pt x="92" y="68"/>
                  </a:cubicBezTo>
                  <a:cubicBezTo>
                    <a:pt x="91" y="68"/>
                    <a:pt x="94" y="70"/>
                    <a:pt x="93" y="70"/>
                  </a:cubicBezTo>
                  <a:cubicBezTo>
                    <a:pt x="92" y="71"/>
                    <a:pt x="91" y="72"/>
                    <a:pt x="92" y="72"/>
                  </a:cubicBezTo>
                  <a:cubicBezTo>
                    <a:pt x="93" y="73"/>
                    <a:pt x="94" y="73"/>
                    <a:pt x="94" y="73"/>
                  </a:cubicBezTo>
                  <a:cubicBezTo>
                    <a:pt x="94" y="74"/>
                    <a:pt x="95" y="70"/>
                    <a:pt x="95" y="70"/>
                  </a:cubicBezTo>
                  <a:cubicBezTo>
                    <a:pt x="95" y="69"/>
                    <a:pt x="95" y="70"/>
                    <a:pt x="96" y="70"/>
                  </a:cubicBezTo>
                  <a:cubicBezTo>
                    <a:pt x="96" y="70"/>
                    <a:pt x="97" y="69"/>
                    <a:pt x="96" y="69"/>
                  </a:cubicBezTo>
                  <a:cubicBezTo>
                    <a:pt x="96" y="68"/>
                    <a:pt x="93" y="66"/>
                    <a:pt x="93" y="67"/>
                  </a:cubicBezTo>
                  <a:close/>
                  <a:moveTo>
                    <a:pt x="97" y="50"/>
                  </a:moveTo>
                  <a:cubicBezTo>
                    <a:pt x="97" y="50"/>
                    <a:pt x="97" y="50"/>
                    <a:pt x="97" y="51"/>
                  </a:cubicBezTo>
                  <a:cubicBezTo>
                    <a:pt x="96" y="51"/>
                    <a:pt x="97" y="51"/>
                    <a:pt x="97" y="51"/>
                  </a:cubicBezTo>
                  <a:cubicBezTo>
                    <a:pt x="97" y="51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7" y="51"/>
                    <a:pt x="98" y="51"/>
                    <a:pt x="97" y="50"/>
                  </a:cubicBezTo>
                  <a:close/>
                  <a:moveTo>
                    <a:pt x="65" y="99"/>
                  </a:moveTo>
                  <a:cubicBezTo>
                    <a:pt x="64" y="99"/>
                    <a:pt x="63" y="99"/>
                    <a:pt x="63" y="100"/>
                  </a:cubicBezTo>
                  <a:cubicBezTo>
                    <a:pt x="63" y="100"/>
                    <a:pt x="63" y="101"/>
                    <a:pt x="62" y="101"/>
                  </a:cubicBezTo>
                  <a:cubicBezTo>
                    <a:pt x="62" y="100"/>
                    <a:pt x="61" y="100"/>
                    <a:pt x="61" y="101"/>
                  </a:cubicBezTo>
                  <a:cubicBezTo>
                    <a:pt x="61" y="102"/>
                    <a:pt x="61" y="101"/>
                    <a:pt x="61" y="102"/>
                  </a:cubicBezTo>
                  <a:cubicBezTo>
                    <a:pt x="61" y="102"/>
                    <a:pt x="61" y="102"/>
                    <a:pt x="61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2"/>
                    <a:pt x="63" y="102"/>
                    <a:pt x="63" y="102"/>
                  </a:cubicBezTo>
                  <a:cubicBezTo>
                    <a:pt x="64" y="102"/>
                    <a:pt x="64" y="101"/>
                    <a:pt x="64" y="102"/>
                  </a:cubicBezTo>
                  <a:cubicBezTo>
                    <a:pt x="65" y="102"/>
                    <a:pt x="65" y="102"/>
                    <a:pt x="65" y="101"/>
                  </a:cubicBezTo>
                  <a:cubicBezTo>
                    <a:pt x="65" y="101"/>
                    <a:pt x="66" y="100"/>
                    <a:pt x="65" y="100"/>
                  </a:cubicBezTo>
                  <a:cubicBezTo>
                    <a:pt x="65" y="100"/>
                    <a:pt x="65" y="100"/>
                    <a:pt x="65" y="9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" name="任意多边形 1121">
              <a:extLst>
                <a:ext uri="{FF2B5EF4-FFF2-40B4-BE49-F238E27FC236}">
                  <a16:creationId xmlns:a16="http://schemas.microsoft.com/office/drawing/2014/main" id="{97A35C06-E921-28C2-ACB6-51962B6C2399}"/>
                </a:ext>
              </a:extLst>
            </p:cNvPr>
            <p:cNvSpPr/>
            <p:nvPr/>
          </p:nvSpPr>
          <p:spPr bwMode="auto">
            <a:xfrm>
              <a:off x="4607861" y="5026884"/>
              <a:ext cx="997309" cy="809973"/>
            </a:xfrm>
            <a:custGeom>
              <a:avLst/>
              <a:gdLst>
                <a:gd name="T0" fmla="*/ 14 w 182"/>
                <a:gd name="T1" fmla="*/ 90 h 148"/>
                <a:gd name="T2" fmla="*/ 46 w 182"/>
                <a:gd name="T3" fmla="*/ 36 h 148"/>
                <a:gd name="T4" fmla="*/ 89 w 182"/>
                <a:gd name="T5" fmla="*/ 4 h 148"/>
                <a:gd name="T6" fmla="*/ 116 w 182"/>
                <a:gd name="T7" fmla="*/ 12 h 148"/>
                <a:gd name="T8" fmla="*/ 110 w 182"/>
                <a:gd name="T9" fmla="*/ 31 h 148"/>
                <a:gd name="T10" fmla="*/ 139 w 182"/>
                <a:gd name="T11" fmla="*/ 27 h 148"/>
                <a:gd name="T12" fmla="*/ 162 w 182"/>
                <a:gd name="T13" fmla="*/ 25 h 148"/>
                <a:gd name="T14" fmla="*/ 179 w 182"/>
                <a:gd name="T15" fmla="*/ 52 h 148"/>
                <a:gd name="T16" fmla="*/ 170 w 182"/>
                <a:gd name="T17" fmla="*/ 63 h 148"/>
                <a:gd name="T18" fmla="*/ 153 w 182"/>
                <a:gd name="T19" fmla="*/ 76 h 148"/>
                <a:gd name="T20" fmla="*/ 138 w 182"/>
                <a:gd name="T21" fmla="*/ 78 h 148"/>
                <a:gd name="T22" fmla="*/ 124 w 182"/>
                <a:gd name="T23" fmla="*/ 81 h 148"/>
                <a:gd name="T24" fmla="*/ 119 w 182"/>
                <a:gd name="T25" fmla="*/ 87 h 148"/>
                <a:gd name="T26" fmla="*/ 108 w 182"/>
                <a:gd name="T27" fmla="*/ 91 h 148"/>
                <a:gd name="T28" fmla="*/ 95 w 182"/>
                <a:gd name="T29" fmla="*/ 72 h 148"/>
                <a:gd name="T30" fmla="*/ 96 w 182"/>
                <a:gd name="T31" fmla="*/ 89 h 148"/>
                <a:gd name="T32" fmla="*/ 85 w 182"/>
                <a:gd name="T33" fmla="*/ 93 h 148"/>
                <a:gd name="T34" fmla="*/ 73 w 182"/>
                <a:gd name="T35" fmla="*/ 104 h 148"/>
                <a:gd name="T36" fmla="*/ 67 w 182"/>
                <a:gd name="T37" fmla="*/ 107 h 148"/>
                <a:gd name="T38" fmla="*/ 57 w 182"/>
                <a:gd name="T39" fmla="*/ 107 h 148"/>
                <a:gd name="T40" fmla="*/ 52 w 182"/>
                <a:gd name="T41" fmla="*/ 108 h 148"/>
                <a:gd name="T42" fmla="*/ 40 w 182"/>
                <a:gd name="T43" fmla="*/ 114 h 148"/>
                <a:gd name="T44" fmla="*/ 20 w 182"/>
                <a:gd name="T45" fmla="*/ 122 h 148"/>
                <a:gd name="T46" fmla="*/ 21 w 182"/>
                <a:gd name="T47" fmla="*/ 127 h 148"/>
                <a:gd name="T48" fmla="*/ 15 w 182"/>
                <a:gd name="T49" fmla="*/ 127 h 148"/>
                <a:gd name="T50" fmla="*/ 19 w 182"/>
                <a:gd name="T51" fmla="*/ 139 h 148"/>
                <a:gd name="T52" fmla="*/ 3 w 182"/>
                <a:gd name="T53" fmla="*/ 141 h 148"/>
                <a:gd name="T54" fmla="*/ 1 w 182"/>
                <a:gd name="T55" fmla="*/ 115 h 148"/>
                <a:gd name="T56" fmla="*/ 181 w 182"/>
                <a:gd name="T57" fmla="*/ 55 h 148"/>
                <a:gd name="T58" fmla="*/ 178 w 182"/>
                <a:gd name="T59" fmla="*/ 56 h 148"/>
                <a:gd name="T60" fmla="*/ 180 w 182"/>
                <a:gd name="T61" fmla="*/ 57 h 148"/>
                <a:gd name="T62" fmla="*/ 113 w 182"/>
                <a:gd name="T63" fmla="*/ 99 h 148"/>
                <a:gd name="T64" fmla="*/ 114 w 182"/>
                <a:gd name="T65" fmla="*/ 99 h 148"/>
                <a:gd name="T66" fmla="*/ 113 w 182"/>
                <a:gd name="T67" fmla="*/ 99 h 148"/>
                <a:gd name="T68" fmla="*/ 93 w 182"/>
                <a:gd name="T69" fmla="*/ 99 h 148"/>
                <a:gd name="T70" fmla="*/ 91 w 182"/>
                <a:gd name="T71" fmla="*/ 99 h 148"/>
                <a:gd name="T72" fmla="*/ 92 w 182"/>
                <a:gd name="T73" fmla="*/ 101 h 148"/>
                <a:gd name="T74" fmla="*/ 90 w 182"/>
                <a:gd name="T75" fmla="*/ 102 h 148"/>
                <a:gd name="T76" fmla="*/ 89 w 182"/>
                <a:gd name="T77" fmla="*/ 104 h 148"/>
                <a:gd name="T78" fmla="*/ 90 w 182"/>
                <a:gd name="T79" fmla="*/ 102 h 148"/>
                <a:gd name="T80" fmla="*/ 96 w 182"/>
                <a:gd name="T81" fmla="*/ 97 h 148"/>
                <a:gd name="T82" fmla="*/ 95 w 182"/>
                <a:gd name="T83" fmla="*/ 98 h 148"/>
                <a:gd name="T84" fmla="*/ 97 w 182"/>
                <a:gd name="T85" fmla="*/ 98 h 148"/>
                <a:gd name="T86" fmla="*/ 78 w 182"/>
                <a:gd name="T87" fmla="*/ 106 h 148"/>
                <a:gd name="T88" fmla="*/ 75 w 182"/>
                <a:gd name="T89" fmla="*/ 109 h 148"/>
                <a:gd name="T90" fmla="*/ 77 w 182"/>
                <a:gd name="T91" fmla="*/ 108 h 148"/>
                <a:gd name="T92" fmla="*/ 72 w 182"/>
                <a:gd name="T93" fmla="*/ 109 h 148"/>
                <a:gd name="T94" fmla="*/ 73 w 182"/>
                <a:gd name="T95" fmla="*/ 110 h 148"/>
                <a:gd name="T96" fmla="*/ 22 w 182"/>
                <a:gd name="T97" fmla="*/ 13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2" h="148">
                  <a:moveTo>
                    <a:pt x="1" y="115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3" y="100"/>
                    <a:pt x="10" y="96"/>
                    <a:pt x="14" y="90"/>
                  </a:cubicBezTo>
                  <a:cubicBezTo>
                    <a:pt x="19" y="84"/>
                    <a:pt x="23" y="84"/>
                    <a:pt x="27" y="76"/>
                  </a:cubicBezTo>
                  <a:cubicBezTo>
                    <a:pt x="31" y="67"/>
                    <a:pt x="35" y="65"/>
                    <a:pt x="40" y="57"/>
                  </a:cubicBezTo>
                  <a:cubicBezTo>
                    <a:pt x="44" y="49"/>
                    <a:pt x="43" y="44"/>
                    <a:pt x="46" y="36"/>
                  </a:cubicBezTo>
                  <a:cubicBezTo>
                    <a:pt x="48" y="29"/>
                    <a:pt x="48" y="22"/>
                    <a:pt x="53" y="18"/>
                  </a:cubicBezTo>
                  <a:cubicBezTo>
                    <a:pt x="58" y="14"/>
                    <a:pt x="70" y="14"/>
                    <a:pt x="76" y="10"/>
                  </a:cubicBezTo>
                  <a:cubicBezTo>
                    <a:pt x="81" y="5"/>
                    <a:pt x="80" y="0"/>
                    <a:pt x="89" y="4"/>
                  </a:cubicBezTo>
                  <a:cubicBezTo>
                    <a:pt x="96" y="6"/>
                    <a:pt x="99" y="9"/>
                    <a:pt x="102" y="11"/>
                  </a:cubicBezTo>
                  <a:cubicBezTo>
                    <a:pt x="103" y="12"/>
                    <a:pt x="103" y="14"/>
                    <a:pt x="105" y="14"/>
                  </a:cubicBezTo>
                  <a:cubicBezTo>
                    <a:pt x="109" y="14"/>
                    <a:pt x="114" y="11"/>
                    <a:pt x="116" y="12"/>
                  </a:cubicBezTo>
                  <a:cubicBezTo>
                    <a:pt x="119" y="14"/>
                    <a:pt x="121" y="15"/>
                    <a:pt x="119" y="17"/>
                  </a:cubicBezTo>
                  <a:cubicBezTo>
                    <a:pt x="116" y="19"/>
                    <a:pt x="113" y="22"/>
                    <a:pt x="112" y="26"/>
                  </a:cubicBezTo>
                  <a:cubicBezTo>
                    <a:pt x="112" y="28"/>
                    <a:pt x="110" y="30"/>
                    <a:pt x="110" y="31"/>
                  </a:cubicBezTo>
                  <a:cubicBezTo>
                    <a:pt x="109" y="33"/>
                    <a:pt x="112" y="34"/>
                    <a:pt x="115" y="34"/>
                  </a:cubicBezTo>
                  <a:cubicBezTo>
                    <a:pt x="121" y="32"/>
                    <a:pt x="126" y="31"/>
                    <a:pt x="130" y="29"/>
                  </a:cubicBezTo>
                  <a:cubicBezTo>
                    <a:pt x="134" y="27"/>
                    <a:pt x="137" y="23"/>
                    <a:pt x="139" y="27"/>
                  </a:cubicBezTo>
                  <a:cubicBezTo>
                    <a:pt x="141" y="31"/>
                    <a:pt x="145" y="33"/>
                    <a:pt x="146" y="30"/>
                  </a:cubicBezTo>
                  <a:cubicBezTo>
                    <a:pt x="147" y="27"/>
                    <a:pt x="145" y="21"/>
                    <a:pt x="151" y="22"/>
                  </a:cubicBezTo>
                  <a:cubicBezTo>
                    <a:pt x="158" y="24"/>
                    <a:pt x="159" y="24"/>
                    <a:pt x="162" y="25"/>
                  </a:cubicBezTo>
                  <a:cubicBezTo>
                    <a:pt x="166" y="27"/>
                    <a:pt x="167" y="26"/>
                    <a:pt x="169" y="29"/>
                  </a:cubicBezTo>
                  <a:cubicBezTo>
                    <a:pt x="171" y="32"/>
                    <a:pt x="174" y="38"/>
                    <a:pt x="175" y="41"/>
                  </a:cubicBezTo>
                  <a:cubicBezTo>
                    <a:pt x="176" y="45"/>
                    <a:pt x="179" y="52"/>
                    <a:pt x="179" y="52"/>
                  </a:cubicBezTo>
                  <a:cubicBezTo>
                    <a:pt x="179" y="53"/>
                    <a:pt x="178" y="53"/>
                    <a:pt x="177" y="53"/>
                  </a:cubicBezTo>
                  <a:cubicBezTo>
                    <a:pt x="174" y="53"/>
                    <a:pt x="173" y="58"/>
                    <a:pt x="173" y="59"/>
                  </a:cubicBezTo>
                  <a:cubicBezTo>
                    <a:pt x="173" y="60"/>
                    <a:pt x="172" y="62"/>
                    <a:pt x="170" y="63"/>
                  </a:cubicBezTo>
                  <a:cubicBezTo>
                    <a:pt x="168" y="64"/>
                    <a:pt x="168" y="65"/>
                    <a:pt x="168" y="67"/>
                  </a:cubicBezTo>
                  <a:cubicBezTo>
                    <a:pt x="167" y="69"/>
                    <a:pt x="166" y="70"/>
                    <a:pt x="163" y="70"/>
                  </a:cubicBezTo>
                  <a:cubicBezTo>
                    <a:pt x="160" y="70"/>
                    <a:pt x="156" y="75"/>
                    <a:pt x="153" y="76"/>
                  </a:cubicBezTo>
                  <a:cubicBezTo>
                    <a:pt x="150" y="78"/>
                    <a:pt x="150" y="76"/>
                    <a:pt x="147" y="75"/>
                  </a:cubicBezTo>
                  <a:cubicBezTo>
                    <a:pt x="144" y="74"/>
                    <a:pt x="144" y="76"/>
                    <a:pt x="143" y="79"/>
                  </a:cubicBezTo>
                  <a:cubicBezTo>
                    <a:pt x="143" y="81"/>
                    <a:pt x="142" y="79"/>
                    <a:pt x="138" y="78"/>
                  </a:cubicBezTo>
                  <a:cubicBezTo>
                    <a:pt x="134" y="76"/>
                    <a:pt x="137" y="77"/>
                    <a:pt x="132" y="78"/>
                  </a:cubicBezTo>
                  <a:cubicBezTo>
                    <a:pt x="127" y="79"/>
                    <a:pt x="129" y="81"/>
                    <a:pt x="128" y="83"/>
                  </a:cubicBezTo>
                  <a:cubicBezTo>
                    <a:pt x="126" y="86"/>
                    <a:pt x="124" y="84"/>
                    <a:pt x="124" y="81"/>
                  </a:cubicBezTo>
                  <a:cubicBezTo>
                    <a:pt x="124" y="78"/>
                    <a:pt x="124" y="78"/>
                    <a:pt x="122" y="79"/>
                  </a:cubicBezTo>
                  <a:cubicBezTo>
                    <a:pt x="119" y="80"/>
                    <a:pt x="120" y="81"/>
                    <a:pt x="120" y="83"/>
                  </a:cubicBezTo>
                  <a:cubicBezTo>
                    <a:pt x="119" y="84"/>
                    <a:pt x="121" y="85"/>
                    <a:pt x="119" y="87"/>
                  </a:cubicBezTo>
                  <a:cubicBezTo>
                    <a:pt x="117" y="88"/>
                    <a:pt x="118" y="84"/>
                    <a:pt x="115" y="84"/>
                  </a:cubicBezTo>
                  <a:cubicBezTo>
                    <a:pt x="111" y="83"/>
                    <a:pt x="115" y="86"/>
                    <a:pt x="115" y="89"/>
                  </a:cubicBezTo>
                  <a:cubicBezTo>
                    <a:pt x="115" y="91"/>
                    <a:pt x="111" y="91"/>
                    <a:pt x="108" y="91"/>
                  </a:cubicBezTo>
                  <a:cubicBezTo>
                    <a:pt x="105" y="91"/>
                    <a:pt x="105" y="90"/>
                    <a:pt x="105" y="87"/>
                  </a:cubicBezTo>
                  <a:cubicBezTo>
                    <a:pt x="104" y="84"/>
                    <a:pt x="102" y="84"/>
                    <a:pt x="99" y="80"/>
                  </a:cubicBezTo>
                  <a:cubicBezTo>
                    <a:pt x="96" y="75"/>
                    <a:pt x="98" y="75"/>
                    <a:pt x="95" y="72"/>
                  </a:cubicBezTo>
                  <a:cubicBezTo>
                    <a:pt x="92" y="70"/>
                    <a:pt x="95" y="77"/>
                    <a:pt x="95" y="80"/>
                  </a:cubicBezTo>
                  <a:cubicBezTo>
                    <a:pt x="95" y="82"/>
                    <a:pt x="93" y="81"/>
                    <a:pt x="94" y="83"/>
                  </a:cubicBezTo>
                  <a:cubicBezTo>
                    <a:pt x="96" y="86"/>
                    <a:pt x="96" y="87"/>
                    <a:pt x="96" y="89"/>
                  </a:cubicBezTo>
                  <a:cubicBezTo>
                    <a:pt x="96" y="91"/>
                    <a:pt x="94" y="94"/>
                    <a:pt x="93" y="96"/>
                  </a:cubicBezTo>
                  <a:cubicBezTo>
                    <a:pt x="91" y="97"/>
                    <a:pt x="90" y="98"/>
                    <a:pt x="89" y="100"/>
                  </a:cubicBezTo>
                  <a:cubicBezTo>
                    <a:pt x="88" y="103"/>
                    <a:pt x="85" y="98"/>
                    <a:pt x="85" y="93"/>
                  </a:cubicBezTo>
                  <a:cubicBezTo>
                    <a:pt x="84" y="89"/>
                    <a:pt x="82" y="94"/>
                    <a:pt x="82" y="97"/>
                  </a:cubicBezTo>
                  <a:cubicBezTo>
                    <a:pt x="81" y="100"/>
                    <a:pt x="83" y="102"/>
                    <a:pt x="79" y="102"/>
                  </a:cubicBezTo>
                  <a:cubicBezTo>
                    <a:pt x="75" y="103"/>
                    <a:pt x="74" y="103"/>
                    <a:pt x="73" y="104"/>
                  </a:cubicBezTo>
                  <a:cubicBezTo>
                    <a:pt x="73" y="105"/>
                    <a:pt x="72" y="107"/>
                    <a:pt x="69" y="105"/>
                  </a:cubicBezTo>
                  <a:cubicBezTo>
                    <a:pt x="66" y="104"/>
                    <a:pt x="69" y="103"/>
                    <a:pt x="68" y="101"/>
                  </a:cubicBezTo>
                  <a:cubicBezTo>
                    <a:pt x="66" y="100"/>
                    <a:pt x="67" y="105"/>
                    <a:pt x="67" y="107"/>
                  </a:cubicBezTo>
                  <a:cubicBezTo>
                    <a:pt x="67" y="109"/>
                    <a:pt x="67" y="108"/>
                    <a:pt x="65" y="109"/>
                  </a:cubicBezTo>
                  <a:cubicBezTo>
                    <a:pt x="63" y="109"/>
                    <a:pt x="63" y="108"/>
                    <a:pt x="61" y="107"/>
                  </a:cubicBezTo>
                  <a:cubicBezTo>
                    <a:pt x="59" y="106"/>
                    <a:pt x="59" y="106"/>
                    <a:pt x="57" y="107"/>
                  </a:cubicBezTo>
                  <a:cubicBezTo>
                    <a:pt x="55" y="108"/>
                    <a:pt x="57" y="110"/>
                    <a:pt x="57" y="111"/>
                  </a:cubicBezTo>
                  <a:cubicBezTo>
                    <a:pt x="57" y="112"/>
                    <a:pt x="56" y="112"/>
                    <a:pt x="54" y="112"/>
                  </a:cubicBezTo>
                  <a:cubicBezTo>
                    <a:pt x="52" y="111"/>
                    <a:pt x="53" y="109"/>
                    <a:pt x="52" y="108"/>
                  </a:cubicBezTo>
                  <a:cubicBezTo>
                    <a:pt x="50" y="106"/>
                    <a:pt x="50" y="108"/>
                    <a:pt x="51" y="109"/>
                  </a:cubicBezTo>
                  <a:cubicBezTo>
                    <a:pt x="52" y="110"/>
                    <a:pt x="50" y="113"/>
                    <a:pt x="47" y="114"/>
                  </a:cubicBezTo>
                  <a:cubicBezTo>
                    <a:pt x="45" y="115"/>
                    <a:pt x="43" y="114"/>
                    <a:pt x="40" y="114"/>
                  </a:cubicBezTo>
                  <a:cubicBezTo>
                    <a:pt x="37" y="114"/>
                    <a:pt x="30" y="116"/>
                    <a:pt x="29" y="117"/>
                  </a:cubicBezTo>
                  <a:cubicBezTo>
                    <a:pt x="28" y="118"/>
                    <a:pt x="24" y="121"/>
                    <a:pt x="23" y="123"/>
                  </a:cubicBezTo>
                  <a:cubicBezTo>
                    <a:pt x="22" y="125"/>
                    <a:pt x="20" y="124"/>
                    <a:pt x="20" y="122"/>
                  </a:cubicBezTo>
                  <a:cubicBezTo>
                    <a:pt x="20" y="121"/>
                    <a:pt x="20" y="120"/>
                    <a:pt x="18" y="118"/>
                  </a:cubicBezTo>
                  <a:cubicBezTo>
                    <a:pt x="17" y="116"/>
                    <a:pt x="18" y="120"/>
                    <a:pt x="18" y="123"/>
                  </a:cubicBezTo>
                  <a:cubicBezTo>
                    <a:pt x="17" y="125"/>
                    <a:pt x="18" y="125"/>
                    <a:pt x="21" y="127"/>
                  </a:cubicBezTo>
                  <a:cubicBezTo>
                    <a:pt x="23" y="128"/>
                    <a:pt x="19" y="129"/>
                    <a:pt x="19" y="129"/>
                  </a:cubicBezTo>
                  <a:cubicBezTo>
                    <a:pt x="19" y="128"/>
                    <a:pt x="16" y="128"/>
                    <a:pt x="16" y="128"/>
                  </a:cubicBezTo>
                  <a:cubicBezTo>
                    <a:pt x="16" y="128"/>
                    <a:pt x="15" y="129"/>
                    <a:pt x="15" y="127"/>
                  </a:cubicBezTo>
                  <a:cubicBezTo>
                    <a:pt x="14" y="126"/>
                    <a:pt x="14" y="125"/>
                    <a:pt x="13" y="128"/>
                  </a:cubicBezTo>
                  <a:cubicBezTo>
                    <a:pt x="11" y="130"/>
                    <a:pt x="14" y="132"/>
                    <a:pt x="15" y="133"/>
                  </a:cubicBezTo>
                  <a:cubicBezTo>
                    <a:pt x="16" y="133"/>
                    <a:pt x="17" y="136"/>
                    <a:pt x="19" y="139"/>
                  </a:cubicBezTo>
                  <a:cubicBezTo>
                    <a:pt x="21" y="141"/>
                    <a:pt x="21" y="144"/>
                    <a:pt x="18" y="146"/>
                  </a:cubicBezTo>
                  <a:cubicBezTo>
                    <a:pt x="15" y="147"/>
                    <a:pt x="9" y="148"/>
                    <a:pt x="7" y="147"/>
                  </a:cubicBezTo>
                  <a:cubicBezTo>
                    <a:pt x="4" y="146"/>
                    <a:pt x="4" y="143"/>
                    <a:pt x="3" y="141"/>
                  </a:cubicBezTo>
                  <a:cubicBezTo>
                    <a:pt x="1" y="138"/>
                    <a:pt x="0" y="133"/>
                    <a:pt x="0" y="130"/>
                  </a:cubicBezTo>
                  <a:cubicBezTo>
                    <a:pt x="0" y="126"/>
                    <a:pt x="0" y="122"/>
                    <a:pt x="3" y="119"/>
                  </a:cubicBezTo>
                  <a:cubicBezTo>
                    <a:pt x="5" y="117"/>
                    <a:pt x="3" y="116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lose/>
                  <a:moveTo>
                    <a:pt x="181" y="56"/>
                  </a:moveTo>
                  <a:cubicBezTo>
                    <a:pt x="181" y="55"/>
                    <a:pt x="181" y="55"/>
                    <a:pt x="181" y="55"/>
                  </a:cubicBezTo>
                  <a:cubicBezTo>
                    <a:pt x="180" y="56"/>
                    <a:pt x="180" y="55"/>
                    <a:pt x="180" y="55"/>
                  </a:cubicBezTo>
                  <a:cubicBezTo>
                    <a:pt x="180" y="55"/>
                    <a:pt x="179" y="55"/>
                    <a:pt x="179" y="56"/>
                  </a:cubicBezTo>
                  <a:cubicBezTo>
                    <a:pt x="179" y="56"/>
                    <a:pt x="179" y="56"/>
                    <a:pt x="178" y="56"/>
                  </a:cubicBezTo>
                  <a:cubicBezTo>
                    <a:pt x="177" y="56"/>
                    <a:pt x="176" y="56"/>
                    <a:pt x="177" y="57"/>
                  </a:cubicBezTo>
                  <a:cubicBezTo>
                    <a:pt x="177" y="58"/>
                    <a:pt x="177" y="58"/>
                    <a:pt x="178" y="57"/>
                  </a:cubicBezTo>
                  <a:cubicBezTo>
                    <a:pt x="179" y="57"/>
                    <a:pt x="179" y="57"/>
                    <a:pt x="180" y="57"/>
                  </a:cubicBezTo>
                  <a:cubicBezTo>
                    <a:pt x="181" y="58"/>
                    <a:pt x="181" y="57"/>
                    <a:pt x="181" y="57"/>
                  </a:cubicBezTo>
                  <a:cubicBezTo>
                    <a:pt x="182" y="56"/>
                    <a:pt x="181" y="57"/>
                    <a:pt x="181" y="56"/>
                  </a:cubicBezTo>
                  <a:close/>
                  <a:moveTo>
                    <a:pt x="113" y="99"/>
                  </a:moveTo>
                  <a:cubicBezTo>
                    <a:pt x="114" y="99"/>
                    <a:pt x="113" y="99"/>
                    <a:pt x="114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8"/>
                    <a:pt x="115" y="98"/>
                    <a:pt x="114" y="99"/>
                  </a:cubicBezTo>
                  <a:cubicBezTo>
                    <a:pt x="114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2" y="99"/>
                    <a:pt x="112" y="100"/>
                    <a:pt x="113" y="99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99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93" y="99"/>
                    <a:pt x="93" y="99"/>
                    <a:pt x="92" y="99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0"/>
                    <a:pt x="91" y="101"/>
                    <a:pt x="91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3" y="101"/>
                    <a:pt x="93" y="101"/>
                    <a:pt x="93" y="100"/>
                  </a:cubicBezTo>
                  <a:cubicBezTo>
                    <a:pt x="93" y="100"/>
                    <a:pt x="93" y="100"/>
                    <a:pt x="93" y="100"/>
                  </a:cubicBezTo>
                  <a:close/>
                  <a:moveTo>
                    <a:pt x="90" y="102"/>
                  </a:moveTo>
                  <a:cubicBezTo>
                    <a:pt x="89" y="102"/>
                    <a:pt x="89" y="102"/>
                    <a:pt x="89" y="102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90" y="103"/>
                    <a:pt x="89" y="104"/>
                  </a:cubicBezTo>
                  <a:cubicBezTo>
                    <a:pt x="89" y="104"/>
                    <a:pt x="90" y="104"/>
                    <a:pt x="90" y="104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1" y="102"/>
                    <a:pt x="90" y="102"/>
                    <a:pt x="90" y="102"/>
                  </a:cubicBezTo>
                  <a:cubicBezTo>
                    <a:pt x="90" y="102"/>
                    <a:pt x="90" y="102"/>
                    <a:pt x="90" y="102"/>
                  </a:cubicBezTo>
                  <a:close/>
                  <a:moveTo>
                    <a:pt x="97" y="98"/>
                  </a:moveTo>
                  <a:cubicBezTo>
                    <a:pt x="97" y="98"/>
                    <a:pt x="96" y="98"/>
                    <a:pt x="96" y="97"/>
                  </a:cubicBezTo>
                  <a:cubicBezTo>
                    <a:pt x="96" y="97"/>
                    <a:pt x="96" y="96"/>
                    <a:pt x="95" y="96"/>
                  </a:cubicBezTo>
                  <a:cubicBezTo>
                    <a:pt x="95" y="97"/>
                    <a:pt x="95" y="97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9"/>
                    <a:pt x="96" y="99"/>
                    <a:pt x="96" y="99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7" y="98"/>
                    <a:pt x="97" y="98"/>
                    <a:pt x="97" y="98"/>
                  </a:cubicBezTo>
                  <a:close/>
                  <a:moveTo>
                    <a:pt x="77" y="108"/>
                  </a:moveTo>
                  <a:cubicBezTo>
                    <a:pt x="78" y="108"/>
                    <a:pt x="78" y="108"/>
                    <a:pt x="78" y="107"/>
                  </a:cubicBezTo>
                  <a:cubicBezTo>
                    <a:pt x="79" y="107"/>
                    <a:pt x="79" y="106"/>
                    <a:pt x="78" y="106"/>
                  </a:cubicBezTo>
                  <a:cubicBezTo>
                    <a:pt x="77" y="107"/>
                    <a:pt x="77" y="107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5" y="108"/>
                    <a:pt x="75" y="108"/>
                    <a:pt x="75" y="109"/>
                  </a:cubicBezTo>
                  <a:cubicBezTo>
                    <a:pt x="75" y="110"/>
                    <a:pt x="77" y="114"/>
                    <a:pt x="77" y="112"/>
                  </a:cubicBezTo>
                  <a:cubicBezTo>
                    <a:pt x="77" y="111"/>
                    <a:pt x="77" y="111"/>
                    <a:pt x="77" y="110"/>
                  </a:cubicBezTo>
                  <a:cubicBezTo>
                    <a:pt x="78" y="110"/>
                    <a:pt x="76" y="109"/>
                    <a:pt x="77" y="108"/>
                  </a:cubicBezTo>
                  <a:close/>
                  <a:moveTo>
                    <a:pt x="73" y="110"/>
                  </a:moveTo>
                  <a:cubicBezTo>
                    <a:pt x="73" y="110"/>
                    <a:pt x="74" y="108"/>
                    <a:pt x="73" y="108"/>
                  </a:cubicBezTo>
                  <a:cubicBezTo>
                    <a:pt x="72" y="108"/>
                    <a:pt x="72" y="108"/>
                    <a:pt x="72" y="109"/>
                  </a:cubicBezTo>
                  <a:cubicBezTo>
                    <a:pt x="72" y="109"/>
                    <a:pt x="69" y="111"/>
                    <a:pt x="70" y="112"/>
                  </a:cubicBezTo>
                  <a:cubicBezTo>
                    <a:pt x="72" y="112"/>
                    <a:pt x="71" y="111"/>
                    <a:pt x="72" y="111"/>
                  </a:cubicBezTo>
                  <a:cubicBezTo>
                    <a:pt x="73" y="111"/>
                    <a:pt x="73" y="111"/>
                    <a:pt x="73" y="110"/>
                  </a:cubicBezTo>
                  <a:close/>
                  <a:moveTo>
                    <a:pt x="23" y="131"/>
                  </a:moveTo>
                  <a:cubicBezTo>
                    <a:pt x="24" y="130"/>
                    <a:pt x="23" y="129"/>
                    <a:pt x="23" y="129"/>
                  </a:cubicBezTo>
                  <a:cubicBezTo>
                    <a:pt x="22" y="129"/>
                    <a:pt x="22" y="130"/>
                    <a:pt x="22" y="130"/>
                  </a:cubicBezTo>
                  <a:cubicBezTo>
                    <a:pt x="22" y="131"/>
                    <a:pt x="22" y="131"/>
                    <a:pt x="22" y="131"/>
                  </a:cubicBezTo>
                  <a:cubicBezTo>
                    <a:pt x="23" y="132"/>
                    <a:pt x="23" y="131"/>
                    <a:pt x="23" y="13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" name="任意多边形 1122">
              <a:extLst>
                <a:ext uri="{FF2B5EF4-FFF2-40B4-BE49-F238E27FC236}">
                  <a16:creationId xmlns:a16="http://schemas.microsoft.com/office/drawing/2014/main" id="{BCCB8757-4F87-1C70-F38E-CC05E5A18A36}"/>
                </a:ext>
              </a:extLst>
            </p:cNvPr>
            <p:cNvSpPr/>
            <p:nvPr/>
          </p:nvSpPr>
          <p:spPr bwMode="auto">
            <a:xfrm>
              <a:off x="4639522" y="2810674"/>
              <a:ext cx="493379" cy="981465"/>
            </a:xfrm>
            <a:custGeom>
              <a:avLst/>
              <a:gdLst>
                <a:gd name="T0" fmla="*/ 76 w 90"/>
                <a:gd name="T1" fmla="*/ 119 h 179"/>
                <a:gd name="T2" fmla="*/ 73 w 90"/>
                <a:gd name="T3" fmla="*/ 114 h 179"/>
                <a:gd name="T4" fmla="*/ 76 w 90"/>
                <a:gd name="T5" fmla="*/ 108 h 179"/>
                <a:gd name="T6" fmla="*/ 78 w 90"/>
                <a:gd name="T7" fmla="*/ 103 h 179"/>
                <a:gd name="T8" fmla="*/ 80 w 90"/>
                <a:gd name="T9" fmla="*/ 96 h 179"/>
                <a:gd name="T10" fmla="*/ 83 w 90"/>
                <a:gd name="T11" fmla="*/ 84 h 179"/>
                <a:gd name="T12" fmla="*/ 79 w 90"/>
                <a:gd name="T13" fmla="*/ 77 h 179"/>
                <a:gd name="T14" fmla="*/ 73 w 90"/>
                <a:gd name="T15" fmla="*/ 70 h 179"/>
                <a:gd name="T16" fmla="*/ 72 w 90"/>
                <a:gd name="T17" fmla="*/ 62 h 179"/>
                <a:gd name="T18" fmla="*/ 75 w 90"/>
                <a:gd name="T19" fmla="*/ 53 h 179"/>
                <a:gd name="T20" fmla="*/ 80 w 90"/>
                <a:gd name="T21" fmla="*/ 46 h 179"/>
                <a:gd name="T22" fmla="*/ 86 w 90"/>
                <a:gd name="T23" fmla="*/ 45 h 179"/>
                <a:gd name="T24" fmla="*/ 88 w 90"/>
                <a:gd name="T25" fmla="*/ 41 h 179"/>
                <a:gd name="T26" fmla="*/ 88 w 90"/>
                <a:gd name="T27" fmla="*/ 32 h 179"/>
                <a:gd name="T28" fmla="*/ 85 w 90"/>
                <a:gd name="T29" fmla="*/ 25 h 179"/>
                <a:gd name="T30" fmla="*/ 80 w 90"/>
                <a:gd name="T31" fmla="*/ 24 h 179"/>
                <a:gd name="T32" fmla="*/ 80 w 90"/>
                <a:gd name="T33" fmla="*/ 19 h 179"/>
                <a:gd name="T34" fmla="*/ 81 w 90"/>
                <a:gd name="T35" fmla="*/ 17 h 179"/>
                <a:gd name="T36" fmla="*/ 88 w 90"/>
                <a:gd name="T37" fmla="*/ 13 h 179"/>
                <a:gd name="T38" fmla="*/ 84 w 90"/>
                <a:gd name="T39" fmla="*/ 9 h 179"/>
                <a:gd name="T40" fmla="*/ 81 w 90"/>
                <a:gd name="T41" fmla="*/ 3 h 179"/>
                <a:gd name="T42" fmla="*/ 79 w 90"/>
                <a:gd name="T43" fmla="*/ 6 h 179"/>
                <a:gd name="T44" fmla="*/ 70 w 90"/>
                <a:gd name="T45" fmla="*/ 13 h 179"/>
                <a:gd name="T46" fmla="*/ 57 w 90"/>
                <a:gd name="T47" fmla="*/ 15 h 179"/>
                <a:gd name="T48" fmla="*/ 46 w 90"/>
                <a:gd name="T49" fmla="*/ 12 h 179"/>
                <a:gd name="T50" fmla="*/ 40 w 90"/>
                <a:gd name="T51" fmla="*/ 29 h 179"/>
                <a:gd name="T52" fmla="*/ 36 w 90"/>
                <a:gd name="T53" fmla="*/ 35 h 179"/>
                <a:gd name="T54" fmla="*/ 27 w 90"/>
                <a:gd name="T55" fmla="*/ 39 h 179"/>
                <a:gd name="T56" fmla="*/ 19 w 90"/>
                <a:gd name="T57" fmla="*/ 50 h 179"/>
                <a:gd name="T58" fmla="*/ 5 w 90"/>
                <a:gd name="T59" fmla="*/ 79 h 179"/>
                <a:gd name="T60" fmla="*/ 5 w 90"/>
                <a:gd name="T61" fmla="*/ 117 h 179"/>
                <a:gd name="T62" fmla="*/ 3 w 90"/>
                <a:gd name="T63" fmla="*/ 162 h 179"/>
                <a:gd name="T64" fmla="*/ 28 w 90"/>
                <a:gd name="T65" fmla="*/ 172 h 179"/>
                <a:gd name="T66" fmla="*/ 72 w 90"/>
                <a:gd name="T67" fmla="*/ 152 h 179"/>
                <a:gd name="T68" fmla="*/ 77 w 90"/>
                <a:gd name="T69" fmla="*/ 12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" h="179">
                  <a:moveTo>
                    <a:pt x="77" y="123"/>
                  </a:moveTo>
                  <a:cubicBezTo>
                    <a:pt x="78" y="120"/>
                    <a:pt x="78" y="120"/>
                    <a:pt x="76" y="119"/>
                  </a:cubicBezTo>
                  <a:cubicBezTo>
                    <a:pt x="75" y="117"/>
                    <a:pt x="74" y="118"/>
                    <a:pt x="74" y="117"/>
                  </a:cubicBezTo>
                  <a:cubicBezTo>
                    <a:pt x="74" y="115"/>
                    <a:pt x="74" y="114"/>
                    <a:pt x="73" y="114"/>
                  </a:cubicBezTo>
                  <a:cubicBezTo>
                    <a:pt x="72" y="113"/>
                    <a:pt x="72" y="112"/>
                    <a:pt x="74" y="111"/>
                  </a:cubicBezTo>
                  <a:cubicBezTo>
                    <a:pt x="75" y="110"/>
                    <a:pt x="75" y="110"/>
                    <a:pt x="76" y="108"/>
                  </a:cubicBezTo>
                  <a:cubicBezTo>
                    <a:pt x="77" y="107"/>
                    <a:pt x="76" y="106"/>
                    <a:pt x="77" y="107"/>
                  </a:cubicBezTo>
                  <a:cubicBezTo>
                    <a:pt x="79" y="108"/>
                    <a:pt x="78" y="105"/>
                    <a:pt x="78" y="103"/>
                  </a:cubicBezTo>
                  <a:cubicBezTo>
                    <a:pt x="77" y="100"/>
                    <a:pt x="78" y="100"/>
                    <a:pt x="79" y="99"/>
                  </a:cubicBezTo>
                  <a:cubicBezTo>
                    <a:pt x="80" y="98"/>
                    <a:pt x="79" y="97"/>
                    <a:pt x="80" y="96"/>
                  </a:cubicBezTo>
                  <a:cubicBezTo>
                    <a:pt x="81" y="94"/>
                    <a:pt x="84" y="89"/>
                    <a:pt x="84" y="87"/>
                  </a:cubicBezTo>
                  <a:cubicBezTo>
                    <a:pt x="84" y="85"/>
                    <a:pt x="84" y="85"/>
                    <a:pt x="83" y="84"/>
                  </a:cubicBezTo>
                  <a:cubicBezTo>
                    <a:pt x="81" y="84"/>
                    <a:pt x="81" y="83"/>
                    <a:pt x="81" y="82"/>
                  </a:cubicBezTo>
                  <a:cubicBezTo>
                    <a:pt x="81" y="80"/>
                    <a:pt x="81" y="81"/>
                    <a:pt x="79" y="77"/>
                  </a:cubicBezTo>
                  <a:cubicBezTo>
                    <a:pt x="78" y="74"/>
                    <a:pt x="77" y="74"/>
                    <a:pt x="77" y="72"/>
                  </a:cubicBezTo>
                  <a:cubicBezTo>
                    <a:pt x="77" y="71"/>
                    <a:pt x="74" y="71"/>
                    <a:pt x="73" y="70"/>
                  </a:cubicBezTo>
                  <a:cubicBezTo>
                    <a:pt x="72" y="70"/>
                    <a:pt x="72" y="69"/>
                    <a:pt x="71" y="67"/>
                  </a:cubicBezTo>
                  <a:cubicBezTo>
                    <a:pt x="71" y="66"/>
                    <a:pt x="71" y="64"/>
                    <a:pt x="72" y="62"/>
                  </a:cubicBezTo>
                  <a:cubicBezTo>
                    <a:pt x="72" y="60"/>
                    <a:pt x="75" y="58"/>
                    <a:pt x="76" y="56"/>
                  </a:cubicBezTo>
                  <a:cubicBezTo>
                    <a:pt x="78" y="55"/>
                    <a:pt x="76" y="54"/>
                    <a:pt x="75" y="53"/>
                  </a:cubicBezTo>
                  <a:cubicBezTo>
                    <a:pt x="75" y="52"/>
                    <a:pt x="75" y="51"/>
                    <a:pt x="75" y="50"/>
                  </a:cubicBezTo>
                  <a:cubicBezTo>
                    <a:pt x="76" y="48"/>
                    <a:pt x="79" y="46"/>
                    <a:pt x="80" y="46"/>
                  </a:cubicBezTo>
                  <a:cubicBezTo>
                    <a:pt x="81" y="45"/>
                    <a:pt x="82" y="47"/>
                    <a:pt x="84" y="47"/>
                  </a:cubicBezTo>
                  <a:cubicBezTo>
                    <a:pt x="85" y="46"/>
                    <a:pt x="86" y="46"/>
                    <a:pt x="86" y="45"/>
                  </a:cubicBezTo>
                  <a:cubicBezTo>
                    <a:pt x="86" y="44"/>
                    <a:pt x="87" y="44"/>
                    <a:pt x="88" y="44"/>
                  </a:cubicBezTo>
                  <a:cubicBezTo>
                    <a:pt x="89" y="43"/>
                    <a:pt x="88" y="42"/>
                    <a:pt x="88" y="41"/>
                  </a:cubicBezTo>
                  <a:cubicBezTo>
                    <a:pt x="87" y="40"/>
                    <a:pt x="89" y="38"/>
                    <a:pt x="89" y="35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7" y="31"/>
                    <a:pt x="87" y="30"/>
                    <a:pt x="87" y="27"/>
                  </a:cubicBezTo>
                  <a:cubicBezTo>
                    <a:pt x="87" y="24"/>
                    <a:pt x="86" y="25"/>
                    <a:pt x="85" y="25"/>
                  </a:cubicBezTo>
                  <a:cubicBezTo>
                    <a:pt x="84" y="25"/>
                    <a:pt x="83" y="25"/>
                    <a:pt x="82" y="25"/>
                  </a:cubicBezTo>
                  <a:cubicBezTo>
                    <a:pt x="82" y="24"/>
                    <a:pt x="81" y="24"/>
                    <a:pt x="80" y="24"/>
                  </a:cubicBezTo>
                  <a:cubicBezTo>
                    <a:pt x="79" y="24"/>
                    <a:pt x="79" y="22"/>
                    <a:pt x="78" y="21"/>
                  </a:cubicBezTo>
                  <a:cubicBezTo>
                    <a:pt x="77" y="20"/>
                    <a:pt x="78" y="19"/>
                    <a:pt x="80" y="19"/>
                  </a:cubicBezTo>
                  <a:cubicBezTo>
                    <a:pt x="81" y="20"/>
                    <a:pt x="81" y="18"/>
                    <a:pt x="80" y="17"/>
                  </a:cubicBezTo>
                  <a:cubicBezTo>
                    <a:pt x="80" y="17"/>
                    <a:pt x="81" y="17"/>
                    <a:pt x="81" y="17"/>
                  </a:cubicBezTo>
                  <a:cubicBezTo>
                    <a:pt x="82" y="17"/>
                    <a:pt x="83" y="17"/>
                    <a:pt x="83" y="16"/>
                  </a:cubicBezTo>
                  <a:cubicBezTo>
                    <a:pt x="84" y="15"/>
                    <a:pt x="86" y="14"/>
                    <a:pt x="88" y="13"/>
                  </a:cubicBezTo>
                  <a:cubicBezTo>
                    <a:pt x="90" y="13"/>
                    <a:pt x="87" y="11"/>
                    <a:pt x="86" y="12"/>
                  </a:cubicBezTo>
                  <a:cubicBezTo>
                    <a:pt x="85" y="12"/>
                    <a:pt x="85" y="11"/>
                    <a:pt x="84" y="9"/>
                  </a:cubicBezTo>
                  <a:cubicBezTo>
                    <a:pt x="83" y="7"/>
                    <a:pt x="84" y="6"/>
                    <a:pt x="83" y="5"/>
                  </a:cubicBezTo>
                  <a:cubicBezTo>
                    <a:pt x="83" y="5"/>
                    <a:pt x="82" y="4"/>
                    <a:pt x="81" y="3"/>
                  </a:cubicBezTo>
                  <a:cubicBezTo>
                    <a:pt x="80" y="2"/>
                    <a:pt x="79" y="0"/>
                    <a:pt x="79" y="0"/>
                  </a:cubicBezTo>
                  <a:cubicBezTo>
                    <a:pt x="79" y="0"/>
                    <a:pt x="80" y="4"/>
                    <a:pt x="79" y="6"/>
                  </a:cubicBezTo>
                  <a:cubicBezTo>
                    <a:pt x="78" y="7"/>
                    <a:pt x="77" y="8"/>
                    <a:pt x="76" y="8"/>
                  </a:cubicBezTo>
                  <a:cubicBezTo>
                    <a:pt x="73" y="9"/>
                    <a:pt x="71" y="11"/>
                    <a:pt x="70" y="13"/>
                  </a:cubicBezTo>
                  <a:cubicBezTo>
                    <a:pt x="69" y="15"/>
                    <a:pt x="67" y="15"/>
                    <a:pt x="64" y="15"/>
                  </a:cubicBezTo>
                  <a:cubicBezTo>
                    <a:pt x="62" y="15"/>
                    <a:pt x="61" y="15"/>
                    <a:pt x="57" y="15"/>
                  </a:cubicBezTo>
                  <a:cubicBezTo>
                    <a:pt x="55" y="15"/>
                    <a:pt x="52" y="15"/>
                    <a:pt x="50" y="14"/>
                  </a:cubicBezTo>
                  <a:cubicBezTo>
                    <a:pt x="49" y="14"/>
                    <a:pt x="46" y="12"/>
                    <a:pt x="46" y="12"/>
                  </a:cubicBezTo>
                  <a:cubicBezTo>
                    <a:pt x="43" y="12"/>
                    <a:pt x="40" y="14"/>
                    <a:pt x="40" y="18"/>
                  </a:cubicBezTo>
                  <a:cubicBezTo>
                    <a:pt x="40" y="23"/>
                    <a:pt x="40" y="26"/>
                    <a:pt x="40" y="29"/>
                  </a:cubicBezTo>
                  <a:cubicBezTo>
                    <a:pt x="40" y="32"/>
                    <a:pt x="40" y="34"/>
                    <a:pt x="38" y="35"/>
                  </a:cubicBezTo>
                  <a:cubicBezTo>
                    <a:pt x="38" y="36"/>
                    <a:pt x="37" y="35"/>
                    <a:pt x="36" y="35"/>
                  </a:cubicBezTo>
                  <a:cubicBezTo>
                    <a:pt x="35" y="36"/>
                    <a:pt x="31" y="34"/>
                    <a:pt x="30" y="35"/>
                  </a:cubicBezTo>
                  <a:cubicBezTo>
                    <a:pt x="28" y="35"/>
                    <a:pt x="28" y="39"/>
                    <a:pt x="27" y="39"/>
                  </a:cubicBezTo>
                  <a:cubicBezTo>
                    <a:pt x="25" y="40"/>
                    <a:pt x="23" y="39"/>
                    <a:pt x="22" y="39"/>
                  </a:cubicBezTo>
                  <a:cubicBezTo>
                    <a:pt x="19" y="41"/>
                    <a:pt x="22" y="46"/>
                    <a:pt x="19" y="50"/>
                  </a:cubicBezTo>
                  <a:cubicBezTo>
                    <a:pt x="15" y="54"/>
                    <a:pt x="12" y="64"/>
                    <a:pt x="9" y="68"/>
                  </a:cubicBezTo>
                  <a:cubicBezTo>
                    <a:pt x="6" y="73"/>
                    <a:pt x="3" y="72"/>
                    <a:pt x="5" y="79"/>
                  </a:cubicBezTo>
                  <a:cubicBezTo>
                    <a:pt x="7" y="86"/>
                    <a:pt x="10" y="88"/>
                    <a:pt x="7" y="95"/>
                  </a:cubicBezTo>
                  <a:cubicBezTo>
                    <a:pt x="4" y="101"/>
                    <a:pt x="5" y="115"/>
                    <a:pt x="5" y="117"/>
                  </a:cubicBezTo>
                  <a:cubicBezTo>
                    <a:pt x="4" y="120"/>
                    <a:pt x="9" y="137"/>
                    <a:pt x="7" y="142"/>
                  </a:cubicBezTo>
                  <a:cubicBezTo>
                    <a:pt x="5" y="147"/>
                    <a:pt x="3" y="155"/>
                    <a:pt x="3" y="162"/>
                  </a:cubicBezTo>
                  <a:cubicBezTo>
                    <a:pt x="3" y="170"/>
                    <a:pt x="0" y="176"/>
                    <a:pt x="9" y="177"/>
                  </a:cubicBezTo>
                  <a:cubicBezTo>
                    <a:pt x="18" y="179"/>
                    <a:pt x="16" y="175"/>
                    <a:pt x="28" y="172"/>
                  </a:cubicBezTo>
                  <a:cubicBezTo>
                    <a:pt x="40" y="169"/>
                    <a:pt x="47" y="166"/>
                    <a:pt x="53" y="163"/>
                  </a:cubicBezTo>
                  <a:cubicBezTo>
                    <a:pt x="59" y="159"/>
                    <a:pt x="69" y="156"/>
                    <a:pt x="72" y="152"/>
                  </a:cubicBezTo>
                  <a:cubicBezTo>
                    <a:pt x="76" y="148"/>
                    <a:pt x="81" y="143"/>
                    <a:pt x="81" y="138"/>
                  </a:cubicBezTo>
                  <a:cubicBezTo>
                    <a:pt x="81" y="132"/>
                    <a:pt x="77" y="123"/>
                    <a:pt x="77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6CBD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任意多边形 1123">
              <a:extLst>
                <a:ext uri="{FF2B5EF4-FFF2-40B4-BE49-F238E27FC236}">
                  <a16:creationId xmlns:a16="http://schemas.microsoft.com/office/drawing/2014/main" id="{ADFD4FE4-3D7B-473E-E8C4-B7EC65FED3C9}"/>
                </a:ext>
              </a:extLst>
            </p:cNvPr>
            <p:cNvSpPr/>
            <p:nvPr/>
          </p:nvSpPr>
          <p:spPr bwMode="auto">
            <a:xfrm>
              <a:off x="4650075" y="3459707"/>
              <a:ext cx="780961" cy="754567"/>
            </a:xfrm>
            <a:custGeom>
              <a:avLst/>
              <a:gdLst>
                <a:gd name="T0" fmla="*/ 118 w 142"/>
                <a:gd name="T1" fmla="*/ 134 h 138"/>
                <a:gd name="T2" fmla="*/ 129 w 142"/>
                <a:gd name="T3" fmla="*/ 122 h 138"/>
                <a:gd name="T4" fmla="*/ 128 w 142"/>
                <a:gd name="T5" fmla="*/ 110 h 138"/>
                <a:gd name="T6" fmla="*/ 124 w 142"/>
                <a:gd name="T7" fmla="*/ 105 h 138"/>
                <a:gd name="T8" fmla="*/ 119 w 142"/>
                <a:gd name="T9" fmla="*/ 105 h 138"/>
                <a:gd name="T10" fmla="*/ 111 w 142"/>
                <a:gd name="T11" fmla="*/ 98 h 138"/>
                <a:gd name="T12" fmla="*/ 105 w 142"/>
                <a:gd name="T13" fmla="*/ 91 h 138"/>
                <a:gd name="T14" fmla="*/ 111 w 142"/>
                <a:gd name="T15" fmla="*/ 89 h 138"/>
                <a:gd name="T16" fmla="*/ 117 w 142"/>
                <a:gd name="T17" fmla="*/ 77 h 138"/>
                <a:gd name="T18" fmla="*/ 117 w 142"/>
                <a:gd name="T19" fmla="*/ 68 h 138"/>
                <a:gd name="T20" fmla="*/ 123 w 142"/>
                <a:gd name="T21" fmla="*/ 64 h 138"/>
                <a:gd name="T22" fmla="*/ 129 w 142"/>
                <a:gd name="T23" fmla="*/ 70 h 138"/>
                <a:gd name="T24" fmla="*/ 139 w 142"/>
                <a:gd name="T25" fmla="*/ 66 h 138"/>
                <a:gd name="T26" fmla="*/ 139 w 142"/>
                <a:gd name="T27" fmla="*/ 58 h 138"/>
                <a:gd name="T28" fmla="*/ 134 w 142"/>
                <a:gd name="T29" fmla="*/ 55 h 138"/>
                <a:gd name="T30" fmla="*/ 129 w 142"/>
                <a:gd name="T31" fmla="*/ 47 h 138"/>
                <a:gd name="T32" fmla="*/ 116 w 142"/>
                <a:gd name="T33" fmla="*/ 49 h 138"/>
                <a:gd name="T34" fmla="*/ 111 w 142"/>
                <a:gd name="T35" fmla="*/ 41 h 138"/>
                <a:gd name="T36" fmla="*/ 100 w 142"/>
                <a:gd name="T37" fmla="*/ 37 h 138"/>
                <a:gd name="T38" fmla="*/ 109 w 142"/>
                <a:gd name="T39" fmla="*/ 25 h 138"/>
                <a:gd name="T40" fmla="*/ 116 w 142"/>
                <a:gd name="T41" fmla="*/ 17 h 138"/>
                <a:gd name="T42" fmla="*/ 118 w 142"/>
                <a:gd name="T43" fmla="*/ 12 h 138"/>
                <a:gd name="T44" fmla="*/ 110 w 142"/>
                <a:gd name="T45" fmla="*/ 16 h 138"/>
                <a:gd name="T46" fmla="*/ 112 w 142"/>
                <a:gd name="T47" fmla="*/ 6 h 138"/>
                <a:gd name="T48" fmla="*/ 109 w 142"/>
                <a:gd name="T49" fmla="*/ 7 h 138"/>
                <a:gd name="T50" fmla="*/ 106 w 142"/>
                <a:gd name="T51" fmla="*/ 6 h 138"/>
                <a:gd name="T52" fmla="*/ 94 w 142"/>
                <a:gd name="T53" fmla="*/ 8 h 138"/>
                <a:gd name="T54" fmla="*/ 83 w 142"/>
                <a:gd name="T55" fmla="*/ 5 h 138"/>
                <a:gd name="T56" fmla="*/ 74 w 142"/>
                <a:gd name="T57" fmla="*/ 16 h 138"/>
                <a:gd name="T58" fmla="*/ 62 w 142"/>
                <a:gd name="T59" fmla="*/ 31 h 138"/>
                <a:gd name="T60" fmla="*/ 50 w 142"/>
                <a:gd name="T61" fmla="*/ 34 h 138"/>
                <a:gd name="T62" fmla="*/ 41 w 142"/>
                <a:gd name="T63" fmla="*/ 38 h 138"/>
                <a:gd name="T64" fmla="*/ 28 w 142"/>
                <a:gd name="T65" fmla="*/ 46 h 138"/>
                <a:gd name="T66" fmla="*/ 14 w 142"/>
                <a:gd name="T67" fmla="*/ 52 h 138"/>
                <a:gd name="T68" fmla="*/ 6 w 142"/>
                <a:gd name="T69" fmla="*/ 57 h 138"/>
                <a:gd name="T70" fmla="*/ 9 w 142"/>
                <a:gd name="T71" fmla="*/ 75 h 138"/>
                <a:gd name="T72" fmla="*/ 52 w 142"/>
                <a:gd name="T73" fmla="*/ 115 h 138"/>
                <a:gd name="T74" fmla="*/ 99 w 142"/>
                <a:gd name="T75" fmla="*/ 1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138">
                  <a:moveTo>
                    <a:pt x="120" y="138"/>
                  </a:moveTo>
                  <a:cubicBezTo>
                    <a:pt x="118" y="136"/>
                    <a:pt x="118" y="136"/>
                    <a:pt x="118" y="134"/>
                  </a:cubicBezTo>
                  <a:cubicBezTo>
                    <a:pt x="118" y="131"/>
                    <a:pt x="122" y="125"/>
                    <a:pt x="125" y="125"/>
                  </a:cubicBezTo>
                  <a:cubicBezTo>
                    <a:pt x="128" y="124"/>
                    <a:pt x="128" y="124"/>
                    <a:pt x="129" y="122"/>
                  </a:cubicBezTo>
                  <a:cubicBezTo>
                    <a:pt x="130" y="121"/>
                    <a:pt x="129" y="116"/>
                    <a:pt x="128" y="112"/>
                  </a:cubicBezTo>
                  <a:cubicBezTo>
                    <a:pt x="128" y="112"/>
                    <a:pt x="128" y="111"/>
                    <a:pt x="128" y="110"/>
                  </a:cubicBezTo>
                  <a:cubicBezTo>
                    <a:pt x="127" y="108"/>
                    <a:pt x="127" y="106"/>
                    <a:pt x="127" y="105"/>
                  </a:cubicBezTo>
                  <a:cubicBezTo>
                    <a:pt x="128" y="100"/>
                    <a:pt x="126" y="103"/>
                    <a:pt x="124" y="105"/>
                  </a:cubicBezTo>
                  <a:cubicBezTo>
                    <a:pt x="123" y="106"/>
                    <a:pt x="124" y="105"/>
                    <a:pt x="122" y="105"/>
                  </a:cubicBezTo>
                  <a:cubicBezTo>
                    <a:pt x="121" y="106"/>
                    <a:pt x="120" y="106"/>
                    <a:pt x="119" y="105"/>
                  </a:cubicBezTo>
                  <a:cubicBezTo>
                    <a:pt x="118" y="104"/>
                    <a:pt x="116" y="105"/>
                    <a:pt x="114" y="104"/>
                  </a:cubicBezTo>
                  <a:cubicBezTo>
                    <a:pt x="112" y="103"/>
                    <a:pt x="111" y="100"/>
                    <a:pt x="111" y="98"/>
                  </a:cubicBezTo>
                  <a:cubicBezTo>
                    <a:pt x="111" y="95"/>
                    <a:pt x="109" y="95"/>
                    <a:pt x="106" y="95"/>
                  </a:cubicBezTo>
                  <a:cubicBezTo>
                    <a:pt x="104" y="94"/>
                    <a:pt x="105" y="93"/>
                    <a:pt x="105" y="91"/>
                  </a:cubicBezTo>
                  <a:cubicBezTo>
                    <a:pt x="104" y="88"/>
                    <a:pt x="106" y="89"/>
                    <a:pt x="106" y="90"/>
                  </a:cubicBezTo>
                  <a:cubicBezTo>
                    <a:pt x="107" y="91"/>
                    <a:pt x="108" y="90"/>
                    <a:pt x="111" y="89"/>
                  </a:cubicBezTo>
                  <a:cubicBezTo>
                    <a:pt x="114" y="88"/>
                    <a:pt x="113" y="83"/>
                    <a:pt x="113" y="82"/>
                  </a:cubicBezTo>
                  <a:cubicBezTo>
                    <a:pt x="113" y="81"/>
                    <a:pt x="112" y="78"/>
                    <a:pt x="117" y="77"/>
                  </a:cubicBezTo>
                  <a:cubicBezTo>
                    <a:pt x="122" y="76"/>
                    <a:pt x="117" y="73"/>
                    <a:pt x="118" y="71"/>
                  </a:cubicBezTo>
                  <a:cubicBezTo>
                    <a:pt x="119" y="70"/>
                    <a:pt x="118" y="69"/>
                    <a:pt x="117" y="68"/>
                  </a:cubicBezTo>
                  <a:cubicBezTo>
                    <a:pt x="117" y="66"/>
                    <a:pt x="119" y="64"/>
                    <a:pt x="121" y="63"/>
                  </a:cubicBezTo>
                  <a:cubicBezTo>
                    <a:pt x="121" y="63"/>
                    <a:pt x="122" y="65"/>
                    <a:pt x="123" y="64"/>
                  </a:cubicBezTo>
                  <a:cubicBezTo>
                    <a:pt x="124" y="62"/>
                    <a:pt x="126" y="64"/>
                    <a:pt x="127" y="65"/>
                  </a:cubicBezTo>
                  <a:cubicBezTo>
                    <a:pt x="127" y="67"/>
                    <a:pt x="128" y="67"/>
                    <a:pt x="129" y="70"/>
                  </a:cubicBezTo>
                  <a:cubicBezTo>
                    <a:pt x="131" y="72"/>
                    <a:pt x="132" y="72"/>
                    <a:pt x="132" y="71"/>
                  </a:cubicBezTo>
                  <a:cubicBezTo>
                    <a:pt x="133" y="70"/>
                    <a:pt x="136" y="69"/>
                    <a:pt x="139" y="66"/>
                  </a:cubicBezTo>
                  <a:cubicBezTo>
                    <a:pt x="142" y="64"/>
                    <a:pt x="141" y="64"/>
                    <a:pt x="140" y="63"/>
                  </a:cubicBezTo>
                  <a:cubicBezTo>
                    <a:pt x="139" y="61"/>
                    <a:pt x="139" y="61"/>
                    <a:pt x="139" y="58"/>
                  </a:cubicBezTo>
                  <a:cubicBezTo>
                    <a:pt x="139" y="56"/>
                    <a:pt x="139" y="56"/>
                    <a:pt x="137" y="56"/>
                  </a:cubicBezTo>
                  <a:cubicBezTo>
                    <a:pt x="136" y="56"/>
                    <a:pt x="136" y="56"/>
                    <a:pt x="134" y="55"/>
                  </a:cubicBezTo>
                  <a:cubicBezTo>
                    <a:pt x="132" y="54"/>
                    <a:pt x="131" y="52"/>
                    <a:pt x="130" y="51"/>
                  </a:cubicBezTo>
                  <a:cubicBezTo>
                    <a:pt x="129" y="51"/>
                    <a:pt x="129" y="47"/>
                    <a:pt x="129" y="47"/>
                  </a:cubicBezTo>
                  <a:cubicBezTo>
                    <a:pt x="129" y="47"/>
                    <a:pt x="123" y="48"/>
                    <a:pt x="121" y="48"/>
                  </a:cubicBezTo>
                  <a:cubicBezTo>
                    <a:pt x="119" y="48"/>
                    <a:pt x="119" y="52"/>
                    <a:pt x="116" y="49"/>
                  </a:cubicBezTo>
                  <a:cubicBezTo>
                    <a:pt x="116" y="48"/>
                    <a:pt x="115" y="45"/>
                    <a:pt x="114" y="44"/>
                  </a:cubicBezTo>
                  <a:cubicBezTo>
                    <a:pt x="113" y="42"/>
                    <a:pt x="113" y="43"/>
                    <a:pt x="111" y="41"/>
                  </a:cubicBezTo>
                  <a:cubicBezTo>
                    <a:pt x="110" y="41"/>
                    <a:pt x="108" y="39"/>
                    <a:pt x="107" y="39"/>
                  </a:cubicBezTo>
                  <a:cubicBezTo>
                    <a:pt x="104" y="38"/>
                    <a:pt x="100" y="39"/>
                    <a:pt x="100" y="37"/>
                  </a:cubicBezTo>
                  <a:cubicBezTo>
                    <a:pt x="101" y="34"/>
                    <a:pt x="104" y="29"/>
                    <a:pt x="105" y="27"/>
                  </a:cubicBezTo>
                  <a:cubicBezTo>
                    <a:pt x="106" y="26"/>
                    <a:pt x="108" y="26"/>
                    <a:pt x="109" y="25"/>
                  </a:cubicBezTo>
                  <a:cubicBezTo>
                    <a:pt x="110" y="24"/>
                    <a:pt x="110" y="23"/>
                    <a:pt x="111" y="22"/>
                  </a:cubicBezTo>
                  <a:cubicBezTo>
                    <a:pt x="114" y="19"/>
                    <a:pt x="113" y="19"/>
                    <a:pt x="116" y="17"/>
                  </a:cubicBezTo>
                  <a:cubicBezTo>
                    <a:pt x="119" y="14"/>
                    <a:pt x="127" y="7"/>
                    <a:pt x="124" y="7"/>
                  </a:cubicBezTo>
                  <a:cubicBezTo>
                    <a:pt x="120" y="8"/>
                    <a:pt x="120" y="10"/>
                    <a:pt x="118" y="12"/>
                  </a:cubicBezTo>
                  <a:cubicBezTo>
                    <a:pt x="117" y="13"/>
                    <a:pt x="115" y="13"/>
                    <a:pt x="114" y="15"/>
                  </a:cubicBezTo>
                  <a:cubicBezTo>
                    <a:pt x="111" y="17"/>
                    <a:pt x="110" y="19"/>
                    <a:pt x="110" y="16"/>
                  </a:cubicBezTo>
                  <a:cubicBezTo>
                    <a:pt x="110" y="12"/>
                    <a:pt x="112" y="10"/>
                    <a:pt x="112" y="8"/>
                  </a:cubicBezTo>
                  <a:cubicBezTo>
                    <a:pt x="111" y="8"/>
                    <a:pt x="113" y="6"/>
                    <a:pt x="112" y="6"/>
                  </a:cubicBezTo>
                  <a:cubicBezTo>
                    <a:pt x="112" y="6"/>
                    <a:pt x="111" y="6"/>
                    <a:pt x="111" y="7"/>
                  </a:cubicBezTo>
                  <a:cubicBezTo>
                    <a:pt x="110" y="7"/>
                    <a:pt x="109" y="7"/>
                    <a:pt x="109" y="7"/>
                  </a:cubicBezTo>
                  <a:cubicBezTo>
                    <a:pt x="108" y="7"/>
                    <a:pt x="108" y="6"/>
                    <a:pt x="107" y="5"/>
                  </a:cubicBezTo>
                  <a:cubicBezTo>
                    <a:pt x="107" y="5"/>
                    <a:pt x="106" y="6"/>
                    <a:pt x="106" y="6"/>
                  </a:cubicBezTo>
                  <a:cubicBezTo>
                    <a:pt x="104" y="8"/>
                    <a:pt x="104" y="8"/>
                    <a:pt x="102" y="8"/>
                  </a:cubicBezTo>
                  <a:cubicBezTo>
                    <a:pt x="101" y="8"/>
                    <a:pt x="100" y="8"/>
                    <a:pt x="94" y="8"/>
                  </a:cubicBezTo>
                  <a:cubicBezTo>
                    <a:pt x="93" y="8"/>
                    <a:pt x="92" y="7"/>
                    <a:pt x="91" y="6"/>
                  </a:cubicBezTo>
                  <a:cubicBezTo>
                    <a:pt x="87" y="6"/>
                    <a:pt x="84" y="5"/>
                    <a:pt x="83" y="5"/>
                  </a:cubicBezTo>
                  <a:cubicBezTo>
                    <a:pt x="81" y="4"/>
                    <a:pt x="76" y="0"/>
                    <a:pt x="76" y="4"/>
                  </a:cubicBezTo>
                  <a:cubicBezTo>
                    <a:pt x="76" y="7"/>
                    <a:pt x="75" y="12"/>
                    <a:pt x="74" y="16"/>
                  </a:cubicBezTo>
                  <a:cubicBezTo>
                    <a:pt x="73" y="20"/>
                    <a:pt x="73" y="24"/>
                    <a:pt x="69" y="27"/>
                  </a:cubicBezTo>
                  <a:cubicBezTo>
                    <a:pt x="67" y="28"/>
                    <a:pt x="64" y="29"/>
                    <a:pt x="62" y="31"/>
                  </a:cubicBezTo>
                  <a:cubicBezTo>
                    <a:pt x="61" y="32"/>
                    <a:pt x="59" y="34"/>
                    <a:pt x="58" y="34"/>
                  </a:cubicBezTo>
                  <a:cubicBezTo>
                    <a:pt x="56" y="34"/>
                    <a:pt x="53" y="34"/>
                    <a:pt x="50" y="34"/>
                  </a:cubicBezTo>
                  <a:cubicBezTo>
                    <a:pt x="46" y="34"/>
                    <a:pt x="42" y="34"/>
                    <a:pt x="42" y="35"/>
                  </a:cubicBezTo>
                  <a:cubicBezTo>
                    <a:pt x="41" y="36"/>
                    <a:pt x="43" y="38"/>
                    <a:pt x="41" y="38"/>
                  </a:cubicBezTo>
                  <a:cubicBezTo>
                    <a:pt x="40" y="39"/>
                    <a:pt x="37" y="39"/>
                    <a:pt x="36" y="39"/>
                  </a:cubicBezTo>
                  <a:cubicBezTo>
                    <a:pt x="34" y="41"/>
                    <a:pt x="31" y="46"/>
                    <a:pt x="28" y="46"/>
                  </a:cubicBezTo>
                  <a:cubicBezTo>
                    <a:pt x="25" y="47"/>
                    <a:pt x="20" y="48"/>
                    <a:pt x="16" y="50"/>
                  </a:cubicBezTo>
                  <a:cubicBezTo>
                    <a:pt x="16" y="51"/>
                    <a:pt x="15" y="51"/>
                    <a:pt x="14" y="52"/>
                  </a:cubicBezTo>
                  <a:cubicBezTo>
                    <a:pt x="13" y="52"/>
                    <a:pt x="8" y="51"/>
                    <a:pt x="7" y="52"/>
                  </a:cubicBezTo>
                  <a:cubicBezTo>
                    <a:pt x="5" y="53"/>
                    <a:pt x="8" y="56"/>
                    <a:pt x="6" y="57"/>
                  </a:cubicBezTo>
                  <a:cubicBezTo>
                    <a:pt x="5" y="57"/>
                    <a:pt x="4" y="58"/>
                    <a:pt x="3" y="59"/>
                  </a:cubicBezTo>
                  <a:cubicBezTo>
                    <a:pt x="0" y="62"/>
                    <a:pt x="7" y="65"/>
                    <a:pt x="9" y="75"/>
                  </a:cubicBezTo>
                  <a:cubicBezTo>
                    <a:pt x="10" y="85"/>
                    <a:pt x="21" y="96"/>
                    <a:pt x="24" y="102"/>
                  </a:cubicBezTo>
                  <a:cubicBezTo>
                    <a:pt x="27" y="108"/>
                    <a:pt x="44" y="112"/>
                    <a:pt x="52" y="115"/>
                  </a:cubicBezTo>
                  <a:cubicBezTo>
                    <a:pt x="61" y="118"/>
                    <a:pt x="76" y="122"/>
                    <a:pt x="78" y="124"/>
                  </a:cubicBezTo>
                  <a:cubicBezTo>
                    <a:pt x="79" y="127"/>
                    <a:pt x="93" y="130"/>
                    <a:pt x="99" y="134"/>
                  </a:cubicBezTo>
                  <a:cubicBezTo>
                    <a:pt x="105" y="138"/>
                    <a:pt x="120" y="138"/>
                    <a:pt x="120" y="13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" name="任意多边形 1124">
              <a:extLst>
                <a:ext uri="{FF2B5EF4-FFF2-40B4-BE49-F238E27FC236}">
                  <a16:creationId xmlns:a16="http://schemas.microsoft.com/office/drawing/2014/main" id="{5C8D9877-8876-C52A-0D8E-ECDEDF896623}"/>
                </a:ext>
              </a:extLst>
            </p:cNvPr>
            <p:cNvSpPr/>
            <p:nvPr/>
          </p:nvSpPr>
          <p:spPr bwMode="auto">
            <a:xfrm>
              <a:off x="4404707" y="3924055"/>
              <a:ext cx="997309" cy="656948"/>
            </a:xfrm>
            <a:custGeom>
              <a:avLst/>
              <a:gdLst>
                <a:gd name="T0" fmla="*/ 65 w 182"/>
                <a:gd name="T1" fmla="*/ 4 h 120"/>
                <a:gd name="T2" fmla="*/ 66 w 182"/>
                <a:gd name="T3" fmla="*/ 6 h 120"/>
                <a:gd name="T4" fmla="*/ 69 w 182"/>
                <a:gd name="T5" fmla="*/ 10 h 120"/>
                <a:gd name="T6" fmla="*/ 71 w 182"/>
                <a:gd name="T7" fmla="*/ 14 h 120"/>
                <a:gd name="T8" fmla="*/ 76 w 182"/>
                <a:gd name="T9" fmla="*/ 17 h 120"/>
                <a:gd name="T10" fmla="*/ 77 w 182"/>
                <a:gd name="T11" fmla="*/ 20 h 120"/>
                <a:gd name="T12" fmla="*/ 79 w 182"/>
                <a:gd name="T13" fmla="*/ 21 h 120"/>
                <a:gd name="T14" fmla="*/ 83 w 182"/>
                <a:gd name="T15" fmla="*/ 23 h 120"/>
                <a:gd name="T16" fmla="*/ 90 w 182"/>
                <a:gd name="T17" fmla="*/ 27 h 120"/>
                <a:gd name="T18" fmla="*/ 98 w 182"/>
                <a:gd name="T19" fmla="*/ 27 h 120"/>
                <a:gd name="T20" fmla="*/ 105 w 182"/>
                <a:gd name="T21" fmla="*/ 27 h 120"/>
                <a:gd name="T22" fmla="*/ 109 w 182"/>
                <a:gd name="T23" fmla="*/ 26 h 120"/>
                <a:gd name="T24" fmla="*/ 112 w 182"/>
                <a:gd name="T25" fmla="*/ 26 h 120"/>
                <a:gd name="T26" fmla="*/ 116 w 182"/>
                <a:gd name="T27" fmla="*/ 27 h 120"/>
                <a:gd name="T28" fmla="*/ 120 w 182"/>
                <a:gd name="T29" fmla="*/ 28 h 120"/>
                <a:gd name="T30" fmla="*/ 121 w 182"/>
                <a:gd name="T31" fmla="*/ 27 h 120"/>
                <a:gd name="T32" fmla="*/ 123 w 182"/>
                <a:gd name="T33" fmla="*/ 26 h 120"/>
                <a:gd name="T34" fmla="*/ 125 w 182"/>
                <a:gd name="T35" fmla="*/ 25 h 120"/>
                <a:gd name="T36" fmla="*/ 126 w 182"/>
                <a:gd name="T37" fmla="*/ 31 h 120"/>
                <a:gd name="T38" fmla="*/ 127 w 182"/>
                <a:gd name="T39" fmla="*/ 37 h 120"/>
                <a:gd name="T40" fmla="*/ 137 w 182"/>
                <a:gd name="T41" fmla="*/ 42 h 120"/>
                <a:gd name="T42" fmla="*/ 145 w 182"/>
                <a:gd name="T43" fmla="*/ 44 h 120"/>
                <a:gd name="T44" fmla="*/ 154 w 182"/>
                <a:gd name="T45" fmla="*/ 47 h 120"/>
                <a:gd name="T46" fmla="*/ 167 w 182"/>
                <a:gd name="T47" fmla="*/ 55 h 120"/>
                <a:gd name="T48" fmla="*/ 176 w 182"/>
                <a:gd name="T49" fmla="*/ 59 h 120"/>
                <a:gd name="T50" fmla="*/ 178 w 182"/>
                <a:gd name="T51" fmla="*/ 60 h 120"/>
                <a:gd name="T52" fmla="*/ 175 w 182"/>
                <a:gd name="T53" fmla="*/ 63 h 120"/>
                <a:gd name="T54" fmla="*/ 173 w 182"/>
                <a:gd name="T55" fmla="*/ 69 h 120"/>
                <a:gd name="T56" fmla="*/ 179 w 182"/>
                <a:gd name="T57" fmla="*/ 83 h 120"/>
                <a:gd name="T58" fmla="*/ 181 w 182"/>
                <a:gd name="T59" fmla="*/ 92 h 120"/>
                <a:gd name="T60" fmla="*/ 174 w 182"/>
                <a:gd name="T61" fmla="*/ 92 h 120"/>
                <a:gd name="T62" fmla="*/ 169 w 182"/>
                <a:gd name="T63" fmla="*/ 91 h 120"/>
                <a:gd name="T64" fmla="*/ 166 w 182"/>
                <a:gd name="T65" fmla="*/ 96 h 120"/>
                <a:gd name="T66" fmla="*/ 161 w 182"/>
                <a:gd name="T67" fmla="*/ 98 h 120"/>
                <a:gd name="T68" fmla="*/ 160 w 182"/>
                <a:gd name="T69" fmla="*/ 101 h 120"/>
                <a:gd name="T70" fmla="*/ 156 w 182"/>
                <a:gd name="T71" fmla="*/ 100 h 120"/>
                <a:gd name="T72" fmla="*/ 155 w 182"/>
                <a:gd name="T73" fmla="*/ 103 h 120"/>
                <a:gd name="T74" fmla="*/ 146 w 182"/>
                <a:gd name="T75" fmla="*/ 107 h 120"/>
                <a:gd name="T76" fmla="*/ 142 w 182"/>
                <a:gd name="T77" fmla="*/ 107 h 120"/>
                <a:gd name="T78" fmla="*/ 138 w 182"/>
                <a:gd name="T79" fmla="*/ 110 h 120"/>
                <a:gd name="T80" fmla="*/ 129 w 182"/>
                <a:gd name="T81" fmla="*/ 118 h 120"/>
                <a:gd name="T82" fmla="*/ 114 w 182"/>
                <a:gd name="T83" fmla="*/ 114 h 120"/>
                <a:gd name="T84" fmla="*/ 103 w 182"/>
                <a:gd name="T85" fmla="*/ 107 h 120"/>
                <a:gd name="T86" fmla="*/ 88 w 182"/>
                <a:gd name="T87" fmla="*/ 105 h 120"/>
                <a:gd name="T88" fmla="*/ 61 w 182"/>
                <a:gd name="T89" fmla="*/ 103 h 120"/>
                <a:gd name="T90" fmla="*/ 47 w 182"/>
                <a:gd name="T91" fmla="*/ 107 h 120"/>
                <a:gd name="T92" fmla="*/ 31 w 182"/>
                <a:gd name="T93" fmla="*/ 111 h 120"/>
                <a:gd name="T94" fmla="*/ 25 w 182"/>
                <a:gd name="T95" fmla="*/ 115 h 120"/>
                <a:gd name="T96" fmla="*/ 14 w 182"/>
                <a:gd name="T97" fmla="*/ 113 h 120"/>
                <a:gd name="T98" fmla="*/ 7 w 182"/>
                <a:gd name="T99" fmla="*/ 101 h 120"/>
                <a:gd name="T100" fmla="*/ 3 w 182"/>
                <a:gd name="T101" fmla="*/ 91 h 120"/>
                <a:gd name="T102" fmla="*/ 8 w 182"/>
                <a:gd name="T103" fmla="*/ 75 h 120"/>
                <a:gd name="T104" fmla="*/ 29 w 182"/>
                <a:gd name="T105" fmla="*/ 66 h 120"/>
                <a:gd name="T106" fmla="*/ 34 w 182"/>
                <a:gd name="T107" fmla="*/ 55 h 120"/>
                <a:gd name="T108" fmla="*/ 28 w 182"/>
                <a:gd name="T109" fmla="*/ 37 h 120"/>
                <a:gd name="T110" fmla="*/ 29 w 182"/>
                <a:gd name="T111" fmla="*/ 20 h 120"/>
                <a:gd name="T112" fmla="*/ 29 w 182"/>
                <a:gd name="T113" fmla="*/ 9 h 120"/>
                <a:gd name="T114" fmla="*/ 31 w 182"/>
                <a:gd name="T115" fmla="*/ 2 h 120"/>
                <a:gd name="T116" fmla="*/ 50 w 182"/>
                <a:gd name="T117" fmla="*/ 0 h 120"/>
                <a:gd name="T118" fmla="*/ 65 w 182"/>
                <a:gd name="T119" fmla="*/ 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2" h="120">
                  <a:moveTo>
                    <a:pt x="65" y="4"/>
                  </a:moveTo>
                  <a:cubicBezTo>
                    <a:pt x="65" y="4"/>
                    <a:pt x="65" y="6"/>
                    <a:pt x="66" y="6"/>
                  </a:cubicBezTo>
                  <a:cubicBezTo>
                    <a:pt x="67" y="7"/>
                    <a:pt x="68" y="8"/>
                    <a:pt x="69" y="10"/>
                  </a:cubicBezTo>
                  <a:cubicBezTo>
                    <a:pt x="70" y="11"/>
                    <a:pt x="70" y="13"/>
                    <a:pt x="71" y="14"/>
                  </a:cubicBezTo>
                  <a:cubicBezTo>
                    <a:pt x="73" y="16"/>
                    <a:pt x="75" y="15"/>
                    <a:pt x="76" y="17"/>
                  </a:cubicBezTo>
                  <a:cubicBezTo>
                    <a:pt x="76" y="17"/>
                    <a:pt x="76" y="19"/>
                    <a:pt x="77" y="20"/>
                  </a:cubicBezTo>
                  <a:cubicBezTo>
                    <a:pt x="77" y="21"/>
                    <a:pt x="78" y="21"/>
                    <a:pt x="79" y="21"/>
                  </a:cubicBezTo>
                  <a:cubicBezTo>
                    <a:pt x="80" y="21"/>
                    <a:pt x="80" y="21"/>
                    <a:pt x="83" y="23"/>
                  </a:cubicBezTo>
                  <a:cubicBezTo>
                    <a:pt x="86" y="25"/>
                    <a:pt x="87" y="26"/>
                    <a:pt x="90" y="27"/>
                  </a:cubicBezTo>
                  <a:cubicBezTo>
                    <a:pt x="93" y="29"/>
                    <a:pt x="94" y="28"/>
                    <a:pt x="98" y="27"/>
                  </a:cubicBezTo>
                  <a:cubicBezTo>
                    <a:pt x="101" y="27"/>
                    <a:pt x="103" y="27"/>
                    <a:pt x="105" y="27"/>
                  </a:cubicBezTo>
                  <a:cubicBezTo>
                    <a:pt x="107" y="28"/>
                    <a:pt x="107" y="27"/>
                    <a:pt x="109" y="26"/>
                  </a:cubicBezTo>
                  <a:cubicBezTo>
                    <a:pt x="110" y="26"/>
                    <a:pt x="111" y="25"/>
                    <a:pt x="112" y="26"/>
                  </a:cubicBezTo>
                  <a:cubicBezTo>
                    <a:pt x="113" y="26"/>
                    <a:pt x="114" y="25"/>
                    <a:pt x="116" y="27"/>
                  </a:cubicBezTo>
                  <a:cubicBezTo>
                    <a:pt x="118" y="29"/>
                    <a:pt x="118" y="29"/>
                    <a:pt x="120" y="28"/>
                  </a:cubicBezTo>
                  <a:cubicBezTo>
                    <a:pt x="121" y="28"/>
                    <a:pt x="121" y="27"/>
                    <a:pt x="121" y="27"/>
                  </a:cubicBezTo>
                  <a:cubicBezTo>
                    <a:pt x="121" y="27"/>
                    <a:pt x="122" y="27"/>
                    <a:pt x="123" y="26"/>
                  </a:cubicBezTo>
                  <a:cubicBezTo>
                    <a:pt x="123" y="26"/>
                    <a:pt x="124" y="24"/>
                    <a:pt x="125" y="25"/>
                  </a:cubicBezTo>
                  <a:cubicBezTo>
                    <a:pt x="125" y="25"/>
                    <a:pt x="126" y="30"/>
                    <a:pt x="126" y="31"/>
                  </a:cubicBezTo>
                  <a:cubicBezTo>
                    <a:pt x="126" y="33"/>
                    <a:pt x="126" y="35"/>
                    <a:pt x="127" y="37"/>
                  </a:cubicBezTo>
                  <a:cubicBezTo>
                    <a:pt x="128" y="39"/>
                    <a:pt x="134" y="41"/>
                    <a:pt x="137" y="42"/>
                  </a:cubicBezTo>
                  <a:cubicBezTo>
                    <a:pt x="140" y="42"/>
                    <a:pt x="141" y="41"/>
                    <a:pt x="145" y="44"/>
                  </a:cubicBezTo>
                  <a:cubicBezTo>
                    <a:pt x="148" y="47"/>
                    <a:pt x="151" y="48"/>
                    <a:pt x="154" y="47"/>
                  </a:cubicBezTo>
                  <a:cubicBezTo>
                    <a:pt x="158" y="47"/>
                    <a:pt x="164" y="53"/>
                    <a:pt x="167" y="55"/>
                  </a:cubicBezTo>
                  <a:cubicBezTo>
                    <a:pt x="169" y="56"/>
                    <a:pt x="175" y="56"/>
                    <a:pt x="176" y="59"/>
                  </a:cubicBezTo>
                  <a:cubicBezTo>
                    <a:pt x="176" y="59"/>
                    <a:pt x="178" y="60"/>
                    <a:pt x="178" y="60"/>
                  </a:cubicBezTo>
                  <a:cubicBezTo>
                    <a:pt x="178" y="61"/>
                    <a:pt x="176" y="62"/>
                    <a:pt x="175" y="63"/>
                  </a:cubicBezTo>
                  <a:cubicBezTo>
                    <a:pt x="174" y="65"/>
                    <a:pt x="173" y="66"/>
                    <a:pt x="173" y="69"/>
                  </a:cubicBezTo>
                  <a:cubicBezTo>
                    <a:pt x="174" y="73"/>
                    <a:pt x="177" y="80"/>
                    <a:pt x="179" y="83"/>
                  </a:cubicBezTo>
                  <a:cubicBezTo>
                    <a:pt x="180" y="86"/>
                    <a:pt x="182" y="89"/>
                    <a:pt x="181" y="92"/>
                  </a:cubicBezTo>
                  <a:cubicBezTo>
                    <a:pt x="179" y="94"/>
                    <a:pt x="174" y="92"/>
                    <a:pt x="174" y="92"/>
                  </a:cubicBezTo>
                  <a:cubicBezTo>
                    <a:pt x="174" y="92"/>
                    <a:pt x="171" y="91"/>
                    <a:pt x="169" y="91"/>
                  </a:cubicBezTo>
                  <a:cubicBezTo>
                    <a:pt x="168" y="92"/>
                    <a:pt x="168" y="94"/>
                    <a:pt x="166" y="96"/>
                  </a:cubicBezTo>
                  <a:cubicBezTo>
                    <a:pt x="164" y="97"/>
                    <a:pt x="162" y="96"/>
                    <a:pt x="161" y="98"/>
                  </a:cubicBezTo>
                  <a:cubicBezTo>
                    <a:pt x="161" y="99"/>
                    <a:pt x="160" y="100"/>
                    <a:pt x="160" y="101"/>
                  </a:cubicBezTo>
                  <a:cubicBezTo>
                    <a:pt x="159" y="101"/>
                    <a:pt x="158" y="100"/>
                    <a:pt x="156" y="100"/>
                  </a:cubicBezTo>
                  <a:cubicBezTo>
                    <a:pt x="155" y="101"/>
                    <a:pt x="155" y="102"/>
                    <a:pt x="155" y="103"/>
                  </a:cubicBezTo>
                  <a:cubicBezTo>
                    <a:pt x="152" y="104"/>
                    <a:pt x="150" y="105"/>
                    <a:pt x="146" y="107"/>
                  </a:cubicBezTo>
                  <a:cubicBezTo>
                    <a:pt x="145" y="108"/>
                    <a:pt x="142" y="107"/>
                    <a:pt x="142" y="107"/>
                  </a:cubicBezTo>
                  <a:cubicBezTo>
                    <a:pt x="139" y="108"/>
                    <a:pt x="139" y="109"/>
                    <a:pt x="138" y="110"/>
                  </a:cubicBezTo>
                  <a:cubicBezTo>
                    <a:pt x="135" y="111"/>
                    <a:pt x="132" y="117"/>
                    <a:pt x="129" y="118"/>
                  </a:cubicBezTo>
                  <a:cubicBezTo>
                    <a:pt x="127" y="120"/>
                    <a:pt x="121" y="117"/>
                    <a:pt x="114" y="114"/>
                  </a:cubicBezTo>
                  <a:cubicBezTo>
                    <a:pt x="107" y="110"/>
                    <a:pt x="109" y="107"/>
                    <a:pt x="103" y="107"/>
                  </a:cubicBezTo>
                  <a:cubicBezTo>
                    <a:pt x="97" y="106"/>
                    <a:pt x="97" y="105"/>
                    <a:pt x="88" y="105"/>
                  </a:cubicBezTo>
                  <a:cubicBezTo>
                    <a:pt x="80" y="106"/>
                    <a:pt x="65" y="101"/>
                    <a:pt x="61" y="103"/>
                  </a:cubicBezTo>
                  <a:cubicBezTo>
                    <a:pt x="58" y="105"/>
                    <a:pt x="57" y="104"/>
                    <a:pt x="47" y="107"/>
                  </a:cubicBezTo>
                  <a:cubicBezTo>
                    <a:pt x="37" y="110"/>
                    <a:pt x="40" y="108"/>
                    <a:pt x="31" y="111"/>
                  </a:cubicBezTo>
                  <a:cubicBezTo>
                    <a:pt x="29" y="112"/>
                    <a:pt x="27" y="115"/>
                    <a:pt x="25" y="115"/>
                  </a:cubicBezTo>
                  <a:cubicBezTo>
                    <a:pt x="21" y="117"/>
                    <a:pt x="17" y="117"/>
                    <a:pt x="14" y="113"/>
                  </a:cubicBezTo>
                  <a:cubicBezTo>
                    <a:pt x="10" y="109"/>
                    <a:pt x="11" y="107"/>
                    <a:pt x="7" y="101"/>
                  </a:cubicBezTo>
                  <a:cubicBezTo>
                    <a:pt x="3" y="95"/>
                    <a:pt x="2" y="99"/>
                    <a:pt x="3" y="91"/>
                  </a:cubicBezTo>
                  <a:cubicBezTo>
                    <a:pt x="4" y="83"/>
                    <a:pt x="0" y="79"/>
                    <a:pt x="8" y="75"/>
                  </a:cubicBezTo>
                  <a:cubicBezTo>
                    <a:pt x="15" y="72"/>
                    <a:pt x="25" y="72"/>
                    <a:pt x="29" y="66"/>
                  </a:cubicBezTo>
                  <a:cubicBezTo>
                    <a:pt x="32" y="61"/>
                    <a:pt x="36" y="60"/>
                    <a:pt x="34" y="55"/>
                  </a:cubicBezTo>
                  <a:cubicBezTo>
                    <a:pt x="32" y="49"/>
                    <a:pt x="29" y="43"/>
                    <a:pt x="28" y="37"/>
                  </a:cubicBezTo>
                  <a:cubicBezTo>
                    <a:pt x="27" y="32"/>
                    <a:pt x="26" y="24"/>
                    <a:pt x="29" y="20"/>
                  </a:cubicBezTo>
                  <a:cubicBezTo>
                    <a:pt x="31" y="16"/>
                    <a:pt x="29" y="13"/>
                    <a:pt x="29" y="9"/>
                  </a:cubicBezTo>
                  <a:cubicBezTo>
                    <a:pt x="30" y="5"/>
                    <a:pt x="22" y="2"/>
                    <a:pt x="31" y="2"/>
                  </a:cubicBezTo>
                  <a:cubicBezTo>
                    <a:pt x="39" y="1"/>
                    <a:pt x="43" y="0"/>
                    <a:pt x="50" y="0"/>
                  </a:cubicBezTo>
                  <a:cubicBezTo>
                    <a:pt x="56" y="0"/>
                    <a:pt x="65" y="4"/>
                    <a:pt x="6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6CBD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任意多边形 1125">
              <a:extLst>
                <a:ext uri="{FF2B5EF4-FFF2-40B4-BE49-F238E27FC236}">
                  <a16:creationId xmlns:a16="http://schemas.microsoft.com/office/drawing/2014/main" id="{6F60A016-1FD0-846C-A423-4ADAFFF129FF}"/>
                </a:ext>
              </a:extLst>
            </p:cNvPr>
            <p:cNvSpPr/>
            <p:nvPr/>
          </p:nvSpPr>
          <p:spPr bwMode="auto">
            <a:xfrm>
              <a:off x="4446922" y="4406873"/>
              <a:ext cx="751937" cy="809973"/>
            </a:xfrm>
            <a:custGeom>
              <a:avLst/>
              <a:gdLst>
                <a:gd name="T0" fmla="*/ 129 w 137"/>
                <a:gd name="T1" fmla="*/ 117 h 148"/>
                <a:gd name="T2" fmla="*/ 135 w 137"/>
                <a:gd name="T3" fmla="*/ 104 h 148"/>
                <a:gd name="T4" fmla="*/ 131 w 137"/>
                <a:gd name="T5" fmla="*/ 96 h 148"/>
                <a:gd name="T6" fmla="*/ 126 w 137"/>
                <a:gd name="T7" fmla="*/ 86 h 148"/>
                <a:gd name="T8" fmla="*/ 126 w 137"/>
                <a:gd name="T9" fmla="*/ 74 h 148"/>
                <a:gd name="T10" fmla="*/ 120 w 137"/>
                <a:gd name="T11" fmla="*/ 70 h 148"/>
                <a:gd name="T12" fmla="*/ 122 w 137"/>
                <a:gd name="T13" fmla="*/ 57 h 148"/>
                <a:gd name="T14" fmla="*/ 128 w 137"/>
                <a:gd name="T15" fmla="*/ 50 h 148"/>
                <a:gd name="T16" fmla="*/ 131 w 137"/>
                <a:gd name="T17" fmla="*/ 40 h 148"/>
                <a:gd name="T18" fmla="*/ 128 w 137"/>
                <a:gd name="T19" fmla="*/ 31 h 148"/>
                <a:gd name="T20" fmla="*/ 118 w 137"/>
                <a:gd name="T21" fmla="*/ 20 h 148"/>
                <a:gd name="T22" fmla="*/ 115 w 137"/>
                <a:gd name="T23" fmla="*/ 6 h 148"/>
                <a:gd name="T24" fmla="*/ 105 w 137"/>
                <a:gd name="T25" fmla="*/ 16 h 148"/>
                <a:gd name="T26" fmla="*/ 101 w 137"/>
                <a:gd name="T27" fmla="*/ 8 h 148"/>
                <a:gd name="T28" fmla="*/ 92 w 137"/>
                <a:gd name="T29" fmla="*/ 13 h 148"/>
                <a:gd name="T30" fmla="*/ 74 w 137"/>
                <a:gd name="T31" fmla="*/ 5 h 148"/>
                <a:gd name="T32" fmla="*/ 53 w 137"/>
                <a:gd name="T33" fmla="*/ 1 h 148"/>
                <a:gd name="T34" fmla="*/ 46 w 137"/>
                <a:gd name="T35" fmla="*/ 11 h 148"/>
                <a:gd name="T36" fmla="*/ 35 w 137"/>
                <a:gd name="T37" fmla="*/ 9 h 148"/>
                <a:gd name="T38" fmla="*/ 19 w 137"/>
                <a:gd name="T39" fmla="*/ 24 h 148"/>
                <a:gd name="T40" fmla="*/ 14 w 137"/>
                <a:gd name="T41" fmla="*/ 34 h 148"/>
                <a:gd name="T42" fmla="*/ 13 w 137"/>
                <a:gd name="T43" fmla="*/ 68 h 148"/>
                <a:gd name="T44" fmla="*/ 17 w 137"/>
                <a:gd name="T45" fmla="*/ 95 h 148"/>
                <a:gd name="T46" fmla="*/ 48 w 137"/>
                <a:gd name="T47" fmla="*/ 113 h 148"/>
                <a:gd name="T48" fmla="*/ 57 w 137"/>
                <a:gd name="T49" fmla="*/ 132 h 148"/>
                <a:gd name="T50" fmla="*/ 72 w 137"/>
                <a:gd name="T51" fmla="*/ 147 h 148"/>
                <a:gd name="T52" fmla="*/ 85 w 137"/>
                <a:gd name="T53" fmla="*/ 142 h 148"/>
                <a:gd name="T54" fmla="*/ 92 w 137"/>
                <a:gd name="T55" fmla="*/ 132 h 148"/>
                <a:gd name="T56" fmla="*/ 107 w 137"/>
                <a:gd name="T57" fmla="*/ 136 h 148"/>
                <a:gd name="T58" fmla="*/ 106 w 137"/>
                <a:gd name="T59" fmla="*/ 127 h 148"/>
                <a:gd name="T60" fmla="*/ 115 w 137"/>
                <a:gd name="T61" fmla="*/ 124 h 148"/>
                <a:gd name="T62" fmla="*/ 127 w 137"/>
                <a:gd name="T63" fmla="*/ 12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7" h="148">
                  <a:moveTo>
                    <a:pt x="130" y="122"/>
                  </a:moveTo>
                  <a:cubicBezTo>
                    <a:pt x="130" y="120"/>
                    <a:pt x="130" y="118"/>
                    <a:pt x="129" y="117"/>
                  </a:cubicBezTo>
                  <a:cubicBezTo>
                    <a:pt x="128" y="115"/>
                    <a:pt x="132" y="111"/>
                    <a:pt x="132" y="109"/>
                  </a:cubicBezTo>
                  <a:cubicBezTo>
                    <a:pt x="132" y="106"/>
                    <a:pt x="133" y="106"/>
                    <a:pt x="135" y="104"/>
                  </a:cubicBezTo>
                  <a:cubicBezTo>
                    <a:pt x="137" y="102"/>
                    <a:pt x="136" y="102"/>
                    <a:pt x="132" y="103"/>
                  </a:cubicBezTo>
                  <a:cubicBezTo>
                    <a:pt x="128" y="104"/>
                    <a:pt x="131" y="100"/>
                    <a:pt x="131" y="96"/>
                  </a:cubicBezTo>
                  <a:cubicBezTo>
                    <a:pt x="132" y="92"/>
                    <a:pt x="132" y="93"/>
                    <a:pt x="129" y="92"/>
                  </a:cubicBezTo>
                  <a:cubicBezTo>
                    <a:pt x="126" y="90"/>
                    <a:pt x="126" y="88"/>
                    <a:pt x="126" y="86"/>
                  </a:cubicBezTo>
                  <a:cubicBezTo>
                    <a:pt x="127" y="84"/>
                    <a:pt x="127" y="83"/>
                    <a:pt x="125" y="80"/>
                  </a:cubicBezTo>
                  <a:cubicBezTo>
                    <a:pt x="123" y="78"/>
                    <a:pt x="125" y="78"/>
                    <a:pt x="126" y="74"/>
                  </a:cubicBezTo>
                  <a:cubicBezTo>
                    <a:pt x="127" y="71"/>
                    <a:pt x="125" y="71"/>
                    <a:pt x="123" y="72"/>
                  </a:cubicBezTo>
                  <a:cubicBezTo>
                    <a:pt x="120" y="74"/>
                    <a:pt x="120" y="72"/>
                    <a:pt x="120" y="70"/>
                  </a:cubicBezTo>
                  <a:cubicBezTo>
                    <a:pt x="119" y="67"/>
                    <a:pt x="119" y="65"/>
                    <a:pt x="121" y="63"/>
                  </a:cubicBezTo>
                  <a:cubicBezTo>
                    <a:pt x="123" y="60"/>
                    <a:pt x="122" y="59"/>
                    <a:pt x="122" y="57"/>
                  </a:cubicBezTo>
                  <a:cubicBezTo>
                    <a:pt x="122" y="55"/>
                    <a:pt x="124" y="55"/>
                    <a:pt x="127" y="54"/>
                  </a:cubicBezTo>
                  <a:cubicBezTo>
                    <a:pt x="130" y="53"/>
                    <a:pt x="129" y="51"/>
                    <a:pt x="128" y="50"/>
                  </a:cubicBezTo>
                  <a:cubicBezTo>
                    <a:pt x="128" y="49"/>
                    <a:pt x="131" y="48"/>
                    <a:pt x="133" y="46"/>
                  </a:cubicBezTo>
                  <a:cubicBezTo>
                    <a:pt x="135" y="44"/>
                    <a:pt x="133" y="42"/>
                    <a:pt x="131" y="40"/>
                  </a:cubicBezTo>
                  <a:cubicBezTo>
                    <a:pt x="129" y="38"/>
                    <a:pt x="131" y="39"/>
                    <a:pt x="131" y="37"/>
                  </a:cubicBezTo>
                  <a:cubicBezTo>
                    <a:pt x="131" y="35"/>
                    <a:pt x="130" y="33"/>
                    <a:pt x="128" y="31"/>
                  </a:cubicBezTo>
                  <a:cubicBezTo>
                    <a:pt x="127" y="30"/>
                    <a:pt x="125" y="28"/>
                    <a:pt x="124" y="28"/>
                  </a:cubicBezTo>
                  <a:cubicBezTo>
                    <a:pt x="123" y="27"/>
                    <a:pt x="118" y="24"/>
                    <a:pt x="118" y="20"/>
                  </a:cubicBezTo>
                  <a:cubicBezTo>
                    <a:pt x="119" y="17"/>
                    <a:pt x="122" y="13"/>
                    <a:pt x="119" y="11"/>
                  </a:cubicBezTo>
                  <a:cubicBezTo>
                    <a:pt x="117" y="8"/>
                    <a:pt x="115" y="6"/>
                    <a:pt x="115" y="6"/>
                  </a:cubicBezTo>
                  <a:cubicBezTo>
                    <a:pt x="115" y="6"/>
                    <a:pt x="113" y="9"/>
                    <a:pt x="111" y="12"/>
                  </a:cubicBezTo>
                  <a:cubicBezTo>
                    <a:pt x="109" y="15"/>
                    <a:pt x="107" y="18"/>
                    <a:pt x="105" y="16"/>
                  </a:cubicBezTo>
                  <a:cubicBezTo>
                    <a:pt x="103" y="14"/>
                    <a:pt x="103" y="15"/>
                    <a:pt x="103" y="12"/>
                  </a:cubicBezTo>
                  <a:cubicBezTo>
                    <a:pt x="103" y="8"/>
                    <a:pt x="102" y="6"/>
                    <a:pt x="101" y="8"/>
                  </a:cubicBezTo>
                  <a:cubicBezTo>
                    <a:pt x="99" y="10"/>
                    <a:pt x="97" y="13"/>
                    <a:pt x="97" y="13"/>
                  </a:cubicBezTo>
                  <a:cubicBezTo>
                    <a:pt x="97" y="13"/>
                    <a:pt x="93" y="13"/>
                    <a:pt x="92" y="13"/>
                  </a:cubicBezTo>
                  <a:cubicBezTo>
                    <a:pt x="90" y="13"/>
                    <a:pt x="86" y="15"/>
                    <a:pt x="85" y="13"/>
                  </a:cubicBezTo>
                  <a:cubicBezTo>
                    <a:pt x="83" y="10"/>
                    <a:pt x="80" y="6"/>
                    <a:pt x="74" y="5"/>
                  </a:cubicBezTo>
                  <a:cubicBezTo>
                    <a:pt x="69" y="5"/>
                    <a:pt x="66" y="5"/>
                    <a:pt x="63" y="3"/>
                  </a:cubicBezTo>
                  <a:cubicBezTo>
                    <a:pt x="59" y="1"/>
                    <a:pt x="57" y="0"/>
                    <a:pt x="53" y="1"/>
                  </a:cubicBezTo>
                  <a:cubicBezTo>
                    <a:pt x="49" y="2"/>
                    <a:pt x="46" y="1"/>
                    <a:pt x="47" y="4"/>
                  </a:cubicBezTo>
                  <a:cubicBezTo>
                    <a:pt x="48" y="7"/>
                    <a:pt x="50" y="9"/>
                    <a:pt x="46" y="11"/>
                  </a:cubicBezTo>
                  <a:cubicBezTo>
                    <a:pt x="43" y="13"/>
                    <a:pt x="43" y="13"/>
                    <a:pt x="42" y="12"/>
                  </a:cubicBezTo>
                  <a:cubicBezTo>
                    <a:pt x="40" y="10"/>
                    <a:pt x="40" y="8"/>
                    <a:pt x="35" y="9"/>
                  </a:cubicBezTo>
                  <a:cubicBezTo>
                    <a:pt x="31" y="10"/>
                    <a:pt x="26" y="13"/>
                    <a:pt x="24" y="15"/>
                  </a:cubicBezTo>
                  <a:cubicBezTo>
                    <a:pt x="22" y="16"/>
                    <a:pt x="22" y="21"/>
                    <a:pt x="19" y="24"/>
                  </a:cubicBezTo>
                  <a:cubicBezTo>
                    <a:pt x="18" y="25"/>
                    <a:pt x="18" y="27"/>
                    <a:pt x="17" y="28"/>
                  </a:cubicBezTo>
                  <a:cubicBezTo>
                    <a:pt x="16" y="30"/>
                    <a:pt x="14" y="31"/>
                    <a:pt x="14" y="34"/>
                  </a:cubicBezTo>
                  <a:cubicBezTo>
                    <a:pt x="14" y="39"/>
                    <a:pt x="15" y="46"/>
                    <a:pt x="15" y="53"/>
                  </a:cubicBezTo>
                  <a:cubicBezTo>
                    <a:pt x="16" y="59"/>
                    <a:pt x="16" y="63"/>
                    <a:pt x="13" y="68"/>
                  </a:cubicBezTo>
                  <a:cubicBezTo>
                    <a:pt x="11" y="72"/>
                    <a:pt x="0" y="81"/>
                    <a:pt x="7" y="85"/>
                  </a:cubicBezTo>
                  <a:cubicBezTo>
                    <a:pt x="13" y="89"/>
                    <a:pt x="17" y="89"/>
                    <a:pt x="17" y="95"/>
                  </a:cubicBezTo>
                  <a:cubicBezTo>
                    <a:pt x="17" y="101"/>
                    <a:pt x="16" y="111"/>
                    <a:pt x="24" y="114"/>
                  </a:cubicBezTo>
                  <a:cubicBezTo>
                    <a:pt x="32" y="117"/>
                    <a:pt x="42" y="115"/>
                    <a:pt x="48" y="113"/>
                  </a:cubicBezTo>
                  <a:cubicBezTo>
                    <a:pt x="53" y="112"/>
                    <a:pt x="58" y="112"/>
                    <a:pt x="59" y="117"/>
                  </a:cubicBezTo>
                  <a:cubicBezTo>
                    <a:pt x="61" y="123"/>
                    <a:pt x="59" y="126"/>
                    <a:pt x="57" y="132"/>
                  </a:cubicBezTo>
                  <a:cubicBezTo>
                    <a:pt x="55" y="137"/>
                    <a:pt x="54" y="138"/>
                    <a:pt x="60" y="142"/>
                  </a:cubicBezTo>
                  <a:cubicBezTo>
                    <a:pt x="65" y="147"/>
                    <a:pt x="68" y="147"/>
                    <a:pt x="72" y="147"/>
                  </a:cubicBezTo>
                  <a:cubicBezTo>
                    <a:pt x="76" y="147"/>
                    <a:pt x="77" y="148"/>
                    <a:pt x="80" y="146"/>
                  </a:cubicBezTo>
                  <a:cubicBezTo>
                    <a:pt x="83" y="144"/>
                    <a:pt x="85" y="143"/>
                    <a:pt x="85" y="142"/>
                  </a:cubicBezTo>
                  <a:cubicBezTo>
                    <a:pt x="86" y="140"/>
                    <a:pt x="87" y="138"/>
                    <a:pt x="87" y="136"/>
                  </a:cubicBezTo>
                  <a:cubicBezTo>
                    <a:pt x="88" y="133"/>
                    <a:pt x="87" y="131"/>
                    <a:pt x="92" y="132"/>
                  </a:cubicBezTo>
                  <a:cubicBezTo>
                    <a:pt x="96" y="132"/>
                    <a:pt x="100" y="132"/>
                    <a:pt x="101" y="134"/>
                  </a:cubicBezTo>
                  <a:cubicBezTo>
                    <a:pt x="101" y="137"/>
                    <a:pt x="107" y="139"/>
                    <a:pt x="107" y="136"/>
                  </a:cubicBezTo>
                  <a:cubicBezTo>
                    <a:pt x="107" y="133"/>
                    <a:pt x="108" y="132"/>
                    <a:pt x="107" y="130"/>
                  </a:cubicBezTo>
                  <a:cubicBezTo>
                    <a:pt x="106" y="129"/>
                    <a:pt x="103" y="128"/>
                    <a:pt x="106" y="127"/>
                  </a:cubicBezTo>
                  <a:cubicBezTo>
                    <a:pt x="109" y="125"/>
                    <a:pt x="110" y="124"/>
                    <a:pt x="111" y="123"/>
                  </a:cubicBezTo>
                  <a:cubicBezTo>
                    <a:pt x="112" y="122"/>
                    <a:pt x="113" y="122"/>
                    <a:pt x="115" y="124"/>
                  </a:cubicBezTo>
                  <a:cubicBezTo>
                    <a:pt x="117" y="126"/>
                    <a:pt x="118" y="126"/>
                    <a:pt x="122" y="126"/>
                  </a:cubicBezTo>
                  <a:cubicBezTo>
                    <a:pt x="125" y="126"/>
                    <a:pt x="127" y="125"/>
                    <a:pt x="127" y="125"/>
                  </a:cubicBezTo>
                  <a:cubicBezTo>
                    <a:pt x="130" y="122"/>
                    <a:pt x="130" y="122"/>
                    <a:pt x="130" y="12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" name="任意多边形 1126">
              <a:extLst>
                <a:ext uri="{FF2B5EF4-FFF2-40B4-BE49-F238E27FC236}">
                  <a16:creationId xmlns:a16="http://schemas.microsoft.com/office/drawing/2014/main" id="{9FA54FE4-C504-00B6-100A-F1D77B894909}"/>
                </a:ext>
              </a:extLst>
            </p:cNvPr>
            <p:cNvSpPr/>
            <p:nvPr/>
          </p:nvSpPr>
          <p:spPr bwMode="auto">
            <a:xfrm>
              <a:off x="3861200" y="4955651"/>
              <a:ext cx="1057991" cy="717631"/>
            </a:xfrm>
            <a:custGeom>
              <a:avLst/>
              <a:gdLst>
                <a:gd name="T0" fmla="*/ 138 w 193"/>
                <a:gd name="T1" fmla="*/ 127 h 131"/>
                <a:gd name="T2" fmla="*/ 145 w 193"/>
                <a:gd name="T3" fmla="*/ 120 h 131"/>
                <a:gd name="T4" fmla="*/ 153 w 193"/>
                <a:gd name="T5" fmla="*/ 115 h 131"/>
                <a:gd name="T6" fmla="*/ 157 w 193"/>
                <a:gd name="T7" fmla="*/ 112 h 131"/>
                <a:gd name="T8" fmla="*/ 163 w 193"/>
                <a:gd name="T9" fmla="*/ 102 h 131"/>
                <a:gd name="T10" fmla="*/ 177 w 193"/>
                <a:gd name="T11" fmla="*/ 86 h 131"/>
                <a:gd name="T12" fmla="*/ 184 w 193"/>
                <a:gd name="T13" fmla="*/ 69 h 131"/>
                <a:gd name="T14" fmla="*/ 189 w 193"/>
                <a:gd name="T15" fmla="*/ 59 h 131"/>
                <a:gd name="T16" fmla="*/ 190 w 193"/>
                <a:gd name="T17" fmla="*/ 46 h 131"/>
                <a:gd name="T18" fmla="*/ 188 w 193"/>
                <a:gd name="T19" fmla="*/ 42 h 131"/>
                <a:gd name="T20" fmla="*/ 179 w 193"/>
                <a:gd name="T21" fmla="*/ 45 h 131"/>
                <a:gd name="T22" fmla="*/ 177 w 193"/>
                <a:gd name="T23" fmla="*/ 34 h 131"/>
                <a:gd name="T24" fmla="*/ 174 w 193"/>
                <a:gd name="T25" fmla="*/ 35 h 131"/>
                <a:gd name="T26" fmla="*/ 170 w 193"/>
                <a:gd name="T27" fmla="*/ 36 h 131"/>
                <a:gd name="T28" fmla="*/ 168 w 193"/>
                <a:gd name="T29" fmla="*/ 32 h 131"/>
                <a:gd name="T30" fmla="*/ 175 w 193"/>
                <a:gd name="T31" fmla="*/ 21 h 131"/>
                <a:gd name="T32" fmla="*/ 177 w 193"/>
                <a:gd name="T33" fmla="*/ 13 h 131"/>
                <a:gd name="T34" fmla="*/ 173 w 193"/>
                <a:gd name="T35" fmla="*/ 6 h 131"/>
                <a:gd name="T36" fmla="*/ 167 w 193"/>
                <a:gd name="T37" fmla="*/ 1 h 131"/>
                <a:gd name="T38" fmla="*/ 161 w 193"/>
                <a:gd name="T39" fmla="*/ 3 h 131"/>
                <a:gd name="T40" fmla="*/ 152 w 193"/>
                <a:gd name="T41" fmla="*/ 9 h 131"/>
                <a:gd name="T42" fmla="*/ 146 w 193"/>
                <a:gd name="T43" fmla="*/ 10 h 131"/>
                <a:gd name="T44" fmla="*/ 141 w 193"/>
                <a:gd name="T45" fmla="*/ 6 h 131"/>
                <a:gd name="T46" fmla="*/ 139 w 193"/>
                <a:gd name="T47" fmla="*/ 12 h 131"/>
                <a:gd name="T48" fmla="*/ 136 w 193"/>
                <a:gd name="T49" fmla="*/ 12 h 131"/>
                <a:gd name="T50" fmla="*/ 130 w 193"/>
                <a:gd name="T51" fmla="*/ 10 h 131"/>
                <a:gd name="T52" fmla="*/ 87 w 193"/>
                <a:gd name="T53" fmla="*/ 12 h 131"/>
                <a:gd name="T54" fmla="*/ 43 w 193"/>
                <a:gd name="T55" fmla="*/ 23 h 131"/>
                <a:gd name="T56" fmla="*/ 5 w 193"/>
                <a:gd name="T57" fmla="*/ 44 h 131"/>
                <a:gd name="T58" fmla="*/ 28 w 193"/>
                <a:gd name="T59" fmla="*/ 81 h 131"/>
                <a:gd name="T60" fmla="*/ 50 w 193"/>
                <a:gd name="T61" fmla="*/ 95 h 131"/>
                <a:gd name="T62" fmla="*/ 58 w 193"/>
                <a:gd name="T63" fmla="*/ 114 h 131"/>
                <a:gd name="T64" fmla="*/ 78 w 193"/>
                <a:gd name="T65" fmla="*/ 126 h 131"/>
                <a:gd name="T66" fmla="*/ 94 w 193"/>
                <a:gd name="T67" fmla="*/ 126 h 131"/>
                <a:gd name="T68" fmla="*/ 100 w 193"/>
                <a:gd name="T69" fmla="*/ 125 h 131"/>
                <a:gd name="T70" fmla="*/ 106 w 193"/>
                <a:gd name="T71" fmla="*/ 124 h 131"/>
                <a:gd name="T72" fmla="*/ 108 w 193"/>
                <a:gd name="T73" fmla="*/ 117 h 131"/>
                <a:gd name="T74" fmla="*/ 112 w 193"/>
                <a:gd name="T75" fmla="*/ 123 h 131"/>
                <a:gd name="T76" fmla="*/ 115 w 193"/>
                <a:gd name="T77" fmla="*/ 121 h 131"/>
                <a:gd name="T78" fmla="*/ 120 w 193"/>
                <a:gd name="T79" fmla="*/ 128 h 131"/>
                <a:gd name="T80" fmla="*/ 132 w 193"/>
                <a:gd name="T81" fmla="*/ 128 h 131"/>
                <a:gd name="T82" fmla="*/ 137 w 193"/>
                <a:gd name="T83" fmla="*/ 1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3" h="131">
                  <a:moveTo>
                    <a:pt x="137" y="128"/>
                  </a:moveTo>
                  <a:cubicBezTo>
                    <a:pt x="138" y="127"/>
                    <a:pt x="138" y="127"/>
                    <a:pt x="138" y="127"/>
                  </a:cubicBezTo>
                  <a:cubicBezTo>
                    <a:pt x="138" y="127"/>
                    <a:pt x="140" y="125"/>
                    <a:pt x="141" y="123"/>
                  </a:cubicBezTo>
                  <a:cubicBezTo>
                    <a:pt x="142" y="122"/>
                    <a:pt x="143" y="121"/>
                    <a:pt x="145" y="120"/>
                  </a:cubicBezTo>
                  <a:cubicBezTo>
                    <a:pt x="147" y="120"/>
                    <a:pt x="150" y="120"/>
                    <a:pt x="152" y="118"/>
                  </a:cubicBezTo>
                  <a:cubicBezTo>
                    <a:pt x="154" y="117"/>
                    <a:pt x="153" y="117"/>
                    <a:pt x="153" y="115"/>
                  </a:cubicBezTo>
                  <a:cubicBezTo>
                    <a:pt x="153" y="113"/>
                    <a:pt x="153" y="112"/>
                    <a:pt x="154" y="111"/>
                  </a:cubicBezTo>
                  <a:cubicBezTo>
                    <a:pt x="154" y="109"/>
                    <a:pt x="155" y="113"/>
                    <a:pt x="157" y="112"/>
                  </a:cubicBezTo>
                  <a:cubicBezTo>
                    <a:pt x="158" y="112"/>
                    <a:pt x="160" y="110"/>
                    <a:pt x="161" y="109"/>
                  </a:cubicBezTo>
                  <a:cubicBezTo>
                    <a:pt x="162" y="108"/>
                    <a:pt x="160" y="106"/>
                    <a:pt x="163" y="102"/>
                  </a:cubicBezTo>
                  <a:cubicBezTo>
                    <a:pt x="166" y="97"/>
                    <a:pt x="167" y="99"/>
                    <a:pt x="172" y="96"/>
                  </a:cubicBezTo>
                  <a:cubicBezTo>
                    <a:pt x="177" y="93"/>
                    <a:pt x="177" y="90"/>
                    <a:pt x="177" y="86"/>
                  </a:cubicBezTo>
                  <a:cubicBezTo>
                    <a:pt x="177" y="82"/>
                    <a:pt x="176" y="81"/>
                    <a:pt x="178" y="77"/>
                  </a:cubicBezTo>
                  <a:cubicBezTo>
                    <a:pt x="180" y="73"/>
                    <a:pt x="181" y="72"/>
                    <a:pt x="184" y="69"/>
                  </a:cubicBezTo>
                  <a:cubicBezTo>
                    <a:pt x="187" y="67"/>
                    <a:pt x="189" y="67"/>
                    <a:pt x="189" y="64"/>
                  </a:cubicBezTo>
                  <a:cubicBezTo>
                    <a:pt x="189" y="63"/>
                    <a:pt x="188" y="61"/>
                    <a:pt x="189" y="59"/>
                  </a:cubicBezTo>
                  <a:cubicBezTo>
                    <a:pt x="189" y="57"/>
                    <a:pt x="191" y="56"/>
                    <a:pt x="192" y="54"/>
                  </a:cubicBezTo>
                  <a:cubicBezTo>
                    <a:pt x="193" y="52"/>
                    <a:pt x="190" y="49"/>
                    <a:pt x="190" y="46"/>
                  </a:cubicBezTo>
                  <a:cubicBezTo>
                    <a:pt x="189" y="44"/>
                    <a:pt x="191" y="42"/>
                    <a:pt x="191" y="42"/>
                  </a:cubicBezTo>
                  <a:cubicBezTo>
                    <a:pt x="190" y="42"/>
                    <a:pt x="189" y="42"/>
                    <a:pt x="188" y="42"/>
                  </a:cubicBezTo>
                  <a:cubicBezTo>
                    <a:pt x="185" y="42"/>
                    <a:pt x="184" y="41"/>
                    <a:pt x="182" y="43"/>
                  </a:cubicBezTo>
                  <a:cubicBezTo>
                    <a:pt x="181" y="45"/>
                    <a:pt x="181" y="46"/>
                    <a:pt x="179" y="45"/>
                  </a:cubicBezTo>
                  <a:cubicBezTo>
                    <a:pt x="177" y="44"/>
                    <a:pt x="179" y="42"/>
                    <a:pt x="178" y="40"/>
                  </a:cubicBezTo>
                  <a:cubicBezTo>
                    <a:pt x="178" y="38"/>
                    <a:pt x="179" y="35"/>
                    <a:pt x="177" y="34"/>
                  </a:cubicBezTo>
                  <a:cubicBezTo>
                    <a:pt x="177" y="33"/>
                    <a:pt x="176" y="33"/>
                    <a:pt x="176" y="34"/>
                  </a:cubicBezTo>
                  <a:cubicBezTo>
                    <a:pt x="175" y="34"/>
                    <a:pt x="174" y="35"/>
                    <a:pt x="174" y="35"/>
                  </a:cubicBezTo>
                  <a:cubicBezTo>
                    <a:pt x="174" y="34"/>
                    <a:pt x="174" y="33"/>
                    <a:pt x="173" y="33"/>
                  </a:cubicBezTo>
                  <a:cubicBezTo>
                    <a:pt x="172" y="33"/>
                    <a:pt x="171" y="34"/>
                    <a:pt x="170" y="36"/>
                  </a:cubicBezTo>
                  <a:cubicBezTo>
                    <a:pt x="170" y="37"/>
                    <a:pt x="165" y="41"/>
                    <a:pt x="166" y="37"/>
                  </a:cubicBezTo>
                  <a:cubicBezTo>
                    <a:pt x="167" y="33"/>
                    <a:pt x="167" y="32"/>
                    <a:pt x="168" y="32"/>
                  </a:cubicBezTo>
                  <a:cubicBezTo>
                    <a:pt x="169" y="32"/>
                    <a:pt x="169" y="32"/>
                    <a:pt x="170" y="30"/>
                  </a:cubicBezTo>
                  <a:cubicBezTo>
                    <a:pt x="171" y="28"/>
                    <a:pt x="175" y="24"/>
                    <a:pt x="175" y="21"/>
                  </a:cubicBezTo>
                  <a:cubicBezTo>
                    <a:pt x="175" y="19"/>
                    <a:pt x="174" y="17"/>
                    <a:pt x="176" y="17"/>
                  </a:cubicBezTo>
                  <a:cubicBezTo>
                    <a:pt x="178" y="16"/>
                    <a:pt x="179" y="13"/>
                    <a:pt x="177" y="13"/>
                  </a:cubicBezTo>
                  <a:cubicBezTo>
                    <a:pt x="175" y="13"/>
                    <a:pt x="173" y="15"/>
                    <a:pt x="172" y="12"/>
                  </a:cubicBezTo>
                  <a:cubicBezTo>
                    <a:pt x="172" y="10"/>
                    <a:pt x="172" y="8"/>
                    <a:pt x="173" y="6"/>
                  </a:cubicBezTo>
                  <a:cubicBezTo>
                    <a:pt x="174" y="4"/>
                    <a:pt x="173" y="2"/>
                    <a:pt x="170" y="2"/>
                  </a:cubicBezTo>
                  <a:cubicBezTo>
                    <a:pt x="167" y="2"/>
                    <a:pt x="168" y="1"/>
                    <a:pt x="167" y="1"/>
                  </a:cubicBezTo>
                  <a:cubicBezTo>
                    <a:pt x="166" y="0"/>
                    <a:pt x="166" y="0"/>
                    <a:pt x="165" y="1"/>
                  </a:cubicBezTo>
                  <a:cubicBezTo>
                    <a:pt x="164" y="3"/>
                    <a:pt x="161" y="4"/>
                    <a:pt x="161" y="3"/>
                  </a:cubicBezTo>
                  <a:cubicBezTo>
                    <a:pt x="160" y="1"/>
                    <a:pt x="157" y="1"/>
                    <a:pt x="156" y="3"/>
                  </a:cubicBezTo>
                  <a:cubicBezTo>
                    <a:pt x="154" y="6"/>
                    <a:pt x="152" y="7"/>
                    <a:pt x="152" y="9"/>
                  </a:cubicBezTo>
                  <a:cubicBezTo>
                    <a:pt x="151" y="11"/>
                    <a:pt x="150" y="12"/>
                    <a:pt x="149" y="10"/>
                  </a:cubicBezTo>
                  <a:cubicBezTo>
                    <a:pt x="148" y="8"/>
                    <a:pt x="147" y="9"/>
                    <a:pt x="146" y="10"/>
                  </a:cubicBezTo>
                  <a:cubicBezTo>
                    <a:pt x="145" y="10"/>
                    <a:pt x="144" y="8"/>
                    <a:pt x="145" y="7"/>
                  </a:cubicBezTo>
                  <a:cubicBezTo>
                    <a:pt x="145" y="6"/>
                    <a:pt x="141" y="4"/>
                    <a:pt x="141" y="6"/>
                  </a:cubicBezTo>
                  <a:cubicBezTo>
                    <a:pt x="141" y="8"/>
                    <a:pt x="140" y="10"/>
                    <a:pt x="139" y="10"/>
                  </a:cubicBezTo>
                  <a:cubicBezTo>
                    <a:pt x="138" y="10"/>
                    <a:pt x="138" y="11"/>
                    <a:pt x="139" y="12"/>
                  </a:cubicBezTo>
                  <a:cubicBezTo>
                    <a:pt x="139" y="13"/>
                    <a:pt x="140" y="14"/>
                    <a:pt x="138" y="14"/>
                  </a:cubicBezTo>
                  <a:cubicBezTo>
                    <a:pt x="136" y="14"/>
                    <a:pt x="135" y="13"/>
                    <a:pt x="136" y="12"/>
                  </a:cubicBezTo>
                  <a:cubicBezTo>
                    <a:pt x="137" y="11"/>
                    <a:pt x="135" y="9"/>
                    <a:pt x="133" y="10"/>
                  </a:cubicBezTo>
                  <a:cubicBezTo>
                    <a:pt x="132" y="11"/>
                    <a:pt x="130" y="10"/>
                    <a:pt x="130" y="10"/>
                  </a:cubicBezTo>
                  <a:cubicBezTo>
                    <a:pt x="130" y="10"/>
                    <a:pt x="116" y="11"/>
                    <a:pt x="108" y="11"/>
                  </a:cubicBezTo>
                  <a:cubicBezTo>
                    <a:pt x="101" y="11"/>
                    <a:pt x="95" y="12"/>
                    <a:pt x="87" y="12"/>
                  </a:cubicBezTo>
                  <a:cubicBezTo>
                    <a:pt x="79" y="12"/>
                    <a:pt x="76" y="12"/>
                    <a:pt x="70" y="15"/>
                  </a:cubicBezTo>
                  <a:cubicBezTo>
                    <a:pt x="65" y="17"/>
                    <a:pt x="50" y="22"/>
                    <a:pt x="43" y="23"/>
                  </a:cubicBezTo>
                  <a:cubicBezTo>
                    <a:pt x="35" y="24"/>
                    <a:pt x="30" y="26"/>
                    <a:pt x="19" y="30"/>
                  </a:cubicBezTo>
                  <a:cubicBezTo>
                    <a:pt x="8" y="34"/>
                    <a:pt x="9" y="36"/>
                    <a:pt x="5" y="44"/>
                  </a:cubicBezTo>
                  <a:cubicBezTo>
                    <a:pt x="0" y="51"/>
                    <a:pt x="15" y="54"/>
                    <a:pt x="25" y="61"/>
                  </a:cubicBezTo>
                  <a:cubicBezTo>
                    <a:pt x="36" y="69"/>
                    <a:pt x="28" y="79"/>
                    <a:pt x="28" y="81"/>
                  </a:cubicBezTo>
                  <a:cubicBezTo>
                    <a:pt x="28" y="83"/>
                    <a:pt x="31" y="86"/>
                    <a:pt x="40" y="90"/>
                  </a:cubicBezTo>
                  <a:cubicBezTo>
                    <a:pt x="48" y="94"/>
                    <a:pt x="46" y="93"/>
                    <a:pt x="50" y="95"/>
                  </a:cubicBezTo>
                  <a:cubicBezTo>
                    <a:pt x="55" y="97"/>
                    <a:pt x="54" y="102"/>
                    <a:pt x="55" y="104"/>
                  </a:cubicBezTo>
                  <a:cubicBezTo>
                    <a:pt x="56" y="107"/>
                    <a:pt x="57" y="111"/>
                    <a:pt x="58" y="114"/>
                  </a:cubicBezTo>
                  <a:cubicBezTo>
                    <a:pt x="59" y="116"/>
                    <a:pt x="62" y="119"/>
                    <a:pt x="68" y="122"/>
                  </a:cubicBezTo>
                  <a:cubicBezTo>
                    <a:pt x="75" y="125"/>
                    <a:pt x="72" y="124"/>
                    <a:pt x="78" y="126"/>
                  </a:cubicBezTo>
                  <a:cubicBezTo>
                    <a:pt x="84" y="128"/>
                    <a:pt x="91" y="124"/>
                    <a:pt x="91" y="124"/>
                  </a:cubicBezTo>
                  <a:cubicBezTo>
                    <a:pt x="91" y="124"/>
                    <a:pt x="93" y="126"/>
                    <a:pt x="94" y="126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8" y="127"/>
                    <a:pt x="97" y="126"/>
                    <a:pt x="100" y="125"/>
                  </a:cubicBezTo>
                  <a:cubicBezTo>
                    <a:pt x="102" y="124"/>
                    <a:pt x="104" y="122"/>
                    <a:pt x="104" y="123"/>
                  </a:cubicBezTo>
                  <a:cubicBezTo>
                    <a:pt x="105" y="125"/>
                    <a:pt x="106" y="126"/>
                    <a:pt x="106" y="124"/>
                  </a:cubicBezTo>
                  <a:cubicBezTo>
                    <a:pt x="107" y="123"/>
                    <a:pt x="107" y="121"/>
                    <a:pt x="107" y="120"/>
                  </a:cubicBezTo>
                  <a:cubicBezTo>
                    <a:pt x="106" y="119"/>
                    <a:pt x="107" y="117"/>
                    <a:pt x="108" y="117"/>
                  </a:cubicBezTo>
                  <a:cubicBezTo>
                    <a:pt x="109" y="118"/>
                    <a:pt x="109" y="121"/>
                    <a:pt x="110" y="121"/>
                  </a:cubicBezTo>
                  <a:cubicBezTo>
                    <a:pt x="112" y="121"/>
                    <a:pt x="111" y="122"/>
                    <a:pt x="112" y="123"/>
                  </a:cubicBezTo>
                  <a:cubicBezTo>
                    <a:pt x="112" y="125"/>
                    <a:pt x="114" y="126"/>
                    <a:pt x="114" y="124"/>
                  </a:cubicBezTo>
                  <a:cubicBezTo>
                    <a:pt x="114" y="122"/>
                    <a:pt x="114" y="119"/>
                    <a:pt x="115" y="121"/>
                  </a:cubicBezTo>
                  <a:cubicBezTo>
                    <a:pt x="116" y="123"/>
                    <a:pt x="116" y="124"/>
                    <a:pt x="118" y="124"/>
                  </a:cubicBezTo>
                  <a:cubicBezTo>
                    <a:pt x="119" y="125"/>
                    <a:pt x="120" y="126"/>
                    <a:pt x="120" y="128"/>
                  </a:cubicBezTo>
                  <a:cubicBezTo>
                    <a:pt x="120" y="130"/>
                    <a:pt x="121" y="131"/>
                    <a:pt x="123" y="130"/>
                  </a:cubicBezTo>
                  <a:cubicBezTo>
                    <a:pt x="126" y="129"/>
                    <a:pt x="131" y="129"/>
                    <a:pt x="132" y="128"/>
                  </a:cubicBezTo>
                  <a:cubicBezTo>
                    <a:pt x="132" y="126"/>
                    <a:pt x="129" y="120"/>
                    <a:pt x="133" y="123"/>
                  </a:cubicBezTo>
                  <a:cubicBezTo>
                    <a:pt x="136" y="126"/>
                    <a:pt x="135" y="127"/>
                    <a:pt x="137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36CBDF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任意多边形 1127">
              <a:extLst>
                <a:ext uri="{FF2B5EF4-FFF2-40B4-BE49-F238E27FC236}">
                  <a16:creationId xmlns:a16="http://schemas.microsoft.com/office/drawing/2014/main" id="{5FC72399-BCDB-3439-4DEB-366E935E1B32}"/>
                </a:ext>
              </a:extLst>
            </p:cNvPr>
            <p:cNvSpPr/>
            <p:nvPr/>
          </p:nvSpPr>
          <p:spPr bwMode="auto">
            <a:xfrm>
              <a:off x="3805794" y="4509769"/>
              <a:ext cx="783600" cy="701801"/>
            </a:xfrm>
            <a:custGeom>
              <a:avLst/>
              <a:gdLst>
                <a:gd name="T0" fmla="*/ 141 w 143"/>
                <a:gd name="T1" fmla="*/ 90 h 128"/>
                <a:gd name="T2" fmla="*/ 140 w 143"/>
                <a:gd name="T3" fmla="*/ 85 h 128"/>
                <a:gd name="T4" fmla="*/ 138 w 143"/>
                <a:gd name="T5" fmla="*/ 79 h 128"/>
                <a:gd name="T6" fmla="*/ 138 w 143"/>
                <a:gd name="T7" fmla="*/ 73 h 128"/>
                <a:gd name="T8" fmla="*/ 141 w 143"/>
                <a:gd name="T9" fmla="*/ 69 h 128"/>
                <a:gd name="T10" fmla="*/ 141 w 143"/>
                <a:gd name="T11" fmla="*/ 63 h 128"/>
                <a:gd name="T12" fmla="*/ 134 w 143"/>
                <a:gd name="T13" fmla="*/ 63 h 128"/>
                <a:gd name="T14" fmla="*/ 127 w 143"/>
                <a:gd name="T15" fmla="*/ 64 h 128"/>
                <a:gd name="T16" fmla="*/ 127 w 143"/>
                <a:gd name="T17" fmla="*/ 60 h 128"/>
                <a:gd name="T18" fmla="*/ 132 w 143"/>
                <a:gd name="T19" fmla="*/ 55 h 128"/>
                <a:gd name="T20" fmla="*/ 137 w 143"/>
                <a:gd name="T21" fmla="*/ 52 h 128"/>
                <a:gd name="T22" fmla="*/ 139 w 143"/>
                <a:gd name="T23" fmla="*/ 46 h 128"/>
                <a:gd name="T24" fmla="*/ 136 w 143"/>
                <a:gd name="T25" fmla="*/ 37 h 128"/>
                <a:gd name="T26" fmla="*/ 136 w 143"/>
                <a:gd name="T27" fmla="*/ 31 h 128"/>
                <a:gd name="T28" fmla="*/ 135 w 143"/>
                <a:gd name="T29" fmla="*/ 25 h 128"/>
                <a:gd name="T30" fmla="*/ 110 w 143"/>
                <a:gd name="T31" fmla="*/ 4 h 128"/>
                <a:gd name="T32" fmla="*/ 84 w 143"/>
                <a:gd name="T33" fmla="*/ 8 h 128"/>
                <a:gd name="T34" fmla="*/ 51 w 143"/>
                <a:gd name="T35" fmla="*/ 18 h 128"/>
                <a:gd name="T36" fmla="*/ 49 w 143"/>
                <a:gd name="T37" fmla="*/ 37 h 128"/>
                <a:gd name="T38" fmla="*/ 25 w 143"/>
                <a:gd name="T39" fmla="*/ 42 h 128"/>
                <a:gd name="T40" fmla="*/ 1 w 143"/>
                <a:gd name="T41" fmla="*/ 61 h 128"/>
                <a:gd name="T42" fmla="*/ 15 w 143"/>
                <a:gd name="T43" fmla="*/ 78 h 128"/>
                <a:gd name="T44" fmla="*/ 15 w 143"/>
                <a:gd name="T45" fmla="*/ 99 h 128"/>
                <a:gd name="T46" fmla="*/ 19 w 143"/>
                <a:gd name="T47" fmla="*/ 124 h 128"/>
                <a:gd name="T48" fmla="*/ 39 w 143"/>
                <a:gd name="T49" fmla="*/ 114 h 128"/>
                <a:gd name="T50" fmla="*/ 62 w 143"/>
                <a:gd name="T51" fmla="*/ 122 h 128"/>
                <a:gd name="T52" fmla="*/ 75 w 143"/>
                <a:gd name="T53" fmla="*/ 112 h 128"/>
                <a:gd name="T54" fmla="*/ 81 w 143"/>
                <a:gd name="T55" fmla="*/ 106 h 128"/>
                <a:gd name="T56" fmla="*/ 86 w 143"/>
                <a:gd name="T57" fmla="*/ 102 h 128"/>
                <a:gd name="T58" fmla="*/ 93 w 143"/>
                <a:gd name="T59" fmla="*/ 112 h 128"/>
                <a:gd name="T60" fmla="*/ 97 w 143"/>
                <a:gd name="T61" fmla="*/ 110 h 128"/>
                <a:gd name="T62" fmla="*/ 100 w 143"/>
                <a:gd name="T63" fmla="*/ 114 h 128"/>
                <a:gd name="T64" fmla="*/ 110 w 143"/>
                <a:gd name="T65" fmla="*/ 106 h 128"/>
                <a:gd name="T66" fmla="*/ 119 w 143"/>
                <a:gd name="T67" fmla="*/ 109 h 128"/>
                <a:gd name="T68" fmla="*/ 124 w 143"/>
                <a:gd name="T69" fmla="*/ 102 h 128"/>
                <a:gd name="T70" fmla="*/ 130 w 143"/>
                <a:gd name="T71" fmla="*/ 102 h 128"/>
                <a:gd name="T72" fmla="*/ 130 w 143"/>
                <a:gd name="T73" fmla="*/ 97 h 128"/>
                <a:gd name="T74" fmla="*/ 140 w 143"/>
                <a:gd name="T75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28">
                  <a:moveTo>
                    <a:pt x="140" y="91"/>
                  </a:moveTo>
                  <a:cubicBezTo>
                    <a:pt x="140" y="90"/>
                    <a:pt x="140" y="90"/>
                    <a:pt x="141" y="90"/>
                  </a:cubicBezTo>
                  <a:cubicBezTo>
                    <a:pt x="141" y="89"/>
                    <a:pt x="141" y="89"/>
                    <a:pt x="141" y="88"/>
                  </a:cubicBezTo>
                  <a:cubicBezTo>
                    <a:pt x="141" y="88"/>
                    <a:pt x="140" y="87"/>
                    <a:pt x="140" y="85"/>
                  </a:cubicBezTo>
                  <a:cubicBezTo>
                    <a:pt x="140" y="84"/>
                    <a:pt x="138" y="85"/>
                    <a:pt x="136" y="84"/>
                  </a:cubicBezTo>
                  <a:cubicBezTo>
                    <a:pt x="135" y="83"/>
                    <a:pt x="137" y="80"/>
                    <a:pt x="138" y="79"/>
                  </a:cubicBezTo>
                  <a:cubicBezTo>
                    <a:pt x="139" y="77"/>
                    <a:pt x="138" y="76"/>
                    <a:pt x="137" y="75"/>
                  </a:cubicBezTo>
                  <a:cubicBezTo>
                    <a:pt x="136" y="74"/>
                    <a:pt x="137" y="73"/>
                    <a:pt x="138" y="73"/>
                  </a:cubicBezTo>
                  <a:cubicBezTo>
                    <a:pt x="139" y="73"/>
                    <a:pt x="139" y="72"/>
                    <a:pt x="141" y="72"/>
                  </a:cubicBezTo>
                  <a:cubicBezTo>
                    <a:pt x="142" y="72"/>
                    <a:pt x="142" y="70"/>
                    <a:pt x="141" y="69"/>
                  </a:cubicBezTo>
                  <a:cubicBezTo>
                    <a:pt x="140" y="68"/>
                    <a:pt x="141" y="67"/>
                    <a:pt x="142" y="67"/>
                  </a:cubicBezTo>
                  <a:cubicBezTo>
                    <a:pt x="143" y="67"/>
                    <a:pt x="142" y="65"/>
                    <a:pt x="141" y="63"/>
                  </a:cubicBezTo>
                  <a:cubicBezTo>
                    <a:pt x="140" y="62"/>
                    <a:pt x="139" y="61"/>
                    <a:pt x="138" y="61"/>
                  </a:cubicBezTo>
                  <a:cubicBezTo>
                    <a:pt x="137" y="61"/>
                    <a:pt x="135" y="62"/>
                    <a:pt x="134" y="63"/>
                  </a:cubicBezTo>
                  <a:cubicBezTo>
                    <a:pt x="132" y="63"/>
                    <a:pt x="132" y="63"/>
                    <a:pt x="132" y="62"/>
                  </a:cubicBezTo>
                  <a:cubicBezTo>
                    <a:pt x="132" y="61"/>
                    <a:pt x="129" y="64"/>
                    <a:pt x="127" y="64"/>
                  </a:cubicBezTo>
                  <a:cubicBezTo>
                    <a:pt x="125" y="64"/>
                    <a:pt x="125" y="63"/>
                    <a:pt x="126" y="63"/>
                  </a:cubicBezTo>
                  <a:cubicBezTo>
                    <a:pt x="127" y="62"/>
                    <a:pt x="127" y="61"/>
                    <a:pt x="127" y="60"/>
                  </a:cubicBezTo>
                  <a:cubicBezTo>
                    <a:pt x="128" y="59"/>
                    <a:pt x="128" y="59"/>
                    <a:pt x="130" y="58"/>
                  </a:cubicBezTo>
                  <a:cubicBezTo>
                    <a:pt x="131" y="57"/>
                    <a:pt x="132" y="56"/>
                    <a:pt x="132" y="55"/>
                  </a:cubicBezTo>
                  <a:cubicBezTo>
                    <a:pt x="133" y="53"/>
                    <a:pt x="134" y="53"/>
                    <a:pt x="135" y="53"/>
                  </a:cubicBezTo>
                  <a:cubicBezTo>
                    <a:pt x="136" y="54"/>
                    <a:pt x="137" y="53"/>
                    <a:pt x="137" y="52"/>
                  </a:cubicBezTo>
                  <a:cubicBezTo>
                    <a:pt x="137" y="51"/>
                    <a:pt x="138" y="51"/>
                    <a:pt x="140" y="50"/>
                  </a:cubicBezTo>
                  <a:cubicBezTo>
                    <a:pt x="141" y="49"/>
                    <a:pt x="139" y="46"/>
                    <a:pt x="139" y="46"/>
                  </a:cubicBezTo>
                  <a:cubicBezTo>
                    <a:pt x="138" y="45"/>
                    <a:pt x="136" y="41"/>
                    <a:pt x="137" y="39"/>
                  </a:cubicBezTo>
                  <a:cubicBezTo>
                    <a:pt x="138" y="37"/>
                    <a:pt x="136" y="37"/>
                    <a:pt x="136" y="37"/>
                  </a:cubicBezTo>
                  <a:cubicBezTo>
                    <a:pt x="136" y="36"/>
                    <a:pt x="136" y="34"/>
                    <a:pt x="137" y="33"/>
                  </a:cubicBezTo>
                  <a:cubicBezTo>
                    <a:pt x="138" y="32"/>
                    <a:pt x="137" y="31"/>
                    <a:pt x="136" y="31"/>
                  </a:cubicBezTo>
                  <a:cubicBezTo>
                    <a:pt x="135" y="30"/>
                    <a:pt x="135" y="29"/>
                    <a:pt x="135" y="28"/>
                  </a:cubicBezTo>
                  <a:cubicBezTo>
                    <a:pt x="135" y="27"/>
                    <a:pt x="135" y="25"/>
                    <a:pt x="135" y="25"/>
                  </a:cubicBezTo>
                  <a:cubicBezTo>
                    <a:pt x="135" y="25"/>
                    <a:pt x="125" y="16"/>
                    <a:pt x="120" y="11"/>
                  </a:cubicBezTo>
                  <a:cubicBezTo>
                    <a:pt x="115" y="6"/>
                    <a:pt x="116" y="7"/>
                    <a:pt x="110" y="4"/>
                  </a:cubicBezTo>
                  <a:cubicBezTo>
                    <a:pt x="103" y="2"/>
                    <a:pt x="100" y="0"/>
                    <a:pt x="96" y="1"/>
                  </a:cubicBezTo>
                  <a:cubicBezTo>
                    <a:pt x="93" y="2"/>
                    <a:pt x="90" y="5"/>
                    <a:pt x="84" y="8"/>
                  </a:cubicBezTo>
                  <a:cubicBezTo>
                    <a:pt x="79" y="10"/>
                    <a:pt x="74" y="12"/>
                    <a:pt x="67" y="13"/>
                  </a:cubicBezTo>
                  <a:cubicBezTo>
                    <a:pt x="60" y="15"/>
                    <a:pt x="53" y="15"/>
                    <a:pt x="51" y="18"/>
                  </a:cubicBezTo>
                  <a:cubicBezTo>
                    <a:pt x="48" y="22"/>
                    <a:pt x="46" y="25"/>
                    <a:pt x="50" y="30"/>
                  </a:cubicBezTo>
                  <a:cubicBezTo>
                    <a:pt x="54" y="35"/>
                    <a:pt x="53" y="35"/>
                    <a:pt x="49" y="37"/>
                  </a:cubicBezTo>
                  <a:cubicBezTo>
                    <a:pt x="46" y="39"/>
                    <a:pt x="46" y="36"/>
                    <a:pt x="38" y="41"/>
                  </a:cubicBezTo>
                  <a:cubicBezTo>
                    <a:pt x="30" y="46"/>
                    <a:pt x="35" y="41"/>
                    <a:pt x="25" y="42"/>
                  </a:cubicBezTo>
                  <a:cubicBezTo>
                    <a:pt x="16" y="42"/>
                    <a:pt x="13" y="43"/>
                    <a:pt x="9" y="47"/>
                  </a:cubicBezTo>
                  <a:cubicBezTo>
                    <a:pt x="6" y="50"/>
                    <a:pt x="0" y="52"/>
                    <a:pt x="1" y="61"/>
                  </a:cubicBezTo>
                  <a:cubicBezTo>
                    <a:pt x="3" y="69"/>
                    <a:pt x="5" y="72"/>
                    <a:pt x="8" y="75"/>
                  </a:cubicBezTo>
                  <a:cubicBezTo>
                    <a:pt x="11" y="78"/>
                    <a:pt x="15" y="74"/>
                    <a:pt x="15" y="78"/>
                  </a:cubicBezTo>
                  <a:cubicBezTo>
                    <a:pt x="16" y="83"/>
                    <a:pt x="17" y="83"/>
                    <a:pt x="16" y="88"/>
                  </a:cubicBezTo>
                  <a:cubicBezTo>
                    <a:pt x="15" y="94"/>
                    <a:pt x="13" y="96"/>
                    <a:pt x="15" y="99"/>
                  </a:cubicBezTo>
                  <a:cubicBezTo>
                    <a:pt x="16" y="103"/>
                    <a:pt x="19" y="104"/>
                    <a:pt x="19" y="110"/>
                  </a:cubicBezTo>
                  <a:cubicBezTo>
                    <a:pt x="19" y="116"/>
                    <a:pt x="18" y="119"/>
                    <a:pt x="19" y="124"/>
                  </a:cubicBezTo>
                  <a:cubicBezTo>
                    <a:pt x="20" y="128"/>
                    <a:pt x="25" y="124"/>
                    <a:pt x="28" y="122"/>
                  </a:cubicBezTo>
                  <a:cubicBezTo>
                    <a:pt x="31" y="120"/>
                    <a:pt x="34" y="113"/>
                    <a:pt x="39" y="114"/>
                  </a:cubicBezTo>
                  <a:cubicBezTo>
                    <a:pt x="43" y="116"/>
                    <a:pt x="48" y="118"/>
                    <a:pt x="50" y="120"/>
                  </a:cubicBezTo>
                  <a:cubicBezTo>
                    <a:pt x="53" y="121"/>
                    <a:pt x="58" y="126"/>
                    <a:pt x="62" y="122"/>
                  </a:cubicBezTo>
                  <a:cubicBezTo>
                    <a:pt x="65" y="118"/>
                    <a:pt x="66" y="116"/>
                    <a:pt x="68" y="114"/>
                  </a:cubicBezTo>
                  <a:cubicBezTo>
                    <a:pt x="70" y="113"/>
                    <a:pt x="75" y="112"/>
                    <a:pt x="75" y="112"/>
                  </a:cubicBezTo>
                  <a:cubicBezTo>
                    <a:pt x="75" y="112"/>
                    <a:pt x="81" y="111"/>
                    <a:pt x="82" y="109"/>
                  </a:cubicBezTo>
                  <a:cubicBezTo>
                    <a:pt x="82" y="108"/>
                    <a:pt x="81" y="107"/>
                    <a:pt x="81" y="106"/>
                  </a:cubicBezTo>
                  <a:cubicBezTo>
                    <a:pt x="82" y="104"/>
                    <a:pt x="83" y="102"/>
                    <a:pt x="84" y="103"/>
                  </a:cubicBezTo>
                  <a:cubicBezTo>
                    <a:pt x="85" y="103"/>
                    <a:pt x="85" y="102"/>
                    <a:pt x="86" y="102"/>
                  </a:cubicBezTo>
                  <a:cubicBezTo>
                    <a:pt x="88" y="102"/>
                    <a:pt x="88" y="103"/>
                    <a:pt x="89" y="106"/>
                  </a:cubicBezTo>
                  <a:cubicBezTo>
                    <a:pt x="91" y="109"/>
                    <a:pt x="92" y="111"/>
                    <a:pt x="93" y="112"/>
                  </a:cubicBezTo>
                  <a:cubicBezTo>
                    <a:pt x="94" y="112"/>
                    <a:pt x="94" y="110"/>
                    <a:pt x="94" y="110"/>
                  </a:cubicBezTo>
                  <a:cubicBezTo>
                    <a:pt x="95" y="110"/>
                    <a:pt x="96" y="110"/>
                    <a:pt x="97" y="110"/>
                  </a:cubicBezTo>
                  <a:cubicBezTo>
                    <a:pt x="97" y="110"/>
                    <a:pt x="98" y="111"/>
                    <a:pt x="99" y="112"/>
                  </a:cubicBezTo>
                  <a:cubicBezTo>
                    <a:pt x="100" y="112"/>
                    <a:pt x="99" y="114"/>
                    <a:pt x="100" y="114"/>
                  </a:cubicBezTo>
                  <a:cubicBezTo>
                    <a:pt x="102" y="115"/>
                    <a:pt x="105" y="113"/>
                    <a:pt x="107" y="112"/>
                  </a:cubicBezTo>
                  <a:cubicBezTo>
                    <a:pt x="109" y="111"/>
                    <a:pt x="108" y="107"/>
                    <a:pt x="110" y="106"/>
                  </a:cubicBezTo>
                  <a:cubicBezTo>
                    <a:pt x="113" y="105"/>
                    <a:pt x="113" y="104"/>
                    <a:pt x="115" y="106"/>
                  </a:cubicBezTo>
                  <a:cubicBezTo>
                    <a:pt x="117" y="107"/>
                    <a:pt x="118" y="109"/>
                    <a:pt x="119" y="109"/>
                  </a:cubicBezTo>
                  <a:cubicBezTo>
                    <a:pt x="120" y="109"/>
                    <a:pt x="119" y="106"/>
                    <a:pt x="120" y="105"/>
                  </a:cubicBezTo>
                  <a:cubicBezTo>
                    <a:pt x="121" y="103"/>
                    <a:pt x="123" y="100"/>
                    <a:pt x="124" y="102"/>
                  </a:cubicBezTo>
                  <a:cubicBezTo>
                    <a:pt x="124" y="104"/>
                    <a:pt x="128" y="104"/>
                    <a:pt x="129" y="104"/>
                  </a:cubicBezTo>
                  <a:cubicBezTo>
                    <a:pt x="130" y="104"/>
                    <a:pt x="130" y="103"/>
                    <a:pt x="130" y="102"/>
                  </a:cubicBezTo>
                  <a:cubicBezTo>
                    <a:pt x="130" y="101"/>
                    <a:pt x="128" y="100"/>
                    <a:pt x="128" y="99"/>
                  </a:cubicBezTo>
                  <a:cubicBezTo>
                    <a:pt x="127" y="98"/>
                    <a:pt x="128" y="97"/>
                    <a:pt x="130" y="97"/>
                  </a:cubicBezTo>
                  <a:cubicBezTo>
                    <a:pt x="135" y="97"/>
                    <a:pt x="136" y="100"/>
                    <a:pt x="137" y="98"/>
                  </a:cubicBezTo>
                  <a:cubicBezTo>
                    <a:pt x="138" y="96"/>
                    <a:pt x="140" y="91"/>
                    <a:pt x="140" y="9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" name="任意多边形 1128">
              <a:extLst>
                <a:ext uri="{FF2B5EF4-FFF2-40B4-BE49-F238E27FC236}">
                  <a16:creationId xmlns:a16="http://schemas.microsoft.com/office/drawing/2014/main" id="{9D92923A-D615-D9E1-8742-A5CB4215BD38}"/>
                </a:ext>
              </a:extLst>
            </p:cNvPr>
            <p:cNvSpPr/>
            <p:nvPr/>
          </p:nvSpPr>
          <p:spPr bwMode="auto">
            <a:xfrm>
              <a:off x="4035334" y="4071803"/>
              <a:ext cx="627933" cy="620012"/>
            </a:xfrm>
            <a:custGeom>
              <a:avLst/>
              <a:gdLst>
                <a:gd name="T0" fmla="*/ 104 w 114"/>
                <a:gd name="T1" fmla="*/ 20 h 113"/>
                <a:gd name="T2" fmla="*/ 110 w 114"/>
                <a:gd name="T3" fmla="*/ 25 h 113"/>
                <a:gd name="T4" fmla="*/ 114 w 114"/>
                <a:gd name="T5" fmla="*/ 34 h 113"/>
                <a:gd name="T6" fmla="*/ 113 w 114"/>
                <a:gd name="T7" fmla="*/ 41 h 113"/>
                <a:gd name="T8" fmla="*/ 103 w 114"/>
                <a:gd name="T9" fmla="*/ 44 h 113"/>
                <a:gd name="T10" fmla="*/ 95 w 114"/>
                <a:gd name="T11" fmla="*/ 50 h 113"/>
                <a:gd name="T12" fmla="*/ 89 w 114"/>
                <a:gd name="T13" fmla="*/ 48 h 113"/>
                <a:gd name="T14" fmla="*/ 81 w 114"/>
                <a:gd name="T15" fmla="*/ 50 h 113"/>
                <a:gd name="T16" fmla="*/ 74 w 114"/>
                <a:gd name="T17" fmla="*/ 52 h 113"/>
                <a:gd name="T18" fmla="*/ 76 w 114"/>
                <a:gd name="T19" fmla="*/ 61 h 113"/>
                <a:gd name="T20" fmla="*/ 74 w 114"/>
                <a:gd name="T21" fmla="*/ 67 h 113"/>
                <a:gd name="T22" fmla="*/ 76 w 114"/>
                <a:gd name="T23" fmla="*/ 69 h 113"/>
                <a:gd name="T24" fmla="*/ 82 w 114"/>
                <a:gd name="T25" fmla="*/ 73 h 113"/>
                <a:gd name="T26" fmla="*/ 85 w 114"/>
                <a:gd name="T27" fmla="*/ 81 h 113"/>
                <a:gd name="T28" fmla="*/ 90 w 114"/>
                <a:gd name="T29" fmla="*/ 83 h 113"/>
                <a:gd name="T30" fmla="*/ 92 w 114"/>
                <a:gd name="T31" fmla="*/ 88 h 113"/>
                <a:gd name="T32" fmla="*/ 92 w 114"/>
                <a:gd name="T33" fmla="*/ 96 h 113"/>
                <a:gd name="T34" fmla="*/ 92 w 114"/>
                <a:gd name="T35" fmla="*/ 99 h 113"/>
                <a:gd name="T36" fmla="*/ 92 w 114"/>
                <a:gd name="T37" fmla="*/ 101 h 113"/>
                <a:gd name="T38" fmla="*/ 93 w 114"/>
                <a:gd name="T39" fmla="*/ 103 h 113"/>
                <a:gd name="T40" fmla="*/ 92 w 114"/>
                <a:gd name="T41" fmla="*/ 106 h 113"/>
                <a:gd name="T42" fmla="*/ 89 w 114"/>
                <a:gd name="T43" fmla="*/ 112 h 113"/>
                <a:gd name="T44" fmla="*/ 83 w 114"/>
                <a:gd name="T45" fmla="*/ 112 h 113"/>
                <a:gd name="T46" fmla="*/ 81 w 114"/>
                <a:gd name="T47" fmla="*/ 110 h 113"/>
                <a:gd name="T48" fmla="*/ 81 w 114"/>
                <a:gd name="T49" fmla="*/ 105 h 113"/>
                <a:gd name="T50" fmla="*/ 79 w 114"/>
                <a:gd name="T51" fmla="*/ 107 h 113"/>
                <a:gd name="T52" fmla="*/ 78 w 114"/>
                <a:gd name="T53" fmla="*/ 108 h 113"/>
                <a:gd name="T54" fmla="*/ 78 w 114"/>
                <a:gd name="T55" fmla="*/ 102 h 113"/>
                <a:gd name="T56" fmla="*/ 75 w 114"/>
                <a:gd name="T57" fmla="*/ 100 h 113"/>
                <a:gd name="T58" fmla="*/ 72 w 114"/>
                <a:gd name="T59" fmla="*/ 98 h 113"/>
                <a:gd name="T60" fmla="*/ 73 w 114"/>
                <a:gd name="T61" fmla="*/ 92 h 113"/>
                <a:gd name="T62" fmla="*/ 71 w 114"/>
                <a:gd name="T63" fmla="*/ 89 h 113"/>
                <a:gd name="T64" fmla="*/ 65 w 114"/>
                <a:gd name="T65" fmla="*/ 90 h 113"/>
                <a:gd name="T66" fmla="*/ 61 w 114"/>
                <a:gd name="T67" fmla="*/ 90 h 113"/>
                <a:gd name="T68" fmla="*/ 56 w 114"/>
                <a:gd name="T69" fmla="*/ 85 h 113"/>
                <a:gd name="T70" fmla="*/ 52 w 114"/>
                <a:gd name="T71" fmla="*/ 88 h 113"/>
                <a:gd name="T72" fmla="*/ 43 w 114"/>
                <a:gd name="T73" fmla="*/ 93 h 113"/>
                <a:gd name="T74" fmla="*/ 39 w 114"/>
                <a:gd name="T75" fmla="*/ 96 h 113"/>
                <a:gd name="T76" fmla="*/ 39 w 114"/>
                <a:gd name="T77" fmla="*/ 98 h 113"/>
                <a:gd name="T78" fmla="*/ 33 w 114"/>
                <a:gd name="T79" fmla="*/ 98 h 113"/>
                <a:gd name="T80" fmla="*/ 30 w 114"/>
                <a:gd name="T81" fmla="*/ 98 h 113"/>
                <a:gd name="T82" fmla="*/ 26 w 114"/>
                <a:gd name="T83" fmla="*/ 97 h 113"/>
                <a:gd name="T84" fmla="*/ 8 w 114"/>
                <a:gd name="T85" fmla="*/ 88 h 113"/>
                <a:gd name="T86" fmla="*/ 3 w 114"/>
                <a:gd name="T87" fmla="*/ 59 h 113"/>
                <a:gd name="T88" fmla="*/ 31 w 114"/>
                <a:gd name="T89" fmla="*/ 41 h 113"/>
                <a:gd name="T90" fmla="*/ 60 w 114"/>
                <a:gd name="T91" fmla="*/ 16 h 113"/>
                <a:gd name="T92" fmla="*/ 94 w 114"/>
                <a:gd name="T93" fmla="*/ 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" h="113">
                  <a:moveTo>
                    <a:pt x="102" y="18"/>
                  </a:moveTo>
                  <a:cubicBezTo>
                    <a:pt x="101" y="18"/>
                    <a:pt x="104" y="19"/>
                    <a:pt x="104" y="20"/>
                  </a:cubicBezTo>
                  <a:cubicBezTo>
                    <a:pt x="104" y="22"/>
                    <a:pt x="104" y="23"/>
                    <a:pt x="105" y="24"/>
                  </a:cubicBezTo>
                  <a:cubicBezTo>
                    <a:pt x="107" y="24"/>
                    <a:pt x="109" y="24"/>
                    <a:pt x="110" y="25"/>
                  </a:cubicBezTo>
                  <a:cubicBezTo>
                    <a:pt x="111" y="27"/>
                    <a:pt x="114" y="27"/>
                    <a:pt x="114" y="29"/>
                  </a:cubicBezTo>
                  <a:cubicBezTo>
                    <a:pt x="114" y="31"/>
                    <a:pt x="114" y="33"/>
                    <a:pt x="114" y="34"/>
                  </a:cubicBezTo>
                  <a:cubicBezTo>
                    <a:pt x="113" y="35"/>
                    <a:pt x="113" y="36"/>
                    <a:pt x="113" y="37"/>
                  </a:cubicBezTo>
                  <a:cubicBezTo>
                    <a:pt x="114" y="39"/>
                    <a:pt x="114" y="40"/>
                    <a:pt x="113" y="41"/>
                  </a:cubicBezTo>
                  <a:cubicBezTo>
                    <a:pt x="112" y="42"/>
                    <a:pt x="112" y="43"/>
                    <a:pt x="110" y="42"/>
                  </a:cubicBezTo>
                  <a:cubicBezTo>
                    <a:pt x="108" y="41"/>
                    <a:pt x="106" y="41"/>
                    <a:pt x="103" y="44"/>
                  </a:cubicBezTo>
                  <a:cubicBezTo>
                    <a:pt x="100" y="47"/>
                    <a:pt x="99" y="47"/>
                    <a:pt x="97" y="49"/>
                  </a:cubicBezTo>
                  <a:cubicBezTo>
                    <a:pt x="96" y="50"/>
                    <a:pt x="96" y="53"/>
                    <a:pt x="95" y="50"/>
                  </a:cubicBezTo>
                  <a:cubicBezTo>
                    <a:pt x="94" y="47"/>
                    <a:pt x="92" y="50"/>
                    <a:pt x="91" y="50"/>
                  </a:cubicBezTo>
                  <a:cubicBezTo>
                    <a:pt x="90" y="50"/>
                    <a:pt x="89" y="50"/>
                    <a:pt x="89" y="48"/>
                  </a:cubicBezTo>
                  <a:cubicBezTo>
                    <a:pt x="89" y="47"/>
                    <a:pt x="88" y="47"/>
                    <a:pt x="86" y="49"/>
                  </a:cubicBezTo>
                  <a:cubicBezTo>
                    <a:pt x="84" y="51"/>
                    <a:pt x="81" y="52"/>
                    <a:pt x="81" y="50"/>
                  </a:cubicBezTo>
                  <a:cubicBezTo>
                    <a:pt x="80" y="48"/>
                    <a:pt x="79" y="49"/>
                    <a:pt x="78" y="50"/>
                  </a:cubicBezTo>
                  <a:cubicBezTo>
                    <a:pt x="77" y="51"/>
                    <a:pt x="74" y="50"/>
                    <a:pt x="74" y="52"/>
                  </a:cubicBezTo>
                  <a:cubicBezTo>
                    <a:pt x="75" y="55"/>
                    <a:pt x="74" y="54"/>
                    <a:pt x="76" y="56"/>
                  </a:cubicBezTo>
                  <a:cubicBezTo>
                    <a:pt x="77" y="58"/>
                    <a:pt x="78" y="60"/>
                    <a:pt x="76" y="61"/>
                  </a:cubicBezTo>
                  <a:cubicBezTo>
                    <a:pt x="75" y="63"/>
                    <a:pt x="77" y="63"/>
                    <a:pt x="76" y="65"/>
                  </a:cubicBezTo>
                  <a:cubicBezTo>
                    <a:pt x="75" y="66"/>
                    <a:pt x="76" y="68"/>
                    <a:pt x="74" y="67"/>
                  </a:cubicBezTo>
                  <a:cubicBezTo>
                    <a:pt x="71" y="67"/>
                    <a:pt x="73" y="71"/>
                    <a:pt x="74" y="71"/>
                  </a:cubicBezTo>
                  <a:cubicBezTo>
                    <a:pt x="75" y="71"/>
                    <a:pt x="75" y="71"/>
                    <a:pt x="76" y="69"/>
                  </a:cubicBezTo>
                  <a:cubicBezTo>
                    <a:pt x="77" y="68"/>
                    <a:pt x="78" y="68"/>
                    <a:pt x="79" y="70"/>
                  </a:cubicBezTo>
                  <a:cubicBezTo>
                    <a:pt x="80" y="73"/>
                    <a:pt x="81" y="72"/>
                    <a:pt x="82" y="73"/>
                  </a:cubicBezTo>
                  <a:cubicBezTo>
                    <a:pt x="83" y="75"/>
                    <a:pt x="84" y="74"/>
                    <a:pt x="84" y="77"/>
                  </a:cubicBezTo>
                  <a:cubicBezTo>
                    <a:pt x="84" y="80"/>
                    <a:pt x="85" y="79"/>
                    <a:pt x="85" y="81"/>
                  </a:cubicBezTo>
                  <a:cubicBezTo>
                    <a:pt x="85" y="82"/>
                    <a:pt x="85" y="83"/>
                    <a:pt x="86" y="82"/>
                  </a:cubicBezTo>
                  <a:cubicBezTo>
                    <a:pt x="88" y="82"/>
                    <a:pt x="89" y="81"/>
                    <a:pt x="90" y="83"/>
                  </a:cubicBezTo>
                  <a:cubicBezTo>
                    <a:pt x="90" y="85"/>
                    <a:pt x="89" y="87"/>
                    <a:pt x="91" y="87"/>
                  </a:cubicBezTo>
                  <a:cubicBezTo>
                    <a:pt x="91" y="88"/>
                    <a:pt x="92" y="88"/>
                    <a:pt x="92" y="88"/>
                  </a:cubicBezTo>
                  <a:cubicBezTo>
                    <a:pt x="93" y="89"/>
                    <a:pt x="94" y="90"/>
                    <a:pt x="94" y="90"/>
                  </a:cubicBezTo>
                  <a:cubicBezTo>
                    <a:pt x="94" y="91"/>
                    <a:pt x="93" y="95"/>
                    <a:pt x="92" y="96"/>
                  </a:cubicBezTo>
                  <a:cubicBezTo>
                    <a:pt x="92" y="97"/>
                    <a:pt x="92" y="97"/>
                    <a:pt x="92" y="98"/>
                  </a:cubicBezTo>
                  <a:cubicBezTo>
                    <a:pt x="93" y="98"/>
                    <a:pt x="93" y="99"/>
                    <a:pt x="92" y="99"/>
                  </a:cubicBezTo>
                  <a:cubicBezTo>
                    <a:pt x="92" y="99"/>
                    <a:pt x="92" y="99"/>
                    <a:pt x="92" y="100"/>
                  </a:cubicBezTo>
                  <a:cubicBezTo>
                    <a:pt x="91" y="101"/>
                    <a:pt x="92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3" y="102"/>
                    <a:pt x="93" y="102"/>
                    <a:pt x="93" y="103"/>
                  </a:cubicBezTo>
                  <a:cubicBezTo>
                    <a:pt x="93" y="103"/>
                    <a:pt x="92" y="104"/>
                    <a:pt x="92" y="104"/>
                  </a:cubicBezTo>
                  <a:cubicBezTo>
                    <a:pt x="92" y="105"/>
                    <a:pt x="93" y="106"/>
                    <a:pt x="92" y="106"/>
                  </a:cubicBezTo>
                  <a:cubicBezTo>
                    <a:pt x="91" y="106"/>
                    <a:pt x="91" y="107"/>
                    <a:pt x="90" y="109"/>
                  </a:cubicBezTo>
                  <a:cubicBezTo>
                    <a:pt x="89" y="110"/>
                    <a:pt x="89" y="111"/>
                    <a:pt x="89" y="112"/>
                  </a:cubicBezTo>
                  <a:cubicBezTo>
                    <a:pt x="89" y="112"/>
                    <a:pt x="89" y="113"/>
                    <a:pt x="87" y="113"/>
                  </a:cubicBezTo>
                  <a:cubicBezTo>
                    <a:pt x="86" y="113"/>
                    <a:pt x="84" y="113"/>
                    <a:pt x="83" y="112"/>
                  </a:cubicBezTo>
                  <a:cubicBezTo>
                    <a:pt x="83" y="112"/>
                    <a:pt x="81" y="113"/>
                    <a:pt x="81" y="112"/>
                  </a:cubicBezTo>
                  <a:cubicBezTo>
                    <a:pt x="81" y="111"/>
                    <a:pt x="81" y="111"/>
                    <a:pt x="81" y="110"/>
                  </a:cubicBezTo>
                  <a:cubicBezTo>
                    <a:pt x="81" y="109"/>
                    <a:pt x="81" y="109"/>
                    <a:pt x="81" y="108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5"/>
                    <a:pt x="80" y="105"/>
                    <a:pt x="80" y="106"/>
                  </a:cubicBezTo>
                  <a:cubicBezTo>
                    <a:pt x="79" y="106"/>
                    <a:pt x="79" y="106"/>
                    <a:pt x="79" y="107"/>
                  </a:cubicBezTo>
                  <a:cubicBezTo>
                    <a:pt x="79" y="108"/>
                    <a:pt x="79" y="108"/>
                    <a:pt x="79" y="109"/>
                  </a:cubicBezTo>
                  <a:cubicBezTo>
                    <a:pt x="79" y="109"/>
                    <a:pt x="78" y="109"/>
                    <a:pt x="78" y="108"/>
                  </a:cubicBezTo>
                  <a:cubicBezTo>
                    <a:pt x="78" y="107"/>
                    <a:pt x="77" y="106"/>
                    <a:pt x="77" y="105"/>
                  </a:cubicBezTo>
                  <a:cubicBezTo>
                    <a:pt x="78" y="104"/>
                    <a:pt x="78" y="102"/>
                    <a:pt x="78" y="102"/>
                  </a:cubicBezTo>
                  <a:cubicBezTo>
                    <a:pt x="78" y="101"/>
                    <a:pt x="77" y="101"/>
                    <a:pt x="77" y="101"/>
                  </a:cubicBezTo>
                  <a:cubicBezTo>
                    <a:pt x="76" y="101"/>
                    <a:pt x="76" y="100"/>
                    <a:pt x="75" y="100"/>
                  </a:cubicBezTo>
                  <a:cubicBezTo>
                    <a:pt x="75" y="100"/>
                    <a:pt x="73" y="99"/>
                    <a:pt x="73" y="99"/>
                  </a:cubicBezTo>
                  <a:cubicBezTo>
                    <a:pt x="72" y="99"/>
                    <a:pt x="72" y="99"/>
                    <a:pt x="72" y="98"/>
                  </a:cubicBezTo>
                  <a:cubicBezTo>
                    <a:pt x="73" y="97"/>
                    <a:pt x="73" y="96"/>
                    <a:pt x="73" y="95"/>
                  </a:cubicBezTo>
                  <a:cubicBezTo>
                    <a:pt x="73" y="94"/>
                    <a:pt x="73" y="93"/>
                    <a:pt x="73" y="92"/>
                  </a:cubicBezTo>
                  <a:cubicBezTo>
                    <a:pt x="72" y="91"/>
                    <a:pt x="72" y="91"/>
                    <a:pt x="72" y="90"/>
                  </a:cubicBezTo>
                  <a:cubicBezTo>
                    <a:pt x="72" y="90"/>
                    <a:pt x="72" y="89"/>
                    <a:pt x="71" y="89"/>
                  </a:cubicBezTo>
                  <a:cubicBezTo>
                    <a:pt x="71" y="89"/>
                    <a:pt x="70" y="89"/>
                    <a:pt x="69" y="89"/>
                  </a:cubicBezTo>
                  <a:cubicBezTo>
                    <a:pt x="67" y="89"/>
                    <a:pt x="66" y="90"/>
                    <a:pt x="65" y="90"/>
                  </a:cubicBezTo>
                  <a:cubicBezTo>
                    <a:pt x="64" y="90"/>
                    <a:pt x="63" y="91"/>
                    <a:pt x="62" y="91"/>
                  </a:cubicBezTo>
                  <a:cubicBezTo>
                    <a:pt x="62" y="91"/>
                    <a:pt x="61" y="90"/>
                    <a:pt x="61" y="90"/>
                  </a:cubicBezTo>
                  <a:cubicBezTo>
                    <a:pt x="60" y="89"/>
                    <a:pt x="60" y="87"/>
                    <a:pt x="59" y="87"/>
                  </a:cubicBezTo>
                  <a:cubicBezTo>
                    <a:pt x="58" y="86"/>
                    <a:pt x="57" y="85"/>
                    <a:pt x="56" y="85"/>
                  </a:cubicBezTo>
                  <a:cubicBezTo>
                    <a:pt x="56" y="85"/>
                    <a:pt x="54" y="85"/>
                    <a:pt x="53" y="85"/>
                  </a:cubicBezTo>
                  <a:cubicBezTo>
                    <a:pt x="52" y="86"/>
                    <a:pt x="52" y="87"/>
                    <a:pt x="52" y="88"/>
                  </a:cubicBezTo>
                  <a:cubicBezTo>
                    <a:pt x="51" y="90"/>
                    <a:pt x="52" y="95"/>
                    <a:pt x="49" y="95"/>
                  </a:cubicBezTo>
                  <a:cubicBezTo>
                    <a:pt x="47" y="96"/>
                    <a:pt x="45" y="92"/>
                    <a:pt x="43" y="93"/>
                  </a:cubicBezTo>
                  <a:cubicBezTo>
                    <a:pt x="43" y="94"/>
                    <a:pt x="42" y="95"/>
                    <a:pt x="40" y="96"/>
                  </a:cubicBezTo>
                  <a:cubicBezTo>
                    <a:pt x="40" y="96"/>
                    <a:pt x="39" y="96"/>
                    <a:pt x="39" y="96"/>
                  </a:cubicBezTo>
                  <a:cubicBezTo>
                    <a:pt x="39" y="96"/>
                    <a:pt x="39" y="97"/>
                    <a:pt x="39" y="97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7" y="101"/>
                    <a:pt x="35" y="106"/>
                    <a:pt x="34" y="104"/>
                  </a:cubicBezTo>
                  <a:cubicBezTo>
                    <a:pt x="33" y="103"/>
                    <a:pt x="34" y="98"/>
                    <a:pt x="33" y="98"/>
                  </a:cubicBezTo>
                  <a:cubicBezTo>
                    <a:pt x="33" y="98"/>
                    <a:pt x="30" y="95"/>
                    <a:pt x="30" y="95"/>
                  </a:cubicBezTo>
                  <a:cubicBezTo>
                    <a:pt x="29" y="95"/>
                    <a:pt x="31" y="98"/>
                    <a:pt x="30" y="98"/>
                  </a:cubicBezTo>
                  <a:cubicBezTo>
                    <a:pt x="30" y="98"/>
                    <a:pt x="32" y="103"/>
                    <a:pt x="27" y="102"/>
                  </a:cubicBezTo>
                  <a:cubicBezTo>
                    <a:pt x="26" y="102"/>
                    <a:pt x="27" y="97"/>
                    <a:pt x="26" y="97"/>
                  </a:cubicBezTo>
                  <a:cubicBezTo>
                    <a:pt x="24" y="97"/>
                    <a:pt x="23" y="96"/>
                    <a:pt x="21" y="95"/>
                  </a:cubicBezTo>
                  <a:cubicBezTo>
                    <a:pt x="15" y="93"/>
                    <a:pt x="13" y="95"/>
                    <a:pt x="8" y="88"/>
                  </a:cubicBezTo>
                  <a:cubicBezTo>
                    <a:pt x="4" y="81"/>
                    <a:pt x="1" y="81"/>
                    <a:pt x="0" y="77"/>
                  </a:cubicBezTo>
                  <a:cubicBezTo>
                    <a:pt x="0" y="73"/>
                    <a:pt x="2" y="64"/>
                    <a:pt x="3" y="59"/>
                  </a:cubicBezTo>
                  <a:cubicBezTo>
                    <a:pt x="4" y="53"/>
                    <a:pt x="11" y="49"/>
                    <a:pt x="13" y="49"/>
                  </a:cubicBezTo>
                  <a:cubicBezTo>
                    <a:pt x="16" y="49"/>
                    <a:pt x="26" y="45"/>
                    <a:pt x="31" y="41"/>
                  </a:cubicBezTo>
                  <a:cubicBezTo>
                    <a:pt x="35" y="37"/>
                    <a:pt x="36" y="38"/>
                    <a:pt x="44" y="29"/>
                  </a:cubicBezTo>
                  <a:cubicBezTo>
                    <a:pt x="52" y="21"/>
                    <a:pt x="51" y="21"/>
                    <a:pt x="60" y="16"/>
                  </a:cubicBezTo>
                  <a:cubicBezTo>
                    <a:pt x="69" y="10"/>
                    <a:pt x="72" y="1"/>
                    <a:pt x="79" y="0"/>
                  </a:cubicBezTo>
                  <a:cubicBezTo>
                    <a:pt x="86" y="0"/>
                    <a:pt x="94" y="8"/>
                    <a:pt x="94" y="8"/>
                  </a:cubicBezTo>
                  <a:cubicBezTo>
                    <a:pt x="102" y="18"/>
                    <a:pt x="102" y="18"/>
                    <a:pt x="102" y="1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" name="任意多边形 1129">
              <a:extLst>
                <a:ext uri="{FF2B5EF4-FFF2-40B4-BE49-F238E27FC236}">
                  <a16:creationId xmlns:a16="http://schemas.microsoft.com/office/drawing/2014/main" id="{F444CA47-AF12-61EA-BC99-174E8BE7D7B0}"/>
                </a:ext>
              </a:extLst>
            </p:cNvPr>
            <p:cNvSpPr/>
            <p:nvPr/>
          </p:nvSpPr>
          <p:spPr bwMode="auto">
            <a:xfrm>
              <a:off x="4074910" y="2992720"/>
              <a:ext cx="707086" cy="1184619"/>
            </a:xfrm>
            <a:custGeom>
              <a:avLst/>
              <a:gdLst>
                <a:gd name="T0" fmla="*/ 65 w 129"/>
                <a:gd name="T1" fmla="*/ 55 h 216"/>
                <a:gd name="T2" fmla="*/ 78 w 129"/>
                <a:gd name="T3" fmla="*/ 51 h 216"/>
                <a:gd name="T4" fmla="*/ 82 w 129"/>
                <a:gd name="T5" fmla="*/ 40 h 216"/>
                <a:gd name="T6" fmla="*/ 83 w 129"/>
                <a:gd name="T7" fmla="*/ 34 h 216"/>
                <a:gd name="T8" fmla="*/ 89 w 129"/>
                <a:gd name="T9" fmla="*/ 27 h 216"/>
                <a:gd name="T10" fmla="*/ 99 w 129"/>
                <a:gd name="T11" fmla="*/ 15 h 216"/>
                <a:gd name="T12" fmla="*/ 106 w 129"/>
                <a:gd name="T13" fmla="*/ 10 h 216"/>
                <a:gd name="T14" fmla="*/ 113 w 129"/>
                <a:gd name="T15" fmla="*/ 9 h 216"/>
                <a:gd name="T16" fmla="*/ 125 w 129"/>
                <a:gd name="T17" fmla="*/ 2 h 216"/>
                <a:gd name="T18" fmla="*/ 128 w 129"/>
                <a:gd name="T19" fmla="*/ 9 h 216"/>
                <a:gd name="T20" fmla="*/ 125 w 129"/>
                <a:gd name="T21" fmla="*/ 17 h 216"/>
                <a:gd name="T22" fmla="*/ 119 w 129"/>
                <a:gd name="T23" fmla="*/ 34 h 216"/>
                <a:gd name="T24" fmla="*/ 113 w 129"/>
                <a:gd name="T25" fmla="*/ 46 h 216"/>
                <a:gd name="T26" fmla="*/ 116 w 129"/>
                <a:gd name="T27" fmla="*/ 62 h 216"/>
                <a:gd name="T28" fmla="*/ 112 w 129"/>
                <a:gd name="T29" fmla="*/ 77 h 216"/>
                <a:gd name="T30" fmla="*/ 113 w 129"/>
                <a:gd name="T31" fmla="*/ 94 h 216"/>
                <a:gd name="T32" fmla="*/ 116 w 129"/>
                <a:gd name="T33" fmla="*/ 109 h 216"/>
                <a:gd name="T34" fmla="*/ 109 w 129"/>
                <a:gd name="T35" fmla="*/ 128 h 216"/>
                <a:gd name="T36" fmla="*/ 111 w 129"/>
                <a:gd name="T37" fmla="*/ 141 h 216"/>
                <a:gd name="T38" fmla="*/ 114 w 129"/>
                <a:gd name="T39" fmla="*/ 147 h 216"/>
                <a:gd name="T40" fmla="*/ 116 w 129"/>
                <a:gd name="T41" fmla="*/ 152 h 216"/>
                <a:gd name="T42" fmla="*/ 120 w 129"/>
                <a:gd name="T43" fmla="*/ 160 h 216"/>
                <a:gd name="T44" fmla="*/ 125 w 129"/>
                <a:gd name="T45" fmla="*/ 172 h 216"/>
                <a:gd name="T46" fmla="*/ 120 w 129"/>
                <a:gd name="T47" fmla="*/ 177 h 216"/>
                <a:gd name="T48" fmla="*/ 115 w 129"/>
                <a:gd name="T49" fmla="*/ 175 h 216"/>
                <a:gd name="T50" fmla="*/ 105 w 129"/>
                <a:gd name="T51" fmla="*/ 175 h 216"/>
                <a:gd name="T52" fmla="*/ 93 w 129"/>
                <a:gd name="T53" fmla="*/ 174 h 216"/>
                <a:gd name="T54" fmla="*/ 96 w 129"/>
                <a:gd name="T55" fmla="*/ 178 h 216"/>
                <a:gd name="T56" fmla="*/ 100 w 129"/>
                <a:gd name="T57" fmla="*/ 184 h 216"/>
                <a:gd name="T58" fmla="*/ 104 w 129"/>
                <a:gd name="T59" fmla="*/ 184 h 216"/>
                <a:gd name="T60" fmla="*/ 106 w 129"/>
                <a:gd name="T61" fmla="*/ 192 h 216"/>
                <a:gd name="T62" fmla="*/ 96 w 129"/>
                <a:gd name="T63" fmla="*/ 191 h 216"/>
                <a:gd name="T64" fmla="*/ 91 w 129"/>
                <a:gd name="T65" fmla="*/ 196 h 216"/>
                <a:gd name="T66" fmla="*/ 93 w 129"/>
                <a:gd name="T67" fmla="*/ 208 h 216"/>
                <a:gd name="T68" fmla="*/ 94 w 129"/>
                <a:gd name="T69" fmla="*/ 215 h 216"/>
                <a:gd name="T70" fmla="*/ 86 w 129"/>
                <a:gd name="T71" fmla="*/ 213 h 216"/>
                <a:gd name="T72" fmla="*/ 76 w 129"/>
                <a:gd name="T73" fmla="*/ 205 h 216"/>
                <a:gd name="T74" fmla="*/ 44 w 129"/>
                <a:gd name="T75" fmla="*/ 201 h 216"/>
                <a:gd name="T76" fmla="*/ 6 w 129"/>
                <a:gd name="T77" fmla="*/ 189 h 216"/>
                <a:gd name="T78" fmla="*/ 15 w 129"/>
                <a:gd name="T79" fmla="*/ 156 h 216"/>
                <a:gd name="T80" fmla="*/ 37 w 129"/>
                <a:gd name="T81" fmla="*/ 119 h 216"/>
                <a:gd name="T82" fmla="*/ 49 w 129"/>
                <a:gd name="T83" fmla="*/ 83 h 216"/>
                <a:gd name="T84" fmla="*/ 56 w 129"/>
                <a:gd name="T85" fmla="*/ 4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" h="216">
                  <a:moveTo>
                    <a:pt x="56" y="48"/>
                  </a:moveTo>
                  <a:cubicBezTo>
                    <a:pt x="59" y="50"/>
                    <a:pt x="61" y="50"/>
                    <a:pt x="62" y="52"/>
                  </a:cubicBezTo>
                  <a:cubicBezTo>
                    <a:pt x="62" y="55"/>
                    <a:pt x="64" y="56"/>
                    <a:pt x="65" y="55"/>
                  </a:cubicBezTo>
                  <a:cubicBezTo>
                    <a:pt x="66" y="55"/>
                    <a:pt x="66" y="55"/>
                    <a:pt x="68" y="55"/>
                  </a:cubicBezTo>
                  <a:cubicBezTo>
                    <a:pt x="71" y="55"/>
                    <a:pt x="72" y="54"/>
                    <a:pt x="74" y="54"/>
                  </a:cubicBezTo>
                  <a:cubicBezTo>
                    <a:pt x="76" y="54"/>
                    <a:pt x="78" y="54"/>
                    <a:pt x="78" y="51"/>
                  </a:cubicBezTo>
                  <a:cubicBezTo>
                    <a:pt x="78" y="48"/>
                    <a:pt x="78" y="43"/>
                    <a:pt x="79" y="44"/>
                  </a:cubicBezTo>
                  <a:cubicBezTo>
                    <a:pt x="80" y="45"/>
                    <a:pt x="81" y="48"/>
                    <a:pt x="82" y="46"/>
                  </a:cubicBezTo>
                  <a:cubicBezTo>
                    <a:pt x="84" y="42"/>
                    <a:pt x="82" y="43"/>
                    <a:pt x="82" y="40"/>
                  </a:cubicBezTo>
                  <a:cubicBezTo>
                    <a:pt x="82" y="39"/>
                    <a:pt x="81" y="39"/>
                    <a:pt x="81" y="38"/>
                  </a:cubicBezTo>
                  <a:cubicBezTo>
                    <a:pt x="81" y="37"/>
                    <a:pt x="82" y="36"/>
                    <a:pt x="82" y="35"/>
                  </a:cubicBezTo>
                  <a:cubicBezTo>
                    <a:pt x="83" y="35"/>
                    <a:pt x="83" y="34"/>
                    <a:pt x="83" y="34"/>
                  </a:cubicBezTo>
                  <a:cubicBezTo>
                    <a:pt x="86" y="30"/>
                    <a:pt x="85" y="31"/>
                    <a:pt x="87" y="30"/>
                  </a:cubicBezTo>
                  <a:cubicBezTo>
                    <a:pt x="88" y="29"/>
                    <a:pt x="88" y="29"/>
                    <a:pt x="89" y="29"/>
                  </a:cubicBezTo>
                  <a:cubicBezTo>
                    <a:pt x="89" y="29"/>
                    <a:pt x="90" y="27"/>
                    <a:pt x="89" y="27"/>
                  </a:cubicBezTo>
                  <a:cubicBezTo>
                    <a:pt x="89" y="26"/>
                    <a:pt x="91" y="24"/>
                    <a:pt x="92" y="23"/>
                  </a:cubicBezTo>
                  <a:cubicBezTo>
                    <a:pt x="93" y="22"/>
                    <a:pt x="94" y="24"/>
                    <a:pt x="95" y="22"/>
                  </a:cubicBezTo>
                  <a:cubicBezTo>
                    <a:pt x="95" y="20"/>
                    <a:pt x="97" y="17"/>
                    <a:pt x="99" y="15"/>
                  </a:cubicBezTo>
                  <a:cubicBezTo>
                    <a:pt x="100" y="14"/>
                    <a:pt x="101" y="14"/>
                    <a:pt x="101" y="13"/>
                  </a:cubicBezTo>
                  <a:cubicBezTo>
                    <a:pt x="100" y="12"/>
                    <a:pt x="100" y="12"/>
                    <a:pt x="102" y="12"/>
                  </a:cubicBezTo>
                  <a:cubicBezTo>
                    <a:pt x="104" y="12"/>
                    <a:pt x="106" y="12"/>
                    <a:pt x="106" y="10"/>
                  </a:cubicBezTo>
                  <a:cubicBezTo>
                    <a:pt x="105" y="8"/>
                    <a:pt x="104" y="5"/>
                    <a:pt x="107" y="7"/>
                  </a:cubicBezTo>
                  <a:cubicBezTo>
                    <a:pt x="110" y="8"/>
                    <a:pt x="109" y="9"/>
                    <a:pt x="111" y="9"/>
                  </a:cubicBezTo>
                  <a:cubicBezTo>
                    <a:pt x="113" y="8"/>
                    <a:pt x="113" y="7"/>
                    <a:pt x="113" y="9"/>
                  </a:cubicBezTo>
                  <a:cubicBezTo>
                    <a:pt x="114" y="10"/>
                    <a:pt x="115" y="12"/>
                    <a:pt x="117" y="9"/>
                  </a:cubicBezTo>
                  <a:cubicBezTo>
                    <a:pt x="119" y="5"/>
                    <a:pt x="119" y="4"/>
                    <a:pt x="121" y="4"/>
                  </a:cubicBezTo>
                  <a:cubicBezTo>
                    <a:pt x="123" y="3"/>
                    <a:pt x="126" y="0"/>
                    <a:pt x="125" y="2"/>
                  </a:cubicBezTo>
                  <a:cubicBezTo>
                    <a:pt x="125" y="3"/>
                    <a:pt x="124" y="6"/>
                    <a:pt x="125" y="7"/>
                  </a:cubicBezTo>
                  <a:cubicBezTo>
                    <a:pt x="126" y="7"/>
                    <a:pt x="124" y="8"/>
                    <a:pt x="126" y="8"/>
                  </a:cubicBezTo>
                  <a:cubicBezTo>
                    <a:pt x="128" y="8"/>
                    <a:pt x="128" y="8"/>
                    <a:pt x="128" y="9"/>
                  </a:cubicBezTo>
                  <a:cubicBezTo>
                    <a:pt x="129" y="9"/>
                    <a:pt x="129" y="10"/>
                    <a:pt x="128" y="11"/>
                  </a:cubicBezTo>
                  <a:cubicBezTo>
                    <a:pt x="127" y="11"/>
                    <a:pt x="127" y="11"/>
                    <a:pt x="127" y="12"/>
                  </a:cubicBezTo>
                  <a:cubicBezTo>
                    <a:pt x="126" y="14"/>
                    <a:pt x="126" y="15"/>
                    <a:pt x="125" y="17"/>
                  </a:cubicBezTo>
                  <a:cubicBezTo>
                    <a:pt x="125" y="18"/>
                    <a:pt x="124" y="21"/>
                    <a:pt x="123" y="22"/>
                  </a:cubicBezTo>
                  <a:cubicBezTo>
                    <a:pt x="122" y="24"/>
                    <a:pt x="121" y="28"/>
                    <a:pt x="121" y="29"/>
                  </a:cubicBezTo>
                  <a:cubicBezTo>
                    <a:pt x="121" y="30"/>
                    <a:pt x="120" y="33"/>
                    <a:pt x="119" y="34"/>
                  </a:cubicBezTo>
                  <a:cubicBezTo>
                    <a:pt x="118" y="35"/>
                    <a:pt x="117" y="36"/>
                    <a:pt x="116" y="37"/>
                  </a:cubicBezTo>
                  <a:cubicBezTo>
                    <a:pt x="115" y="37"/>
                    <a:pt x="114" y="38"/>
                    <a:pt x="114" y="39"/>
                  </a:cubicBezTo>
                  <a:cubicBezTo>
                    <a:pt x="113" y="41"/>
                    <a:pt x="112" y="43"/>
                    <a:pt x="113" y="46"/>
                  </a:cubicBezTo>
                  <a:cubicBezTo>
                    <a:pt x="114" y="48"/>
                    <a:pt x="116" y="50"/>
                    <a:pt x="118" y="53"/>
                  </a:cubicBezTo>
                  <a:cubicBezTo>
                    <a:pt x="119" y="55"/>
                    <a:pt x="120" y="58"/>
                    <a:pt x="118" y="59"/>
                  </a:cubicBezTo>
                  <a:cubicBezTo>
                    <a:pt x="117" y="61"/>
                    <a:pt x="115" y="61"/>
                    <a:pt x="116" y="62"/>
                  </a:cubicBezTo>
                  <a:cubicBezTo>
                    <a:pt x="117" y="64"/>
                    <a:pt x="118" y="64"/>
                    <a:pt x="116" y="67"/>
                  </a:cubicBezTo>
                  <a:cubicBezTo>
                    <a:pt x="113" y="70"/>
                    <a:pt x="111" y="72"/>
                    <a:pt x="111" y="73"/>
                  </a:cubicBezTo>
                  <a:cubicBezTo>
                    <a:pt x="111" y="74"/>
                    <a:pt x="112" y="76"/>
                    <a:pt x="112" y="77"/>
                  </a:cubicBezTo>
                  <a:cubicBezTo>
                    <a:pt x="112" y="79"/>
                    <a:pt x="111" y="79"/>
                    <a:pt x="112" y="80"/>
                  </a:cubicBezTo>
                  <a:cubicBezTo>
                    <a:pt x="112" y="81"/>
                    <a:pt x="113" y="84"/>
                    <a:pt x="113" y="86"/>
                  </a:cubicBezTo>
                  <a:cubicBezTo>
                    <a:pt x="113" y="88"/>
                    <a:pt x="113" y="92"/>
                    <a:pt x="113" y="94"/>
                  </a:cubicBezTo>
                  <a:cubicBezTo>
                    <a:pt x="113" y="96"/>
                    <a:pt x="114" y="100"/>
                    <a:pt x="114" y="102"/>
                  </a:cubicBezTo>
                  <a:cubicBezTo>
                    <a:pt x="115" y="103"/>
                    <a:pt x="116" y="104"/>
                    <a:pt x="116" y="105"/>
                  </a:cubicBezTo>
                  <a:cubicBezTo>
                    <a:pt x="116" y="107"/>
                    <a:pt x="115" y="108"/>
                    <a:pt x="116" y="109"/>
                  </a:cubicBezTo>
                  <a:cubicBezTo>
                    <a:pt x="116" y="111"/>
                    <a:pt x="117" y="112"/>
                    <a:pt x="116" y="113"/>
                  </a:cubicBezTo>
                  <a:cubicBezTo>
                    <a:pt x="114" y="115"/>
                    <a:pt x="112" y="117"/>
                    <a:pt x="111" y="120"/>
                  </a:cubicBezTo>
                  <a:cubicBezTo>
                    <a:pt x="110" y="123"/>
                    <a:pt x="110" y="127"/>
                    <a:pt x="109" y="128"/>
                  </a:cubicBezTo>
                  <a:cubicBezTo>
                    <a:pt x="109" y="130"/>
                    <a:pt x="108" y="135"/>
                    <a:pt x="109" y="136"/>
                  </a:cubicBezTo>
                  <a:cubicBezTo>
                    <a:pt x="110" y="137"/>
                    <a:pt x="112" y="137"/>
                    <a:pt x="112" y="137"/>
                  </a:cubicBezTo>
                  <a:cubicBezTo>
                    <a:pt x="112" y="137"/>
                    <a:pt x="111" y="140"/>
                    <a:pt x="111" y="141"/>
                  </a:cubicBezTo>
                  <a:cubicBezTo>
                    <a:pt x="112" y="142"/>
                    <a:pt x="114" y="144"/>
                    <a:pt x="114" y="145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3" y="146"/>
                    <a:pt x="113" y="147"/>
                    <a:pt x="114" y="147"/>
                  </a:cubicBezTo>
                  <a:cubicBezTo>
                    <a:pt x="114" y="148"/>
                    <a:pt x="116" y="149"/>
                    <a:pt x="116" y="149"/>
                  </a:cubicBezTo>
                  <a:cubicBezTo>
                    <a:pt x="117" y="149"/>
                    <a:pt x="117" y="150"/>
                    <a:pt x="116" y="151"/>
                  </a:cubicBezTo>
                  <a:cubicBezTo>
                    <a:pt x="116" y="152"/>
                    <a:pt x="116" y="152"/>
                    <a:pt x="116" y="152"/>
                  </a:cubicBezTo>
                  <a:cubicBezTo>
                    <a:pt x="117" y="153"/>
                    <a:pt x="117" y="154"/>
                    <a:pt x="117" y="154"/>
                  </a:cubicBezTo>
                  <a:cubicBezTo>
                    <a:pt x="117" y="155"/>
                    <a:pt x="116" y="156"/>
                    <a:pt x="117" y="157"/>
                  </a:cubicBezTo>
                  <a:cubicBezTo>
                    <a:pt x="118" y="158"/>
                    <a:pt x="120" y="159"/>
                    <a:pt x="120" y="160"/>
                  </a:cubicBezTo>
                  <a:cubicBezTo>
                    <a:pt x="121" y="161"/>
                    <a:pt x="121" y="162"/>
                    <a:pt x="122" y="163"/>
                  </a:cubicBezTo>
                  <a:cubicBezTo>
                    <a:pt x="124" y="164"/>
                    <a:pt x="125" y="166"/>
                    <a:pt x="125" y="167"/>
                  </a:cubicBezTo>
                  <a:cubicBezTo>
                    <a:pt x="125" y="168"/>
                    <a:pt x="126" y="170"/>
                    <a:pt x="125" y="172"/>
                  </a:cubicBezTo>
                  <a:cubicBezTo>
                    <a:pt x="125" y="173"/>
                    <a:pt x="124" y="174"/>
                    <a:pt x="124" y="175"/>
                  </a:cubicBezTo>
                  <a:cubicBezTo>
                    <a:pt x="124" y="175"/>
                    <a:pt x="123" y="176"/>
                    <a:pt x="123" y="176"/>
                  </a:cubicBezTo>
                  <a:cubicBezTo>
                    <a:pt x="122" y="176"/>
                    <a:pt x="121" y="176"/>
                    <a:pt x="120" y="177"/>
                  </a:cubicBezTo>
                  <a:cubicBezTo>
                    <a:pt x="119" y="177"/>
                    <a:pt x="118" y="178"/>
                    <a:pt x="117" y="178"/>
                  </a:cubicBezTo>
                  <a:cubicBezTo>
                    <a:pt x="116" y="177"/>
                    <a:pt x="116" y="177"/>
                    <a:pt x="116" y="176"/>
                  </a:cubicBezTo>
                  <a:cubicBezTo>
                    <a:pt x="116" y="175"/>
                    <a:pt x="115" y="174"/>
                    <a:pt x="115" y="175"/>
                  </a:cubicBezTo>
                  <a:cubicBezTo>
                    <a:pt x="114" y="175"/>
                    <a:pt x="114" y="175"/>
                    <a:pt x="113" y="176"/>
                  </a:cubicBezTo>
                  <a:cubicBezTo>
                    <a:pt x="112" y="176"/>
                    <a:pt x="110" y="176"/>
                    <a:pt x="109" y="176"/>
                  </a:cubicBezTo>
                  <a:cubicBezTo>
                    <a:pt x="108" y="176"/>
                    <a:pt x="106" y="176"/>
                    <a:pt x="105" y="175"/>
                  </a:cubicBezTo>
                  <a:cubicBezTo>
                    <a:pt x="104" y="175"/>
                    <a:pt x="102" y="174"/>
                    <a:pt x="101" y="174"/>
                  </a:cubicBezTo>
                  <a:cubicBezTo>
                    <a:pt x="99" y="174"/>
                    <a:pt x="98" y="174"/>
                    <a:pt x="97" y="174"/>
                  </a:cubicBezTo>
                  <a:cubicBezTo>
                    <a:pt x="96" y="174"/>
                    <a:pt x="94" y="174"/>
                    <a:pt x="93" y="174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1" y="175"/>
                    <a:pt x="90" y="176"/>
                    <a:pt x="91" y="176"/>
                  </a:cubicBezTo>
                  <a:cubicBezTo>
                    <a:pt x="92" y="177"/>
                    <a:pt x="95" y="178"/>
                    <a:pt x="96" y="178"/>
                  </a:cubicBezTo>
                  <a:cubicBezTo>
                    <a:pt x="97" y="178"/>
                    <a:pt x="98" y="178"/>
                    <a:pt x="98" y="180"/>
                  </a:cubicBezTo>
                  <a:cubicBezTo>
                    <a:pt x="98" y="181"/>
                    <a:pt x="98" y="182"/>
                    <a:pt x="98" y="183"/>
                  </a:cubicBezTo>
                  <a:cubicBezTo>
                    <a:pt x="99" y="184"/>
                    <a:pt x="99" y="184"/>
                    <a:pt x="100" y="184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101" y="184"/>
                    <a:pt x="102" y="183"/>
                    <a:pt x="103" y="183"/>
                  </a:cubicBezTo>
                  <a:cubicBezTo>
                    <a:pt x="103" y="183"/>
                    <a:pt x="104" y="183"/>
                    <a:pt x="104" y="184"/>
                  </a:cubicBezTo>
                  <a:cubicBezTo>
                    <a:pt x="104" y="185"/>
                    <a:pt x="106" y="187"/>
                    <a:pt x="106" y="188"/>
                  </a:cubicBezTo>
                  <a:cubicBezTo>
                    <a:pt x="107" y="189"/>
                    <a:pt x="107" y="190"/>
                    <a:pt x="107" y="191"/>
                  </a:cubicBezTo>
                  <a:cubicBezTo>
                    <a:pt x="107" y="191"/>
                    <a:pt x="107" y="192"/>
                    <a:pt x="106" y="192"/>
                  </a:cubicBezTo>
                  <a:cubicBezTo>
                    <a:pt x="105" y="192"/>
                    <a:pt x="105" y="192"/>
                    <a:pt x="104" y="192"/>
                  </a:cubicBezTo>
                  <a:cubicBezTo>
                    <a:pt x="104" y="193"/>
                    <a:pt x="104" y="193"/>
                    <a:pt x="102" y="192"/>
                  </a:cubicBezTo>
                  <a:cubicBezTo>
                    <a:pt x="100" y="192"/>
                    <a:pt x="97" y="191"/>
                    <a:pt x="96" y="191"/>
                  </a:cubicBezTo>
                  <a:cubicBezTo>
                    <a:pt x="95" y="191"/>
                    <a:pt x="94" y="191"/>
                    <a:pt x="94" y="191"/>
                  </a:cubicBezTo>
                  <a:cubicBezTo>
                    <a:pt x="94" y="192"/>
                    <a:pt x="94" y="194"/>
                    <a:pt x="94" y="194"/>
                  </a:cubicBezTo>
                  <a:cubicBezTo>
                    <a:pt x="93" y="195"/>
                    <a:pt x="92" y="195"/>
                    <a:pt x="91" y="196"/>
                  </a:cubicBezTo>
                  <a:cubicBezTo>
                    <a:pt x="91" y="197"/>
                    <a:pt x="91" y="199"/>
                    <a:pt x="92" y="200"/>
                  </a:cubicBezTo>
                  <a:cubicBezTo>
                    <a:pt x="92" y="201"/>
                    <a:pt x="94" y="203"/>
                    <a:pt x="94" y="204"/>
                  </a:cubicBezTo>
                  <a:cubicBezTo>
                    <a:pt x="93" y="206"/>
                    <a:pt x="92" y="207"/>
                    <a:pt x="93" y="208"/>
                  </a:cubicBezTo>
                  <a:cubicBezTo>
                    <a:pt x="94" y="209"/>
                    <a:pt x="94" y="208"/>
                    <a:pt x="94" y="210"/>
                  </a:cubicBezTo>
                  <a:cubicBezTo>
                    <a:pt x="95" y="212"/>
                    <a:pt x="94" y="213"/>
                    <a:pt x="95" y="213"/>
                  </a:cubicBezTo>
                  <a:cubicBezTo>
                    <a:pt x="95" y="214"/>
                    <a:pt x="95" y="215"/>
                    <a:pt x="94" y="215"/>
                  </a:cubicBezTo>
                  <a:cubicBezTo>
                    <a:pt x="93" y="216"/>
                    <a:pt x="90" y="216"/>
                    <a:pt x="89" y="216"/>
                  </a:cubicBezTo>
                  <a:cubicBezTo>
                    <a:pt x="88" y="216"/>
                    <a:pt x="87" y="215"/>
                    <a:pt x="87" y="215"/>
                  </a:cubicBezTo>
                  <a:cubicBezTo>
                    <a:pt x="87" y="214"/>
                    <a:pt x="87" y="214"/>
                    <a:pt x="86" y="213"/>
                  </a:cubicBezTo>
                  <a:cubicBezTo>
                    <a:pt x="85" y="212"/>
                    <a:pt x="83" y="210"/>
                    <a:pt x="82" y="209"/>
                  </a:cubicBezTo>
                  <a:cubicBezTo>
                    <a:pt x="81" y="209"/>
                    <a:pt x="81" y="208"/>
                    <a:pt x="80" y="208"/>
                  </a:cubicBezTo>
                  <a:cubicBezTo>
                    <a:pt x="80" y="208"/>
                    <a:pt x="77" y="206"/>
                    <a:pt x="76" y="205"/>
                  </a:cubicBezTo>
                  <a:cubicBezTo>
                    <a:pt x="75" y="205"/>
                    <a:pt x="69" y="201"/>
                    <a:pt x="69" y="201"/>
                  </a:cubicBezTo>
                  <a:cubicBezTo>
                    <a:pt x="69" y="201"/>
                    <a:pt x="59" y="204"/>
                    <a:pt x="55" y="205"/>
                  </a:cubicBezTo>
                  <a:cubicBezTo>
                    <a:pt x="52" y="205"/>
                    <a:pt x="49" y="204"/>
                    <a:pt x="44" y="201"/>
                  </a:cubicBezTo>
                  <a:cubicBezTo>
                    <a:pt x="38" y="199"/>
                    <a:pt x="39" y="197"/>
                    <a:pt x="33" y="195"/>
                  </a:cubicBezTo>
                  <a:cubicBezTo>
                    <a:pt x="26" y="192"/>
                    <a:pt x="21" y="189"/>
                    <a:pt x="17" y="189"/>
                  </a:cubicBezTo>
                  <a:cubicBezTo>
                    <a:pt x="13" y="189"/>
                    <a:pt x="10" y="191"/>
                    <a:pt x="6" y="189"/>
                  </a:cubicBezTo>
                  <a:cubicBezTo>
                    <a:pt x="3" y="186"/>
                    <a:pt x="0" y="183"/>
                    <a:pt x="1" y="180"/>
                  </a:cubicBezTo>
                  <a:cubicBezTo>
                    <a:pt x="2" y="176"/>
                    <a:pt x="2" y="172"/>
                    <a:pt x="6" y="167"/>
                  </a:cubicBezTo>
                  <a:cubicBezTo>
                    <a:pt x="10" y="162"/>
                    <a:pt x="12" y="162"/>
                    <a:pt x="15" y="156"/>
                  </a:cubicBezTo>
                  <a:cubicBezTo>
                    <a:pt x="18" y="150"/>
                    <a:pt x="20" y="154"/>
                    <a:pt x="21" y="145"/>
                  </a:cubicBezTo>
                  <a:cubicBezTo>
                    <a:pt x="21" y="136"/>
                    <a:pt x="18" y="134"/>
                    <a:pt x="22" y="130"/>
                  </a:cubicBezTo>
                  <a:cubicBezTo>
                    <a:pt x="26" y="126"/>
                    <a:pt x="34" y="120"/>
                    <a:pt x="37" y="119"/>
                  </a:cubicBezTo>
                  <a:cubicBezTo>
                    <a:pt x="40" y="119"/>
                    <a:pt x="47" y="120"/>
                    <a:pt x="51" y="114"/>
                  </a:cubicBezTo>
                  <a:cubicBezTo>
                    <a:pt x="54" y="109"/>
                    <a:pt x="59" y="110"/>
                    <a:pt x="58" y="102"/>
                  </a:cubicBezTo>
                  <a:cubicBezTo>
                    <a:pt x="58" y="94"/>
                    <a:pt x="53" y="89"/>
                    <a:pt x="49" y="83"/>
                  </a:cubicBezTo>
                  <a:cubicBezTo>
                    <a:pt x="46" y="76"/>
                    <a:pt x="41" y="68"/>
                    <a:pt x="41" y="65"/>
                  </a:cubicBezTo>
                  <a:cubicBezTo>
                    <a:pt x="41" y="61"/>
                    <a:pt x="41" y="55"/>
                    <a:pt x="45" y="52"/>
                  </a:cubicBezTo>
                  <a:cubicBezTo>
                    <a:pt x="48" y="50"/>
                    <a:pt x="56" y="48"/>
                    <a:pt x="56" y="4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" name="任意多边形 1130">
              <a:extLst>
                <a:ext uri="{FF2B5EF4-FFF2-40B4-BE49-F238E27FC236}">
                  <a16:creationId xmlns:a16="http://schemas.microsoft.com/office/drawing/2014/main" id="{FE27124D-3511-6CB7-41D9-65D5A7717ACA}"/>
                </a:ext>
              </a:extLst>
            </p:cNvPr>
            <p:cNvSpPr/>
            <p:nvPr/>
          </p:nvSpPr>
          <p:spPr bwMode="auto">
            <a:xfrm>
              <a:off x="3998398" y="3029657"/>
              <a:ext cx="382566" cy="614735"/>
            </a:xfrm>
            <a:custGeom>
              <a:avLst/>
              <a:gdLst>
                <a:gd name="T0" fmla="*/ 0 w 70"/>
                <a:gd name="T1" fmla="*/ 50 h 112"/>
                <a:gd name="T2" fmla="*/ 3 w 70"/>
                <a:gd name="T3" fmla="*/ 48 h 112"/>
                <a:gd name="T4" fmla="*/ 15 w 70"/>
                <a:gd name="T5" fmla="*/ 47 h 112"/>
                <a:gd name="T6" fmla="*/ 23 w 70"/>
                <a:gd name="T7" fmla="*/ 44 h 112"/>
                <a:gd name="T8" fmla="*/ 27 w 70"/>
                <a:gd name="T9" fmla="*/ 43 h 112"/>
                <a:gd name="T10" fmla="*/ 29 w 70"/>
                <a:gd name="T11" fmla="*/ 42 h 112"/>
                <a:gd name="T12" fmla="*/ 31 w 70"/>
                <a:gd name="T13" fmla="*/ 35 h 112"/>
                <a:gd name="T14" fmla="*/ 31 w 70"/>
                <a:gd name="T15" fmla="*/ 30 h 112"/>
                <a:gd name="T16" fmla="*/ 32 w 70"/>
                <a:gd name="T17" fmla="*/ 25 h 112"/>
                <a:gd name="T18" fmla="*/ 34 w 70"/>
                <a:gd name="T19" fmla="*/ 15 h 112"/>
                <a:gd name="T20" fmla="*/ 36 w 70"/>
                <a:gd name="T21" fmla="*/ 10 h 112"/>
                <a:gd name="T22" fmla="*/ 40 w 70"/>
                <a:gd name="T23" fmla="*/ 6 h 112"/>
                <a:gd name="T24" fmla="*/ 42 w 70"/>
                <a:gd name="T25" fmla="*/ 4 h 112"/>
                <a:gd name="T26" fmla="*/ 44 w 70"/>
                <a:gd name="T27" fmla="*/ 2 h 112"/>
                <a:gd name="T28" fmla="*/ 47 w 70"/>
                <a:gd name="T29" fmla="*/ 1 h 112"/>
                <a:gd name="T30" fmla="*/ 51 w 70"/>
                <a:gd name="T31" fmla="*/ 0 h 112"/>
                <a:gd name="T32" fmla="*/ 51 w 70"/>
                <a:gd name="T33" fmla="*/ 0 h 112"/>
                <a:gd name="T34" fmla="*/ 52 w 70"/>
                <a:gd name="T35" fmla="*/ 4 h 112"/>
                <a:gd name="T36" fmla="*/ 54 w 70"/>
                <a:gd name="T37" fmla="*/ 8 h 112"/>
                <a:gd name="T38" fmla="*/ 56 w 70"/>
                <a:gd name="T39" fmla="*/ 10 h 112"/>
                <a:gd name="T40" fmla="*/ 54 w 70"/>
                <a:gd name="T41" fmla="*/ 13 h 112"/>
                <a:gd name="T42" fmla="*/ 50 w 70"/>
                <a:gd name="T43" fmla="*/ 18 h 112"/>
                <a:gd name="T44" fmla="*/ 49 w 70"/>
                <a:gd name="T45" fmla="*/ 22 h 112"/>
                <a:gd name="T46" fmla="*/ 48 w 70"/>
                <a:gd name="T47" fmla="*/ 25 h 112"/>
                <a:gd name="T48" fmla="*/ 47 w 70"/>
                <a:gd name="T49" fmla="*/ 27 h 112"/>
                <a:gd name="T50" fmla="*/ 46 w 70"/>
                <a:gd name="T51" fmla="*/ 29 h 112"/>
                <a:gd name="T52" fmla="*/ 49 w 70"/>
                <a:gd name="T53" fmla="*/ 31 h 112"/>
                <a:gd name="T54" fmla="*/ 54 w 70"/>
                <a:gd name="T55" fmla="*/ 34 h 112"/>
                <a:gd name="T56" fmla="*/ 57 w 70"/>
                <a:gd name="T57" fmla="*/ 34 h 112"/>
                <a:gd name="T58" fmla="*/ 61 w 70"/>
                <a:gd name="T59" fmla="*/ 34 h 112"/>
                <a:gd name="T60" fmla="*/ 64 w 70"/>
                <a:gd name="T61" fmla="*/ 37 h 112"/>
                <a:gd name="T62" fmla="*/ 66 w 70"/>
                <a:gd name="T63" fmla="*/ 40 h 112"/>
                <a:gd name="T64" fmla="*/ 67 w 70"/>
                <a:gd name="T65" fmla="*/ 41 h 112"/>
                <a:gd name="T66" fmla="*/ 70 w 70"/>
                <a:gd name="T67" fmla="*/ 41 h 112"/>
                <a:gd name="T68" fmla="*/ 68 w 70"/>
                <a:gd name="T69" fmla="*/ 43 h 112"/>
                <a:gd name="T70" fmla="*/ 66 w 70"/>
                <a:gd name="T71" fmla="*/ 44 h 112"/>
                <a:gd name="T72" fmla="*/ 64 w 70"/>
                <a:gd name="T73" fmla="*/ 45 h 112"/>
                <a:gd name="T74" fmla="*/ 63 w 70"/>
                <a:gd name="T75" fmla="*/ 47 h 112"/>
                <a:gd name="T76" fmla="*/ 62 w 70"/>
                <a:gd name="T77" fmla="*/ 48 h 112"/>
                <a:gd name="T78" fmla="*/ 62 w 70"/>
                <a:gd name="T79" fmla="*/ 49 h 112"/>
                <a:gd name="T80" fmla="*/ 61 w 70"/>
                <a:gd name="T81" fmla="*/ 51 h 112"/>
                <a:gd name="T82" fmla="*/ 60 w 70"/>
                <a:gd name="T83" fmla="*/ 53 h 112"/>
                <a:gd name="T84" fmla="*/ 60 w 70"/>
                <a:gd name="T85" fmla="*/ 56 h 112"/>
                <a:gd name="T86" fmla="*/ 61 w 70"/>
                <a:gd name="T87" fmla="*/ 58 h 112"/>
                <a:gd name="T88" fmla="*/ 61 w 70"/>
                <a:gd name="T89" fmla="*/ 59 h 112"/>
                <a:gd name="T90" fmla="*/ 61 w 70"/>
                <a:gd name="T91" fmla="*/ 61 h 112"/>
                <a:gd name="T92" fmla="*/ 59 w 70"/>
                <a:gd name="T93" fmla="*/ 62 h 112"/>
                <a:gd name="T94" fmla="*/ 52 w 70"/>
                <a:gd name="T95" fmla="*/ 65 h 112"/>
                <a:gd name="T96" fmla="*/ 47 w 70"/>
                <a:gd name="T97" fmla="*/ 74 h 112"/>
                <a:gd name="T98" fmla="*/ 50 w 70"/>
                <a:gd name="T99" fmla="*/ 81 h 112"/>
                <a:gd name="T100" fmla="*/ 54 w 70"/>
                <a:gd name="T101" fmla="*/ 92 h 112"/>
                <a:gd name="T102" fmla="*/ 50 w 70"/>
                <a:gd name="T103" fmla="*/ 101 h 112"/>
                <a:gd name="T104" fmla="*/ 41 w 70"/>
                <a:gd name="T105" fmla="*/ 112 h 112"/>
                <a:gd name="T106" fmla="*/ 33 w 70"/>
                <a:gd name="T107" fmla="*/ 109 h 112"/>
                <a:gd name="T108" fmla="*/ 23 w 70"/>
                <a:gd name="T109" fmla="*/ 101 h 112"/>
                <a:gd name="T110" fmla="*/ 17 w 70"/>
                <a:gd name="T111" fmla="*/ 92 h 112"/>
                <a:gd name="T112" fmla="*/ 18 w 70"/>
                <a:gd name="T113" fmla="*/ 82 h 112"/>
                <a:gd name="T114" fmla="*/ 14 w 70"/>
                <a:gd name="T115" fmla="*/ 70 h 112"/>
                <a:gd name="T116" fmla="*/ 8 w 70"/>
                <a:gd name="T117" fmla="*/ 60 h 112"/>
                <a:gd name="T118" fmla="*/ 2 w 70"/>
                <a:gd name="T119" fmla="*/ 55 h 112"/>
                <a:gd name="T120" fmla="*/ 0 w 70"/>
                <a:gd name="T121" fmla="*/ 5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" h="112">
                  <a:moveTo>
                    <a:pt x="0" y="50"/>
                  </a:moveTo>
                  <a:cubicBezTo>
                    <a:pt x="0" y="50"/>
                    <a:pt x="1" y="48"/>
                    <a:pt x="3" y="48"/>
                  </a:cubicBezTo>
                  <a:cubicBezTo>
                    <a:pt x="6" y="48"/>
                    <a:pt x="11" y="48"/>
                    <a:pt x="15" y="47"/>
                  </a:cubicBezTo>
                  <a:cubicBezTo>
                    <a:pt x="18" y="45"/>
                    <a:pt x="22" y="43"/>
                    <a:pt x="23" y="44"/>
                  </a:cubicBezTo>
                  <a:cubicBezTo>
                    <a:pt x="24" y="44"/>
                    <a:pt x="27" y="44"/>
                    <a:pt x="27" y="43"/>
                  </a:cubicBezTo>
                  <a:cubicBezTo>
                    <a:pt x="27" y="42"/>
                    <a:pt x="27" y="42"/>
                    <a:pt x="29" y="42"/>
                  </a:cubicBezTo>
                  <a:cubicBezTo>
                    <a:pt x="30" y="42"/>
                    <a:pt x="32" y="38"/>
                    <a:pt x="31" y="35"/>
                  </a:cubicBezTo>
                  <a:cubicBezTo>
                    <a:pt x="31" y="32"/>
                    <a:pt x="30" y="31"/>
                    <a:pt x="31" y="30"/>
                  </a:cubicBezTo>
                  <a:cubicBezTo>
                    <a:pt x="33" y="29"/>
                    <a:pt x="32" y="27"/>
                    <a:pt x="32" y="25"/>
                  </a:cubicBezTo>
                  <a:cubicBezTo>
                    <a:pt x="32" y="23"/>
                    <a:pt x="33" y="17"/>
                    <a:pt x="34" y="15"/>
                  </a:cubicBezTo>
                  <a:cubicBezTo>
                    <a:pt x="34" y="14"/>
                    <a:pt x="35" y="13"/>
                    <a:pt x="36" y="10"/>
                  </a:cubicBezTo>
                  <a:cubicBezTo>
                    <a:pt x="37" y="8"/>
                    <a:pt x="39" y="5"/>
                    <a:pt x="40" y="6"/>
                  </a:cubicBezTo>
                  <a:cubicBezTo>
                    <a:pt x="41" y="6"/>
                    <a:pt x="42" y="6"/>
                    <a:pt x="42" y="4"/>
                  </a:cubicBezTo>
                  <a:cubicBezTo>
                    <a:pt x="42" y="3"/>
                    <a:pt x="42" y="2"/>
                    <a:pt x="44" y="2"/>
                  </a:cubicBezTo>
                  <a:cubicBezTo>
                    <a:pt x="45" y="2"/>
                    <a:pt x="46" y="2"/>
                    <a:pt x="47" y="1"/>
                  </a:cubicBezTo>
                  <a:cubicBezTo>
                    <a:pt x="49" y="0"/>
                    <a:pt x="4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2" y="3"/>
                    <a:pt x="52" y="4"/>
                  </a:cubicBezTo>
                  <a:cubicBezTo>
                    <a:pt x="53" y="6"/>
                    <a:pt x="54" y="7"/>
                    <a:pt x="54" y="8"/>
                  </a:cubicBezTo>
                  <a:cubicBezTo>
                    <a:pt x="55" y="8"/>
                    <a:pt x="56" y="9"/>
                    <a:pt x="56" y="10"/>
                  </a:cubicBezTo>
                  <a:cubicBezTo>
                    <a:pt x="55" y="11"/>
                    <a:pt x="55" y="12"/>
                    <a:pt x="54" y="13"/>
                  </a:cubicBezTo>
                  <a:cubicBezTo>
                    <a:pt x="53" y="14"/>
                    <a:pt x="51" y="17"/>
                    <a:pt x="50" y="18"/>
                  </a:cubicBezTo>
                  <a:cubicBezTo>
                    <a:pt x="50" y="20"/>
                    <a:pt x="49" y="21"/>
                    <a:pt x="49" y="22"/>
                  </a:cubicBezTo>
                  <a:cubicBezTo>
                    <a:pt x="49" y="23"/>
                    <a:pt x="49" y="25"/>
                    <a:pt x="48" y="25"/>
                  </a:cubicBezTo>
                  <a:cubicBezTo>
                    <a:pt x="48" y="26"/>
                    <a:pt x="48" y="27"/>
                    <a:pt x="47" y="27"/>
                  </a:cubicBezTo>
                  <a:cubicBezTo>
                    <a:pt x="47" y="27"/>
                    <a:pt x="46" y="28"/>
                    <a:pt x="46" y="29"/>
                  </a:cubicBezTo>
                  <a:cubicBezTo>
                    <a:pt x="46" y="29"/>
                    <a:pt x="48" y="30"/>
                    <a:pt x="49" y="31"/>
                  </a:cubicBezTo>
                  <a:cubicBezTo>
                    <a:pt x="50" y="32"/>
                    <a:pt x="53" y="33"/>
                    <a:pt x="54" y="34"/>
                  </a:cubicBezTo>
                  <a:cubicBezTo>
                    <a:pt x="56" y="34"/>
                    <a:pt x="57" y="34"/>
                    <a:pt x="57" y="34"/>
                  </a:cubicBezTo>
                  <a:cubicBezTo>
                    <a:pt x="58" y="34"/>
                    <a:pt x="59" y="34"/>
                    <a:pt x="61" y="34"/>
                  </a:cubicBezTo>
                  <a:cubicBezTo>
                    <a:pt x="62" y="34"/>
                    <a:pt x="63" y="36"/>
                    <a:pt x="64" y="37"/>
                  </a:cubicBezTo>
                  <a:cubicBezTo>
                    <a:pt x="64" y="37"/>
                    <a:pt x="65" y="39"/>
                    <a:pt x="66" y="40"/>
                  </a:cubicBezTo>
                  <a:cubicBezTo>
                    <a:pt x="67" y="40"/>
                    <a:pt x="67" y="40"/>
                    <a:pt x="67" y="41"/>
                  </a:cubicBezTo>
                  <a:cubicBezTo>
                    <a:pt x="68" y="41"/>
                    <a:pt x="70" y="41"/>
                    <a:pt x="70" y="41"/>
                  </a:cubicBezTo>
                  <a:cubicBezTo>
                    <a:pt x="70" y="41"/>
                    <a:pt x="68" y="43"/>
                    <a:pt x="68" y="43"/>
                  </a:cubicBezTo>
                  <a:cubicBezTo>
                    <a:pt x="67" y="44"/>
                    <a:pt x="67" y="44"/>
                    <a:pt x="66" y="44"/>
                  </a:cubicBezTo>
                  <a:cubicBezTo>
                    <a:pt x="66" y="44"/>
                    <a:pt x="65" y="44"/>
                    <a:pt x="64" y="45"/>
                  </a:cubicBezTo>
                  <a:cubicBezTo>
                    <a:pt x="64" y="46"/>
                    <a:pt x="63" y="46"/>
                    <a:pt x="63" y="47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2" y="48"/>
                    <a:pt x="62" y="49"/>
                    <a:pt x="62" y="49"/>
                  </a:cubicBezTo>
                  <a:cubicBezTo>
                    <a:pt x="62" y="50"/>
                    <a:pt x="62" y="50"/>
                    <a:pt x="61" y="51"/>
                  </a:cubicBezTo>
                  <a:cubicBezTo>
                    <a:pt x="61" y="51"/>
                    <a:pt x="60" y="52"/>
                    <a:pt x="60" y="53"/>
                  </a:cubicBezTo>
                  <a:cubicBezTo>
                    <a:pt x="60" y="54"/>
                    <a:pt x="60" y="56"/>
                    <a:pt x="60" y="56"/>
                  </a:cubicBezTo>
                  <a:cubicBezTo>
                    <a:pt x="61" y="57"/>
                    <a:pt x="61" y="57"/>
                    <a:pt x="61" y="58"/>
                  </a:cubicBezTo>
                  <a:cubicBezTo>
                    <a:pt x="60" y="59"/>
                    <a:pt x="60" y="59"/>
                    <a:pt x="61" y="59"/>
                  </a:cubicBezTo>
                  <a:cubicBezTo>
                    <a:pt x="61" y="59"/>
                    <a:pt x="62" y="60"/>
                    <a:pt x="61" y="61"/>
                  </a:cubicBezTo>
                  <a:cubicBezTo>
                    <a:pt x="61" y="62"/>
                    <a:pt x="59" y="62"/>
                    <a:pt x="59" y="62"/>
                  </a:cubicBezTo>
                  <a:cubicBezTo>
                    <a:pt x="59" y="62"/>
                    <a:pt x="54" y="62"/>
                    <a:pt x="52" y="65"/>
                  </a:cubicBezTo>
                  <a:cubicBezTo>
                    <a:pt x="51" y="69"/>
                    <a:pt x="47" y="72"/>
                    <a:pt x="47" y="74"/>
                  </a:cubicBezTo>
                  <a:cubicBezTo>
                    <a:pt x="47" y="77"/>
                    <a:pt x="47" y="79"/>
                    <a:pt x="50" y="81"/>
                  </a:cubicBezTo>
                  <a:cubicBezTo>
                    <a:pt x="52" y="84"/>
                    <a:pt x="54" y="90"/>
                    <a:pt x="54" y="92"/>
                  </a:cubicBezTo>
                  <a:cubicBezTo>
                    <a:pt x="54" y="95"/>
                    <a:pt x="51" y="98"/>
                    <a:pt x="50" y="101"/>
                  </a:cubicBezTo>
                  <a:cubicBezTo>
                    <a:pt x="48" y="105"/>
                    <a:pt x="43" y="112"/>
                    <a:pt x="41" y="112"/>
                  </a:cubicBezTo>
                  <a:cubicBezTo>
                    <a:pt x="39" y="112"/>
                    <a:pt x="37" y="112"/>
                    <a:pt x="33" y="109"/>
                  </a:cubicBezTo>
                  <a:cubicBezTo>
                    <a:pt x="29" y="106"/>
                    <a:pt x="28" y="103"/>
                    <a:pt x="23" y="101"/>
                  </a:cubicBezTo>
                  <a:cubicBezTo>
                    <a:pt x="18" y="98"/>
                    <a:pt x="17" y="95"/>
                    <a:pt x="17" y="92"/>
                  </a:cubicBezTo>
                  <a:cubicBezTo>
                    <a:pt x="18" y="89"/>
                    <a:pt x="18" y="87"/>
                    <a:pt x="18" y="82"/>
                  </a:cubicBezTo>
                  <a:cubicBezTo>
                    <a:pt x="17" y="77"/>
                    <a:pt x="17" y="74"/>
                    <a:pt x="14" y="70"/>
                  </a:cubicBezTo>
                  <a:cubicBezTo>
                    <a:pt x="12" y="66"/>
                    <a:pt x="13" y="62"/>
                    <a:pt x="8" y="60"/>
                  </a:cubicBezTo>
                  <a:cubicBezTo>
                    <a:pt x="4" y="57"/>
                    <a:pt x="2" y="57"/>
                    <a:pt x="2" y="55"/>
                  </a:cubicBezTo>
                  <a:cubicBezTo>
                    <a:pt x="2" y="53"/>
                    <a:pt x="0" y="50"/>
                    <a:pt x="0" y="5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" name="任意多边形 1131">
              <a:extLst>
                <a:ext uri="{FF2B5EF4-FFF2-40B4-BE49-F238E27FC236}">
                  <a16:creationId xmlns:a16="http://schemas.microsoft.com/office/drawing/2014/main" id="{C8CA2DF5-A30E-C0EB-3458-08FD662F9BD9}"/>
                </a:ext>
              </a:extLst>
            </p:cNvPr>
            <p:cNvSpPr/>
            <p:nvPr/>
          </p:nvSpPr>
          <p:spPr bwMode="auto">
            <a:xfrm>
              <a:off x="3103983" y="3694519"/>
              <a:ext cx="1371958" cy="1298066"/>
            </a:xfrm>
            <a:custGeom>
              <a:avLst/>
              <a:gdLst>
                <a:gd name="T0" fmla="*/ 173 w 250"/>
                <a:gd name="T1" fmla="*/ 191 h 237"/>
                <a:gd name="T2" fmla="*/ 179 w 250"/>
                <a:gd name="T3" fmla="*/ 192 h 237"/>
                <a:gd name="T4" fmla="*/ 185 w 250"/>
                <a:gd name="T5" fmla="*/ 191 h 237"/>
                <a:gd name="T6" fmla="*/ 191 w 250"/>
                <a:gd name="T7" fmla="*/ 190 h 237"/>
                <a:gd name="T8" fmla="*/ 195 w 250"/>
                <a:gd name="T9" fmla="*/ 191 h 237"/>
                <a:gd name="T10" fmla="*/ 196 w 250"/>
                <a:gd name="T11" fmla="*/ 183 h 237"/>
                <a:gd name="T12" fmla="*/ 190 w 250"/>
                <a:gd name="T13" fmla="*/ 181 h 237"/>
                <a:gd name="T14" fmla="*/ 185 w 250"/>
                <a:gd name="T15" fmla="*/ 178 h 237"/>
                <a:gd name="T16" fmla="*/ 181 w 250"/>
                <a:gd name="T17" fmla="*/ 177 h 237"/>
                <a:gd name="T18" fmla="*/ 186 w 250"/>
                <a:gd name="T19" fmla="*/ 169 h 237"/>
                <a:gd name="T20" fmla="*/ 190 w 250"/>
                <a:gd name="T21" fmla="*/ 166 h 237"/>
                <a:gd name="T22" fmla="*/ 193 w 250"/>
                <a:gd name="T23" fmla="*/ 169 h 237"/>
                <a:gd name="T24" fmla="*/ 197 w 250"/>
                <a:gd name="T25" fmla="*/ 172 h 237"/>
                <a:gd name="T26" fmla="*/ 196 w 250"/>
                <a:gd name="T27" fmla="*/ 167 h 237"/>
                <a:gd name="T28" fmla="*/ 190 w 250"/>
                <a:gd name="T29" fmla="*/ 160 h 237"/>
                <a:gd name="T30" fmla="*/ 183 w 250"/>
                <a:gd name="T31" fmla="*/ 153 h 237"/>
                <a:gd name="T32" fmla="*/ 179 w 250"/>
                <a:gd name="T33" fmla="*/ 148 h 237"/>
                <a:gd name="T34" fmla="*/ 180 w 250"/>
                <a:gd name="T35" fmla="*/ 139 h 237"/>
                <a:gd name="T36" fmla="*/ 184 w 250"/>
                <a:gd name="T37" fmla="*/ 133 h 237"/>
                <a:gd name="T38" fmla="*/ 182 w 250"/>
                <a:gd name="T39" fmla="*/ 125 h 237"/>
                <a:gd name="T40" fmla="*/ 185 w 250"/>
                <a:gd name="T41" fmla="*/ 121 h 237"/>
                <a:gd name="T42" fmla="*/ 195 w 250"/>
                <a:gd name="T43" fmla="*/ 126 h 237"/>
                <a:gd name="T44" fmla="*/ 206 w 250"/>
                <a:gd name="T45" fmla="*/ 129 h 237"/>
                <a:gd name="T46" fmla="*/ 213 w 250"/>
                <a:gd name="T47" fmla="*/ 131 h 237"/>
                <a:gd name="T48" fmla="*/ 222 w 250"/>
                <a:gd name="T49" fmla="*/ 119 h 237"/>
                <a:gd name="T50" fmla="*/ 224 w 250"/>
                <a:gd name="T51" fmla="*/ 112 h 237"/>
                <a:gd name="T52" fmla="*/ 231 w 250"/>
                <a:gd name="T53" fmla="*/ 110 h 237"/>
                <a:gd name="T54" fmla="*/ 234 w 250"/>
                <a:gd name="T55" fmla="*/ 108 h 237"/>
                <a:gd name="T56" fmla="*/ 236 w 250"/>
                <a:gd name="T57" fmla="*/ 102 h 237"/>
                <a:gd name="T58" fmla="*/ 240 w 250"/>
                <a:gd name="T59" fmla="*/ 95 h 237"/>
                <a:gd name="T60" fmla="*/ 247 w 250"/>
                <a:gd name="T61" fmla="*/ 89 h 237"/>
                <a:gd name="T62" fmla="*/ 242 w 250"/>
                <a:gd name="T63" fmla="*/ 80 h 237"/>
                <a:gd name="T64" fmla="*/ 244 w 250"/>
                <a:gd name="T65" fmla="*/ 77 h 237"/>
                <a:gd name="T66" fmla="*/ 246 w 250"/>
                <a:gd name="T67" fmla="*/ 74 h 237"/>
                <a:gd name="T68" fmla="*/ 246 w 250"/>
                <a:gd name="T69" fmla="*/ 72 h 237"/>
                <a:gd name="T70" fmla="*/ 241 w 250"/>
                <a:gd name="T71" fmla="*/ 71 h 237"/>
                <a:gd name="T72" fmla="*/ 236 w 250"/>
                <a:gd name="T73" fmla="*/ 73 h 237"/>
                <a:gd name="T74" fmla="*/ 234 w 250"/>
                <a:gd name="T75" fmla="*/ 74 h 237"/>
                <a:gd name="T76" fmla="*/ 232 w 250"/>
                <a:gd name="T77" fmla="*/ 72 h 237"/>
                <a:gd name="T78" fmla="*/ 229 w 250"/>
                <a:gd name="T79" fmla="*/ 69 h 237"/>
                <a:gd name="T80" fmla="*/ 224 w 250"/>
                <a:gd name="T81" fmla="*/ 66 h 237"/>
                <a:gd name="T82" fmla="*/ 219 w 250"/>
                <a:gd name="T83" fmla="*/ 67 h 237"/>
                <a:gd name="T84" fmla="*/ 216 w 250"/>
                <a:gd name="T85" fmla="*/ 62 h 237"/>
                <a:gd name="T86" fmla="*/ 211 w 250"/>
                <a:gd name="T87" fmla="*/ 59 h 237"/>
                <a:gd name="T88" fmla="*/ 204 w 250"/>
                <a:gd name="T89" fmla="*/ 60 h 237"/>
                <a:gd name="T90" fmla="*/ 198 w 250"/>
                <a:gd name="T91" fmla="*/ 59 h 237"/>
                <a:gd name="T92" fmla="*/ 194 w 250"/>
                <a:gd name="T93" fmla="*/ 55 h 237"/>
                <a:gd name="T94" fmla="*/ 190 w 250"/>
                <a:gd name="T95" fmla="*/ 56 h 237"/>
                <a:gd name="T96" fmla="*/ 187 w 250"/>
                <a:gd name="T97" fmla="*/ 58 h 237"/>
                <a:gd name="T98" fmla="*/ 182 w 250"/>
                <a:gd name="T99" fmla="*/ 51 h 237"/>
                <a:gd name="T100" fmla="*/ 146 w 250"/>
                <a:gd name="T101" fmla="*/ 21 h 237"/>
                <a:gd name="T102" fmla="*/ 112 w 250"/>
                <a:gd name="T103" fmla="*/ 15 h 237"/>
                <a:gd name="T104" fmla="*/ 79 w 250"/>
                <a:gd name="T105" fmla="*/ 30 h 237"/>
                <a:gd name="T106" fmla="*/ 32 w 250"/>
                <a:gd name="T107" fmla="*/ 6 h 237"/>
                <a:gd name="T108" fmla="*/ 1 w 250"/>
                <a:gd name="T109" fmla="*/ 26 h 237"/>
                <a:gd name="T110" fmla="*/ 18 w 250"/>
                <a:gd name="T111" fmla="*/ 65 h 237"/>
                <a:gd name="T112" fmla="*/ 26 w 250"/>
                <a:gd name="T113" fmla="*/ 107 h 237"/>
                <a:gd name="T114" fmla="*/ 41 w 250"/>
                <a:gd name="T115" fmla="*/ 174 h 237"/>
                <a:gd name="T116" fmla="*/ 69 w 250"/>
                <a:gd name="T117" fmla="*/ 209 h 237"/>
                <a:gd name="T118" fmla="*/ 114 w 250"/>
                <a:gd name="T119" fmla="*/ 227 h 237"/>
                <a:gd name="T120" fmla="*/ 137 w 250"/>
                <a:gd name="T121" fmla="*/ 189 h 237"/>
                <a:gd name="T122" fmla="*/ 171 w 250"/>
                <a:gd name="T123" fmla="*/ 19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0" h="237">
                  <a:moveTo>
                    <a:pt x="171" y="191"/>
                  </a:moveTo>
                  <a:cubicBezTo>
                    <a:pt x="172" y="191"/>
                    <a:pt x="173" y="191"/>
                    <a:pt x="173" y="191"/>
                  </a:cubicBezTo>
                  <a:cubicBezTo>
                    <a:pt x="174" y="190"/>
                    <a:pt x="175" y="190"/>
                    <a:pt x="176" y="190"/>
                  </a:cubicBezTo>
                  <a:cubicBezTo>
                    <a:pt x="177" y="189"/>
                    <a:pt x="179" y="191"/>
                    <a:pt x="179" y="192"/>
                  </a:cubicBezTo>
                  <a:cubicBezTo>
                    <a:pt x="180" y="192"/>
                    <a:pt x="181" y="193"/>
                    <a:pt x="182" y="192"/>
                  </a:cubicBezTo>
                  <a:cubicBezTo>
                    <a:pt x="183" y="191"/>
                    <a:pt x="184" y="192"/>
                    <a:pt x="185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89" y="191"/>
                    <a:pt x="190" y="191"/>
                    <a:pt x="191" y="190"/>
                  </a:cubicBezTo>
                  <a:cubicBezTo>
                    <a:pt x="191" y="190"/>
                    <a:pt x="192" y="190"/>
                    <a:pt x="192" y="190"/>
                  </a:cubicBezTo>
                  <a:cubicBezTo>
                    <a:pt x="193" y="190"/>
                    <a:pt x="194" y="191"/>
                    <a:pt x="195" y="191"/>
                  </a:cubicBezTo>
                  <a:cubicBezTo>
                    <a:pt x="196" y="190"/>
                    <a:pt x="196" y="189"/>
                    <a:pt x="196" y="187"/>
                  </a:cubicBezTo>
                  <a:cubicBezTo>
                    <a:pt x="197" y="186"/>
                    <a:pt x="197" y="184"/>
                    <a:pt x="196" y="183"/>
                  </a:cubicBezTo>
                  <a:cubicBezTo>
                    <a:pt x="196" y="182"/>
                    <a:pt x="194" y="181"/>
                    <a:pt x="193" y="180"/>
                  </a:cubicBezTo>
                  <a:cubicBezTo>
                    <a:pt x="192" y="180"/>
                    <a:pt x="192" y="180"/>
                    <a:pt x="190" y="181"/>
                  </a:cubicBezTo>
                  <a:cubicBezTo>
                    <a:pt x="189" y="182"/>
                    <a:pt x="187" y="182"/>
                    <a:pt x="186" y="182"/>
                  </a:cubicBezTo>
                  <a:cubicBezTo>
                    <a:pt x="185" y="181"/>
                    <a:pt x="186" y="179"/>
                    <a:pt x="185" y="178"/>
                  </a:cubicBezTo>
                  <a:cubicBezTo>
                    <a:pt x="184" y="177"/>
                    <a:pt x="184" y="176"/>
                    <a:pt x="183" y="177"/>
                  </a:cubicBezTo>
                  <a:cubicBezTo>
                    <a:pt x="182" y="178"/>
                    <a:pt x="181" y="177"/>
                    <a:pt x="181" y="177"/>
                  </a:cubicBezTo>
                  <a:cubicBezTo>
                    <a:pt x="180" y="176"/>
                    <a:pt x="180" y="174"/>
                    <a:pt x="180" y="172"/>
                  </a:cubicBezTo>
                  <a:cubicBezTo>
                    <a:pt x="180" y="169"/>
                    <a:pt x="184" y="169"/>
                    <a:pt x="186" y="169"/>
                  </a:cubicBezTo>
                  <a:cubicBezTo>
                    <a:pt x="187" y="169"/>
                    <a:pt x="187" y="168"/>
                    <a:pt x="188" y="166"/>
                  </a:cubicBezTo>
                  <a:cubicBezTo>
                    <a:pt x="189" y="165"/>
                    <a:pt x="189" y="165"/>
                    <a:pt x="190" y="166"/>
                  </a:cubicBezTo>
                  <a:cubicBezTo>
                    <a:pt x="190" y="167"/>
                    <a:pt x="191" y="168"/>
                    <a:pt x="192" y="168"/>
                  </a:cubicBezTo>
                  <a:cubicBezTo>
                    <a:pt x="192" y="168"/>
                    <a:pt x="193" y="169"/>
                    <a:pt x="193" y="169"/>
                  </a:cubicBezTo>
                  <a:cubicBezTo>
                    <a:pt x="193" y="170"/>
                    <a:pt x="195" y="171"/>
                    <a:pt x="196" y="172"/>
                  </a:cubicBezTo>
                  <a:cubicBezTo>
                    <a:pt x="197" y="174"/>
                    <a:pt x="198" y="172"/>
                    <a:pt x="197" y="172"/>
                  </a:cubicBezTo>
                  <a:cubicBezTo>
                    <a:pt x="197" y="172"/>
                    <a:pt x="197" y="172"/>
                    <a:pt x="197" y="171"/>
                  </a:cubicBezTo>
                  <a:cubicBezTo>
                    <a:pt x="196" y="170"/>
                    <a:pt x="196" y="168"/>
                    <a:pt x="196" y="167"/>
                  </a:cubicBezTo>
                  <a:cubicBezTo>
                    <a:pt x="195" y="165"/>
                    <a:pt x="195" y="164"/>
                    <a:pt x="195" y="162"/>
                  </a:cubicBezTo>
                  <a:cubicBezTo>
                    <a:pt x="195" y="161"/>
                    <a:pt x="193" y="162"/>
                    <a:pt x="190" y="160"/>
                  </a:cubicBezTo>
                  <a:cubicBezTo>
                    <a:pt x="187" y="159"/>
                    <a:pt x="187" y="161"/>
                    <a:pt x="186" y="160"/>
                  </a:cubicBezTo>
                  <a:cubicBezTo>
                    <a:pt x="184" y="160"/>
                    <a:pt x="183" y="157"/>
                    <a:pt x="183" y="153"/>
                  </a:cubicBezTo>
                  <a:cubicBezTo>
                    <a:pt x="183" y="150"/>
                    <a:pt x="183" y="151"/>
                    <a:pt x="181" y="151"/>
                  </a:cubicBezTo>
                  <a:cubicBezTo>
                    <a:pt x="179" y="151"/>
                    <a:pt x="179" y="149"/>
                    <a:pt x="179" y="148"/>
                  </a:cubicBezTo>
                  <a:cubicBezTo>
                    <a:pt x="179" y="146"/>
                    <a:pt x="177" y="147"/>
                    <a:pt x="176" y="144"/>
                  </a:cubicBezTo>
                  <a:cubicBezTo>
                    <a:pt x="174" y="142"/>
                    <a:pt x="179" y="139"/>
                    <a:pt x="180" y="139"/>
                  </a:cubicBezTo>
                  <a:cubicBezTo>
                    <a:pt x="182" y="139"/>
                    <a:pt x="181" y="137"/>
                    <a:pt x="182" y="136"/>
                  </a:cubicBezTo>
                  <a:cubicBezTo>
                    <a:pt x="184" y="136"/>
                    <a:pt x="183" y="135"/>
                    <a:pt x="184" y="133"/>
                  </a:cubicBezTo>
                  <a:cubicBezTo>
                    <a:pt x="185" y="131"/>
                    <a:pt x="183" y="129"/>
                    <a:pt x="181" y="128"/>
                  </a:cubicBezTo>
                  <a:cubicBezTo>
                    <a:pt x="180" y="127"/>
                    <a:pt x="182" y="127"/>
                    <a:pt x="182" y="125"/>
                  </a:cubicBezTo>
                  <a:cubicBezTo>
                    <a:pt x="182" y="124"/>
                    <a:pt x="183" y="124"/>
                    <a:pt x="184" y="124"/>
                  </a:cubicBezTo>
                  <a:cubicBezTo>
                    <a:pt x="185" y="124"/>
                    <a:pt x="185" y="122"/>
                    <a:pt x="185" y="121"/>
                  </a:cubicBezTo>
                  <a:cubicBezTo>
                    <a:pt x="186" y="119"/>
                    <a:pt x="190" y="121"/>
                    <a:pt x="192" y="122"/>
                  </a:cubicBezTo>
                  <a:cubicBezTo>
                    <a:pt x="195" y="124"/>
                    <a:pt x="194" y="124"/>
                    <a:pt x="195" y="126"/>
                  </a:cubicBezTo>
                  <a:cubicBezTo>
                    <a:pt x="197" y="128"/>
                    <a:pt x="200" y="125"/>
                    <a:pt x="203" y="124"/>
                  </a:cubicBezTo>
                  <a:cubicBezTo>
                    <a:pt x="206" y="123"/>
                    <a:pt x="205" y="126"/>
                    <a:pt x="206" y="129"/>
                  </a:cubicBezTo>
                  <a:cubicBezTo>
                    <a:pt x="207" y="132"/>
                    <a:pt x="209" y="131"/>
                    <a:pt x="210" y="131"/>
                  </a:cubicBezTo>
                  <a:cubicBezTo>
                    <a:pt x="211" y="131"/>
                    <a:pt x="213" y="130"/>
                    <a:pt x="213" y="131"/>
                  </a:cubicBezTo>
                  <a:cubicBezTo>
                    <a:pt x="213" y="131"/>
                    <a:pt x="214" y="130"/>
                    <a:pt x="216" y="129"/>
                  </a:cubicBezTo>
                  <a:cubicBezTo>
                    <a:pt x="217" y="128"/>
                    <a:pt x="220" y="121"/>
                    <a:pt x="222" y="119"/>
                  </a:cubicBezTo>
                  <a:cubicBezTo>
                    <a:pt x="223" y="117"/>
                    <a:pt x="223" y="116"/>
                    <a:pt x="223" y="115"/>
                  </a:cubicBezTo>
                  <a:cubicBezTo>
                    <a:pt x="223" y="113"/>
                    <a:pt x="223" y="113"/>
                    <a:pt x="224" y="112"/>
                  </a:cubicBezTo>
                  <a:cubicBezTo>
                    <a:pt x="225" y="110"/>
                    <a:pt x="227" y="112"/>
                    <a:pt x="229" y="111"/>
                  </a:cubicBezTo>
                  <a:cubicBezTo>
                    <a:pt x="231" y="110"/>
                    <a:pt x="230" y="109"/>
                    <a:pt x="231" y="110"/>
                  </a:cubicBezTo>
                  <a:cubicBezTo>
                    <a:pt x="232" y="111"/>
                    <a:pt x="232" y="112"/>
                    <a:pt x="233" y="111"/>
                  </a:cubicBezTo>
                  <a:cubicBezTo>
                    <a:pt x="234" y="110"/>
                    <a:pt x="234" y="110"/>
                    <a:pt x="234" y="108"/>
                  </a:cubicBezTo>
                  <a:cubicBezTo>
                    <a:pt x="234" y="107"/>
                    <a:pt x="235" y="106"/>
                    <a:pt x="236" y="105"/>
                  </a:cubicBezTo>
                  <a:cubicBezTo>
                    <a:pt x="236" y="103"/>
                    <a:pt x="236" y="103"/>
                    <a:pt x="236" y="102"/>
                  </a:cubicBezTo>
                  <a:cubicBezTo>
                    <a:pt x="237" y="100"/>
                    <a:pt x="237" y="99"/>
                    <a:pt x="237" y="99"/>
                  </a:cubicBezTo>
                  <a:cubicBezTo>
                    <a:pt x="237" y="98"/>
                    <a:pt x="240" y="96"/>
                    <a:pt x="240" y="95"/>
                  </a:cubicBezTo>
                  <a:cubicBezTo>
                    <a:pt x="241" y="93"/>
                    <a:pt x="241" y="93"/>
                    <a:pt x="242" y="93"/>
                  </a:cubicBezTo>
                  <a:cubicBezTo>
                    <a:pt x="243" y="93"/>
                    <a:pt x="244" y="91"/>
                    <a:pt x="247" y="89"/>
                  </a:cubicBezTo>
                  <a:cubicBezTo>
                    <a:pt x="250" y="87"/>
                    <a:pt x="246" y="85"/>
                    <a:pt x="244" y="83"/>
                  </a:cubicBezTo>
                  <a:cubicBezTo>
                    <a:pt x="242" y="82"/>
                    <a:pt x="242" y="82"/>
                    <a:pt x="242" y="80"/>
                  </a:cubicBezTo>
                  <a:cubicBezTo>
                    <a:pt x="242" y="79"/>
                    <a:pt x="242" y="78"/>
                    <a:pt x="242" y="77"/>
                  </a:cubicBezTo>
                  <a:cubicBezTo>
                    <a:pt x="242" y="77"/>
                    <a:pt x="243" y="77"/>
                    <a:pt x="244" y="77"/>
                  </a:cubicBezTo>
                  <a:cubicBezTo>
                    <a:pt x="245" y="77"/>
                    <a:pt x="245" y="76"/>
                    <a:pt x="245" y="75"/>
                  </a:cubicBezTo>
                  <a:cubicBezTo>
                    <a:pt x="244" y="73"/>
                    <a:pt x="245" y="74"/>
                    <a:pt x="246" y="74"/>
                  </a:cubicBezTo>
                  <a:cubicBezTo>
                    <a:pt x="246" y="74"/>
                    <a:pt x="246" y="74"/>
                    <a:pt x="247" y="74"/>
                  </a:cubicBezTo>
                  <a:cubicBezTo>
                    <a:pt x="247" y="74"/>
                    <a:pt x="248" y="73"/>
                    <a:pt x="246" y="72"/>
                  </a:cubicBezTo>
                  <a:cubicBezTo>
                    <a:pt x="245" y="71"/>
                    <a:pt x="244" y="71"/>
                    <a:pt x="244" y="71"/>
                  </a:cubicBezTo>
                  <a:cubicBezTo>
                    <a:pt x="243" y="72"/>
                    <a:pt x="242" y="71"/>
                    <a:pt x="241" y="71"/>
                  </a:cubicBezTo>
                  <a:cubicBezTo>
                    <a:pt x="241" y="71"/>
                    <a:pt x="241" y="71"/>
                    <a:pt x="239" y="72"/>
                  </a:cubicBezTo>
                  <a:cubicBezTo>
                    <a:pt x="238" y="72"/>
                    <a:pt x="238" y="72"/>
                    <a:pt x="236" y="73"/>
                  </a:cubicBezTo>
                  <a:cubicBezTo>
                    <a:pt x="235" y="74"/>
                    <a:pt x="235" y="74"/>
                    <a:pt x="235" y="74"/>
                  </a:cubicBezTo>
                  <a:cubicBezTo>
                    <a:pt x="235" y="75"/>
                    <a:pt x="235" y="74"/>
                    <a:pt x="234" y="74"/>
                  </a:cubicBezTo>
                  <a:cubicBezTo>
                    <a:pt x="234" y="74"/>
                    <a:pt x="234" y="73"/>
                    <a:pt x="233" y="73"/>
                  </a:cubicBezTo>
                  <a:cubicBezTo>
                    <a:pt x="232" y="73"/>
                    <a:pt x="232" y="72"/>
                    <a:pt x="232" y="72"/>
                  </a:cubicBezTo>
                  <a:cubicBezTo>
                    <a:pt x="232" y="71"/>
                    <a:pt x="231" y="70"/>
                    <a:pt x="230" y="70"/>
                  </a:cubicBezTo>
                  <a:cubicBezTo>
                    <a:pt x="230" y="69"/>
                    <a:pt x="229" y="69"/>
                    <a:pt x="229" y="69"/>
                  </a:cubicBezTo>
                  <a:cubicBezTo>
                    <a:pt x="229" y="68"/>
                    <a:pt x="228" y="68"/>
                    <a:pt x="226" y="68"/>
                  </a:cubicBezTo>
                  <a:cubicBezTo>
                    <a:pt x="225" y="68"/>
                    <a:pt x="224" y="67"/>
                    <a:pt x="224" y="66"/>
                  </a:cubicBezTo>
                  <a:cubicBezTo>
                    <a:pt x="223" y="65"/>
                    <a:pt x="223" y="63"/>
                    <a:pt x="222" y="64"/>
                  </a:cubicBezTo>
                  <a:cubicBezTo>
                    <a:pt x="221" y="65"/>
                    <a:pt x="220" y="67"/>
                    <a:pt x="219" y="67"/>
                  </a:cubicBezTo>
                  <a:cubicBezTo>
                    <a:pt x="217" y="67"/>
                    <a:pt x="215" y="66"/>
                    <a:pt x="215" y="65"/>
                  </a:cubicBezTo>
                  <a:cubicBezTo>
                    <a:pt x="216" y="64"/>
                    <a:pt x="216" y="63"/>
                    <a:pt x="216" y="62"/>
                  </a:cubicBezTo>
                  <a:cubicBezTo>
                    <a:pt x="215" y="61"/>
                    <a:pt x="215" y="59"/>
                    <a:pt x="214" y="59"/>
                  </a:cubicBezTo>
                  <a:cubicBezTo>
                    <a:pt x="212" y="59"/>
                    <a:pt x="212" y="59"/>
                    <a:pt x="211" y="59"/>
                  </a:cubicBezTo>
                  <a:cubicBezTo>
                    <a:pt x="209" y="58"/>
                    <a:pt x="209" y="59"/>
                    <a:pt x="208" y="59"/>
                  </a:cubicBezTo>
                  <a:cubicBezTo>
                    <a:pt x="208" y="59"/>
                    <a:pt x="205" y="60"/>
                    <a:pt x="204" y="60"/>
                  </a:cubicBezTo>
                  <a:cubicBezTo>
                    <a:pt x="204" y="61"/>
                    <a:pt x="202" y="62"/>
                    <a:pt x="202" y="60"/>
                  </a:cubicBezTo>
                  <a:cubicBezTo>
                    <a:pt x="201" y="59"/>
                    <a:pt x="199" y="60"/>
                    <a:pt x="198" y="59"/>
                  </a:cubicBezTo>
                  <a:cubicBezTo>
                    <a:pt x="198" y="59"/>
                    <a:pt x="196" y="59"/>
                    <a:pt x="195" y="58"/>
                  </a:cubicBezTo>
                  <a:cubicBezTo>
                    <a:pt x="195" y="56"/>
                    <a:pt x="195" y="55"/>
                    <a:pt x="194" y="55"/>
                  </a:cubicBezTo>
                  <a:cubicBezTo>
                    <a:pt x="194" y="55"/>
                    <a:pt x="193" y="55"/>
                    <a:pt x="192" y="55"/>
                  </a:cubicBezTo>
                  <a:cubicBezTo>
                    <a:pt x="191" y="55"/>
                    <a:pt x="191" y="55"/>
                    <a:pt x="190" y="56"/>
                  </a:cubicBezTo>
                  <a:cubicBezTo>
                    <a:pt x="189" y="57"/>
                    <a:pt x="189" y="57"/>
                    <a:pt x="188" y="57"/>
                  </a:cubicBezTo>
                  <a:cubicBezTo>
                    <a:pt x="188" y="57"/>
                    <a:pt x="187" y="58"/>
                    <a:pt x="187" y="58"/>
                  </a:cubicBezTo>
                  <a:cubicBezTo>
                    <a:pt x="187" y="58"/>
                    <a:pt x="185" y="59"/>
                    <a:pt x="184" y="57"/>
                  </a:cubicBezTo>
                  <a:cubicBezTo>
                    <a:pt x="184" y="56"/>
                    <a:pt x="182" y="51"/>
                    <a:pt x="182" y="51"/>
                  </a:cubicBezTo>
                  <a:cubicBezTo>
                    <a:pt x="182" y="51"/>
                    <a:pt x="168" y="41"/>
                    <a:pt x="165" y="35"/>
                  </a:cubicBezTo>
                  <a:cubicBezTo>
                    <a:pt x="161" y="29"/>
                    <a:pt x="155" y="27"/>
                    <a:pt x="146" y="21"/>
                  </a:cubicBezTo>
                  <a:cubicBezTo>
                    <a:pt x="137" y="15"/>
                    <a:pt x="140" y="7"/>
                    <a:pt x="130" y="9"/>
                  </a:cubicBezTo>
                  <a:cubicBezTo>
                    <a:pt x="120" y="11"/>
                    <a:pt x="115" y="15"/>
                    <a:pt x="112" y="15"/>
                  </a:cubicBezTo>
                  <a:cubicBezTo>
                    <a:pt x="109" y="16"/>
                    <a:pt x="109" y="28"/>
                    <a:pt x="100" y="30"/>
                  </a:cubicBezTo>
                  <a:cubicBezTo>
                    <a:pt x="91" y="31"/>
                    <a:pt x="87" y="34"/>
                    <a:pt x="79" y="30"/>
                  </a:cubicBezTo>
                  <a:cubicBezTo>
                    <a:pt x="71" y="26"/>
                    <a:pt x="65" y="22"/>
                    <a:pt x="59" y="16"/>
                  </a:cubicBezTo>
                  <a:cubicBezTo>
                    <a:pt x="53" y="11"/>
                    <a:pt x="38" y="10"/>
                    <a:pt x="32" y="6"/>
                  </a:cubicBezTo>
                  <a:cubicBezTo>
                    <a:pt x="27" y="1"/>
                    <a:pt x="22" y="0"/>
                    <a:pt x="12" y="4"/>
                  </a:cubicBezTo>
                  <a:cubicBezTo>
                    <a:pt x="2" y="8"/>
                    <a:pt x="2" y="19"/>
                    <a:pt x="1" y="26"/>
                  </a:cubicBezTo>
                  <a:cubicBezTo>
                    <a:pt x="0" y="33"/>
                    <a:pt x="3" y="38"/>
                    <a:pt x="7" y="47"/>
                  </a:cubicBezTo>
                  <a:cubicBezTo>
                    <a:pt x="10" y="55"/>
                    <a:pt x="16" y="57"/>
                    <a:pt x="18" y="65"/>
                  </a:cubicBezTo>
                  <a:cubicBezTo>
                    <a:pt x="20" y="72"/>
                    <a:pt x="21" y="74"/>
                    <a:pt x="22" y="84"/>
                  </a:cubicBezTo>
                  <a:cubicBezTo>
                    <a:pt x="22" y="95"/>
                    <a:pt x="23" y="96"/>
                    <a:pt x="26" y="107"/>
                  </a:cubicBezTo>
                  <a:cubicBezTo>
                    <a:pt x="28" y="119"/>
                    <a:pt x="28" y="157"/>
                    <a:pt x="31" y="167"/>
                  </a:cubicBezTo>
                  <a:cubicBezTo>
                    <a:pt x="34" y="178"/>
                    <a:pt x="35" y="161"/>
                    <a:pt x="41" y="174"/>
                  </a:cubicBezTo>
                  <a:cubicBezTo>
                    <a:pt x="47" y="187"/>
                    <a:pt x="50" y="175"/>
                    <a:pt x="55" y="188"/>
                  </a:cubicBezTo>
                  <a:cubicBezTo>
                    <a:pt x="59" y="201"/>
                    <a:pt x="63" y="187"/>
                    <a:pt x="69" y="209"/>
                  </a:cubicBezTo>
                  <a:cubicBezTo>
                    <a:pt x="74" y="231"/>
                    <a:pt x="86" y="237"/>
                    <a:pt x="94" y="236"/>
                  </a:cubicBezTo>
                  <a:cubicBezTo>
                    <a:pt x="102" y="235"/>
                    <a:pt x="109" y="233"/>
                    <a:pt x="114" y="227"/>
                  </a:cubicBezTo>
                  <a:cubicBezTo>
                    <a:pt x="119" y="221"/>
                    <a:pt x="123" y="211"/>
                    <a:pt x="125" y="203"/>
                  </a:cubicBezTo>
                  <a:cubicBezTo>
                    <a:pt x="127" y="195"/>
                    <a:pt x="127" y="191"/>
                    <a:pt x="137" y="189"/>
                  </a:cubicBezTo>
                  <a:cubicBezTo>
                    <a:pt x="146" y="187"/>
                    <a:pt x="146" y="186"/>
                    <a:pt x="154" y="189"/>
                  </a:cubicBezTo>
                  <a:cubicBezTo>
                    <a:pt x="162" y="191"/>
                    <a:pt x="171" y="191"/>
                    <a:pt x="171" y="19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5" name="任意多边形 1132">
              <a:extLst>
                <a:ext uri="{FF2B5EF4-FFF2-40B4-BE49-F238E27FC236}">
                  <a16:creationId xmlns:a16="http://schemas.microsoft.com/office/drawing/2014/main" id="{00ADE5A5-765D-855B-8136-296E1CA864C5}"/>
                </a:ext>
              </a:extLst>
            </p:cNvPr>
            <p:cNvSpPr/>
            <p:nvPr/>
          </p:nvSpPr>
          <p:spPr bwMode="auto">
            <a:xfrm>
              <a:off x="2977343" y="4443811"/>
              <a:ext cx="1163526" cy="1234747"/>
            </a:xfrm>
            <a:custGeom>
              <a:avLst/>
              <a:gdLst>
                <a:gd name="T0" fmla="*/ 55 w 212"/>
                <a:gd name="T1" fmla="*/ 14 h 225"/>
                <a:gd name="T2" fmla="*/ 59 w 212"/>
                <a:gd name="T3" fmla="*/ 30 h 225"/>
                <a:gd name="T4" fmla="*/ 68 w 212"/>
                <a:gd name="T5" fmla="*/ 16 h 225"/>
                <a:gd name="T6" fmla="*/ 78 w 212"/>
                <a:gd name="T7" fmla="*/ 30 h 225"/>
                <a:gd name="T8" fmla="*/ 79 w 212"/>
                <a:gd name="T9" fmla="*/ 45 h 225"/>
                <a:gd name="T10" fmla="*/ 89 w 212"/>
                <a:gd name="T11" fmla="*/ 44 h 225"/>
                <a:gd name="T12" fmla="*/ 94 w 212"/>
                <a:gd name="T13" fmla="*/ 59 h 225"/>
                <a:gd name="T14" fmla="*/ 102 w 212"/>
                <a:gd name="T15" fmla="*/ 73 h 225"/>
                <a:gd name="T16" fmla="*/ 102 w 212"/>
                <a:gd name="T17" fmla="*/ 79 h 225"/>
                <a:gd name="T18" fmla="*/ 110 w 212"/>
                <a:gd name="T19" fmla="*/ 92 h 225"/>
                <a:gd name="T20" fmla="*/ 119 w 212"/>
                <a:gd name="T21" fmla="*/ 92 h 225"/>
                <a:gd name="T22" fmla="*/ 131 w 212"/>
                <a:gd name="T23" fmla="*/ 90 h 225"/>
                <a:gd name="T24" fmla="*/ 139 w 212"/>
                <a:gd name="T25" fmla="*/ 84 h 225"/>
                <a:gd name="T26" fmla="*/ 138 w 212"/>
                <a:gd name="T27" fmla="*/ 73 h 225"/>
                <a:gd name="T28" fmla="*/ 139 w 212"/>
                <a:gd name="T29" fmla="*/ 61 h 225"/>
                <a:gd name="T30" fmla="*/ 147 w 212"/>
                <a:gd name="T31" fmla="*/ 54 h 225"/>
                <a:gd name="T32" fmla="*/ 153 w 212"/>
                <a:gd name="T33" fmla="*/ 40 h 225"/>
                <a:gd name="T34" fmla="*/ 163 w 212"/>
                <a:gd name="T35" fmla="*/ 34 h 225"/>
                <a:gd name="T36" fmla="*/ 170 w 212"/>
                <a:gd name="T37" fmla="*/ 28 h 225"/>
                <a:gd name="T38" fmla="*/ 172 w 212"/>
                <a:gd name="T39" fmla="*/ 33 h 225"/>
                <a:gd name="T40" fmla="*/ 176 w 212"/>
                <a:gd name="T41" fmla="*/ 40 h 225"/>
                <a:gd name="T42" fmla="*/ 177 w 212"/>
                <a:gd name="T43" fmla="*/ 49 h 225"/>
                <a:gd name="T44" fmla="*/ 190 w 212"/>
                <a:gd name="T45" fmla="*/ 45 h 225"/>
                <a:gd name="T46" fmla="*/ 194 w 212"/>
                <a:gd name="T47" fmla="*/ 52 h 225"/>
                <a:gd name="T48" fmla="*/ 191 w 212"/>
                <a:gd name="T49" fmla="*/ 63 h 225"/>
                <a:gd name="T50" fmla="*/ 182 w 212"/>
                <a:gd name="T51" fmla="*/ 64 h 225"/>
                <a:gd name="T52" fmla="*/ 171 w 212"/>
                <a:gd name="T53" fmla="*/ 63 h 225"/>
                <a:gd name="T54" fmla="*/ 160 w 212"/>
                <a:gd name="T55" fmla="*/ 64 h 225"/>
                <a:gd name="T56" fmla="*/ 157 w 212"/>
                <a:gd name="T57" fmla="*/ 70 h 225"/>
                <a:gd name="T58" fmla="*/ 158 w 212"/>
                <a:gd name="T59" fmla="*/ 80 h 225"/>
                <a:gd name="T60" fmla="*/ 164 w 212"/>
                <a:gd name="T61" fmla="*/ 84 h 225"/>
                <a:gd name="T62" fmla="*/ 172 w 212"/>
                <a:gd name="T63" fmla="*/ 81 h 225"/>
                <a:gd name="T64" fmla="*/ 177 w 212"/>
                <a:gd name="T65" fmla="*/ 85 h 225"/>
                <a:gd name="T66" fmla="*/ 175 w 212"/>
                <a:gd name="T67" fmla="*/ 94 h 225"/>
                <a:gd name="T68" fmla="*/ 171 w 212"/>
                <a:gd name="T69" fmla="*/ 105 h 225"/>
                <a:gd name="T70" fmla="*/ 172 w 212"/>
                <a:gd name="T71" fmla="*/ 111 h 225"/>
                <a:gd name="T72" fmla="*/ 175 w 212"/>
                <a:gd name="T73" fmla="*/ 115 h 225"/>
                <a:gd name="T74" fmla="*/ 180 w 212"/>
                <a:gd name="T75" fmla="*/ 121 h 225"/>
                <a:gd name="T76" fmla="*/ 177 w 212"/>
                <a:gd name="T77" fmla="*/ 127 h 225"/>
                <a:gd name="T78" fmla="*/ 180 w 212"/>
                <a:gd name="T79" fmla="*/ 142 h 225"/>
                <a:gd name="T80" fmla="*/ 193 w 212"/>
                <a:gd name="T81" fmla="*/ 153 h 225"/>
                <a:gd name="T82" fmla="*/ 205 w 212"/>
                <a:gd name="T83" fmla="*/ 153 h 225"/>
                <a:gd name="T84" fmla="*/ 210 w 212"/>
                <a:gd name="T85" fmla="*/ 166 h 225"/>
                <a:gd name="T86" fmla="*/ 193 w 212"/>
                <a:gd name="T87" fmla="*/ 177 h 225"/>
                <a:gd name="T88" fmla="*/ 162 w 212"/>
                <a:gd name="T89" fmla="*/ 192 h 225"/>
                <a:gd name="T90" fmla="*/ 131 w 212"/>
                <a:gd name="T91" fmla="*/ 192 h 225"/>
                <a:gd name="T92" fmla="*/ 105 w 212"/>
                <a:gd name="T93" fmla="*/ 207 h 225"/>
                <a:gd name="T94" fmla="*/ 82 w 212"/>
                <a:gd name="T95" fmla="*/ 216 h 225"/>
                <a:gd name="T96" fmla="*/ 52 w 212"/>
                <a:gd name="T97" fmla="*/ 201 h 225"/>
                <a:gd name="T98" fmla="*/ 37 w 212"/>
                <a:gd name="T99" fmla="*/ 170 h 225"/>
                <a:gd name="T100" fmla="*/ 4 w 212"/>
                <a:gd name="T101" fmla="*/ 144 h 225"/>
                <a:gd name="T102" fmla="*/ 24 w 212"/>
                <a:gd name="T103" fmla="*/ 92 h 225"/>
                <a:gd name="T104" fmla="*/ 27 w 212"/>
                <a:gd name="T105" fmla="*/ 40 h 225"/>
                <a:gd name="T106" fmla="*/ 55 w 212"/>
                <a:gd name="T107" fmla="*/ 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" h="225">
                  <a:moveTo>
                    <a:pt x="55" y="2"/>
                  </a:moveTo>
                  <a:cubicBezTo>
                    <a:pt x="56" y="3"/>
                    <a:pt x="56" y="4"/>
                    <a:pt x="56" y="5"/>
                  </a:cubicBezTo>
                  <a:cubicBezTo>
                    <a:pt x="56" y="6"/>
                    <a:pt x="56" y="8"/>
                    <a:pt x="55" y="10"/>
                  </a:cubicBezTo>
                  <a:cubicBezTo>
                    <a:pt x="55" y="12"/>
                    <a:pt x="55" y="12"/>
                    <a:pt x="55" y="14"/>
                  </a:cubicBezTo>
                  <a:cubicBezTo>
                    <a:pt x="54" y="16"/>
                    <a:pt x="55" y="23"/>
                    <a:pt x="55" y="24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7" y="28"/>
                    <a:pt x="57" y="30"/>
                    <a:pt x="58" y="31"/>
                  </a:cubicBezTo>
                  <a:cubicBezTo>
                    <a:pt x="59" y="32"/>
                    <a:pt x="59" y="31"/>
                    <a:pt x="59" y="30"/>
                  </a:cubicBezTo>
                  <a:cubicBezTo>
                    <a:pt x="60" y="29"/>
                    <a:pt x="60" y="26"/>
                    <a:pt x="60" y="24"/>
                  </a:cubicBezTo>
                  <a:cubicBezTo>
                    <a:pt x="60" y="22"/>
                    <a:pt x="61" y="22"/>
                    <a:pt x="63" y="22"/>
                  </a:cubicBezTo>
                  <a:cubicBezTo>
                    <a:pt x="64" y="21"/>
                    <a:pt x="63" y="20"/>
                    <a:pt x="65" y="17"/>
                  </a:cubicBezTo>
                  <a:cubicBezTo>
                    <a:pt x="67" y="15"/>
                    <a:pt x="68" y="16"/>
                    <a:pt x="68" y="16"/>
                  </a:cubicBezTo>
                  <a:cubicBezTo>
                    <a:pt x="68" y="17"/>
                    <a:pt x="68" y="19"/>
                    <a:pt x="69" y="19"/>
                  </a:cubicBezTo>
                  <a:cubicBezTo>
                    <a:pt x="71" y="21"/>
                    <a:pt x="72" y="25"/>
                    <a:pt x="74" y="25"/>
                  </a:cubicBezTo>
                  <a:cubicBezTo>
                    <a:pt x="76" y="25"/>
                    <a:pt x="76" y="26"/>
                    <a:pt x="77" y="27"/>
                  </a:cubicBezTo>
                  <a:cubicBezTo>
                    <a:pt x="77" y="28"/>
                    <a:pt x="77" y="29"/>
                    <a:pt x="78" y="30"/>
                  </a:cubicBezTo>
                  <a:cubicBezTo>
                    <a:pt x="78" y="32"/>
                    <a:pt x="76" y="33"/>
                    <a:pt x="74" y="34"/>
                  </a:cubicBezTo>
                  <a:cubicBezTo>
                    <a:pt x="73" y="35"/>
                    <a:pt x="74" y="38"/>
                    <a:pt x="76" y="39"/>
                  </a:cubicBezTo>
                  <a:cubicBezTo>
                    <a:pt x="77" y="40"/>
                    <a:pt x="77" y="42"/>
                    <a:pt x="78" y="42"/>
                  </a:cubicBezTo>
                  <a:cubicBezTo>
                    <a:pt x="79" y="42"/>
                    <a:pt x="79" y="43"/>
                    <a:pt x="79" y="45"/>
                  </a:cubicBezTo>
                  <a:cubicBezTo>
                    <a:pt x="78" y="46"/>
                    <a:pt x="81" y="46"/>
                    <a:pt x="81" y="44"/>
                  </a:cubicBezTo>
                  <a:cubicBezTo>
                    <a:pt x="82" y="43"/>
                    <a:pt x="83" y="43"/>
                    <a:pt x="84" y="43"/>
                  </a:cubicBezTo>
                  <a:cubicBezTo>
                    <a:pt x="85" y="44"/>
                    <a:pt x="86" y="44"/>
                    <a:pt x="86" y="43"/>
                  </a:cubicBezTo>
                  <a:cubicBezTo>
                    <a:pt x="87" y="41"/>
                    <a:pt x="89" y="43"/>
                    <a:pt x="89" y="44"/>
                  </a:cubicBezTo>
                  <a:cubicBezTo>
                    <a:pt x="88" y="45"/>
                    <a:pt x="89" y="45"/>
                    <a:pt x="89" y="46"/>
                  </a:cubicBezTo>
                  <a:cubicBezTo>
                    <a:pt x="89" y="47"/>
                    <a:pt x="91" y="48"/>
                    <a:pt x="91" y="50"/>
                  </a:cubicBezTo>
                  <a:cubicBezTo>
                    <a:pt x="91" y="51"/>
                    <a:pt x="93" y="55"/>
                    <a:pt x="94" y="56"/>
                  </a:cubicBezTo>
                  <a:cubicBezTo>
                    <a:pt x="94" y="57"/>
                    <a:pt x="94" y="58"/>
                    <a:pt x="94" y="59"/>
                  </a:cubicBezTo>
                  <a:cubicBezTo>
                    <a:pt x="95" y="60"/>
                    <a:pt x="95" y="63"/>
                    <a:pt x="96" y="62"/>
                  </a:cubicBezTo>
                  <a:cubicBezTo>
                    <a:pt x="97" y="62"/>
                    <a:pt x="98" y="62"/>
                    <a:pt x="97" y="64"/>
                  </a:cubicBezTo>
                  <a:cubicBezTo>
                    <a:pt x="96" y="67"/>
                    <a:pt x="98" y="68"/>
                    <a:pt x="99" y="69"/>
                  </a:cubicBezTo>
                  <a:cubicBezTo>
                    <a:pt x="99" y="70"/>
                    <a:pt x="102" y="72"/>
                    <a:pt x="102" y="73"/>
                  </a:cubicBezTo>
                  <a:cubicBezTo>
                    <a:pt x="101" y="75"/>
                    <a:pt x="103" y="75"/>
                    <a:pt x="103" y="74"/>
                  </a:cubicBezTo>
                  <a:cubicBezTo>
                    <a:pt x="104" y="74"/>
                    <a:pt x="105" y="75"/>
                    <a:pt x="104" y="75"/>
                  </a:cubicBezTo>
                  <a:cubicBezTo>
                    <a:pt x="104" y="75"/>
                    <a:pt x="104" y="76"/>
                    <a:pt x="104" y="77"/>
                  </a:cubicBezTo>
                  <a:cubicBezTo>
                    <a:pt x="103" y="77"/>
                    <a:pt x="103" y="78"/>
                    <a:pt x="102" y="79"/>
                  </a:cubicBezTo>
                  <a:cubicBezTo>
                    <a:pt x="101" y="79"/>
                    <a:pt x="103" y="82"/>
                    <a:pt x="105" y="83"/>
                  </a:cubicBezTo>
                  <a:cubicBezTo>
                    <a:pt x="108" y="84"/>
                    <a:pt x="107" y="86"/>
                    <a:pt x="106" y="87"/>
                  </a:cubicBezTo>
                  <a:cubicBezTo>
                    <a:pt x="105" y="88"/>
                    <a:pt x="105" y="89"/>
                    <a:pt x="106" y="89"/>
                  </a:cubicBezTo>
                  <a:cubicBezTo>
                    <a:pt x="107" y="89"/>
                    <a:pt x="109" y="89"/>
                    <a:pt x="110" y="92"/>
                  </a:cubicBezTo>
                  <a:cubicBezTo>
                    <a:pt x="110" y="94"/>
                    <a:pt x="111" y="94"/>
                    <a:pt x="112" y="95"/>
                  </a:cubicBezTo>
                  <a:cubicBezTo>
                    <a:pt x="113" y="95"/>
                    <a:pt x="115" y="95"/>
                    <a:pt x="117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94"/>
                    <a:pt x="118" y="93"/>
                    <a:pt x="119" y="92"/>
                  </a:cubicBezTo>
                  <a:cubicBezTo>
                    <a:pt x="120" y="90"/>
                    <a:pt x="123" y="88"/>
                    <a:pt x="125" y="88"/>
                  </a:cubicBezTo>
                  <a:cubicBezTo>
                    <a:pt x="126" y="87"/>
                    <a:pt x="127" y="87"/>
                    <a:pt x="129" y="87"/>
                  </a:cubicBezTo>
                  <a:cubicBezTo>
                    <a:pt x="130" y="87"/>
                    <a:pt x="130" y="87"/>
                    <a:pt x="130" y="88"/>
                  </a:cubicBezTo>
                  <a:cubicBezTo>
                    <a:pt x="130" y="89"/>
                    <a:pt x="130" y="90"/>
                    <a:pt x="131" y="90"/>
                  </a:cubicBezTo>
                  <a:cubicBezTo>
                    <a:pt x="132" y="90"/>
                    <a:pt x="133" y="89"/>
                    <a:pt x="134" y="89"/>
                  </a:cubicBezTo>
                  <a:cubicBezTo>
                    <a:pt x="135" y="88"/>
                    <a:pt x="137" y="87"/>
                    <a:pt x="138" y="87"/>
                  </a:cubicBezTo>
                  <a:cubicBezTo>
                    <a:pt x="138" y="87"/>
                    <a:pt x="139" y="87"/>
                    <a:pt x="139" y="86"/>
                  </a:cubicBezTo>
                  <a:cubicBezTo>
                    <a:pt x="139" y="85"/>
                    <a:pt x="139" y="85"/>
                    <a:pt x="139" y="84"/>
                  </a:cubicBezTo>
                  <a:cubicBezTo>
                    <a:pt x="140" y="84"/>
                    <a:pt x="141" y="82"/>
                    <a:pt x="140" y="82"/>
                  </a:cubicBezTo>
                  <a:cubicBezTo>
                    <a:pt x="140" y="81"/>
                    <a:pt x="140" y="80"/>
                    <a:pt x="140" y="79"/>
                  </a:cubicBezTo>
                  <a:cubicBezTo>
                    <a:pt x="140" y="78"/>
                    <a:pt x="140" y="76"/>
                    <a:pt x="140" y="75"/>
                  </a:cubicBezTo>
                  <a:cubicBezTo>
                    <a:pt x="139" y="74"/>
                    <a:pt x="139" y="74"/>
                    <a:pt x="138" y="73"/>
                  </a:cubicBezTo>
                  <a:cubicBezTo>
                    <a:pt x="138" y="73"/>
                    <a:pt x="138" y="72"/>
                    <a:pt x="138" y="70"/>
                  </a:cubicBezTo>
                  <a:cubicBezTo>
                    <a:pt x="138" y="69"/>
                    <a:pt x="138" y="68"/>
                    <a:pt x="138" y="67"/>
                  </a:cubicBezTo>
                  <a:cubicBezTo>
                    <a:pt x="139" y="66"/>
                    <a:pt x="139" y="66"/>
                    <a:pt x="139" y="64"/>
                  </a:cubicBezTo>
                  <a:cubicBezTo>
                    <a:pt x="139" y="63"/>
                    <a:pt x="139" y="62"/>
                    <a:pt x="139" y="61"/>
                  </a:cubicBezTo>
                  <a:cubicBezTo>
                    <a:pt x="140" y="60"/>
                    <a:pt x="140" y="58"/>
                    <a:pt x="141" y="59"/>
                  </a:cubicBezTo>
                  <a:cubicBezTo>
                    <a:pt x="142" y="60"/>
                    <a:pt x="143" y="60"/>
                    <a:pt x="144" y="59"/>
                  </a:cubicBezTo>
                  <a:cubicBezTo>
                    <a:pt x="145" y="58"/>
                    <a:pt x="146" y="57"/>
                    <a:pt x="146" y="56"/>
                  </a:cubicBezTo>
                  <a:cubicBezTo>
                    <a:pt x="146" y="55"/>
                    <a:pt x="147" y="55"/>
                    <a:pt x="147" y="54"/>
                  </a:cubicBezTo>
                  <a:cubicBezTo>
                    <a:pt x="148" y="54"/>
                    <a:pt x="149" y="53"/>
                    <a:pt x="150" y="52"/>
                  </a:cubicBezTo>
                  <a:cubicBezTo>
                    <a:pt x="151" y="51"/>
                    <a:pt x="154" y="47"/>
                    <a:pt x="154" y="46"/>
                  </a:cubicBezTo>
                  <a:cubicBezTo>
                    <a:pt x="154" y="45"/>
                    <a:pt x="154" y="45"/>
                    <a:pt x="154" y="44"/>
                  </a:cubicBezTo>
                  <a:cubicBezTo>
                    <a:pt x="153" y="43"/>
                    <a:pt x="152" y="42"/>
                    <a:pt x="153" y="40"/>
                  </a:cubicBezTo>
                  <a:cubicBezTo>
                    <a:pt x="153" y="39"/>
                    <a:pt x="156" y="37"/>
                    <a:pt x="157" y="37"/>
                  </a:cubicBezTo>
                  <a:cubicBezTo>
                    <a:pt x="158" y="37"/>
                    <a:pt x="159" y="38"/>
                    <a:pt x="160" y="38"/>
                  </a:cubicBezTo>
                  <a:cubicBezTo>
                    <a:pt x="161" y="38"/>
                    <a:pt x="162" y="37"/>
                    <a:pt x="163" y="36"/>
                  </a:cubicBezTo>
                  <a:cubicBezTo>
                    <a:pt x="163" y="36"/>
                    <a:pt x="163" y="35"/>
                    <a:pt x="163" y="34"/>
                  </a:cubicBezTo>
                  <a:cubicBezTo>
                    <a:pt x="162" y="33"/>
                    <a:pt x="161" y="31"/>
                    <a:pt x="161" y="30"/>
                  </a:cubicBezTo>
                  <a:cubicBezTo>
                    <a:pt x="161" y="30"/>
                    <a:pt x="162" y="27"/>
                    <a:pt x="163" y="28"/>
                  </a:cubicBezTo>
                  <a:cubicBezTo>
                    <a:pt x="164" y="28"/>
                    <a:pt x="166" y="29"/>
                    <a:pt x="167" y="29"/>
                  </a:cubicBezTo>
                  <a:cubicBezTo>
                    <a:pt x="167" y="29"/>
                    <a:pt x="169" y="28"/>
                    <a:pt x="170" y="28"/>
                  </a:cubicBezTo>
                  <a:cubicBezTo>
                    <a:pt x="171" y="28"/>
                    <a:pt x="173" y="28"/>
                    <a:pt x="173" y="28"/>
                  </a:cubicBezTo>
                  <a:cubicBezTo>
                    <a:pt x="174" y="28"/>
                    <a:pt x="175" y="28"/>
                    <a:pt x="175" y="29"/>
                  </a:cubicBezTo>
                  <a:cubicBezTo>
                    <a:pt x="175" y="30"/>
                    <a:pt x="175" y="31"/>
                    <a:pt x="174" y="31"/>
                  </a:cubicBezTo>
                  <a:cubicBezTo>
                    <a:pt x="173" y="31"/>
                    <a:pt x="172" y="31"/>
                    <a:pt x="172" y="33"/>
                  </a:cubicBezTo>
                  <a:cubicBezTo>
                    <a:pt x="172" y="34"/>
                    <a:pt x="172" y="35"/>
                    <a:pt x="172" y="36"/>
                  </a:cubicBezTo>
                  <a:cubicBezTo>
                    <a:pt x="172" y="37"/>
                    <a:pt x="172" y="37"/>
                    <a:pt x="173" y="37"/>
                  </a:cubicBezTo>
                  <a:cubicBezTo>
                    <a:pt x="173" y="37"/>
                    <a:pt x="174" y="37"/>
                    <a:pt x="174" y="38"/>
                  </a:cubicBezTo>
                  <a:cubicBezTo>
                    <a:pt x="174" y="38"/>
                    <a:pt x="176" y="40"/>
                    <a:pt x="176" y="40"/>
                  </a:cubicBezTo>
                  <a:cubicBezTo>
                    <a:pt x="175" y="41"/>
                    <a:pt x="175" y="41"/>
                    <a:pt x="175" y="42"/>
                  </a:cubicBezTo>
                  <a:cubicBezTo>
                    <a:pt x="175" y="42"/>
                    <a:pt x="175" y="43"/>
                    <a:pt x="175" y="44"/>
                  </a:cubicBezTo>
                  <a:cubicBezTo>
                    <a:pt x="174" y="44"/>
                    <a:pt x="172" y="45"/>
                    <a:pt x="173" y="46"/>
                  </a:cubicBezTo>
                  <a:cubicBezTo>
                    <a:pt x="174" y="47"/>
                    <a:pt x="176" y="48"/>
                    <a:pt x="177" y="49"/>
                  </a:cubicBezTo>
                  <a:cubicBezTo>
                    <a:pt x="178" y="50"/>
                    <a:pt x="180" y="50"/>
                    <a:pt x="181" y="50"/>
                  </a:cubicBezTo>
                  <a:cubicBezTo>
                    <a:pt x="183" y="50"/>
                    <a:pt x="184" y="49"/>
                    <a:pt x="185" y="48"/>
                  </a:cubicBezTo>
                  <a:cubicBezTo>
                    <a:pt x="187" y="47"/>
                    <a:pt x="187" y="46"/>
                    <a:pt x="188" y="45"/>
                  </a:cubicBezTo>
                  <a:cubicBezTo>
                    <a:pt x="189" y="45"/>
                    <a:pt x="190" y="45"/>
                    <a:pt x="190" y="45"/>
                  </a:cubicBezTo>
                  <a:cubicBezTo>
                    <a:pt x="191" y="46"/>
                    <a:pt x="191" y="47"/>
                    <a:pt x="192" y="47"/>
                  </a:cubicBezTo>
                  <a:cubicBezTo>
                    <a:pt x="192" y="47"/>
                    <a:pt x="193" y="47"/>
                    <a:pt x="194" y="47"/>
                  </a:cubicBezTo>
                  <a:cubicBezTo>
                    <a:pt x="194" y="48"/>
                    <a:pt x="195" y="49"/>
                    <a:pt x="195" y="50"/>
                  </a:cubicBezTo>
                  <a:cubicBezTo>
                    <a:pt x="194" y="50"/>
                    <a:pt x="194" y="51"/>
                    <a:pt x="194" y="52"/>
                  </a:cubicBezTo>
                  <a:cubicBezTo>
                    <a:pt x="194" y="53"/>
                    <a:pt x="195" y="54"/>
                    <a:pt x="195" y="55"/>
                  </a:cubicBezTo>
                  <a:cubicBezTo>
                    <a:pt x="195" y="56"/>
                    <a:pt x="195" y="57"/>
                    <a:pt x="195" y="58"/>
                  </a:cubicBezTo>
                  <a:cubicBezTo>
                    <a:pt x="194" y="59"/>
                    <a:pt x="194" y="61"/>
                    <a:pt x="193" y="62"/>
                  </a:cubicBezTo>
                  <a:cubicBezTo>
                    <a:pt x="192" y="63"/>
                    <a:pt x="192" y="63"/>
                    <a:pt x="191" y="63"/>
                  </a:cubicBezTo>
                  <a:cubicBezTo>
                    <a:pt x="191" y="63"/>
                    <a:pt x="190" y="62"/>
                    <a:pt x="189" y="63"/>
                  </a:cubicBezTo>
                  <a:cubicBezTo>
                    <a:pt x="188" y="63"/>
                    <a:pt x="187" y="64"/>
                    <a:pt x="186" y="64"/>
                  </a:cubicBezTo>
                  <a:cubicBezTo>
                    <a:pt x="185" y="65"/>
                    <a:pt x="184" y="65"/>
                    <a:pt x="184" y="65"/>
                  </a:cubicBezTo>
                  <a:cubicBezTo>
                    <a:pt x="183" y="64"/>
                    <a:pt x="183" y="64"/>
                    <a:pt x="182" y="64"/>
                  </a:cubicBezTo>
                  <a:cubicBezTo>
                    <a:pt x="181" y="65"/>
                    <a:pt x="180" y="65"/>
                    <a:pt x="178" y="65"/>
                  </a:cubicBezTo>
                  <a:cubicBezTo>
                    <a:pt x="177" y="64"/>
                    <a:pt x="176" y="63"/>
                    <a:pt x="175" y="63"/>
                  </a:cubicBezTo>
                  <a:cubicBezTo>
                    <a:pt x="175" y="62"/>
                    <a:pt x="173" y="60"/>
                    <a:pt x="173" y="61"/>
                  </a:cubicBezTo>
                  <a:cubicBezTo>
                    <a:pt x="172" y="61"/>
                    <a:pt x="171" y="62"/>
                    <a:pt x="171" y="63"/>
                  </a:cubicBezTo>
                  <a:cubicBezTo>
                    <a:pt x="170" y="63"/>
                    <a:pt x="168" y="66"/>
                    <a:pt x="167" y="65"/>
                  </a:cubicBezTo>
                  <a:cubicBezTo>
                    <a:pt x="166" y="64"/>
                    <a:pt x="165" y="62"/>
                    <a:pt x="164" y="61"/>
                  </a:cubicBezTo>
                  <a:cubicBezTo>
                    <a:pt x="164" y="61"/>
                    <a:pt x="163" y="59"/>
                    <a:pt x="162" y="60"/>
                  </a:cubicBezTo>
                  <a:cubicBezTo>
                    <a:pt x="162" y="61"/>
                    <a:pt x="160" y="64"/>
                    <a:pt x="160" y="64"/>
                  </a:cubicBezTo>
                  <a:cubicBezTo>
                    <a:pt x="159" y="65"/>
                    <a:pt x="158" y="67"/>
                    <a:pt x="157" y="67"/>
                  </a:cubicBezTo>
                  <a:cubicBezTo>
                    <a:pt x="157" y="67"/>
                    <a:pt x="155" y="68"/>
                    <a:pt x="155" y="69"/>
                  </a:cubicBezTo>
                  <a:cubicBezTo>
                    <a:pt x="155" y="70"/>
                    <a:pt x="155" y="71"/>
                    <a:pt x="155" y="71"/>
                  </a:cubicBezTo>
                  <a:cubicBezTo>
                    <a:pt x="156" y="70"/>
                    <a:pt x="157" y="70"/>
                    <a:pt x="157" y="70"/>
                  </a:cubicBezTo>
                  <a:cubicBezTo>
                    <a:pt x="157" y="71"/>
                    <a:pt x="158" y="72"/>
                    <a:pt x="158" y="73"/>
                  </a:cubicBezTo>
                  <a:cubicBezTo>
                    <a:pt x="158" y="74"/>
                    <a:pt x="158" y="74"/>
                    <a:pt x="158" y="75"/>
                  </a:cubicBezTo>
                  <a:cubicBezTo>
                    <a:pt x="157" y="75"/>
                    <a:pt x="157" y="76"/>
                    <a:pt x="157" y="77"/>
                  </a:cubicBezTo>
                  <a:cubicBezTo>
                    <a:pt x="157" y="78"/>
                    <a:pt x="158" y="80"/>
                    <a:pt x="158" y="80"/>
                  </a:cubicBezTo>
                  <a:cubicBezTo>
                    <a:pt x="158" y="81"/>
                    <a:pt x="157" y="82"/>
                    <a:pt x="158" y="83"/>
                  </a:cubicBezTo>
                  <a:cubicBezTo>
                    <a:pt x="158" y="84"/>
                    <a:pt x="158" y="84"/>
                    <a:pt x="159" y="84"/>
                  </a:cubicBezTo>
                  <a:cubicBezTo>
                    <a:pt x="160" y="84"/>
                    <a:pt x="161" y="85"/>
                    <a:pt x="162" y="85"/>
                  </a:cubicBezTo>
                  <a:cubicBezTo>
                    <a:pt x="163" y="85"/>
                    <a:pt x="164" y="85"/>
                    <a:pt x="164" y="84"/>
                  </a:cubicBezTo>
                  <a:cubicBezTo>
                    <a:pt x="165" y="83"/>
                    <a:pt x="165" y="82"/>
                    <a:pt x="165" y="81"/>
                  </a:cubicBezTo>
                  <a:cubicBezTo>
                    <a:pt x="166" y="81"/>
                    <a:pt x="166" y="81"/>
                    <a:pt x="167" y="82"/>
                  </a:cubicBezTo>
                  <a:cubicBezTo>
                    <a:pt x="168" y="82"/>
                    <a:pt x="169" y="82"/>
                    <a:pt x="170" y="82"/>
                  </a:cubicBezTo>
                  <a:cubicBezTo>
                    <a:pt x="171" y="82"/>
                    <a:pt x="171" y="82"/>
                    <a:pt x="172" y="81"/>
                  </a:cubicBezTo>
                  <a:cubicBezTo>
                    <a:pt x="172" y="81"/>
                    <a:pt x="173" y="80"/>
                    <a:pt x="173" y="81"/>
                  </a:cubicBezTo>
                  <a:cubicBezTo>
                    <a:pt x="174" y="81"/>
                    <a:pt x="174" y="81"/>
                    <a:pt x="174" y="82"/>
                  </a:cubicBezTo>
                  <a:cubicBezTo>
                    <a:pt x="174" y="82"/>
                    <a:pt x="174" y="83"/>
                    <a:pt x="175" y="83"/>
                  </a:cubicBezTo>
                  <a:cubicBezTo>
                    <a:pt x="176" y="83"/>
                    <a:pt x="176" y="84"/>
                    <a:pt x="177" y="85"/>
                  </a:cubicBezTo>
                  <a:cubicBezTo>
                    <a:pt x="177" y="86"/>
                    <a:pt x="178" y="87"/>
                    <a:pt x="178" y="88"/>
                  </a:cubicBezTo>
                  <a:cubicBezTo>
                    <a:pt x="179" y="89"/>
                    <a:pt x="179" y="90"/>
                    <a:pt x="178" y="90"/>
                  </a:cubicBezTo>
                  <a:cubicBezTo>
                    <a:pt x="177" y="90"/>
                    <a:pt x="176" y="91"/>
                    <a:pt x="176" y="92"/>
                  </a:cubicBezTo>
                  <a:cubicBezTo>
                    <a:pt x="175" y="93"/>
                    <a:pt x="175" y="94"/>
                    <a:pt x="175" y="94"/>
                  </a:cubicBezTo>
                  <a:cubicBezTo>
                    <a:pt x="175" y="95"/>
                    <a:pt x="175" y="96"/>
                    <a:pt x="174" y="97"/>
                  </a:cubicBezTo>
                  <a:cubicBezTo>
                    <a:pt x="173" y="98"/>
                    <a:pt x="173" y="99"/>
                    <a:pt x="173" y="99"/>
                  </a:cubicBezTo>
                  <a:cubicBezTo>
                    <a:pt x="173" y="100"/>
                    <a:pt x="172" y="102"/>
                    <a:pt x="172" y="103"/>
                  </a:cubicBezTo>
                  <a:cubicBezTo>
                    <a:pt x="172" y="104"/>
                    <a:pt x="172" y="105"/>
                    <a:pt x="171" y="105"/>
                  </a:cubicBezTo>
                  <a:cubicBezTo>
                    <a:pt x="171" y="105"/>
                    <a:pt x="170" y="106"/>
                    <a:pt x="170" y="106"/>
                  </a:cubicBezTo>
                  <a:cubicBezTo>
                    <a:pt x="169" y="107"/>
                    <a:pt x="169" y="107"/>
                    <a:pt x="170" y="108"/>
                  </a:cubicBezTo>
                  <a:cubicBezTo>
                    <a:pt x="170" y="109"/>
                    <a:pt x="171" y="110"/>
                    <a:pt x="171" y="110"/>
                  </a:cubicBezTo>
                  <a:cubicBezTo>
                    <a:pt x="172" y="111"/>
                    <a:pt x="172" y="111"/>
                    <a:pt x="172" y="111"/>
                  </a:cubicBezTo>
                  <a:cubicBezTo>
                    <a:pt x="172" y="112"/>
                    <a:pt x="172" y="113"/>
                    <a:pt x="173" y="113"/>
                  </a:cubicBezTo>
                  <a:cubicBezTo>
                    <a:pt x="173" y="112"/>
                    <a:pt x="174" y="112"/>
                    <a:pt x="174" y="112"/>
                  </a:cubicBezTo>
                  <a:cubicBezTo>
                    <a:pt x="175" y="112"/>
                    <a:pt x="175" y="113"/>
                    <a:pt x="175" y="113"/>
                  </a:cubicBezTo>
                  <a:cubicBezTo>
                    <a:pt x="175" y="114"/>
                    <a:pt x="175" y="115"/>
                    <a:pt x="175" y="115"/>
                  </a:cubicBezTo>
                  <a:cubicBezTo>
                    <a:pt x="175" y="116"/>
                    <a:pt x="176" y="116"/>
                    <a:pt x="176" y="117"/>
                  </a:cubicBezTo>
                  <a:cubicBezTo>
                    <a:pt x="176" y="118"/>
                    <a:pt x="177" y="118"/>
                    <a:pt x="178" y="118"/>
                  </a:cubicBezTo>
                  <a:cubicBezTo>
                    <a:pt x="178" y="119"/>
                    <a:pt x="180" y="119"/>
                    <a:pt x="180" y="120"/>
                  </a:cubicBezTo>
                  <a:cubicBezTo>
                    <a:pt x="181" y="120"/>
                    <a:pt x="181" y="121"/>
                    <a:pt x="180" y="121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1"/>
                    <a:pt x="177" y="123"/>
                    <a:pt x="177" y="123"/>
                  </a:cubicBezTo>
                  <a:cubicBezTo>
                    <a:pt x="177" y="123"/>
                    <a:pt x="176" y="124"/>
                    <a:pt x="177" y="124"/>
                  </a:cubicBezTo>
                  <a:cubicBezTo>
                    <a:pt x="177" y="125"/>
                    <a:pt x="178" y="126"/>
                    <a:pt x="177" y="127"/>
                  </a:cubicBezTo>
                  <a:cubicBezTo>
                    <a:pt x="176" y="128"/>
                    <a:pt x="173" y="131"/>
                    <a:pt x="173" y="132"/>
                  </a:cubicBezTo>
                  <a:cubicBezTo>
                    <a:pt x="172" y="134"/>
                    <a:pt x="172" y="138"/>
                    <a:pt x="173" y="140"/>
                  </a:cubicBezTo>
                  <a:cubicBezTo>
                    <a:pt x="174" y="142"/>
                    <a:pt x="176" y="145"/>
                    <a:pt x="177" y="143"/>
                  </a:cubicBezTo>
                  <a:cubicBezTo>
                    <a:pt x="178" y="142"/>
                    <a:pt x="178" y="141"/>
                    <a:pt x="180" y="142"/>
                  </a:cubicBezTo>
                  <a:cubicBezTo>
                    <a:pt x="181" y="142"/>
                    <a:pt x="184" y="141"/>
                    <a:pt x="186" y="143"/>
                  </a:cubicBezTo>
                  <a:cubicBezTo>
                    <a:pt x="188" y="144"/>
                    <a:pt x="189" y="147"/>
                    <a:pt x="189" y="149"/>
                  </a:cubicBezTo>
                  <a:cubicBezTo>
                    <a:pt x="189" y="150"/>
                    <a:pt x="189" y="151"/>
                    <a:pt x="190" y="151"/>
                  </a:cubicBezTo>
                  <a:cubicBezTo>
                    <a:pt x="192" y="152"/>
                    <a:pt x="193" y="152"/>
                    <a:pt x="193" y="153"/>
                  </a:cubicBezTo>
                  <a:cubicBezTo>
                    <a:pt x="194" y="154"/>
                    <a:pt x="195" y="154"/>
                    <a:pt x="196" y="153"/>
                  </a:cubicBezTo>
                  <a:cubicBezTo>
                    <a:pt x="197" y="152"/>
                    <a:pt x="198" y="151"/>
                    <a:pt x="199" y="152"/>
                  </a:cubicBezTo>
                  <a:cubicBezTo>
                    <a:pt x="200" y="153"/>
                    <a:pt x="199" y="153"/>
                    <a:pt x="201" y="153"/>
                  </a:cubicBezTo>
                  <a:cubicBezTo>
                    <a:pt x="204" y="153"/>
                    <a:pt x="204" y="154"/>
                    <a:pt x="205" y="153"/>
                  </a:cubicBezTo>
                  <a:cubicBezTo>
                    <a:pt x="207" y="152"/>
                    <a:pt x="208" y="152"/>
                    <a:pt x="209" y="153"/>
                  </a:cubicBezTo>
                  <a:cubicBezTo>
                    <a:pt x="210" y="154"/>
                    <a:pt x="211" y="156"/>
                    <a:pt x="211" y="157"/>
                  </a:cubicBezTo>
                  <a:cubicBezTo>
                    <a:pt x="212" y="159"/>
                    <a:pt x="212" y="158"/>
                    <a:pt x="211" y="160"/>
                  </a:cubicBezTo>
                  <a:cubicBezTo>
                    <a:pt x="211" y="162"/>
                    <a:pt x="211" y="165"/>
                    <a:pt x="210" y="166"/>
                  </a:cubicBezTo>
                  <a:cubicBezTo>
                    <a:pt x="208" y="168"/>
                    <a:pt x="206" y="168"/>
                    <a:pt x="205" y="168"/>
                  </a:cubicBezTo>
                  <a:cubicBezTo>
                    <a:pt x="204" y="168"/>
                    <a:pt x="203" y="168"/>
                    <a:pt x="202" y="169"/>
                  </a:cubicBezTo>
                  <a:cubicBezTo>
                    <a:pt x="201" y="170"/>
                    <a:pt x="200" y="171"/>
                    <a:pt x="199" y="172"/>
                  </a:cubicBezTo>
                  <a:cubicBezTo>
                    <a:pt x="198" y="173"/>
                    <a:pt x="193" y="177"/>
                    <a:pt x="193" y="177"/>
                  </a:cubicBezTo>
                  <a:cubicBezTo>
                    <a:pt x="193" y="177"/>
                    <a:pt x="191" y="175"/>
                    <a:pt x="188" y="177"/>
                  </a:cubicBezTo>
                  <a:cubicBezTo>
                    <a:pt x="185" y="179"/>
                    <a:pt x="185" y="180"/>
                    <a:pt x="182" y="183"/>
                  </a:cubicBezTo>
                  <a:cubicBezTo>
                    <a:pt x="180" y="185"/>
                    <a:pt x="178" y="186"/>
                    <a:pt x="173" y="187"/>
                  </a:cubicBezTo>
                  <a:cubicBezTo>
                    <a:pt x="168" y="188"/>
                    <a:pt x="168" y="191"/>
                    <a:pt x="162" y="192"/>
                  </a:cubicBezTo>
                  <a:cubicBezTo>
                    <a:pt x="155" y="193"/>
                    <a:pt x="156" y="195"/>
                    <a:pt x="154" y="193"/>
                  </a:cubicBezTo>
                  <a:cubicBezTo>
                    <a:pt x="151" y="191"/>
                    <a:pt x="154" y="190"/>
                    <a:pt x="148" y="190"/>
                  </a:cubicBezTo>
                  <a:cubicBezTo>
                    <a:pt x="143" y="190"/>
                    <a:pt x="139" y="190"/>
                    <a:pt x="136" y="192"/>
                  </a:cubicBezTo>
                  <a:cubicBezTo>
                    <a:pt x="133" y="193"/>
                    <a:pt x="134" y="195"/>
                    <a:pt x="131" y="192"/>
                  </a:cubicBezTo>
                  <a:cubicBezTo>
                    <a:pt x="127" y="189"/>
                    <a:pt x="129" y="186"/>
                    <a:pt x="123" y="187"/>
                  </a:cubicBezTo>
                  <a:cubicBezTo>
                    <a:pt x="116" y="188"/>
                    <a:pt x="122" y="192"/>
                    <a:pt x="113" y="192"/>
                  </a:cubicBezTo>
                  <a:cubicBezTo>
                    <a:pt x="105" y="191"/>
                    <a:pt x="104" y="195"/>
                    <a:pt x="103" y="197"/>
                  </a:cubicBezTo>
                  <a:cubicBezTo>
                    <a:pt x="103" y="198"/>
                    <a:pt x="105" y="204"/>
                    <a:pt x="105" y="207"/>
                  </a:cubicBezTo>
                  <a:cubicBezTo>
                    <a:pt x="105" y="210"/>
                    <a:pt x="106" y="216"/>
                    <a:pt x="105" y="219"/>
                  </a:cubicBezTo>
                  <a:cubicBezTo>
                    <a:pt x="103" y="223"/>
                    <a:pt x="100" y="224"/>
                    <a:pt x="98" y="224"/>
                  </a:cubicBezTo>
                  <a:cubicBezTo>
                    <a:pt x="95" y="224"/>
                    <a:pt x="92" y="225"/>
                    <a:pt x="88" y="223"/>
                  </a:cubicBezTo>
                  <a:cubicBezTo>
                    <a:pt x="84" y="221"/>
                    <a:pt x="83" y="220"/>
                    <a:pt x="82" y="216"/>
                  </a:cubicBezTo>
                  <a:cubicBezTo>
                    <a:pt x="80" y="213"/>
                    <a:pt x="84" y="211"/>
                    <a:pt x="78" y="211"/>
                  </a:cubicBezTo>
                  <a:cubicBezTo>
                    <a:pt x="73" y="212"/>
                    <a:pt x="74" y="217"/>
                    <a:pt x="69" y="215"/>
                  </a:cubicBezTo>
                  <a:cubicBezTo>
                    <a:pt x="65" y="214"/>
                    <a:pt x="61" y="214"/>
                    <a:pt x="59" y="211"/>
                  </a:cubicBezTo>
                  <a:cubicBezTo>
                    <a:pt x="57" y="209"/>
                    <a:pt x="53" y="203"/>
                    <a:pt x="52" y="201"/>
                  </a:cubicBezTo>
                  <a:cubicBezTo>
                    <a:pt x="52" y="199"/>
                    <a:pt x="48" y="197"/>
                    <a:pt x="46" y="196"/>
                  </a:cubicBezTo>
                  <a:cubicBezTo>
                    <a:pt x="44" y="195"/>
                    <a:pt x="35" y="192"/>
                    <a:pt x="35" y="189"/>
                  </a:cubicBezTo>
                  <a:cubicBezTo>
                    <a:pt x="36" y="186"/>
                    <a:pt x="38" y="183"/>
                    <a:pt x="38" y="180"/>
                  </a:cubicBezTo>
                  <a:cubicBezTo>
                    <a:pt x="38" y="176"/>
                    <a:pt x="40" y="175"/>
                    <a:pt x="37" y="170"/>
                  </a:cubicBezTo>
                  <a:cubicBezTo>
                    <a:pt x="33" y="165"/>
                    <a:pt x="30" y="160"/>
                    <a:pt x="30" y="155"/>
                  </a:cubicBezTo>
                  <a:cubicBezTo>
                    <a:pt x="30" y="151"/>
                    <a:pt x="28" y="148"/>
                    <a:pt x="26" y="145"/>
                  </a:cubicBezTo>
                  <a:cubicBezTo>
                    <a:pt x="24" y="142"/>
                    <a:pt x="23" y="141"/>
                    <a:pt x="20" y="141"/>
                  </a:cubicBezTo>
                  <a:cubicBezTo>
                    <a:pt x="17" y="141"/>
                    <a:pt x="7" y="148"/>
                    <a:pt x="4" y="144"/>
                  </a:cubicBezTo>
                  <a:cubicBezTo>
                    <a:pt x="1" y="139"/>
                    <a:pt x="0" y="138"/>
                    <a:pt x="1" y="135"/>
                  </a:cubicBezTo>
                  <a:cubicBezTo>
                    <a:pt x="2" y="131"/>
                    <a:pt x="1" y="127"/>
                    <a:pt x="3" y="122"/>
                  </a:cubicBezTo>
                  <a:cubicBezTo>
                    <a:pt x="5" y="117"/>
                    <a:pt x="10" y="105"/>
                    <a:pt x="13" y="103"/>
                  </a:cubicBezTo>
                  <a:cubicBezTo>
                    <a:pt x="16" y="101"/>
                    <a:pt x="19" y="93"/>
                    <a:pt x="24" y="92"/>
                  </a:cubicBezTo>
                  <a:cubicBezTo>
                    <a:pt x="29" y="92"/>
                    <a:pt x="29" y="86"/>
                    <a:pt x="31" y="83"/>
                  </a:cubicBezTo>
                  <a:cubicBezTo>
                    <a:pt x="33" y="79"/>
                    <a:pt x="36" y="70"/>
                    <a:pt x="36" y="64"/>
                  </a:cubicBezTo>
                  <a:cubicBezTo>
                    <a:pt x="37" y="58"/>
                    <a:pt x="39" y="57"/>
                    <a:pt x="35" y="52"/>
                  </a:cubicBezTo>
                  <a:cubicBezTo>
                    <a:pt x="31" y="46"/>
                    <a:pt x="27" y="47"/>
                    <a:pt x="27" y="40"/>
                  </a:cubicBezTo>
                  <a:cubicBezTo>
                    <a:pt x="27" y="34"/>
                    <a:pt x="23" y="30"/>
                    <a:pt x="28" y="25"/>
                  </a:cubicBezTo>
                  <a:cubicBezTo>
                    <a:pt x="33" y="20"/>
                    <a:pt x="31" y="17"/>
                    <a:pt x="36" y="11"/>
                  </a:cubicBezTo>
                  <a:cubicBezTo>
                    <a:pt x="41" y="5"/>
                    <a:pt x="36" y="3"/>
                    <a:pt x="45" y="2"/>
                  </a:cubicBezTo>
                  <a:cubicBezTo>
                    <a:pt x="55" y="0"/>
                    <a:pt x="55" y="2"/>
                    <a:pt x="55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6" name="任意多边形 1133">
              <a:extLst>
                <a:ext uri="{FF2B5EF4-FFF2-40B4-BE49-F238E27FC236}">
                  <a16:creationId xmlns:a16="http://schemas.microsoft.com/office/drawing/2014/main" id="{0A4D6277-0E39-EF7F-7313-3C5230DE7AFC}"/>
                </a:ext>
              </a:extLst>
            </p:cNvPr>
            <p:cNvSpPr/>
            <p:nvPr/>
          </p:nvSpPr>
          <p:spPr bwMode="auto">
            <a:xfrm>
              <a:off x="2610609" y="2417560"/>
              <a:ext cx="1881166" cy="1612032"/>
            </a:xfrm>
            <a:custGeom>
              <a:avLst/>
              <a:gdLst>
                <a:gd name="T0" fmla="*/ 129 w 343"/>
                <a:gd name="T1" fmla="*/ 41 h 294"/>
                <a:gd name="T2" fmla="*/ 142 w 343"/>
                <a:gd name="T3" fmla="*/ 67 h 294"/>
                <a:gd name="T4" fmla="*/ 149 w 343"/>
                <a:gd name="T5" fmla="*/ 65 h 294"/>
                <a:gd name="T6" fmla="*/ 176 w 343"/>
                <a:gd name="T7" fmla="*/ 63 h 294"/>
                <a:gd name="T8" fmla="*/ 170 w 343"/>
                <a:gd name="T9" fmla="*/ 81 h 294"/>
                <a:gd name="T10" fmla="*/ 173 w 343"/>
                <a:gd name="T11" fmla="*/ 94 h 294"/>
                <a:gd name="T12" fmla="*/ 185 w 343"/>
                <a:gd name="T13" fmla="*/ 112 h 294"/>
                <a:gd name="T14" fmla="*/ 194 w 343"/>
                <a:gd name="T15" fmla="*/ 121 h 294"/>
                <a:gd name="T16" fmla="*/ 207 w 343"/>
                <a:gd name="T17" fmla="*/ 117 h 294"/>
                <a:gd name="T18" fmla="*/ 239 w 343"/>
                <a:gd name="T19" fmla="*/ 108 h 294"/>
                <a:gd name="T20" fmla="*/ 246 w 343"/>
                <a:gd name="T21" fmla="*/ 127 h 294"/>
                <a:gd name="T22" fmla="*/ 239 w 343"/>
                <a:gd name="T23" fmla="*/ 152 h 294"/>
                <a:gd name="T24" fmla="*/ 258 w 343"/>
                <a:gd name="T25" fmla="*/ 163 h 294"/>
                <a:gd name="T26" fmla="*/ 259 w 343"/>
                <a:gd name="T27" fmla="*/ 168 h 294"/>
                <a:gd name="T28" fmla="*/ 270 w 343"/>
                <a:gd name="T29" fmla="*/ 175 h 294"/>
                <a:gd name="T30" fmla="*/ 271 w 343"/>
                <a:gd name="T31" fmla="*/ 183 h 294"/>
                <a:gd name="T32" fmla="*/ 275 w 343"/>
                <a:gd name="T33" fmla="*/ 191 h 294"/>
                <a:gd name="T34" fmla="*/ 273 w 343"/>
                <a:gd name="T35" fmla="*/ 202 h 294"/>
                <a:gd name="T36" fmla="*/ 280 w 343"/>
                <a:gd name="T37" fmla="*/ 211 h 294"/>
                <a:gd name="T38" fmla="*/ 287 w 343"/>
                <a:gd name="T39" fmla="*/ 217 h 294"/>
                <a:gd name="T40" fmla="*/ 294 w 343"/>
                <a:gd name="T41" fmla="*/ 223 h 294"/>
                <a:gd name="T42" fmla="*/ 295 w 343"/>
                <a:gd name="T43" fmla="*/ 211 h 294"/>
                <a:gd name="T44" fmla="*/ 305 w 343"/>
                <a:gd name="T45" fmla="*/ 207 h 294"/>
                <a:gd name="T46" fmla="*/ 300 w 343"/>
                <a:gd name="T47" fmla="*/ 196 h 294"/>
                <a:gd name="T48" fmla="*/ 295 w 343"/>
                <a:gd name="T49" fmla="*/ 188 h 294"/>
                <a:gd name="T50" fmla="*/ 300 w 343"/>
                <a:gd name="T51" fmla="*/ 177 h 294"/>
                <a:gd name="T52" fmla="*/ 309 w 343"/>
                <a:gd name="T53" fmla="*/ 173 h 294"/>
                <a:gd name="T54" fmla="*/ 319 w 343"/>
                <a:gd name="T55" fmla="*/ 181 h 294"/>
                <a:gd name="T56" fmla="*/ 334 w 343"/>
                <a:gd name="T57" fmla="*/ 189 h 294"/>
                <a:gd name="T58" fmla="*/ 342 w 343"/>
                <a:gd name="T59" fmla="*/ 202 h 294"/>
                <a:gd name="T60" fmla="*/ 340 w 343"/>
                <a:gd name="T61" fmla="*/ 219 h 294"/>
                <a:gd name="T62" fmla="*/ 325 w 343"/>
                <a:gd name="T63" fmla="*/ 224 h 294"/>
                <a:gd name="T64" fmla="*/ 322 w 343"/>
                <a:gd name="T65" fmla="*/ 232 h 294"/>
                <a:gd name="T66" fmla="*/ 312 w 343"/>
                <a:gd name="T67" fmla="*/ 233 h 294"/>
                <a:gd name="T68" fmla="*/ 299 w 343"/>
                <a:gd name="T69" fmla="*/ 228 h 294"/>
                <a:gd name="T70" fmla="*/ 295 w 343"/>
                <a:gd name="T71" fmla="*/ 238 h 294"/>
                <a:gd name="T72" fmla="*/ 297 w 343"/>
                <a:gd name="T73" fmla="*/ 245 h 294"/>
                <a:gd name="T74" fmla="*/ 297 w 343"/>
                <a:gd name="T75" fmla="*/ 251 h 294"/>
                <a:gd name="T76" fmla="*/ 294 w 343"/>
                <a:gd name="T77" fmla="*/ 263 h 294"/>
                <a:gd name="T78" fmla="*/ 292 w 343"/>
                <a:gd name="T79" fmla="*/ 268 h 294"/>
                <a:gd name="T80" fmla="*/ 281 w 343"/>
                <a:gd name="T81" fmla="*/ 269 h 294"/>
                <a:gd name="T82" fmla="*/ 281 w 343"/>
                <a:gd name="T83" fmla="*/ 277 h 294"/>
                <a:gd name="T84" fmla="*/ 278 w 343"/>
                <a:gd name="T85" fmla="*/ 286 h 294"/>
                <a:gd name="T86" fmla="*/ 271 w 343"/>
                <a:gd name="T87" fmla="*/ 289 h 294"/>
                <a:gd name="T88" fmla="*/ 262 w 343"/>
                <a:gd name="T89" fmla="*/ 293 h 294"/>
                <a:gd name="T90" fmla="*/ 250 w 343"/>
                <a:gd name="T91" fmla="*/ 288 h 294"/>
                <a:gd name="T92" fmla="*/ 248 w 343"/>
                <a:gd name="T93" fmla="*/ 280 h 294"/>
                <a:gd name="T94" fmla="*/ 246 w 343"/>
                <a:gd name="T95" fmla="*/ 271 h 294"/>
                <a:gd name="T96" fmla="*/ 236 w 343"/>
                <a:gd name="T97" fmla="*/ 263 h 294"/>
                <a:gd name="T98" fmla="*/ 229 w 343"/>
                <a:gd name="T99" fmla="*/ 259 h 294"/>
                <a:gd name="T100" fmla="*/ 222 w 343"/>
                <a:gd name="T101" fmla="*/ 253 h 294"/>
                <a:gd name="T102" fmla="*/ 218 w 343"/>
                <a:gd name="T103" fmla="*/ 245 h 294"/>
                <a:gd name="T104" fmla="*/ 209 w 343"/>
                <a:gd name="T105" fmla="*/ 250 h 294"/>
                <a:gd name="T106" fmla="*/ 204 w 343"/>
                <a:gd name="T107" fmla="*/ 258 h 294"/>
                <a:gd name="T108" fmla="*/ 201 w 343"/>
                <a:gd name="T109" fmla="*/ 270 h 294"/>
                <a:gd name="T110" fmla="*/ 193 w 343"/>
                <a:gd name="T111" fmla="*/ 274 h 294"/>
                <a:gd name="T112" fmla="*/ 195 w 343"/>
                <a:gd name="T113" fmla="*/ 263 h 294"/>
                <a:gd name="T114" fmla="*/ 170 w 343"/>
                <a:gd name="T115" fmla="*/ 255 h 294"/>
                <a:gd name="T116" fmla="*/ 201 w 343"/>
                <a:gd name="T117" fmla="*/ 218 h 294"/>
                <a:gd name="T118" fmla="*/ 124 w 343"/>
                <a:gd name="T119" fmla="*/ 125 h 294"/>
                <a:gd name="T120" fmla="*/ 23 w 343"/>
                <a:gd name="T121" fmla="*/ 47 h 294"/>
                <a:gd name="T122" fmla="*/ 124 w 343"/>
                <a:gd name="T123" fmla="*/ 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3" h="294">
                  <a:moveTo>
                    <a:pt x="124" y="4"/>
                  </a:moveTo>
                  <a:cubicBezTo>
                    <a:pt x="126" y="10"/>
                    <a:pt x="128" y="16"/>
                    <a:pt x="129" y="22"/>
                  </a:cubicBezTo>
                  <a:cubicBezTo>
                    <a:pt x="130" y="26"/>
                    <a:pt x="132" y="31"/>
                    <a:pt x="133" y="35"/>
                  </a:cubicBezTo>
                  <a:cubicBezTo>
                    <a:pt x="134" y="37"/>
                    <a:pt x="135" y="38"/>
                    <a:pt x="133" y="39"/>
                  </a:cubicBezTo>
                  <a:cubicBezTo>
                    <a:pt x="131" y="40"/>
                    <a:pt x="130" y="41"/>
                    <a:pt x="129" y="41"/>
                  </a:cubicBezTo>
                  <a:cubicBezTo>
                    <a:pt x="128" y="42"/>
                    <a:pt x="128" y="42"/>
                    <a:pt x="128" y="43"/>
                  </a:cubicBezTo>
                  <a:cubicBezTo>
                    <a:pt x="130" y="45"/>
                    <a:pt x="134" y="51"/>
                    <a:pt x="135" y="52"/>
                  </a:cubicBezTo>
                  <a:cubicBezTo>
                    <a:pt x="136" y="52"/>
                    <a:pt x="137" y="53"/>
                    <a:pt x="138" y="53"/>
                  </a:cubicBezTo>
                  <a:cubicBezTo>
                    <a:pt x="139" y="54"/>
                    <a:pt x="141" y="56"/>
                    <a:pt x="141" y="60"/>
                  </a:cubicBezTo>
                  <a:cubicBezTo>
                    <a:pt x="140" y="64"/>
                    <a:pt x="139" y="68"/>
                    <a:pt x="142" y="67"/>
                  </a:cubicBezTo>
                  <a:cubicBezTo>
                    <a:pt x="143" y="66"/>
                    <a:pt x="144" y="67"/>
                    <a:pt x="144" y="66"/>
                  </a:cubicBezTo>
                  <a:cubicBezTo>
                    <a:pt x="145" y="66"/>
                    <a:pt x="146" y="65"/>
                    <a:pt x="146" y="64"/>
                  </a:cubicBezTo>
                  <a:cubicBezTo>
                    <a:pt x="145" y="63"/>
                    <a:pt x="146" y="62"/>
                    <a:pt x="147" y="62"/>
                  </a:cubicBezTo>
                  <a:cubicBezTo>
                    <a:pt x="147" y="62"/>
                    <a:pt x="147" y="61"/>
                    <a:pt x="148" y="63"/>
                  </a:cubicBezTo>
                  <a:cubicBezTo>
                    <a:pt x="148" y="65"/>
                    <a:pt x="149" y="66"/>
                    <a:pt x="149" y="65"/>
                  </a:cubicBezTo>
                  <a:cubicBezTo>
                    <a:pt x="150" y="63"/>
                    <a:pt x="152" y="61"/>
                    <a:pt x="153" y="62"/>
                  </a:cubicBezTo>
                  <a:cubicBezTo>
                    <a:pt x="154" y="64"/>
                    <a:pt x="156" y="66"/>
                    <a:pt x="157" y="63"/>
                  </a:cubicBezTo>
                  <a:cubicBezTo>
                    <a:pt x="158" y="60"/>
                    <a:pt x="159" y="61"/>
                    <a:pt x="160" y="61"/>
                  </a:cubicBezTo>
                  <a:cubicBezTo>
                    <a:pt x="162" y="61"/>
                    <a:pt x="166" y="59"/>
                    <a:pt x="168" y="59"/>
                  </a:cubicBezTo>
                  <a:cubicBezTo>
                    <a:pt x="169" y="58"/>
                    <a:pt x="174" y="58"/>
                    <a:pt x="176" y="63"/>
                  </a:cubicBezTo>
                  <a:cubicBezTo>
                    <a:pt x="178" y="65"/>
                    <a:pt x="178" y="65"/>
                    <a:pt x="178" y="66"/>
                  </a:cubicBezTo>
                  <a:cubicBezTo>
                    <a:pt x="178" y="67"/>
                    <a:pt x="178" y="68"/>
                    <a:pt x="177" y="70"/>
                  </a:cubicBezTo>
                  <a:cubicBezTo>
                    <a:pt x="175" y="74"/>
                    <a:pt x="175" y="74"/>
                    <a:pt x="175" y="76"/>
                  </a:cubicBezTo>
                  <a:cubicBezTo>
                    <a:pt x="175" y="77"/>
                    <a:pt x="174" y="77"/>
                    <a:pt x="173" y="78"/>
                  </a:cubicBezTo>
                  <a:cubicBezTo>
                    <a:pt x="171" y="80"/>
                    <a:pt x="171" y="80"/>
                    <a:pt x="170" y="81"/>
                  </a:cubicBezTo>
                  <a:cubicBezTo>
                    <a:pt x="170" y="82"/>
                    <a:pt x="169" y="83"/>
                    <a:pt x="168" y="83"/>
                  </a:cubicBezTo>
                  <a:cubicBezTo>
                    <a:pt x="167" y="83"/>
                    <a:pt x="166" y="85"/>
                    <a:pt x="164" y="85"/>
                  </a:cubicBezTo>
                  <a:cubicBezTo>
                    <a:pt x="163" y="86"/>
                    <a:pt x="158" y="87"/>
                    <a:pt x="162" y="88"/>
                  </a:cubicBezTo>
                  <a:cubicBezTo>
                    <a:pt x="166" y="89"/>
                    <a:pt x="167" y="87"/>
                    <a:pt x="169" y="90"/>
                  </a:cubicBezTo>
                  <a:cubicBezTo>
                    <a:pt x="170" y="92"/>
                    <a:pt x="172" y="93"/>
                    <a:pt x="173" y="94"/>
                  </a:cubicBezTo>
                  <a:cubicBezTo>
                    <a:pt x="174" y="95"/>
                    <a:pt x="176" y="95"/>
                    <a:pt x="176" y="96"/>
                  </a:cubicBezTo>
                  <a:cubicBezTo>
                    <a:pt x="176" y="98"/>
                    <a:pt x="176" y="99"/>
                    <a:pt x="178" y="100"/>
                  </a:cubicBezTo>
                  <a:cubicBezTo>
                    <a:pt x="179" y="101"/>
                    <a:pt x="179" y="103"/>
                    <a:pt x="180" y="104"/>
                  </a:cubicBezTo>
                  <a:cubicBezTo>
                    <a:pt x="182" y="104"/>
                    <a:pt x="186" y="103"/>
                    <a:pt x="186" y="106"/>
                  </a:cubicBezTo>
                  <a:cubicBezTo>
                    <a:pt x="185" y="109"/>
                    <a:pt x="185" y="111"/>
                    <a:pt x="185" y="112"/>
                  </a:cubicBezTo>
                  <a:cubicBezTo>
                    <a:pt x="185" y="113"/>
                    <a:pt x="184" y="114"/>
                    <a:pt x="185" y="114"/>
                  </a:cubicBezTo>
                  <a:cubicBezTo>
                    <a:pt x="186" y="115"/>
                    <a:pt x="187" y="116"/>
                    <a:pt x="187" y="116"/>
                  </a:cubicBezTo>
                  <a:cubicBezTo>
                    <a:pt x="187" y="117"/>
                    <a:pt x="190" y="116"/>
                    <a:pt x="191" y="116"/>
                  </a:cubicBezTo>
                  <a:cubicBezTo>
                    <a:pt x="192" y="116"/>
                    <a:pt x="192" y="115"/>
                    <a:pt x="193" y="117"/>
                  </a:cubicBezTo>
                  <a:cubicBezTo>
                    <a:pt x="193" y="119"/>
                    <a:pt x="195" y="120"/>
                    <a:pt x="194" y="121"/>
                  </a:cubicBezTo>
                  <a:cubicBezTo>
                    <a:pt x="194" y="121"/>
                    <a:pt x="194" y="122"/>
                    <a:pt x="196" y="123"/>
                  </a:cubicBezTo>
                  <a:cubicBezTo>
                    <a:pt x="198" y="124"/>
                    <a:pt x="199" y="125"/>
                    <a:pt x="200" y="125"/>
                  </a:cubicBezTo>
                  <a:cubicBezTo>
                    <a:pt x="201" y="125"/>
                    <a:pt x="203" y="127"/>
                    <a:pt x="204" y="125"/>
                  </a:cubicBezTo>
                  <a:cubicBezTo>
                    <a:pt x="204" y="125"/>
                    <a:pt x="206" y="122"/>
                    <a:pt x="207" y="120"/>
                  </a:cubicBezTo>
                  <a:cubicBezTo>
                    <a:pt x="208" y="119"/>
                    <a:pt x="208" y="118"/>
                    <a:pt x="207" y="117"/>
                  </a:cubicBezTo>
                  <a:cubicBezTo>
                    <a:pt x="206" y="115"/>
                    <a:pt x="203" y="113"/>
                    <a:pt x="209" y="112"/>
                  </a:cubicBezTo>
                  <a:cubicBezTo>
                    <a:pt x="214" y="112"/>
                    <a:pt x="217" y="110"/>
                    <a:pt x="218" y="111"/>
                  </a:cubicBezTo>
                  <a:cubicBezTo>
                    <a:pt x="219" y="112"/>
                    <a:pt x="224" y="114"/>
                    <a:pt x="226" y="115"/>
                  </a:cubicBezTo>
                  <a:cubicBezTo>
                    <a:pt x="227" y="115"/>
                    <a:pt x="228" y="115"/>
                    <a:pt x="230" y="114"/>
                  </a:cubicBezTo>
                  <a:cubicBezTo>
                    <a:pt x="231" y="112"/>
                    <a:pt x="235" y="109"/>
                    <a:pt x="239" y="108"/>
                  </a:cubicBezTo>
                  <a:cubicBezTo>
                    <a:pt x="243" y="107"/>
                    <a:pt x="247" y="107"/>
                    <a:pt x="249" y="108"/>
                  </a:cubicBezTo>
                  <a:cubicBezTo>
                    <a:pt x="250" y="109"/>
                    <a:pt x="250" y="109"/>
                    <a:pt x="250" y="111"/>
                  </a:cubicBezTo>
                  <a:cubicBezTo>
                    <a:pt x="249" y="112"/>
                    <a:pt x="249" y="112"/>
                    <a:pt x="250" y="114"/>
                  </a:cubicBezTo>
                  <a:cubicBezTo>
                    <a:pt x="252" y="116"/>
                    <a:pt x="252" y="121"/>
                    <a:pt x="250" y="122"/>
                  </a:cubicBezTo>
                  <a:cubicBezTo>
                    <a:pt x="247" y="124"/>
                    <a:pt x="246" y="126"/>
                    <a:pt x="246" y="127"/>
                  </a:cubicBezTo>
                  <a:cubicBezTo>
                    <a:pt x="245" y="128"/>
                    <a:pt x="240" y="132"/>
                    <a:pt x="238" y="133"/>
                  </a:cubicBezTo>
                  <a:cubicBezTo>
                    <a:pt x="236" y="133"/>
                    <a:pt x="234" y="133"/>
                    <a:pt x="235" y="136"/>
                  </a:cubicBezTo>
                  <a:cubicBezTo>
                    <a:pt x="237" y="139"/>
                    <a:pt x="237" y="142"/>
                    <a:pt x="235" y="143"/>
                  </a:cubicBezTo>
                  <a:cubicBezTo>
                    <a:pt x="233" y="143"/>
                    <a:pt x="233" y="146"/>
                    <a:pt x="233" y="148"/>
                  </a:cubicBezTo>
                  <a:cubicBezTo>
                    <a:pt x="234" y="150"/>
                    <a:pt x="238" y="151"/>
                    <a:pt x="239" y="152"/>
                  </a:cubicBezTo>
                  <a:cubicBezTo>
                    <a:pt x="240" y="154"/>
                    <a:pt x="245" y="158"/>
                    <a:pt x="247" y="160"/>
                  </a:cubicBezTo>
                  <a:cubicBezTo>
                    <a:pt x="248" y="161"/>
                    <a:pt x="251" y="163"/>
                    <a:pt x="252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3" y="162"/>
                    <a:pt x="253" y="162"/>
                    <a:pt x="254" y="162"/>
                  </a:cubicBezTo>
                  <a:cubicBezTo>
                    <a:pt x="255" y="163"/>
                    <a:pt x="257" y="163"/>
                    <a:pt x="258" y="163"/>
                  </a:cubicBezTo>
                  <a:cubicBezTo>
                    <a:pt x="259" y="163"/>
                    <a:pt x="260" y="163"/>
                    <a:pt x="260" y="164"/>
                  </a:cubicBezTo>
                  <a:cubicBezTo>
                    <a:pt x="260" y="164"/>
                    <a:pt x="260" y="165"/>
                    <a:pt x="261" y="165"/>
                  </a:cubicBezTo>
                  <a:cubicBezTo>
                    <a:pt x="261" y="165"/>
                    <a:pt x="260" y="166"/>
                    <a:pt x="259" y="166"/>
                  </a:cubicBezTo>
                  <a:cubicBezTo>
                    <a:pt x="259" y="166"/>
                    <a:pt x="258" y="167"/>
                    <a:pt x="258" y="167"/>
                  </a:cubicBezTo>
                  <a:cubicBezTo>
                    <a:pt x="258" y="167"/>
                    <a:pt x="258" y="168"/>
                    <a:pt x="259" y="168"/>
                  </a:cubicBezTo>
                  <a:cubicBezTo>
                    <a:pt x="260" y="169"/>
                    <a:pt x="260" y="169"/>
                    <a:pt x="261" y="169"/>
                  </a:cubicBezTo>
                  <a:cubicBezTo>
                    <a:pt x="262" y="169"/>
                    <a:pt x="263" y="168"/>
                    <a:pt x="263" y="169"/>
                  </a:cubicBezTo>
                  <a:cubicBezTo>
                    <a:pt x="264" y="169"/>
                    <a:pt x="265" y="171"/>
                    <a:pt x="265" y="172"/>
                  </a:cubicBezTo>
                  <a:cubicBezTo>
                    <a:pt x="266" y="173"/>
                    <a:pt x="267" y="174"/>
                    <a:pt x="268" y="174"/>
                  </a:cubicBezTo>
                  <a:cubicBezTo>
                    <a:pt x="268" y="174"/>
                    <a:pt x="269" y="174"/>
                    <a:pt x="270" y="175"/>
                  </a:cubicBezTo>
                  <a:cubicBezTo>
                    <a:pt x="270" y="175"/>
                    <a:pt x="270" y="175"/>
                    <a:pt x="270" y="176"/>
                  </a:cubicBezTo>
                  <a:cubicBezTo>
                    <a:pt x="270" y="176"/>
                    <a:pt x="270" y="176"/>
                    <a:pt x="271" y="177"/>
                  </a:cubicBezTo>
                  <a:cubicBezTo>
                    <a:pt x="271" y="177"/>
                    <a:pt x="272" y="178"/>
                    <a:pt x="272" y="179"/>
                  </a:cubicBezTo>
                  <a:cubicBezTo>
                    <a:pt x="273" y="179"/>
                    <a:pt x="274" y="181"/>
                    <a:pt x="273" y="181"/>
                  </a:cubicBezTo>
                  <a:cubicBezTo>
                    <a:pt x="273" y="182"/>
                    <a:pt x="272" y="182"/>
                    <a:pt x="271" y="183"/>
                  </a:cubicBezTo>
                  <a:cubicBezTo>
                    <a:pt x="271" y="183"/>
                    <a:pt x="271" y="184"/>
                    <a:pt x="271" y="185"/>
                  </a:cubicBezTo>
                  <a:cubicBezTo>
                    <a:pt x="271" y="185"/>
                    <a:pt x="272" y="187"/>
                    <a:pt x="272" y="187"/>
                  </a:cubicBezTo>
                  <a:cubicBezTo>
                    <a:pt x="272" y="187"/>
                    <a:pt x="272" y="188"/>
                    <a:pt x="272" y="188"/>
                  </a:cubicBezTo>
                  <a:cubicBezTo>
                    <a:pt x="273" y="188"/>
                    <a:pt x="274" y="189"/>
                    <a:pt x="274" y="190"/>
                  </a:cubicBezTo>
                  <a:cubicBezTo>
                    <a:pt x="274" y="190"/>
                    <a:pt x="274" y="191"/>
                    <a:pt x="275" y="191"/>
                  </a:cubicBezTo>
                  <a:cubicBezTo>
                    <a:pt x="275" y="192"/>
                    <a:pt x="275" y="193"/>
                    <a:pt x="275" y="193"/>
                  </a:cubicBezTo>
                  <a:cubicBezTo>
                    <a:pt x="275" y="194"/>
                    <a:pt x="276" y="194"/>
                    <a:pt x="276" y="195"/>
                  </a:cubicBezTo>
                  <a:cubicBezTo>
                    <a:pt x="276" y="196"/>
                    <a:pt x="276" y="196"/>
                    <a:pt x="276" y="197"/>
                  </a:cubicBezTo>
                  <a:cubicBezTo>
                    <a:pt x="276" y="198"/>
                    <a:pt x="277" y="199"/>
                    <a:pt x="276" y="200"/>
                  </a:cubicBezTo>
                  <a:cubicBezTo>
                    <a:pt x="275" y="200"/>
                    <a:pt x="274" y="200"/>
                    <a:pt x="273" y="202"/>
                  </a:cubicBezTo>
                  <a:cubicBezTo>
                    <a:pt x="272" y="203"/>
                    <a:pt x="272" y="205"/>
                    <a:pt x="272" y="206"/>
                  </a:cubicBezTo>
                  <a:cubicBezTo>
                    <a:pt x="272" y="207"/>
                    <a:pt x="273" y="209"/>
                    <a:pt x="274" y="210"/>
                  </a:cubicBezTo>
                  <a:cubicBezTo>
                    <a:pt x="275" y="210"/>
                    <a:pt x="276" y="211"/>
                    <a:pt x="277" y="211"/>
                  </a:cubicBezTo>
                  <a:cubicBezTo>
                    <a:pt x="278" y="211"/>
                    <a:pt x="279" y="210"/>
                    <a:pt x="279" y="210"/>
                  </a:cubicBezTo>
                  <a:cubicBezTo>
                    <a:pt x="280" y="210"/>
                    <a:pt x="280" y="210"/>
                    <a:pt x="280" y="211"/>
                  </a:cubicBezTo>
                  <a:cubicBezTo>
                    <a:pt x="280" y="212"/>
                    <a:pt x="280" y="212"/>
                    <a:pt x="281" y="213"/>
                  </a:cubicBezTo>
                  <a:cubicBezTo>
                    <a:pt x="281" y="214"/>
                    <a:pt x="282" y="215"/>
                    <a:pt x="282" y="215"/>
                  </a:cubicBezTo>
                  <a:cubicBezTo>
                    <a:pt x="283" y="216"/>
                    <a:pt x="283" y="216"/>
                    <a:pt x="284" y="216"/>
                  </a:cubicBezTo>
                  <a:cubicBezTo>
                    <a:pt x="284" y="216"/>
                    <a:pt x="284" y="215"/>
                    <a:pt x="285" y="216"/>
                  </a:cubicBezTo>
                  <a:cubicBezTo>
                    <a:pt x="286" y="216"/>
                    <a:pt x="287" y="217"/>
                    <a:pt x="287" y="217"/>
                  </a:cubicBezTo>
                  <a:cubicBezTo>
                    <a:pt x="287" y="217"/>
                    <a:pt x="288" y="220"/>
                    <a:pt x="289" y="219"/>
                  </a:cubicBezTo>
                  <a:cubicBezTo>
                    <a:pt x="289" y="219"/>
                    <a:pt x="289" y="219"/>
                    <a:pt x="290" y="219"/>
                  </a:cubicBezTo>
                  <a:cubicBezTo>
                    <a:pt x="290" y="218"/>
                    <a:pt x="290" y="218"/>
                    <a:pt x="291" y="219"/>
                  </a:cubicBezTo>
                  <a:cubicBezTo>
                    <a:pt x="291" y="220"/>
                    <a:pt x="292" y="221"/>
                    <a:pt x="292" y="222"/>
                  </a:cubicBezTo>
                  <a:cubicBezTo>
                    <a:pt x="293" y="223"/>
                    <a:pt x="293" y="223"/>
                    <a:pt x="294" y="223"/>
                  </a:cubicBezTo>
                  <a:cubicBezTo>
                    <a:pt x="295" y="222"/>
                    <a:pt x="296" y="220"/>
                    <a:pt x="296" y="219"/>
                  </a:cubicBezTo>
                  <a:cubicBezTo>
                    <a:pt x="297" y="219"/>
                    <a:pt x="297" y="218"/>
                    <a:pt x="296" y="217"/>
                  </a:cubicBezTo>
                  <a:cubicBezTo>
                    <a:pt x="296" y="216"/>
                    <a:pt x="295" y="216"/>
                    <a:pt x="295" y="215"/>
                  </a:cubicBezTo>
                  <a:cubicBezTo>
                    <a:pt x="296" y="215"/>
                    <a:pt x="296" y="214"/>
                    <a:pt x="296" y="214"/>
                  </a:cubicBezTo>
                  <a:cubicBezTo>
                    <a:pt x="296" y="213"/>
                    <a:pt x="295" y="211"/>
                    <a:pt x="295" y="211"/>
                  </a:cubicBezTo>
                  <a:cubicBezTo>
                    <a:pt x="296" y="210"/>
                    <a:pt x="296" y="210"/>
                    <a:pt x="297" y="210"/>
                  </a:cubicBezTo>
                  <a:cubicBezTo>
                    <a:pt x="298" y="210"/>
                    <a:pt x="300" y="211"/>
                    <a:pt x="301" y="211"/>
                  </a:cubicBezTo>
                  <a:cubicBezTo>
                    <a:pt x="302" y="211"/>
                    <a:pt x="302" y="211"/>
                    <a:pt x="303" y="210"/>
                  </a:cubicBezTo>
                  <a:cubicBezTo>
                    <a:pt x="303" y="210"/>
                    <a:pt x="304" y="209"/>
                    <a:pt x="304" y="209"/>
                  </a:cubicBezTo>
                  <a:cubicBezTo>
                    <a:pt x="305" y="209"/>
                    <a:pt x="305" y="208"/>
                    <a:pt x="305" y="207"/>
                  </a:cubicBezTo>
                  <a:cubicBezTo>
                    <a:pt x="304" y="207"/>
                    <a:pt x="304" y="206"/>
                    <a:pt x="305" y="205"/>
                  </a:cubicBezTo>
                  <a:cubicBezTo>
                    <a:pt x="305" y="204"/>
                    <a:pt x="306" y="203"/>
                    <a:pt x="306" y="202"/>
                  </a:cubicBezTo>
                  <a:cubicBezTo>
                    <a:pt x="306" y="202"/>
                    <a:pt x="306" y="200"/>
                    <a:pt x="305" y="199"/>
                  </a:cubicBezTo>
                  <a:cubicBezTo>
                    <a:pt x="305" y="198"/>
                    <a:pt x="304" y="198"/>
                    <a:pt x="303" y="197"/>
                  </a:cubicBezTo>
                  <a:cubicBezTo>
                    <a:pt x="302" y="197"/>
                    <a:pt x="301" y="197"/>
                    <a:pt x="300" y="196"/>
                  </a:cubicBezTo>
                  <a:cubicBezTo>
                    <a:pt x="300" y="196"/>
                    <a:pt x="300" y="196"/>
                    <a:pt x="299" y="196"/>
                  </a:cubicBezTo>
                  <a:cubicBezTo>
                    <a:pt x="298" y="196"/>
                    <a:pt x="296" y="196"/>
                    <a:pt x="296" y="194"/>
                  </a:cubicBezTo>
                  <a:cubicBezTo>
                    <a:pt x="296" y="193"/>
                    <a:pt x="297" y="191"/>
                    <a:pt x="296" y="191"/>
                  </a:cubicBezTo>
                  <a:cubicBezTo>
                    <a:pt x="296" y="190"/>
                    <a:pt x="296" y="190"/>
                    <a:pt x="295" y="189"/>
                  </a:cubicBezTo>
                  <a:cubicBezTo>
                    <a:pt x="295" y="189"/>
                    <a:pt x="294" y="189"/>
                    <a:pt x="295" y="188"/>
                  </a:cubicBezTo>
                  <a:cubicBezTo>
                    <a:pt x="295" y="186"/>
                    <a:pt x="297" y="185"/>
                    <a:pt x="297" y="184"/>
                  </a:cubicBezTo>
                  <a:cubicBezTo>
                    <a:pt x="298" y="184"/>
                    <a:pt x="299" y="183"/>
                    <a:pt x="299" y="183"/>
                  </a:cubicBezTo>
                  <a:cubicBezTo>
                    <a:pt x="300" y="182"/>
                    <a:pt x="300" y="182"/>
                    <a:pt x="299" y="181"/>
                  </a:cubicBezTo>
                  <a:cubicBezTo>
                    <a:pt x="299" y="180"/>
                    <a:pt x="298" y="179"/>
                    <a:pt x="299" y="178"/>
                  </a:cubicBezTo>
                  <a:cubicBezTo>
                    <a:pt x="299" y="177"/>
                    <a:pt x="299" y="177"/>
                    <a:pt x="300" y="177"/>
                  </a:cubicBezTo>
                  <a:cubicBezTo>
                    <a:pt x="300" y="176"/>
                    <a:pt x="300" y="175"/>
                    <a:pt x="300" y="175"/>
                  </a:cubicBezTo>
                  <a:cubicBezTo>
                    <a:pt x="300" y="174"/>
                    <a:pt x="299" y="173"/>
                    <a:pt x="300" y="173"/>
                  </a:cubicBezTo>
                  <a:cubicBezTo>
                    <a:pt x="302" y="173"/>
                    <a:pt x="302" y="173"/>
                    <a:pt x="303" y="173"/>
                  </a:cubicBezTo>
                  <a:cubicBezTo>
                    <a:pt x="304" y="173"/>
                    <a:pt x="304" y="172"/>
                    <a:pt x="305" y="172"/>
                  </a:cubicBezTo>
                  <a:cubicBezTo>
                    <a:pt x="307" y="173"/>
                    <a:pt x="308" y="173"/>
                    <a:pt x="309" y="173"/>
                  </a:cubicBezTo>
                  <a:cubicBezTo>
                    <a:pt x="310" y="173"/>
                    <a:pt x="311" y="172"/>
                    <a:pt x="312" y="173"/>
                  </a:cubicBezTo>
                  <a:cubicBezTo>
                    <a:pt x="313" y="174"/>
                    <a:pt x="313" y="176"/>
                    <a:pt x="313" y="176"/>
                  </a:cubicBezTo>
                  <a:cubicBezTo>
                    <a:pt x="313" y="176"/>
                    <a:pt x="313" y="178"/>
                    <a:pt x="315" y="178"/>
                  </a:cubicBezTo>
                  <a:cubicBezTo>
                    <a:pt x="316" y="179"/>
                    <a:pt x="318" y="179"/>
                    <a:pt x="318" y="180"/>
                  </a:cubicBezTo>
                  <a:cubicBezTo>
                    <a:pt x="319" y="180"/>
                    <a:pt x="319" y="181"/>
                    <a:pt x="319" y="181"/>
                  </a:cubicBezTo>
                  <a:cubicBezTo>
                    <a:pt x="320" y="181"/>
                    <a:pt x="322" y="181"/>
                    <a:pt x="324" y="182"/>
                  </a:cubicBezTo>
                  <a:cubicBezTo>
                    <a:pt x="326" y="184"/>
                    <a:pt x="326" y="184"/>
                    <a:pt x="327" y="185"/>
                  </a:cubicBezTo>
                  <a:cubicBezTo>
                    <a:pt x="328" y="186"/>
                    <a:pt x="328" y="188"/>
                    <a:pt x="330" y="188"/>
                  </a:cubicBezTo>
                  <a:cubicBezTo>
                    <a:pt x="331" y="188"/>
                    <a:pt x="331" y="188"/>
                    <a:pt x="332" y="188"/>
                  </a:cubicBezTo>
                  <a:cubicBezTo>
                    <a:pt x="333" y="188"/>
                    <a:pt x="333" y="188"/>
                    <a:pt x="334" y="189"/>
                  </a:cubicBezTo>
                  <a:cubicBezTo>
                    <a:pt x="335" y="190"/>
                    <a:pt x="336" y="190"/>
                    <a:pt x="337" y="191"/>
                  </a:cubicBezTo>
                  <a:cubicBezTo>
                    <a:pt x="337" y="191"/>
                    <a:pt x="337" y="192"/>
                    <a:pt x="338" y="192"/>
                  </a:cubicBezTo>
                  <a:cubicBezTo>
                    <a:pt x="339" y="192"/>
                    <a:pt x="340" y="191"/>
                    <a:pt x="341" y="192"/>
                  </a:cubicBezTo>
                  <a:cubicBezTo>
                    <a:pt x="342" y="193"/>
                    <a:pt x="342" y="195"/>
                    <a:pt x="342" y="196"/>
                  </a:cubicBezTo>
                  <a:cubicBezTo>
                    <a:pt x="342" y="197"/>
                    <a:pt x="343" y="201"/>
                    <a:pt x="342" y="202"/>
                  </a:cubicBezTo>
                  <a:cubicBezTo>
                    <a:pt x="342" y="203"/>
                    <a:pt x="342" y="204"/>
                    <a:pt x="341" y="205"/>
                  </a:cubicBezTo>
                  <a:cubicBezTo>
                    <a:pt x="340" y="206"/>
                    <a:pt x="339" y="207"/>
                    <a:pt x="339" y="207"/>
                  </a:cubicBezTo>
                  <a:cubicBezTo>
                    <a:pt x="339" y="207"/>
                    <a:pt x="338" y="208"/>
                    <a:pt x="338" y="210"/>
                  </a:cubicBezTo>
                  <a:cubicBezTo>
                    <a:pt x="339" y="211"/>
                    <a:pt x="339" y="214"/>
                    <a:pt x="340" y="215"/>
                  </a:cubicBezTo>
                  <a:cubicBezTo>
                    <a:pt x="340" y="217"/>
                    <a:pt x="341" y="218"/>
                    <a:pt x="340" y="219"/>
                  </a:cubicBezTo>
                  <a:cubicBezTo>
                    <a:pt x="340" y="220"/>
                    <a:pt x="339" y="222"/>
                    <a:pt x="338" y="223"/>
                  </a:cubicBezTo>
                  <a:cubicBezTo>
                    <a:pt x="337" y="224"/>
                    <a:pt x="336" y="224"/>
                    <a:pt x="335" y="224"/>
                  </a:cubicBezTo>
                  <a:cubicBezTo>
                    <a:pt x="334" y="223"/>
                    <a:pt x="330" y="223"/>
                    <a:pt x="329" y="223"/>
                  </a:cubicBezTo>
                  <a:cubicBezTo>
                    <a:pt x="328" y="223"/>
                    <a:pt x="328" y="224"/>
                    <a:pt x="327" y="224"/>
                  </a:cubicBezTo>
                  <a:cubicBezTo>
                    <a:pt x="327" y="224"/>
                    <a:pt x="326" y="224"/>
                    <a:pt x="325" y="224"/>
                  </a:cubicBezTo>
                  <a:cubicBezTo>
                    <a:pt x="324" y="224"/>
                    <a:pt x="322" y="223"/>
                    <a:pt x="322" y="223"/>
                  </a:cubicBezTo>
                  <a:cubicBezTo>
                    <a:pt x="321" y="223"/>
                    <a:pt x="320" y="223"/>
                    <a:pt x="320" y="224"/>
                  </a:cubicBezTo>
                  <a:cubicBezTo>
                    <a:pt x="320" y="225"/>
                    <a:pt x="321" y="226"/>
                    <a:pt x="322" y="227"/>
                  </a:cubicBezTo>
                  <a:cubicBezTo>
                    <a:pt x="322" y="228"/>
                    <a:pt x="324" y="230"/>
                    <a:pt x="324" y="230"/>
                  </a:cubicBezTo>
                  <a:cubicBezTo>
                    <a:pt x="323" y="231"/>
                    <a:pt x="323" y="232"/>
                    <a:pt x="322" y="232"/>
                  </a:cubicBezTo>
                  <a:cubicBezTo>
                    <a:pt x="321" y="232"/>
                    <a:pt x="320" y="231"/>
                    <a:pt x="320" y="231"/>
                  </a:cubicBezTo>
                  <a:cubicBezTo>
                    <a:pt x="320" y="231"/>
                    <a:pt x="319" y="231"/>
                    <a:pt x="319" y="232"/>
                  </a:cubicBezTo>
                  <a:cubicBezTo>
                    <a:pt x="318" y="232"/>
                    <a:pt x="317" y="232"/>
                    <a:pt x="316" y="232"/>
                  </a:cubicBezTo>
                  <a:cubicBezTo>
                    <a:pt x="315" y="232"/>
                    <a:pt x="314" y="232"/>
                    <a:pt x="314" y="232"/>
                  </a:cubicBezTo>
                  <a:cubicBezTo>
                    <a:pt x="313" y="232"/>
                    <a:pt x="312" y="232"/>
                    <a:pt x="312" y="233"/>
                  </a:cubicBezTo>
                  <a:cubicBezTo>
                    <a:pt x="311" y="233"/>
                    <a:pt x="311" y="234"/>
                    <a:pt x="310" y="233"/>
                  </a:cubicBezTo>
                  <a:cubicBezTo>
                    <a:pt x="310" y="233"/>
                    <a:pt x="309" y="232"/>
                    <a:pt x="308" y="231"/>
                  </a:cubicBezTo>
                  <a:cubicBezTo>
                    <a:pt x="307" y="230"/>
                    <a:pt x="305" y="229"/>
                    <a:pt x="304" y="228"/>
                  </a:cubicBezTo>
                  <a:cubicBezTo>
                    <a:pt x="304" y="228"/>
                    <a:pt x="301" y="227"/>
                    <a:pt x="300" y="227"/>
                  </a:cubicBezTo>
                  <a:cubicBezTo>
                    <a:pt x="300" y="227"/>
                    <a:pt x="299" y="227"/>
                    <a:pt x="299" y="228"/>
                  </a:cubicBezTo>
                  <a:cubicBezTo>
                    <a:pt x="298" y="228"/>
                    <a:pt x="297" y="229"/>
                    <a:pt x="297" y="229"/>
                  </a:cubicBezTo>
                  <a:cubicBezTo>
                    <a:pt x="297" y="230"/>
                    <a:pt x="297" y="231"/>
                    <a:pt x="297" y="232"/>
                  </a:cubicBezTo>
                  <a:cubicBezTo>
                    <a:pt x="297" y="234"/>
                    <a:pt x="298" y="234"/>
                    <a:pt x="298" y="235"/>
                  </a:cubicBezTo>
                  <a:cubicBezTo>
                    <a:pt x="298" y="236"/>
                    <a:pt x="298" y="236"/>
                    <a:pt x="297" y="236"/>
                  </a:cubicBezTo>
                  <a:cubicBezTo>
                    <a:pt x="296" y="237"/>
                    <a:pt x="296" y="237"/>
                    <a:pt x="295" y="238"/>
                  </a:cubicBezTo>
                  <a:cubicBezTo>
                    <a:pt x="295" y="239"/>
                    <a:pt x="294" y="240"/>
                    <a:pt x="294" y="240"/>
                  </a:cubicBezTo>
                  <a:cubicBezTo>
                    <a:pt x="294" y="240"/>
                    <a:pt x="293" y="241"/>
                    <a:pt x="293" y="242"/>
                  </a:cubicBezTo>
                  <a:cubicBezTo>
                    <a:pt x="292" y="242"/>
                    <a:pt x="293" y="242"/>
                    <a:pt x="293" y="243"/>
                  </a:cubicBezTo>
                  <a:cubicBezTo>
                    <a:pt x="294" y="243"/>
                    <a:pt x="296" y="243"/>
                    <a:pt x="296" y="243"/>
                  </a:cubicBezTo>
                  <a:cubicBezTo>
                    <a:pt x="296" y="243"/>
                    <a:pt x="297" y="244"/>
                    <a:pt x="297" y="245"/>
                  </a:cubicBezTo>
                  <a:cubicBezTo>
                    <a:pt x="297" y="245"/>
                    <a:pt x="298" y="246"/>
                    <a:pt x="298" y="246"/>
                  </a:cubicBezTo>
                  <a:cubicBezTo>
                    <a:pt x="298" y="246"/>
                    <a:pt x="298" y="246"/>
                    <a:pt x="298" y="247"/>
                  </a:cubicBezTo>
                  <a:cubicBezTo>
                    <a:pt x="299" y="247"/>
                    <a:pt x="299" y="247"/>
                    <a:pt x="299" y="248"/>
                  </a:cubicBezTo>
                  <a:cubicBezTo>
                    <a:pt x="299" y="248"/>
                    <a:pt x="300" y="250"/>
                    <a:pt x="299" y="250"/>
                  </a:cubicBezTo>
                  <a:cubicBezTo>
                    <a:pt x="298" y="250"/>
                    <a:pt x="297" y="251"/>
                    <a:pt x="297" y="251"/>
                  </a:cubicBezTo>
                  <a:cubicBezTo>
                    <a:pt x="296" y="251"/>
                    <a:pt x="296" y="252"/>
                    <a:pt x="296" y="252"/>
                  </a:cubicBezTo>
                  <a:cubicBezTo>
                    <a:pt x="297" y="253"/>
                    <a:pt x="298" y="253"/>
                    <a:pt x="297" y="253"/>
                  </a:cubicBezTo>
                  <a:cubicBezTo>
                    <a:pt x="297" y="254"/>
                    <a:pt x="295" y="256"/>
                    <a:pt x="295" y="257"/>
                  </a:cubicBezTo>
                  <a:cubicBezTo>
                    <a:pt x="294" y="258"/>
                    <a:pt x="294" y="260"/>
                    <a:pt x="294" y="260"/>
                  </a:cubicBezTo>
                  <a:cubicBezTo>
                    <a:pt x="294" y="261"/>
                    <a:pt x="295" y="262"/>
                    <a:pt x="294" y="263"/>
                  </a:cubicBezTo>
                  <a:cubicBezTo>
                    <a:pt x="294" y="264"/>
                    <a:pt x="294" y="264"/>
                    <a:pt x="295" y="265"/>
                  </a:cubicBezTo>
                  <a:cubicBezTo>
                    <a:pt x="295" y="265"/>
                    <a:pt x="296" y="266"/>
                    <a:pt x="296" y="267"/>
                  </a:cubicBezTo>
                  <a:cubicBezTo>
                    <a:pt x="296" y="268"/>
                    <a:pt x="296" y="269"/>
                    <a:pt x="296" y="269"/>
                  </a:cubicBezTo>
                  <a:cubicBezTo>
                    <a:pt x="295" y="270"/>
                    <a:pt x="294" y="270"/>
                    <a:pt x="294" y="270"/>
                  </a:cubicBezTo>
                  <a:cubicBezTo>
                    <a:pt x="294" y="269"/>
                    <a:pt x="293" y="268"/>
                    <a:pt x="292" y="268"/>
                  </a:cubicBezTo>
                  <a:cubicBezTo>
                    <a:pt x="291" y="268"/>
                    <a:pt x="291" y="268"/>
                    <a:pt x="290" y="269"/>
                  </a:cubicBezTo>
                  <a:cubicBezTo>
                    <a:pt x="289" y="269"/>
                    <a:pt x="287" y="269"/>
                    <a:pt x="287" y="269"/>
                  </a:cubicBezTo>
                  <a:cubicBezTo>
                    <a:pt x="286" y="269"/>
                    <a:pt x="286" y="269"/>
                    <a:pt x="286" y="268"/>
                  </a:cubicBezTo>
                  <a:cubicBezTo>
                    <a:pt x="285" y="268"/>
                    <a:pt x="285" y="268"/>
                    <a:pt x="284" y="268"/>
                  </a:cubicBezTo>
                  <a:cubicBezTo>
                    <a:pt x="283" y="268"/>
                    <a:pt x="282" y="268"/>
                    <a:pt x="281" y="269"/>
                  </a:cubicBezTo>
                  <a:cubicBezTo>
                    <a:pt x="280" y="270"/>
                    <a:pt x="280" y="270"/>
                    <a:pt x="280" y="271"/>
                  </a:cubicBezTo>
                  <a:cubicBezTo>
                    <a:pt x="279" y="272"/>
                    <a:pt x="280" y="273"/>
                    <a:pt x="279" y="273"/>
                  </a:cubicBezTo>
                  <a:cubicBezTo>
                    <a:pt x="278" y="273"/>
                    <a:pt x="277" y="274"/>
                    <a:pt x="277" y="274"/>
                  </a:cubicBezTo>
                  <a:cubicBezTo>
                    <a:pt x="277" y="275"/>
                    <a:pt x="277" y="276"/>
                    <a:pt x="278" y="276"/>
                  </a:cubicBezTo>
                  <a:cubicBezTo>
                    <a:pt x="279" y="276"/>
                    <a:pt x="281" y="277"/>
                    <a:pt x="281" y="277"/>
                  </a:cubicBezTo>
                  <a:cubicBezTo>
                    <a:pt x="282" y="277"/>
                    <a:pt x="282" y="277"/>
                    <a:pt x="282" y="277"/>
                  </a:cubicBezTo>
                  <a:cubicBezTo>
                    <a:pt x="282" y="278"/>
                    <a:pt x="282" y="278"/>
                    <a:pt x="281" y="278"/>
                  </a:cubicBezTo>
                  <a:cubicBezTo>
                    <a:pt x="281" y="278"/>
                    <a:pt x="281" y="278"/>
                    <a:pt x="281" y="279"/>
                  </a:cubicBezTo>
                  <a:cubicBezTo>
                    <a:pt x="280" y="280"/>
                    <a:pt x="280" y="282"/>
                    <a:pt x="280" y="283"/>
                  </a:cubicBezTo>
                  <a:cubicBezTo>
                    <a:pt x="280" y="284"/>
                    <a:pt x="280" y="285"/>
                    <a:pt x="278" y="286"/>
                  </a:cubicBezTo>
                  <a:cubicBezTo>
                    <a:pt x="277" y="286"/>
                    <a:pt x="276" y="286"/>
                    <a:pt x="275" y="286"/>
                  </a:cubicBezTo>
                  <a:cubicBezTo>
                    <a:pt x="274" y="286"/>
                    <a:pt x="273" y="286"/>
                    <a:pt x="273" y="285"/>
                  </a:cubicBezTo>
                  <a:cubicBezTo>
                    <a:pt x="272" y="285"/>
                    <a:pt x="272" y="285"/>
                    <a:pt x="272" y="285"/>
                  </a:cubicBezTo>
                  <a:cubicBezTo>
                    <a:pt x="271" y="286"/>
                    <a:pt x="270" y="286"/>
                    <a:pt x="270" y="287"/>
                  </a:cubicBezTo>
                  <a:cubicBezTo>
                    <a:pt x="271" y="288"/>
                    <a:pt x="271" y="288"/>
                    <a:pt x="271" y="289"/>
                  </a:cubicBezTo>
                  <a:cubicBezTo>
                    <a:pt x="272" y="289"/>
                    <a:pt x="272" y="290"/>
                    <a:pt x="271" y="291"/>
                  </a:cubicBezTo>
                  <a:cubicBezTo>
                    <a:pt x="270" y="291"/>
                    <a:pt x="270" y="291"/>
                    <a:pt x="269" y="291"/>
                  </a:cubicBezTo>
                  <a:cubicBezTo>
                    <a:pt x="268" y="292"/>
                    <a:pt x="268" y="292"/>
                    <a:pt x="267" y="292"/>
                  </a:cubicBezTo>
                  <a:cubicBezTo>
                    <a:pt x="267" y="293"/>
                    <a:pt x="266" y="294"/>
                    <a:pt x="265" y="293"/>
                  </a:cubicBezTo>
                  <a:cubicBezTo>
                    <a:pt x="264" y="293"/>
                    <a:pt x="263" y="292"/>
                    <a:pt x="262" y="293"/>
                  </a:cubicBezTo>
                  <a:cubicBezTo>
                    <a:pt x="262" y="293"/>
                    <a:pt x="261" y="293"/>
                    <a:pt x="260" y="293"/>
                  </a:cubicBezTo>
                  <a:cubicBezTo>
                    <a:pt x="259" y="292"/>
                    <a:pt x="258" y="292"/>
                    <a:pt x="258" y="292"/>
                  </a:cubicBezTo>
                  <a:cubicBezTo>
                    <a:pt x="257" y="292"/>
                    <a:pt x="257" y="293"/>
                    <a:pt x="256" y="292"/>
                  </a:cubicBezTo>
                  <a:cubicBezTo>
                    <a:pt x="255" y="292"/>
                    <a:pt x="254" y="291"/>
                    <a:pt x="253" y="290"/>
                  </a:cubicBezTo>
                  <a:cubicBezTo>
                    <a:pt x="252" y="290"/>
                    <a:pt x="251" y="289"/>
                    <a:pt x="250" y="288"/>
                  </a:cubicBezTo>
                  <a:cubicBezTo>
                    <a:pt x="250" y="288"/>
                    <a:pt x="247" y="287"/>
                    <a:pt x="246" y="286"/>
                  </a:cubicBezTo>
                  <a:cubicBezTo>
                    <a:pt x="246" y="286"/>
                    <a:pt x="246" y="286"/>
                    <a:pt x="246" y="285"/>
                  </a:cubicBezTo>
                  <a:cubicBezTo>
                    <a:pt x="246" y="284"/>
                    <a:pt x="245" y="283"/>
                    <a:pt x="246" y="283"/>
                  </a:cubicBezTo>
                  <a:cubicBezTo>
                    <a:pt x="247" y="283"/>
                    <a:pt x="248" y="283"/>
                    <a:pt x="248" y="282"/>
                  </a:cubicBezTo>
                  <a:cubicBezTo>
                    <a:pt x="248" y="281"/>
                    <a:pt x="248" y="281"/>
                    <a:pt x="248" y="280"/>
                  </a:cubicBezTo>
                  <a:cubicBezTo>
                    <a:pt x="247" y="279"/>
                    <a:pt x="247" y="277"/>
                    <a:pt x="247" y="275"/>
                  </a:cubicBezTo>
                  <a:cubicBezTo>
                    <a:pt x="247" y="274"/>
                    <a:pt x="247" y="274"/>
                    <a:pt x="247" y="274"/>
                  </a:cubicBezTo>
                  <a:cubicBezTo>
                    <a:pt x="248" y="274"/>
                    <a:pt x="249" y="274"/>
                    <a:pt x="249" y="274"/>
                  </a:cubicBezTo>
                  <a:cubicBezTo>
                    <a:pt x="249" y="273"/>
                    <a:pt x="248" y="272"/>
                    <a:pt x="248" y="272"/>
                  </a:cubicBezTo>
                  <a:cubicBezTo>
                    <a:pt x="248" y="272"/>
                    <a:pt x="247" y="272"/>
                    <a:pt x="246" y="271"/>
                  </a:cubicBezTo>
                  <a:cubicBezTo>
                    <a:pt x="245" y="270"/>
                    <a:pt x="245" y="269"/>
                    <a:pt x="245" y="268"/>
                  </a:cubicBezTo>
                  <a:cubicBezTo>
                    <a:pt x="244" y="268"/>
                    <a:pt x="244" y="267"/>
                    <a:pt x="244" y="266"/>
                  </a:cubicBezTo>
                  <a:cubicBezTo>
                    <a:pt x="244" y="266"/>
                    <a:pt x="244" y="265"/>
                    <a:pt x="243" y="264"/>
                  </a:cubicBezTo>
                  <a:cubicBezTo>
                    <a:pt x="243" y="264"/>
                    <a:pt x="241" y="263"/>
                    <a:pt x="240" y="263"/>
                  </a:cubicBezTo>
                  <a:cubicBezTo>
                    <a:pt x="239" y="263"/>
                    <a:pt x="237" y="263"/>
                    <a:pt x="236" y="263"/>
                  </a:cubicBezTo>
                  <a:cubicBezTo>
                    <a:pt x="235" y="263"/>
                    <a:pt x="235" y="263"/>
                    <a:pt x="234" y="262"/>
                  </a:cubicBezTo>
                  <a:cubicBezTo>
                    <a:pt x="233" y="262"/>
                    <a:pt x="233" y="262"/>
                    <a:pt x="232" y="262"/>
                  </a:cubicBezTo>
                  <a:cubicBezTo>
                    <a:pt x="232" y="262"/>
                    <a:pt x="231" y="262"/>
                    <a:pt x="231" y="262"/>
                  </a:cubicBezTo>
                  <a:cubicBezTo>
                    <a:pt x="231" y="261"/>
                    <a:pt x="231" y="259"/>
                    <a:pt x="230" y="259"/>
                  </a:cubicBezTo>
                  <a:cubicBezTo>
                    <a:pt x="229" y="259"/>
                    <a:pt x="229" y="259"/>
                    <a:pt x="229" y="259"/>
                  </a:cubicBezTo>
                  <a:cubicBezTo>
                    <a:pt x="228" y="260"/>
                    <a:pt x="228" y="260"/>
                    <a:pt x="227" y="260"/>
                  </a:cubicBezTo>
                  <a:cubicBezTo>
                    <a:pt x="226" y="260"/>
                    <a:pt x="224" y="260"/>
                    <a:pt x="224" y="259"/>
                  </a:cubicBezTo>
                  <a:cubicBezTo>
                    <a:pt x="223" y="258"/>
                    <a:pt x="223" y="258"/>
                    <a:pt x="223" y="257"/>
                  </a:cubicBezTo>
                  <a:cubicBezTo>
                    <a:pt x="223" y="257"/>
                    <a:pt x="223" y="254"/>
                    <a:pt x="223" y="254"/>
                  </a:cubicBezTo>
                  <a:cubicBezTo>
                    <a:pt x="222" y="254"/>
                    <a:pt x="222" y="253"/>
                    <a:pt x="222" y="253"/>
                  </a:cubicBezTo>
                  <a:cubicBezTo>
                    <a:pt x="222" y="252"/>
                    <a:pt x="223" y="251"/>
                    <a:pt x="223" y="251"/>
                  </a:cubicBezTo>
                  <a:cubicBezTo>
                    <a:pt x="223" y="250"/>
                    <a:pt x="223" y="249"/>
                    <a:pt x="222" y="249"/>
                  </a:cubicBezTo>
                  <a:cubicBezTo>
                    <a:pt x="222" y="249"/>
                    <a:pt x="221" y="248"/>
                    <a:pt x="221" y="248"/>
                  </a:cubicBezTo>
                  <a:cubicBezTo>
                    <a:pt x="220" y="248"/>
                    <a:pt x="219" y="247"/>
                    <a:pt x="219" y="246"/>
                  </a:cubicBezTo>
                  <a:cubicBezTo>
                    <a:pt x="219" y="246"/>
                    <a:pt x="219" y="245"/>
                    <a:pt x="218" y="245"/>
                  </a:cubicBezTo>
                  <a:cubicBezTo>
                    <a:pt x="217" y="245"/>
                    <a:pt x="216" y="245"/>
                    <a:pt x="215" y="246"/>
                  </a:cubicBezTo>
                  <a:cubicBezTo>
                    <a:pt x="214" y="246"/>
                    <a:pt x="212" y="247"/>
                    <a:pt x="212" y="248"/>
                  </a:cubicBezTo>
                  <a:cubicBezTo>
                    <a:pt x="211" y="248"/>
                    <a:pt x="211" y="248"/>
                    <a:pt x="211" y="249"/>
                  </a:cubicBezTo>
                  <a:cubicBezTo>
                    <a:pt x="211" y="249"/>
                    <a:pt x="212" y="250"/>
                    <a:pt x="211" y="250"/>
                  </a:cubicBezTo>
                  <a:cubicBezTo>
                    <a:pt x="211" y="250"/>
                    <a:pt x="210" y="250"/>
                    <a:pt x="209" y="250"/>
                  </a:cubicBezTo>
                  <a:cubicBezTo>
                    <a:pt x="208" y="250"/>
                    <a:pt x="207" y="250"/>
                    <a:pt x="206" y="251"/>
                  </a:cubicBezTo>
                  <a:cubicBezTo>
                    <a:pt x="206" y="252"/>
                    <a:pt x="206" y="252"/>
                    <a:pt x="205" y="253"/>
                  </a:cubicBezTo>
                  <a:cubicBezTo>
                    <a:pt x="204" y="253"/>
                    <a:pt x="204" y="253"/>
                    <a:pt x="203" y="253"/>
                  </a:cubicBezTo>
                  <a:cubicBezTo>
                    <a:pt x="203" y="253"/>
                    <a:pt x="202" y="253"/>
                    <a:pt x="203" y="254"/>
                  </a:cubicBezTo>
                  <a:cubicBezTo>
                    <a:pt x="203" y="254"/>
                    <a:pt x="204" y="257"/>
                    <a:pt x="204" y="258"/>
                  </a:cubicBezTo>
                  <a:cubicBezTo>
                    <a:pt x="204" y="258"/>
                    <a:pt x="205" y="261"/>
                    <a:pt x="206" y="262"/>
                  </a:cubicBezTo>
                  <a:cubicBezTo>
                    <a:pt x="206" y="263"/>
                    <a:pt x="207" y="263"/>
                    <a:pt x="207" y="265"/>
                  </a:cubicBezTo>
                  <a:cubicBezTo>
                    <a:pt x="207" y="266"/>
                    <a:pt x="206" y="267"/>
                    <a:pt x="205" y="267"/>
                  </a:cubicBezTo>
                  <a:cubicBezTo>
                    <a:pt x="204" y="268"/>
                    <a:pt x="203" y="267"/>
                    <a:pt x="202" y="268"/>
                  </a:cubicBezTo>
                  <a:cubicBezTo>
                    <a:pt x="202" y="269"/>
                    <a:pt x="201" y="269"/>
                    <a:pt x="201" y="270"/>
                  </a:cubicBezTo>
                  <a:cubicBezTo>
                    <a:pt x="201" y="271"/>
                    <a:pt x="201" y="273"/>
                    <a:pt x="200" y="272"/>
                  </a:cubicBezTo>
                  <a:cubicBezTo>
                    <a:pt x="199" y="272"/>
                    <a:pt x="199" y="271"/>
                    <a:pt x="198" y="272"/>
                  </a:cubicBezTo>
                  <a:cubicBezTo>
                    <a:pt x="198" y="273"/>
                    <a:pt x="198" y="274"/>
                    <a:pt x="197" y="274"/>
                  </a:cubicBezTo>
                  <a:cubicBezTo>
                    <a:pt x="196" y="273"/>
                    <a:pt x="196" y="273"/>
                    <a:pt x="195" y="273"/>
                  </a:cubicBezTo>
                  <a:cubicBezTo>
                    <a:pt x="195" y="274"/>
                    <a:pt x="194" y="275"/>
                    <a:pt x="193" y="274"/>
                  </a:cubicBezTo>
                  <a:cubicBezTo>
                    <a:pt x="193" y="272"/>
                    <a:pt x="192" y="272"/>
                    <a:pt x="192" y="271"/>
                  </a:cubicBezTo>
                  <a:cubicBezTo>
                    <a:pt x="192" y="271"/>
                    <a:pt x="192" y="271"/>
                    <a:pt x="193" y="270"/>
                  </a:cubicBezTo>
                  <a:cubicBezTo>
                    <a:pt x="193" y="269"/>
                    <a:pt x="194" y="269"/>
                    <a:pt x="195" y="268"/>
                  </a:cubicBezTo>
                  <a:cubicBezTo>
                    <a:pt x="195" y="267"/>
                    <a:pt x="195" y="265"/>
                    <a:pt x="195" y="265"/>
                  </a:cubicBezTo>
                  <a:cubicBezTo>
                    <a:pt x="195" y="265"/>
                    <a:pt x="195" y="264"/>
                    <a:pt x="195" y="263"/>
                  </a:cubicBezTo>
                  <a:cubicBezTo>
                    <a:pt x="195" y="263"/>
                    <a:pt x="195" y="262"/>
                    <a:pt x="194" y="262"/>
                  </a:cubicBezTo>
                  <a:cubicBezTo>
                    <a:pt x="194" y="262"/>
                    <a:pt x="193" y="262"/>
                    <a:pt x="193" y="262"/>
                  </a:cubicBezTo>
                  <a:cubicBezTo>
                    <a:pt x="192" y="263"/>
                    <a:pt x="191" y="263"/>
                    <a:pt x="191" y="264"/>
                  </a:cubicBezTo>
                  <a:cubicBezTo>
                    <a:pt x="191" y="265"/>
                    <a:pt x="185" y="267"/>
                    <a:pt x="179" y="264"/>
                  </a:cubicBezTo>
                  <a:cubicBezTo>
                    <a:pt x="173" y="261"/>
                    <a:pt x="172" y="259"/>
                    <a:pt x="170" y="255"/>
                  </a:cubicBezTo>
                  <a:cubicBezTo>
                    <a:pt x="168" y="251"/>
                    <a:pt x="163" y="246"/>
                    <a:pt x="166" y="242"/>
                  </a:cubicBezTo>
                  <a:cubicBezTo>
                    <a:pt x="169" y="238"/>
                    <a:pt x="177" y="236"/>
                    <a:pt x="179" y="235"/>
                  </a:cubicBezTo>
                  <a:cubicBezTo>
                    <a:pt x="182" y="235"/>
                    <a:pt x="185" y="235"/>
                    <a:pt x="186" y="233"/>
                  </a:cubicBezTo>
                  <a:cubicBezTo>
                    <a:pt x="187" y="231"/>
                    <a:pt x="193" y="229"/>
                    <a:pt x="194" y="228"/>
                  </a:cubicBezTo>
                  <a:cubicBezTo>
                    <a:pt x="195" y="227"/>
                    <a:pt x="198" y="224"/>
                    <a:pt x="201" y="218"/>
                  </a:cubicBezTo>
                  <a:cubicBezTo>
                    <a:pt x="204" y="211"/>
                    <a:pt x="205" y="201"/>
                    <a:pt x="205" y="197"/>
                  </a:cubicBezTo>
                  <a:cubicBezTo>
                    <a:pt x="205" y="192"/>
                    <a:pt x="205" y="175"/>
                    <a:pt x="204" y="170"/>
                  </a:cubicBezTo>
                  <a:cubicBezTo>
                    <a:pt x="202" y="165"/>
                    <a:pt x="200" y="160"/>
                    <a:pt x="200" y="160"/>
                  </a:cubicBezTo>
                  <a:cubicBezTo>
                    <a:pt x="200" y="160"/>
                    <a:pt x="148" y="128"/>
                    <a:pt x="144" y="126"/>
                  </a:cubicBezTo>
                  <a:cubicBezTo>
                    <a:pt x="140" y="123"/>
                    <a:pt x="139" y="124"/>
                    <a:pt x="124" y="125"/>
                  </a:cubicBezTo>
                  <a:cubicBezTo>
                    <a:pt x="110" y="127"/>
                    <a:pt x="115" y="131"/>
                    <a:pt x="100" y="133"/>
                  </a:cubicBezTo>
                  <a:cubicBezTo>
                    <a:pt x="85" y="134"/>
                    <a:pt x="75" y="131"/>
                    <a:pt x="65" y="127"/>
                  </a:cubicBezTo>
                  <a:cubicBezTo>
                    <a:pt x="55" y="122"/>
                    <a:pt x="45" y="122"/>
                    <a:pt x="34" y="112"/>
                  </a:cubicBezTo>
                  <a:cubicBezTo>
                    <a:pt x="23" y="101"/>
                    <a:pt x="0" y="90"/>
                    <a:pt x="6" y="83"/>
                  </a:cubicBezTo>
                  <a:cubicBezTo>
                    <a:pt x="12" y="76"/>
                    <a:pt x="17" y="53"/>
                    <a:pt x="23" y="47"/>
                  </a:cubicBezTo>
                  <a:cubicBezTo>
                    <a:pt x="29" y="41"/>
                    <a:pt x="45" y="32"/>
                    <a:pt x="51" y="27"/>
                  </a:cubicBezTo>
                  <a:cubicBezTo>
                    <a:pt x="57" y="23"/>
                    <a:pt x="62" y="21"/>
                    <a:pt x="71" y="16"/>
                  </a:cubicBezTo>
                  <a:cubicBezTo>
                    <a:pt x="79" y="10"/>
                    <a:pt x="94" y="2"/>
                    <a:pt x="102" y="1"/>
                  </a:cubicBezTo>
                  <a:cubicBezTo>
                    <a:pt x="109" y="0"/>
                    <a:pt x="119" y="1"/>
                    <a:pt x="122" y="1"/>
                  </a:cubicBezTo>
                  <a:cubicBezTo>
                    <a:pt x="125" y="1"/>
                    <a:pt x="124" y="4"/>
                    <a:pt x="124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7" name="任意多边形 1134">
              <a:extLst>
                <a:ext uri="{FF2B5EF4-FFF2-40B4-BE49-F238E27FC236}">
                  <a16:creationId xmlns:a16="http://schemas.microsoft.com/office/drawing/2014/main" id="{234EE21B-9EBC-238E-23D7-75CF806EC818}"/>
                </a:ext>
              </a:extLst>
            </p:cNvPr>
            <p:cNvSpPr/>
            <p:nvPr/>
          </p:nvSpPr>
          <p:spPr bwMode="auto">
            <a:xfrm>
              <a:off x="5227882" y="2744715"/>
              <a:ext cx="224263" cy="253281"/>
            </a:xfrm>
            <a:custGeom>
              <a:avLst/>
              <a:gdLst>
                <a:gd name="T0" fmla="*/ 27 w 41"/>
                <a:gd name="T1" fmla="*/ 29 h 46"/>
                <a:gd name="T2" fmla="*/ 30 w 41"/>
                <a:gd name="T3" fmla="*/ 28 h 46"/>
                <a:gd name="T4" fmla="*/ 34 w 41"/>
                <a:gd name="T5" fmla="*/ 28 h 46"/>
                <a:gd name="T6" fmla="*/ 39 w 41"/>
                <a:gd name="T7" fmla="*/ 25 h 46"/>
                <a:gd name="T8" fmla="*/ 36 w 41"/>
                <a:gd name="T9" fmla="*/ 20 h 46"/>
                <a:gd name="T10" fmla="*/ 35 w 41"/>
                <a:gd name="T11" fmla="*/ 15 h 46"/>
                <a:gd name="T12" fmla="*/ 38 w 41"/>
                <a:gd name="T13" fmla="*/ 13 h 46"/>
                <a:gd name="T14" fmla="*/ 39 w 41"/>
                <a:gd name="T15" fmla="*/ 11 h 46"/>
                <a:gd name="T16" fmla="*/ 36 w 41"/>
                <a:gd name="T17" fmla="*/ 11 h 46"/>
                <a:gd name="T18" fmla="*/ 30 w 41"/>
                <a:gd name="T19" fmla="*/ 10 h 46"/>
                <a:gd name="T20" fmla="*/ 26 w 41"/>
                <a:gd name="T21" fmla="*/ 6 h 46"/>
                <a:gd name="T22" fmla="*/ 21 w 41"/>
                <a:gd name="T23" fmla="*/ 3 h 46"/>
                <a:gd name="T24" fmla="*/ 19 w 41"/>
                <a:gd name="T25" fmla="*/ 5 h 46"/>
                <a:gd name="T26" fmla="*/ 18 w 41"/>
                <a:gd name="T27" fmla="*/ 6 h 46"/>
                <a:gd name="T28" fmla="*/ 19 w 41"/>
                <a:gd name="T29" fmla="*/ 8 h 46"/>
                <a:gd name="T30" fmla="*/ 16 w 41"/>
                <a:gd name="T31" fmla="*/ 10 h 46"/>
                <a:gd name="T32" fmla="*/ 12 w 41"/>
                <a:gd name="T33" fmla="*/ 14 h 46"/>
                <a:gd name="T34" fmla="*/ 8 w 41"/>
                <a:gd name="T35" fmla="*/ 15 h 46"/>
                <a:gd name="T36" fmla="*/ 7 w 41"/>
                <a:gd name="T37" fmla="*/ 20 h 46"/>
                <a:gd name="T38" fmla="*/ 10 w 41"/>
                <a:gd name="T39" fmla="*/ 24 h 46"/>
                <a:gd name="T40" fmla="*/ 8 w 41"/>
                <a:gd name="T41" fmla="*/ 27 h 46"/>
                <a:gd name="T42" fmla="*/ 6 w 41"/>
                <a:gd name="T43" fmla="*/ 28 h 46"/>
                <a:gd name="T44" fmla="*/ 1 w 41"/>
                <a:gd name="T45" fmla="*/ 31 h 46"/>
                <a:gd name="T46" fmla="*/ 1 w 41"/>
                <a:gd name="T47" fmla="*/ 32 h 46"/>
                <a:gd name="T48" fmla="*/ 2 w 41"/>
                <a:gd name="T49" fmla="*/ 35 h 46"/>
                <a:gd name="T50" fmla="*/ 1 w 41"/>
                <a:gd name="T51" fmla="*/ 38 h 46"/>
                <a:gd name="T52" fmla="*/ 2 w 41"/>
                <a:gd name="T53" fmla="*/ 41 h 46"/>
                <a:gd name="T54" fmla="*/ 4 w 41"/>
                <a:gd name="T55" fmla="*/ 43 h 46"/>
                <a:gd name="T56" fmla="*/ 7 w 41"/>
                <a:gd name="T57" fmla="*/ 44 h 46"/>
                <a:gd name="T58" fmla="*/ 10 w 41"/>
                <a:gd name="T59" fmla="*/ 43 h 46"/>
                <a:gd name="T60" fmla="*/ 15 w 41"/>
                <a:gd name="T61" fmla="*/ 42 h 46"/>
                <a:gd name="T62" fmla="*/ 19 w 41"/>
                <a:gd name="T63" fmla="*/ 45 h 46"/>
                <a:gd name="T64" fmla="*/ 21 w 41"/>
                <a:gd name="T65" fmla="*/ 45 h 46"/>
                <a:gd name="T66" fmla="*/ 23 w 41"/>
                <a:gd name="T67" fmla="*/ 42 h 46"/>
                <a:gd name="T68" fmla="*/ 28 w 41"/>
                <a:gd name="T69" fmla="*/ 41 h 46"/>
                <a:gd name="T70" fmla="*/ 30 w 41"/>
                <a:gd name="T71" fmla="*/ 37 h 46"/>
                <a:gd name="T72" fmla="*/ 30 w 41"/>
                <a:gd name="T73" fmla="*/ 37 h 46"/>
                <a:gd name="T74" fmla="*/ 28 w 41"/>
                <a:gd name="T75" fmla="*/ 36 h 46"/>
                <a:gd name="T76" fmla="*/ 27 w 41"/>
                <a:gd name="T77" fmla="*/ 33 h 46"/>
                <a:gd name="T78" fmla="*/ 27 w 41"/>
                <a:gd name="T79" fmla="*/ 31 h 46"/>
                <a:gd name="T80" fmla="*/ 27 w 41"/>
                <a:gd name="T81" fmla="*/ 30 h 46"/>
                <a:gd name="T82" fmla="*/ 27 w 41"/>
                <a:gd name="T83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" h="46">
                  <a:moveTo>
                    <a:pt x="27" y="29"/>
                  </a:moveTo>
                  <a:cubicBezTo>
                    <a:pt x="28" y="29"/>
                    <a:pt x="29" y="28"/>
                    <a:pt x="30" y="28"/>
                  </a:cubicBezTo>
                  <a:cubicBezTo>
                    <a:pt x="31" y="29"/>
                    <a:pt x="33" y="29"/>
                    <a:pt x="34" y="28"/>
                  </a:cubicBezTo>
                  <a:cubicBezTo>
                    <a:pt x="35" y="28"/>
                    <a:pt x="36" y="27"/>
                    <a:pt x="39" y="25"/>
                  </a:cubicBezTo>
                  <a:cubicBezTo>
                    <a:pt x="41" y="23"/>
                    <a:pt x="37" y="22"/>
                    <a:pt x="36" y="20"/>
                  </a:cubicBezTo>
                  <a:cubicBezTo>
                    <a:pt x="35" y="17"/>
                    <a:pt x="35" y="17"/>
                    <a:pt x="35" y="15"/>
                  </a:cubicBezTo>
                  <a:cubicBezTo>
                    <a:pt x="35" y="14"/>
                    <a:pt x="37" y="13"/>
                    <a:pt x="38" y="13"/>
                  </a:cubicBezTo>
                  <a:cubicBezTo>
                    <a:pt x="39" y="13"/>
                    <a:pt x="39" y="12"/>
                    <a:pt x="39" y="11"/>
                  </a:cubicBezTo>
                  <a:cubicBezTo>
                    <a:pt x="40" y="10"/>
                    <a:pt x="38" y="11"/>
                    <a:pt x="36" y="11"/>
                  </a:cubicBezTo>
                  <a:cubicBezTo>
                    <a:pt x="34" y="11"/>
                    <a:pt x="32" y="10"/>
                    <a:pt x="30" y="10"/>
                  </a:cubicBezTo>
                  <a:cubicBezTo>
                    <a:pt x="29" y="11"/>
                    <a:pt x="27" y="8"/>
                    <a:pt x="26" y="6"/>
                  </a:cubicBezTo>
                  <a:cubicBezTo>
                    <a:pt x="23" y="4"/>
                    <a:pt x="23" y="0"/>
                    <a:pt x="21" y="3"/>
                  </a:cubicBezTo>
                  <a:cubicBezTo>
                    <a:pt x="21" y="4"/>
                    <a:pt x="19" y="4"/>
                    <a:pt x="19" y="5"/>
                  </a:cubicBezTo>
                  <a:cubicBezTo>
                    <a:pt x="19" y="6"/>
                    <a:pt x="20" y="6"/>
                    <a:pt x="18" y="6"/>
                  </a:cubicBezTo>
                  <a:cubicBezTo>
                    <a:pt x="17" y="5"/>
                    <a:pt x="17" y="7"/>
                    <a:pt x="19" y="8"/>
                  </a:cubicBezTo>
                  <a:cubicBezTo>
                    <a:pt x="20" y="9"/>
                    <a:pt x="18" y="10"/>
                    <a:pt x="16" y="10"/>
                  </a:cubicBezTo>
                  <a:cubicBezTo>
                    <a:pt x="15" y="10"/>
                    <a:pt x="13" y="13"/>
                    <a:pt x="12" y="14"/>
                  </a:cubicBezTo>
                  <a:cubicBezTo>
                    <a:pt x="11" y="16"/>
                    <a:pt x="9" y="15"/>
                    <a:pt x="8" y="15"/>
                  </a:cubicBezTo>
                  <a:cubicBezTo>
                    <a:pt x="7" y="16"/>
                    <a:pt x="6" y="18"/>
                    <a:pt x="7" y="20"/>
                  </a:cubicBezTo>
                  <a:cubicBezTo>
                    <a:pt x="9" y="21"/>
                    <a:pt x="11" y="23"/>
                    <a:pt x="10" y="24"/>
                  </a:cubicBezTo>
                  <a:cubicBezTo>
                    <a:pt x="9" y="26"/>
                    <a:pt x="8" y="28"/>
                    <a:pt x="8" y="27"/>
                  </a:cubicBezTo>
                  <a:cubicBezTo>
                    <a:pt x="8" y="27"/>
                    <a:pt x="7" y="28"/>
                    <a:pt x="6" y="28"/>
                  </a:cubicBezTo>
                  <a:cubicBezTo>
                    <a:pt x="4" y="28"/>
                    <a:pt x="1" y="31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0" y="33"/>
                    <a:pt x="1" y="34"/>
                    <a:pt x="2" y="35"/>
                  </a:cubicBezTo>
                  <a:cubicBezTo>
                    <a:pt x="3" y="36"/>
                    <a:pt x="2" y="38"/>
                    <a:pt x="1" y="38"/>
                  </a:cubicBezTo>
                  <a:cubicBezTo>
                    <a:pt x="0" y="38"/>
                    <a:pt x="2" y="40"/>
                    <a:pt x="2" y="41"/>
                  </a:cubicBezTo>
                  <a:cubicBezTo>
                    <a:pt x="2" y="42"/>
                    <a:pt x="3" y="43"/>
                    <a:pt x="4" y="43"/>
                  </a:cubicBezTo>
                  <a:cubicBezTo>
                    <a:pt x="5" y="43"/>
                    <a:pt x="6" y="43"/>
                    <a:pt x="7" y="44"/>
                  </a:cubicBezTo>
                  <a:cubicBezTo>
                    <a:pt x="7" y="45"/>
                    <a:pt x="9" y="44"/>
                    <a:pt x="10" y="43"/>
                  </a:cubicBezTo>
                  <a:cubicBezTo>
                    <a:pt x="11" y="42"/>
                    <a:pt x="13" y="43"/>
                    <a:pt x="15" y="42"/>
                  </a:cubicBezTo>
                  <a:cubicBezTo>
                    <a:pt x="17" y="42"/>
                    <a:pt x="18" y="44"/>
                    <a:pt x="19" y="45"/>
                  </a:cubicBezTo>
                  <a:cubicBezTo>
                    <a:pt x="19" y="46"/>
                    <a:pt x="21" y="45"/>
                    <a:pt x="21" y="45"/>
                  </a:cubicBezTo>
                  <a:cubicBezTo>
                    <a:pt x="20" y="44"/>
                    <a:pt x="22" y="43"/>
                    <a:pt x="23" y="42"/>
                  </a:cubicBezTo>
                  <a:cubicBezTo>
                    <a:pt x="24" y="40"/>
                    <a:pt x="26" y="40"/>
                    <a:pt x="28" y="41"/>
                  </a:cubicBezTo>
                  <a:cubicBezTo>
                    <a:pt x="29" y="41"/>
                    <a:pt x="29" y="39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29" y="37"/>
                    <a:pt x="28" y="36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31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8" name="任意多边形 1135">
              <a:extLst>
                <a:ext uri="{FF2B5EF4-FFF2-40B4-BE49-F238E27FC236}">
                  <a16:creationId xmlns:a16="http://schemas.microsoft.com/office/drawing/2014/main" id="{BD672A43-C684-53E4-CAEC-34523B027E09}"/>
                </a:ext>
              </a:extLst>
            </p:cNvPr>
            <p:cNvSpPr/>
            <p:nvPr/>
          </p:nvSpPr>
          <p:spPr bwMode="auto">
            <a:xfrm>
              <a:off x="5380909" y="2866080"/>
              <a:ext cx="142473" cy="258559"/>
            </a:xfrm>
            <a:custGeom>
              <a:avLst/>
              <a:gdLst>
                <a:gd name="T0" fmla="*/ 0 w 26"/>
                <a:gd name="T1" fmla="*/ 19 h 47"/>
                <a:gd name="T2" fmla="*/ 1 w 26"/>
                <a:gd name="T3" fmla="*/ 22 h 47"/>
                <a:gd name="T4" fmla="*/ 2 w 26"/>
                <a:gd name="T5" fmla="*/ 24 h 47"/>
                <a:gd name="T6" fmla="*/ 2 w 26"/>
                <a:gd name="T7" fmla="*/ 27 h 47"/>
                <a:gd name="T8" fmla="*/ 2 w 26"/>
                <a:gd name="T9" fmla="*/ 31 h 47"/>
                <a:gd name="T10" fmla="*/ 2 w 26"/>
                <a:gd name="T11" fmla="*/ 34 h 47"/>
                <a:gd name="T12" fmla="*/ 0 w 26"/>
                <a:gd name="T13" fmla="*/ 37 h 47"/>
                <a:gd name="T14" fmla="*/ 1 w 26"/>
                <a:gd name="T15" fmla="*/ 42 h 47"/>
                <a:gd name="T16" fmla="*/ 3 w 26"/>
                <a:gd name="T17" fmla="*/ 43 h 47"/>
                <a:gd name="T18" fmla="*/ 5 w 26"/>
                <a:gd name="T19" fmla="*/ 43 h 47"/>
                <a:gd name="T20" fmla="*/ 7 w 26"/>
                <a:gd name="T21" fmla="*/ 44 h 47"/>
                <a:gd name="T22" fmla="*/ 9 w 26"/>
                <a:gd name="T23" fmla="*/ 45 h 47"/>
                <a:gd name="T24" fmla="*/ 11 w 26"/>
                <a:gd name="T25" fmla="*/ 45 h 47"/>
                <a:gd name="T26" fmla="*/ 13 w 26"/>
                <a:gd name="T27" fmla="*/ 46 h 47"/>
                <a:gd name="T28" fmla="*/ 17 w 26"/>
                <a:gd name="T29" fmla="*/ 45 h 47"/>
                <a:gd name="T30" fmla="*/ 18 w 26"/>
                <a:gd name="T31" fmla="*/ 44 h 47"/>
                <a:gd name="T32" fmla="*/ 18 w 26"/>
                <a:gd name="T33" fmla="*/ 39 h 47"/>
                <a:gd name="T34" fmla="*/ 20 w 26"/>
                <a:gd name="T35" fmla="*/ 36 h 47"/>
                <a:gd name="T36" fmla="*/ 21 w 26"/>
                <a:gd name="T37" fmla="*/ 33 h 47"/>
                <a:gd name="T38" fmla="*/ 21 w 26"/>
                <a:gd name="T39" fmla="*/ 30 h 47"/>
                <a:gd name="T40" fmla="*/ 24 w 26"/>
                <a:gd name="T41" fmla="*/ 28 h 47"/>
                <a:gd name="T42" fmla="*/ 26 w 26"/>
                <a:gd name="T43" fmla="*/ 26 h 47"/>
                <a:gd name="T44" fmla="*/ 25 w 26"/>
                <a:gd name="T45" fmla="*/ 25 h 47"/>
                <a:gd name="T46" fmla="*/ 22 w 26"/>
                <a:gd name="T47" fmla="*/ 24 h 47"/>
                <a:gd name="T48" fmla="*/ 23 w 26"/>
                <a:gd name="T49" fmla="*/ 19 h 47"/>
                <a:gd name="T50" fmla="*/ 22 w 26"/>
                <a:gd name="T51" fmla="*/ 18 h 47"/>
                <a:gd name="T52" fmla="*/ 20 w 26"/>
                <a:gd name="T53" fmla="*/ 18 h 47"/>
                <a:gd name="T54" fmla="*/ 17 w 26"/>
                <a:gd name="T55" fmla="*/ 18 h 47"/>
                <a:gd name="T56" fmla="*/ 17 w 26"/>
                <a:gd name="T57" fmla="*/ 15 h 47"/>
                <a:gd name="T58" fmla="*/ 15 w 26"/>
                <a:gd name="T59" fmla="*/ 13 h 47"/>
                <a:gd name="T60" fmla="*/ 15 w 26"/>
                <a:gd name="T61" fmla="*/ 8 h 47"/>
                <a:gd name="T62" fmla="*/ 17 w 26"/>
                <a:gd name="T63" fmla="*/ 8 h 47"/>
                <a:gd name="T64" fmla="*/ 18 w 26"/>
                <a:gd name="T65" fmla="*/ 7 h 47"/>
                <a:gd name="T66" fmla="*/ 17 w 26"/>
                <a:gd name="T67" fmla="*/ 5 h 47"/>
                <a:gd name="T68" fmla="*/ 16 w 26"/>
                <a:gd name="T69" fmla="*/ 4 h 47"/>
                <a:gd name="T70" fmla="*/ 14 w 26"/>
                <a:gd name="T71" fmla="*/ 2 h 47"/>
                <a:gd name="T72" fmla="*/ 13 w 26"/>
                <a:gd name="T73" fmla="*/ 0 h 47"/>
                <a:gd name="T74" fmla="*/ 11 w 26"/>
                <a:gd name="T75" fmla="*/ 0 h 47"/>
                <a:gd name="T76" fmla="*/ 11 w 26"/>
                <a:gd name="T77" fmla="*/ 2 h 47"/>
                <a:gd name="T78" fmla="*/ 10 w 26"/>
                <a:gd name="T79" fmla="*/ 4 h 47"/>
                <a:gd name="T80" fmla="*/ 8 w 26"/>
                <a:gd name="T81" fmla="*/ 6 h 47"/>
                <a:gd name="T82" fmla="*/ 7 w 26"/>
                <a:gd name="T83" fmla="*/ 9 h 47"/>
                <a:gd name="T84" fmla="*/ 7 w 26"/>
                <a:gd name="T85" fmla="*/ 11 h 47"/>
                <a:gd name="T86" fmla="*/ 8 w 26"/>
                <a:gd name="T87" fmla="*/ 13 h 47"/>
                <a:gd name="T88" fmla="*/ 7 w 26"/>
                <a:gd name="T89" fmla="*/ 15 h 47"/>
                <a:gd name="T90" fmla="*/ 6 w 26"/>
                <a:gd name="T91" fmla="*/ 18 h 47"/>
                <a:gd name="T92" fmla="*/ 4 w 26"/>
                <a:gd name="T93" fmla="*/ 18 h 47"/>
                <a:gd name="T94" fmla="*/ 3 w 26"/>
                <a:gd name="T95" fmla="*/ 17 h 47"/>
                <a:gd name="T96" fmla="*/ 2 w 26"/>
                <a:gd name="T97" fmla="*/ 16 h 47"/>
                <a:gd name="T98" fmla="*/ 0 w 26"/>
                <a:gd name="T9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" h="47">
                  <a:moveTo>
                    <a:pt x="0" y="19"/>
                  </a:moveTo>
                  <a:cubicBezTo>
                    <a:pt x="0" y="19"/>
                    <a:pt x="0" y="21"/>
                    <a:pt x="1" y="22"/>
                  </a:cubicBezTo>
                  <a:cubicBezTo>
                    <a:pt x="1" y="23"/>
                    <a:pt x="2" y="23"/>
                    <a:pt x="2" y="24"/>
                  </a:cubicBezTo>
                  <a:cubicBezTo>
                    <a:pt x="2" y="25"/>
                    <a:pt x="2" y="25"/>
                    <a:pt x="2" y="27"/>
                  </a:cubicBezTo>
                  <a:cubicBezTo>
                    <a:pt x="3" y="28"/>
                    <a:pt x="2" y="30"/>
                    <a:pt x="2" y="31"/>
                  </a:cubicBezTo>
                  <a:cubicBezTo>
                    <a:pt x="3" y="32"/>
                    <a:pt x="4" y="33"/>
                    <a:pt x="2" y="34"/>
                  </a:cubicBezTo>
                  <a:cubicBezTo>
                    <a:pt x="0" y="35"/>
                    <a:pt x="0" y="35"/>
                    <a:pt x="0" y="37"/>
                  </a:cubicBezTo>
                  <a:cubicBezTo>
                    <a:pt x="0" y="39"/>
                    <a:pt x="0" y="41"/>
                    <a:pt x="1" y="42"/>
                  </a:cubicBezTo>
                  <a:cubicBezTo>
                    <a:pt x="1" y="42"/>
                    <a:pt x="3" y="42"/>
                    <a:pt x="3" y="43"/>
                  </a:cubicBezTo>
                  <a:cubicBezTo>
                    <a:pt x="3" y="44"/>
                    <a:pt x="4" y="44"/>
                    <a:pt x="5" y="43"/>
                  </a:cubicBezTo>
                  <a:cubicBezTo>
                    <a:pt x="6" y="43"/>
                    <a:pt x="6" y="43"/>
                    <a:pt x="7" y="44"/>
                  </a:cubicBezTo>
                  <a:cubicBezTo>
                    <a:pt x="7" y="46"/>
                    <a:pt x="8" y="46"/>
                    <a:pt x="9" y="45"/>
                  </a:cubicBezTo>
                  <a:cubicBezTo>
                    <a:pt x="10" y="45"/>
                    <a:pt x="11" y="44"/>
                    <a:pt x="11" y="45"/>
                  </a:cubicBezTo>
                  <a:cubicBezTo>
                    <a:pt x="11" y="46"/>
                    <a:pt x="12" y="47"/>
                    <a:pt x="13" y="46"/>
                  </a:cubicBezTo>
                  <a:cubicBezTo>
                    <a:pt x="14" y="45"/>
                    <a:pt x="17" y="45"/>
                    <a:pt x="17" y="45"/>
                  </a:cubicBezTo>
                  <a:cubicBezTo>
                    <a:pt x="17" y="44"/>
                    <a:pt x="18" y="45"/>
                    <a:pt x="18" y="44"/>
                  </a:cubicBezTo>
                  <a:cubicBezTo>
                    <a:pt x="18" y="43"/>
                    <a:pt x="18" y="40"/>
                    <a:pt x="18" y="39"/>
                  </a:cubicBezTo>
                  <a:cubicBezTo>
                    <a:pt x="19" y="38"/>
                    <a:pt x="20" y="36"/>
                    <a:pt x="20" y="36"/>
                  </a:cubicBezTo>
                  <a:cubicBezTo>
                    <a:pt x="21" y="35"/>
                    <a:pt x="21" y="34"/>
                    <a:pt x="21" y="33"/>
                  </a:cubicBezTo>
                  <a:cubicBezTo>
                    <a:pt x="21" y="33"/>
                    <a:pt x="20" y="31"/>
                    <a:pt x="21" y="30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5" y="27"/>
                    <a:pt x="26" y="27"/>
                    <a:pt x="26" y="26"/>
                  </a:cubicBezTo>
                  <a:cubicBezTo>
                    <a:pt x="26" y="26"/>
                    <a:pt x="26" y="26"/>
                    <a:pt x="25" y="25"/>
                  </a:cubicBezTo>
                  <a:cubicBezTo>
                    <a:pt x="23" y="25"/>
                    <a:pt x="21" y="25"/>
                    <a:pt x="22" y="24"/>
                  </a:cubicBezTo>
                  <a:cubicBezTo>
                    <a:pt x="22" y="22"/>
                    <a:pt x="23" y="20"/>
                    <a:pt x="23" y="19"/>
                  </a:cubicBezTo>
                  <a:cubicBezTo>
                    <a:pt x="23" y="19"/>
                    <a:pt x="23" y="18"/>
                    <a:pt x="22" y="18"/>
                  </a:cubicBezTo>
                  <a:cubicBezTo>
                    <a:pt x="21" y="17"/>
                    <a:pt x="21" y="17"/>
                    <a:pt x="20" y="18"/>
                  </a:cubicBezTo>
                  <a:cubicBezTo>
                    <a:pt x="19" y="18"/>
                    <a:pt x="18" y="20"/>
                    <a:pt x="17" y="18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6" y="15"/>
                    <a:pt x="15" y="15"/>
                    <a:pt x="15" y="13"/>
                  </a:cubicBezTo>
                  <a:cubicBezTo>
                    <a:pt x="15" y="12"/>
                    <a:pt x="14" y="8"/>
                    <a:pt x="15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7" y="7"/>
                    <a:pt x="19" y="8"/>
                    <a:pt x="18" y="7"/>
                  </a:cubicBezTo>
                  <a:cubicBezTo>
                    <a:pt x="18" y="6"/>
                    <a:pt x="17" y="6"/>
                    <a:pt x="17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5" y="4"/>
                    <a:pt x="15" y="3"/>
                    <a:pt x="14" y="2"/>
                  </a:cubicBezTo>
                  <a:cubicBezTo>
                    <a:pt x="14" y="1"/>
                    <a:pt x="14" y="1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2" y="1"/>
                    <a:pt x="11" y="2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1"/>
                    <a:pt x="8" y="12"/>
                    <a:pt x="8" y="13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6"/>
                    <a:pt x="7" y="18"/>
                    <a:pt x="6" y="18"/>
                  </a:cubicBezTo>
                  <a:cubicBezTo>
                    <a:pt x="5" y="17"/>
                    <a:pt x="5" y="17"/>
                    <a:pt x="4" y="18"/>
                  </a:cubicBezTo>
                  <a:cubicBezTo>
                    <a:pt x="4" y="18"/>
                    <a:pt x="3" y="18"/>
                    <a:pt x="3" y="17"/>
                  </a:cubicBezTo>
                  <a:cubicBezTo>
                    <a:pt x="3" y="16"/>
                    <a:pt x="2" y="15"/>
                    <a:pt x="2" y="16"/>
                  </a:cubicBezTo>
                  <a:cubicBezTo>
                    <a:pt x="1" y="17"/>
                    <a:pt x="0" y="19"/>
                    <a:pt x="0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9" name="任意多边形 1136">
              <a:extLst>
                <a:ext uri="{FF2B5EF4-FFF2-40B4-BE49-F238E27FC236}">
                  <a16:creationId xmlns:a16="http://schemas.microsoft.com/office/drawing/2014/main" id="{6EC8B400-16AA-CFFE-FDB5-656D2646D85C}"/>
                </a:ext>
              </a:extLst>
            </p:cNvPr>
            <p:cNvSpPr/>
            <p:nvPr/>
          </p:nvSpPr>
          <p:spPr bwMode="auto">
            <a:xfrm>
              <a:off x="2220129" y="2905654"/>
              <a:ext cx="1606774" cy="1195172"/>
            </a:xfrm>
            <a:custGeom>
              <a:avLst/>
              <a:gdLst>
                <a:gd name="T0" fmla="*/ 28 w 293"/>
                <a:gd name="T1" fmla="*/ 67 h 218"/>
                <a:gd name="T2" fmla="*/ 46 w 293"/>
                <a:gd name="T3" fmla="*/ 71 h 218"/>
                <a:gd name="T4" fmla="*/ 50 w 293"/>
                <a:gd name="T5" fmla="*/ 53 h 218"/>
                <a:gd name="T6" fmla="*/ 51 w 293"/>
                <a:gd name="T7" fmla="*/ 37 h 218"/>
                <a:gd name="T8" fmla="*/ 39 w 293"/>
                <a:gd name="T9" fmla="*/ 14 h 218"/>
                <a:gd name="T10" fmla="*/ 48 w 293"/>
                <a:gd name="T11" fmla="*/ 7 h 218"/>
                <a:gd name="T12" fmla="*/ 82 w 293"/>
                <a:gd name="T13" fmla="*/ 2 h 218"/>
                <a:gd name="T14" fmla="*/ 102 w 293"/>
                <a:gd name="T15" fmla="*/ 3 h 218"/>
                <a:gd name="T16" fmla="*/ 126 w 293"/>
                <a:gd name="T17" fmla="*/ 18 h 218"/>
                <a:gd name="T18" fmla="*/ 154 w 293"/>
                <a:gd name="T19" fmla="*/ 34 h 218"/>
                <a:gd name="T20" fmla="*/ 169 w 293"/>
                <a:gd name="T21" fmla="*/ 35 h 218"/>
                <a:gd name="T22" fmla="*/ 178 w 293"/>
                <a:gd name="T23" fmla="*/ 16 h 218"/>
                <a:gd name="T24" fmla="*/ 205 w 293"/>
                <a:gd name="T25" fmla="*/ 20 h 218"/>
                <a:gd name="T26" fmla="*/ 223 w 293"/>
                <a:gd name="T27" fmla="*/ 27 h 218"/>
                <a:gd name="T28" fmla="*/ 239 w 293"/>
                <a:gd name="T29" fmla="*/ 39 h 218"/>
                <a:gd name="T30" fmla="*/ 242 w 293"/>
                <a:gd name="T31" fmla="*/ 39 h 218"/>
                <a:gd name="T32" fmla="*/ 252 w 293"/>
                <a:gd name="T33" fmla="*/ 46 h 218"/>
                <a:gd name="T34" fmla="*/ 257 w 293"/>
                <a:gd name="T35" fmla="*/ 55 h 218"/>
                <a:gd name="T36" fmla="*/ 267 w 293"/>
                <a:gd name="T37" fmla="*/ 60 h 218"/>
                <a:gd name="T38" fmla="*/ 277 w 293"/>
                <a:gd name="T39" fmla="*/ 63 h 218"/>
                <a:gd name="T40" fmla="*/ 283 w 293"/>
                <a:gd name="T41" fmla="*/ 74 h 218"/>
                <a:gd name="T42" fmla="*/ 287 w 293"/>
                <a:gd name="T43" fmla="*/ 78 h 218"/>
                <a:gd name="T44" fmla="*/ 286 w 293"/>
                <a:gd name="T45" fmla="*/ 86 h 218"/>
                <a:gd name="T46" fmla="*/ 289 w 293"/>
                <a:gd name="T47" fmla="*/ 96 h 218"/>
                <a:gd name="T48" fmla="*/ 293 w 293"/>
                <a:gd name="T49" fmla="*/ 104 h 218"/>
                <a:gd name="T50" fmla="*/ 290 w 293"/>
                <a:gd name="T51" fmla="*/ 113 h 218"/>
                <a:gd name="T52" fmla="*/ 288 w 293"/>
                <a:gd name="T53" fmla="*/ 121 h 218"/>
                <a:gd name="T54" fmla="*/ 278 w 293"/>
                <a:gd name="T55" fmla="*/ 124 h 218"/>
                <a:gd name="T56" fmla="*/ 272 w 293"/>
                <a:gd name="T57" fmla="*/ 138 h 218"/>
                <a:gd name="T58" fmla="*/ 272 w 293"/>
                <a:gd name="T59" fmla="*/ 146 h 218"/>
                <a:gd name="T60" fmla="*/ 271 w 293"/>
                <a:gd name="T61" fmla="*/ 155 h 218"/>
                <a:gd name="T62" fmla="*/ 263 w 293"/>
                <a:gd name="T63" fmla="*/ 158 h 218"/>
                <a:gd name="T64" fmla="*/ 254 w 293"/>
                <a:gd name="T65" fmla="*/ 153 h 218"/>
                <a:gd name="T66" fmla="*/ 245 w 293"/>
                <a:gd name="T67" fmla="*/ 150 h 218"/>
                <a:gd name="T68" fmla="*/ 249 w 293"/>
                <a:gd name="T69" fmla="*/ 163 h 218"/>
                <a:gd name="T70" fmla="*/ 253 w 293"/>
                <a:gd name="T71" fmla="*/ 170 h 218"/>
                <a:gd name="T72" fmla="*/ 260 w 293"/>
                <a:gd name="T73" fmla="*/ 173 h 218"/>
                <a:gd name="T74" fmla="*/ 261 w 293"/>
                <a:gd name="T75" fmla="*/ 180 h 218"/>
                <a:gd name="T76" fmla="*/ 255 w 293"/>
                <a:gd name="T77" fmla="*/ 182 h 218"/>
                <a:gd name="T78" fmla="*/ 248 w 293"/>
                <a:gd name="T79" fmla="*/ 186 h 218"/>
                <a:gd name="T80" fmla="*/ 248 w 293"/>
                <a:gd name="T81" fmla="*/ 196 h 218"/>
                <a:gd name="T82" fmla="*/ 236 w 293"/>
                <a:gd name="T83" fmla="*/ 196 h 218"/>
                <a:gd name="T84" fmla="*/ 231 w 293"/>
                <a:gd name="T85" fmla="*/ 192 h 218"/>
                <a:gd name="T86" fmla="*/ 225 w 293"/>
                <a:gd name="T87" fmla="*/ 193 h 218"/>
                <a:gd name="T88" fmla="*/ 221 w 293"/>
                <a:gd name="T89" fmla="*/ 184 h 218"/>
                <a:gd name="T90" fmla="*/ 215 w 293"/>
                <a:gd name="T91" fmla="*/ 189 h 218"/>
                <a:gd name="T92" fmla="*/ 205 w 293"/>
                <a:gd name="T93" fmla="*/ 181 h 218"/>
                <a:gd name="T94" fmla="*/ 197 w 293"/>
                <a:gd name="T95" fmla="*/ 167 h 218"/>
                <a:gd name="T96" fmla="*/ 191 w 293"/>
                <a:gd name="T97" fmla="*/ 156 h 218"/>
                <a:gd name="T98" fmla="*/ 179 w 293"/>
                <a:gd name="T99" fmla="*/ 147 h 218"/>
                <a:gd name="T100" fmla="*/ 172 w 293"/>
                <a:gd name="T101" fmla="*/ 155 h 218"/>
                <a:gd name="T102" fmla="*/ 170 w 293"/>
                <a:gd name="T103" fmla="*/ 164 h 218"/>
                <a:gd name="T104" fmla="*/ 171 w 293"/>
                <a:gd name="T105" fmla="*/ 173 h 218"/>
                <a:gd name="T106" fmla="*/ 166 w 293"/>
                <a:gd name="T107" fmla="*/ 180 h 218"/>
                <a:gd name="T108" fmla="*/ 173 w 293"/>
                <a:gd name="T109" fmla="*/ 193 h 218"/>
                <a:gd name="T110" fmla="*/ 78 w 293"/>
                <a:gd name="T111" fmla="*/ 187 h 218"/>
                <a:gd name="T112" fmla="*/ 2 w 293"/>
                <a:gd name="T113" fmla="*/ 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3" h="218">
                  <a:moveTo>
                    <a:pt x="18" y="70"/>
                  </a:moveTo>
                  <a:cubicBezTo>
                    <a:pt x="18" y="70"/>
                    <a:pt x="20" y="71"/>
                    <a:pt x="21" y="71"/>
                  </a:cubicBezTo>
                  <a:cubicBezTo>
                    <a:pt x="22" y="71"/>
                    <a:pt x="25" y="70"/>
                    <a:pt x="25" y="68"/>
                  </a:cubicBezTo>
                  <a:cubicBezTo>
                    <a:pt x="25" y="65"/>
                    <a:pt x="27" y="66"/>
                    <a:pt x="28" y="67"/>
                  </a:cubicBezTo>
                  <a:cubicBezTo>
                    <a:pt x="29" y="69"/>
                    <a:pt x="33" y="71"/>
                    <a:pt x="34" y="71"/>
                  </a:cubicBezTo>
                  <a:cubicBezTo>
                    <a:pt x="36" y="71"/>
                    <a:pt x="39" y="71"/>
                    <a:pt x="40" y="73"/>
                  </a:cubicBezTo>
                  <a:cubicBezTo>
                    <a:pt x="41" y="75"/>
                    <a:pt x="44" y="75"/>
                    <a:pt x="46" y="74"/>
                  </a:cubicBezTo>
                  <a:cubicBezTo>
                    <a:pt x="47" y="74"/>
                    <a:pt x="46" y="72"/>
                    <a:pt x="46" y="71"/>
                  </a:cubicBezTo>
                  <a:cubicBezTo>
                    <a:pt x="46" y="69"/>
                    <a:pt x="47" y="68"/>
                    <a:pt x="47" y="66"/>
                  </a:cubicBezTo>
                  <a:cubicBezTo>
                    <a:pt x="47" y="63"/>
                    <a:pt x="47" y="62"/>
                    <a:pt x="44" y="61"/>
                  </a:cubicBezTo>
                  <a:cubicBezTo>
                    <a:pt x="41" y="59"/>
                    <a:pt x="42" y="55"/>
                    <a:pt x="45" y="54"/>
                  </a:cubicBezTo>
                  <a:cubicBezTo>
                    <a:pt x="47" y="53"/>
                    <a:pt x="50" y="54"/>
                    <a:pt x="50" y="53"/>
                  </a:cubicBezTo>
                  <a:cubicBezTo>
                    <a:pt x="51" y="51"/>
                    <a:pt x="53" y="50"/>
                    <a:pt x="54" y="51"/>
                  </a:cubicBezTo>
                  <a:cubicBezTo>
                    <a:pt x="56" y="51"/>
                    <a:pt x="57" y="48"/>
                    <a:pt x="56" y="47"/>
                  </a:cubicBezTo>
                  <a:cubicBezTo>
                    <a:pt x="54" y="45"/>
                    <a:pt x="53" y="42"/>
                    <a:pt x="53" y="41"/>
                  </a:cubicBezTo>
                  <a:cubicBezTo>
                    <a:pt x="54" y="40"/>
                    <a:pt x="53" y="38"/>
                    <a:pt x="51" y="37"/>
                  </a:cubicBezTo>
                  <a:cubicBezTo>
                    <a:pt x="49" y="37"/>
                    <a:pt x="50" y="34"/>
                    <a:pt x="47" y="33"/>
                  </a:cubicBezTo>
                  <a:cubicBezTo>
                    <a:pt x="45" y="31"/>
                    <a:pt x="41" y="31"/>
                    <a:pt x="43" y="23"/>
                  </a:cubicBezTo>
                  <a:cubicBezTo>
                    <a:pt x="45" y="15"/>
                    <a:pt x="45" y="14"/>
                    <a:pt x="43" y="14"/>
                  </a:cubicBezTo>
                  <a:cubicBezTo>
                    <a:pt x="41" y="14"/>
                    <a:pt x="40" y="17"/>
                    <a:pt x="39" y="14"/>
                  </a:cubicBezTo>
                  <a:cubicBezTo>
                    <a:pt x="39" y="13"/>
                    <a:pt x="39" y="12"/>
                    <a:pt x="39" y="11"/>
                  </a:cubicBezTo>
                  <a:cubicBezTo>
                    <a:pt x="38" y="9"/>
                    <a:pt x="38" y="9"/>
                    <a:pt x="40" y="9"/>
                  </a:cubicBezTo>
                  <a:cubicBezTo>
                    <a:pt x="41" y="9"/>
                    <a:pt x="42" y="9"/>
                    <a:pt x="43" y="9"/>
                  </a:cubicBezTo>
                  <a:cubicBezTo>
                    <a:pt x="45" y="8"/>
                    <a:pt x="47" y="8"/>
                    <a:pt x="48" y="7"/>
                  </a:cubicBezTo>
                  <a:cubicBezTo>
                    <a:pt x="49" y="5"/>
                    <a:pt x="50" y="6"/>
                    <a:pt x="55" y="6"/>
                  </a:cubicBezTo>
                  <a:cubicBezTo>
                    <a:pt x="60" y="5"/>
                    <a:pt x="65" y="5"/>
                    <a:pt x="68" y="4"/>
                  </a:cubicBezTo>
                  <a:cubicBezTo>
                    <a:pt x="72" y="4"/>
                    <a:pt x="74" y="4"/>
                    <a:pt x="75" y="3"/>
                  </a:cubicBezTo>
                  <a:cubicBezTo>
                    <a:pt x="76" y="3"/>
                    <a:pt x="80" y="2"/>
                    <a:pt x="82" y="2"/>
                  </a:cubicBezTo>
                  <a:cubicBezTo>
                    <a:pt x="83" y="2"/>
                    <a:pt x="86" y="2"/>
                    <a:pt x="88" y="1"/>
                  </a:cubicBezTo>
                  <a:cubicBezTo>
                    <a:pt x="89" y="1"/>
                    <a:pt x="88" y="0"/>
                    <a:pt x="91" y="1"/>
                  </a:cubicBezTo>
                  <a:cubicBezTo>
                    <a:pt x="94" y="1"/>
                    <a:pt x="98" y="0"/>
                    <a:pt x="100" y="1"/>
                  </a:cubicBezTo>
                  <a:cubicBezTo>
                    <a:pt x="101" y="2"/>
                    <a:pt x="102" y="0"/>
                    <a:pt x="102" y="3"/>
                  </a:cubicBezTo>
                  <a:cubicBezTo>
                    <a:pt x="103" y="6"/>
                    <a:pt x="101" y="9"/>
                    <a:pt x="104" y="10"/>
                  </a:cubicBezTo>
                  <a:cubicBezTo>
                    <a:pt x="107" y="10"/>
                    <a:pt x="115" y="11"/>
                    <a:pt x="115" y="12"/>
                  </a:cubicBezTo>
                  <a:cubicBezTo>
                    <a:pt x="115" y="13"/>
                    <a:pt x="112" y="14"/>
                    <a:pt x="115" y="16"/>
                  </a:cubicBezTo>
                  <a:cubicBezTo>
                    <a:pt x="118" y="17"/>
                    <a:pt x="125" y="15"/>
                    <a:pt x="126" y="18"/>
                  </a:cubicBezTo>
                  <a:cubicBezTo>
                    <a:pt x="126" y="22"/>
                    <a:pt x="126" y="29"/>
                    <a:pt x="130" y="28"/>
                  </a:cubicBezTo>
                  <a:cubicBezTo>
                    <a:pt x="134" y="28"/>
                    <a:pt x="139" y="28"/>
                    <a:pt x="141" y="30"/>
                  </a:cubicBezTo>
                  <a:cubicBezTo>
                    <a:pt x="143" y="32"/>
                    <a:pt x="146" y="33"/>
                    <a:pt x="148" y="32"/>
                  </a:cubicBezTo>
                  <a:cubicBezTo>
                    <a:pt x="150" y="30"/>
                    <a:pt x="152" y="31"/>
                    <a:pt x="154" y="34"/>
                  </a:cubicBezTo>
                  <a:cubicBezTo>
                    <a:pt x="155" y="36"/>
                    <a:pt x="160" y="39"/>
                    <a:pt x="161" y="38"/>
                  </a:cubicBezTo>
                  <a:cubicBezTo>
                    <a:pt x="163" y="38"/>
                    <a:pt x="163" y="35"/>
                    <a:pt x="166" y="36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9" y="37"/>
                    <a:pt x="169" y="36"/>
                    <a:pt x="169" y="35"/>
                  </a:cubicBezTo>
                  <a:cubicBezTo>
                    <a:pt x="170" y="33"/>
                    <a:pt x="170" y="31"/>
                    <a:pt x="172" y="30"/>
                  </a:cubicBezTo>
                  <a:cubicBezTo>
                    <a:pt x="173" y="30"/>
                    <a:pt x="173" y="28"/>
                    <a:pt x="175" y="29"/>
                  </a:cubicBezTo>
                  <a:cubicBezTo>
                    <a:pt x="177" y="30"/>
                    <a:pt x="179" y="29"/>
                    <a:pt x="178" y="25"/>
                  </a:cubicBezTo>
                  <a:cubicBezTo>
                    <a:pt x="178" y="21"/>
                    <a:pt x="177" y="19"/>
                    <a:pt x="178" y="16"/>
                  </a:cubicBezTo>
                  <a:cubicBezTo>
                    <a:pt x="179" y="14"/>
                    <a:pt x="178" y="11"/>
                    <a:pt x="182" y="13"/>
                  </a:cubicBezTo>
                  <a:cubicBezTo>
                    <a:pt x="186" y="14"/>
                    <a:pt x="190" y="16"/>
                    <a:pt x="192" y="18"/>
                  </a:cubicBezTo>
                  <a:cubicBezTo>
                    <a:pt x="194" y="21"/>
                    <a:pt x="200" y="27"/>
                    <a:pt x="202" y="25"/>
                  </a:cubicBezTo>
                  <a:cubicBezTo>
                    <a:pt x="203" y="23"/>
                    <a:pt x="205" y="21"/>
                    <a:pt x="205" y="20"/>
                  </a:cubicBezTo>
                  <a:cubicBezTo>
                    <a:pt x="204" y="19"/>
                    <a:pt x="207" y="19"/>
                    <a:pt x="208" y="21"/>
                  </a:cubicBezTo>
                  <a:cubicBezTo>
                    <a:pt x="209" y="23"/>
                    <a:pt x="211" y="23"/>
                    <a:pt x="213" y="21"/>
                  </a:cubicBezTo>
                  <a:cubicBezTo>
                    <a:pt x="215" y="19"/>
                    <a:pt x="214" y="17"/>
                    <a:pt x="218" y="21"/>
                  </a:cubicBezTo>
                  <a:cubicBezTo>
                    <a:pt x="222" y="26"/>
                    <a:pt x="220" y="24"/>
                    <a:pt x="223" y="27"/>
                  </a:cubicBezTo>
                  <a:cubicBezTo>
                    <a:pt x="225" y="30"/>
                    <a:pt x="228" y="33"/>
                    <a:pt x="230" y="35"/>
                  </a:cubicBezTo>
                  <a:cubicBezTo>
                    <a:pt x="232" y="38"/>
                    <a:pt x="236" y="40"/>
                    <a:pt x="237" y="41"/>
                  </a:cubicBezTo>
                  <a:cubicBezTo>
                    <a:pt x="238" y="42"/>
                    <a:pt x="239" y="43"/>
                    <a:pt x="240" y="43"/>
                  </a:cubicBezTo>
                  <a:cubicBezTo>
                    <a:pt x="240" y="42"/>
                    <a:pt x="239" y="40"/>
                    <a:pt x="239" y="39"/>
                  </a:cubicBezTo>
                  <a:cubicBezTo>
                    <a:pt x="238" y="39"/>
                    <a:pt x="238" y="39"/>
                    <a:pt x="238" y="38"/>
                  </a:cubicBezTo>
                  <a:cubicBezTo>
                    <a:pt x="237" y="37"/>
                    <a:pt x="237" y="37"/>
                    <a:pt x="237" y="36"/>
                  </a:cubicBezTo>
                  <a:cubicBezTo>
                    <a:pt x="237" y="36"/>
                    <a:pt x="238" y="36"/>
                    <a:pt x="239" y="36"/>
                  </a:cubicBezTo>
                  <a:cubicBezTo>
                    <a:pt x="239" y="36"/>
                    <a:pt x="241" y="37"/>
                    <a:pt x="242" y="39"/>
                  </a:cubicBezTo>
                  <a:cubicBezTo>
                    <a:pt x="243" y="41"/>
                    <a:pt x="243" y="42"/>
                    <a:pt x="244" y="43"/>
                  </a:cubicBezTo>
                  <a:cubicBezTo>
                    <a:pt x="245" y="44"/>
                    <a:pt x="246" y="44"/>
                    <a:pt x="247" y="44"/>
                  </a:cubicBezTo>
                  <a:cubicBezTo>
                    <a:pt x="248" y="45"/>
                    <a:pt x="249" y="44"/>
                    <a:pt x="250" y="45"/>
                  </a:cubicBezTo>
                  <a:cubicBezTo>
                    <a:pt x="251" y="45"/>
                    <a:pt x="251" y="45"/>
                    <a:pt x="252" y="46"/>
                  </a:cubicBezTo>
                  <a:cubicBezTo>
                    <a:pt x="252" y="47"/>
                    <a:pt x="252" y="47"/>
                    <a:pt x="253" y="48"/>
                  </a:cubicBezTo>
                  <a:cubicBezTo>
                    <a:pt x="254" y="48"/>
                    <a:pt x="254" y="48"/>
                    <a:pt x="254" y="49"/>
                  </a:cubicBezTo>
                  <a:cubicBezTo>
                    <a:pt x="254" y="50"/>
                    <a:pt x="253" y="51"/>
                    <a:pt x="254" y="52"/>
                  </a:cubicBezTo>
                  <a:cubicBezTo>
                    <a:pt x="255" y="53"/>
                    <a:pt x="256" y="54"/>
                    <a:pt x="257" y="55"/>
                  </a:cubicBezTo>
                  <a:cubicBezTo>
                    <a:pt x="258" y="56"/>
                    <a:pt x="259" y="58"/>
                    <a:pt x="260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4" y="55"/>
                    <a:pt x="264" y="56"/>
                  </a:cubicBezTo>
                  <a:cubicBezTo>
                    <a:pt x="265" y="57"/>
                    <a:pt x="267" y="59"/>
                    <a:pt x="267" y="60"/>
                  </a:cubicBezTo>
                  <a:cubicBezTo>
                    <a:pt x="268" y="60"/>
                    <a:pt x="269" y="61"/>
                    <a:pt x="270" y="60"/>
                  </a:cubicBezTo>
                  <a:cubicBezTo>
                    <a:pt x="271" y="60"/>
                    <a:pt x="271" y="59"/>
                    <a:pt x="272" y="59"/>
                  </a:cubicBezTo>
                  <a:cubicBezTo>
                    <a:pt x="274" y="60"/>
                    <a:pt x="275" y="61"/>
                    <a:pt x="276" y="61"/>
                  </a:cubicBezTo>
                  <a:cubicBezTo>
                    <a:pt x="276" y="62"/>
                    <a:pt x="277" y="62"/>
                    <a:pt x="277" y="63"/>
                  </a:cubicBezTo>
                  <a:cubicBezTo>
                    <a:pt x="277" y="64"/>
                    <a:pt x="278" y="64"/>
                    <a:pt x="278" y="64"/>
                  </a:cubicBezTo>
                  <a:cubicBezTo>
                    <a:pt x="278" y="64"/>
                    <a:pt x="278" y="67"/>
                    <a:pt x="278" y="68"/>
                  </a:cubicBezTo>
                  <a:cubicBezTo>
                    <a:pt x="278" y="68"/>
                    <a:pt x="278" y="71"/>
                    <a:pt x="280" y="72"/>
                  </a:cubicBezTo>
                  <a:cubicBezTo>
                    <a:pt x="281" y="73"/>
                    <a:pt x="283" y="73"/>
                    <a:pt x="283" y="74"/>
                  </a:cubicBezTo>
                  <a:cubicBezTo>
                    <a:pt x="284" y="74"/>
                    <a:pt x="284" y="74"/>
                    <a:pt x="284" y="75"/>
                  </a:cubicBezTo>
                  <a:cubicBezTo>
                    <a:pt x="284" y="75"/>
                    <a:pt x="284" y="75"/>
                    <a:pt x="285" y="76"/>
                  </a:cubicBezTo>
                  <a:cubicBezTo>
                    <a:pt x="285" y="76"/>
                    <a:pt x="285" y="76"/>
                    <a:pt x="286" y="76"/>
                  </a:cubicBezTo>
                  <a:cubicBezTo>
                    <a:pt x="286" y="77"/>
                    <a:pt x="286" y="78"/>
                    <a:pt x="287" y="78"/>
                  </a:cubicBezTo>
                  <a:cubicBezTo>
                    <a:pt x="287" y="79"/>
                    <a:pt x="287" y="80"/>
                    <a:pt x="287" y="80"/>
                  </a:cubicBezTo>
                  <a:cubicBezTo>
                    <a:pt x="286" y="80"/>
                    <a:pt x="284" y="80"/>
                    <a:pt x="284" y="81"/>
                  </a:cubicBezTo>
                  <a:cubicBezTo>
                    <a:pt x="285" y="82"/>
                    <a:pt x="285" y="82"/>
                    <a:pt x="285" y="83"/>
                  </a:cubicBezTo>
                  <a:cubicBezTo>
                    <a:pt x="286" y="84"/>
                    <a:pt x="286" y="84"/>
                    <a:pt x="286" y="86"/>
                  </a:cubicBezTo>
                  <a:cubicBezTo>
                    <a:pt x="286" y="87"/>
                    <a:pt x="286" y="89"/>
                    <a:pt x="287" y="91"/>
                  </a:cubicBezTo>
                  <a:cubicBezTo>
                    <a:pt x="287" y="92"/>
                    <a:pt x="288" y="92"/>
                    <a:pt x="288" y="92"/>
                  </a:cubicBezTo>
                  <a:cubicBezTo>
                    <a:pt x="289" y="92"/>
                    <a:pt x="290" y="92"/>
                    <a:pt x="290" y="94"/>
                  </a:cubicBezTo>
                  <a:cubicBezTo>
                    <a:pt x="290" y="96"/>
                    <a:pt x="290" y="96"/>
                    <a:pt x="289" y="96"/>
                  </a:cubicBezTo>
                  <a:cubicBezTo>
                    <a:pt x="289" y="97"/>
                    <a:pt x="289" y="98"/>
                    <a:pt x="289" y="99"/>
                  </a:cubicBezTo>
                  <a:cubicBezTo>
                    <a:pt x="289" y="100"/>
                    <a:pt x="290" y="100"/>
                    <a:pt x="291" y="101"/>
                  </a:cubicBezTo>
                  <a:cubicBezTo>
                    <a:pt x="291" y="101"/>
                    <a:pt x="292" y="101"/>
                    <a:pt x="292" y="101"/>
                  </a:cubicBezTo>
                  <a:cubicBezTo>
                    <a:pt x="293" y="102"/>
                    <a:pt x="293" y="103"/>
                    <a:pt x="293" y="104"/>
                  </a:cubicBezTo>
                  <a:cubicBezTo>
                    <a:pt x="293" y="105"/>
                    <a:pt x="293" y="108"/>
                    <a:pt x="293" y="109"/>
                  </a:cubicBezTo>
                  <a:cubicBezTo>
                    <a:pt x="293" y="110"/>
                    <a:pt x="293" y="112"/>
                    <a:pt x="293" y="113"/>
                  </a:cubicBezTo>
                  <a:cubicBezTo>
                    <a:pt x="293" y="113"/>
                    <a:pt x="293" y="114"/>
                    <a:pt x="292" y="114"/>
                  </a:cubicBezTo>
                  <a:cubicBezTo>
                    <a:pt x="291" y="113"/>
                    <a:pt x="291" y="113"/>
                    <a:pt x="290" y="113"/>
                  </a:cubicBezTo>
                  <a:cubicBezTo>
                    <a:pt x="289" y="113"/>
                    <a:pt x="288" y="113"/>
                    <a:pt x="288" y="114"/>
                  </a:cubicBezTo>
                  <a:cubicBezTo>
                    <a:pt x="288" y="115"/>
                    <a:pt x="288" y="118"/>
                    <a:pt x="288" y="118"/>
                  </a:cubicBezTo>
                  <a:cubicBezTo>
                    <a:pt x="288" y="119"/>
                    <a:pt x="288" y="120"/>
                    <a:pt x="288" y="120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7" y="121"/>
                    <a:pt x="285" y="120"/>
                    <a:pt x="284" y="121"/>
                  </a:cubicBezTo>
                  <a:cubicBezTo>
                    <a:pt x="282" y="121"/>
                    <a:pt x="282" y="122"/>
                    <a:pt x="282" y="123"/>
                  </a:cubicBezTo>
                  <a:cubicBezTo>
                    <a:pt x="282" y="123"/>
                    <a:pt x="282" y="124"/>
                    <a:pt x="281" y="124"/>
                  </a:cubicBezTo>
                  <a:cubicBezTo>
                    <a:pt x="280" y="124"/>
                    <a:pt x="278" y="124"/>
                    <a:pt x="278" y="124"/>
                  </a:cubicBezTo>
                  <a:cubicBezTo>
                    <a:pt x="279" y="125"/>
                    <a:pt x="279" y="127"/>
                    <a:pt x="280" y="128"/>
                  </a:cubicBezTo>
                  <a:cubicBezTo>
                    <a:pt x="280" y="129"/>
                    <a:pt x="280" y="131"/>
                    <a:pt x="279" y="132"/>
                  </a:cubicBezTo>
                  <a:cubicBezTo>
                    <a:pt x="277" y="133"/>
                    <a:pt x="276" y="134"/>
                    <a:pt x="275" y="135"/>
                  </a:cubicBezTo>
                  <a:cubicBezTo>
                    <a:pt x="274" y="135"/>
                    <a:pt x="272" y="136"/>
                    <a:pt x="272" y="138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0" y="141"/>
                    <a:pt x="270" y="142"/>
                    <a:pt x="270" y="143"/>
                  </a:cubicBezTo>
                  <a:cubicBezTo>
                    <a:pt x="271" y="144"/>
                    <a:pt x="271" y="144"/>
                    <a:pt x="271" y="145"/>
                  </a:cubicBezTo>
                  <a:cubicBezTo>
                    <a:pt x="271" y="146"/>
                    <a:pt x="272" y="146"/>
                    <a:pt x="272" y="146"/>
                  </a:cubicBezTo>
                  <a:cubicBezTo>
                    <a:pt x="273" y="147"/>
                    <a:pt x="274" y="148"/>
                    <a:pt x="274" y="149"/>
                  </a:cubicBezTo>
                  <a:cubicBezTo>
                    <a:pt x="274" y="149"/>
                    <a:pt x="275" y="150"/>
                    <a:pt x="275" y="151"/>
                  </a:cubicBezTo>
                  <a:cubicBezTo>
                    <a:pt x="276" y="152"/>
                    <a:pt x="277" y="153"/>
                    <a:pt x="275" y="153"/>
                  </a:cubicBezTo>
                  <a:cubicBezTo>
                    <a:pt x="274" y="154"/>
                    <a:pt x="273" y="154"/>
                    <a:pt x="271" y="155"/>
                  </a:cubicBezTo>
                  <a:cubicBezTo>
                    <a:pt x="270" y="156"/>
                    <a:pt x="269" y="157"/>
                    <a:pt x="269" y="157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67" y="158"/>
                    <a:pt x="266" y="158"/>
                    <a:pt x="265" y="158"/>
                  </a:cubicBezTo>
                  <a:cubicBezTo>
                    <a:pt x="265" y="158"/>
                    <a:pt x="264" y="158"/>
                    <a:pt x="263" y="158"/>
                  </a:cubicBezTo>
                  <a:cubicBezTo>
                    <a:pt x="263" y="158"/>
                    <a:pt x="262" y="158"/>
                    <a:pt x="262" y="157"/>
                  </a:cubicBezTo>
                  <a:cubicBezTo>
                    <a:pt x="261" y="157"/>
                    <a:pt x="261" y="156"/>
                    <a:pt x="260" y="156"/>
                  </a:cubicBezTo>
                  <a:cubicBezTo>
                    <a:pt x="259" y="156"/>
                    <a:pt x="258" y="155"/>
                    <a:pt x="258" y="155"/>
                  </a:cubicBezTo>
                  <a:cubicBezTo>
                    <a:pt x="257" y="155"/>
                    <a:pt x="255" y="154"/>
                    <a:pt x="254" y="153"/>
                  </a:cubicBezTo>
                  <a:cubicBezTo>
                    <a:pt x="254" y="153"/>
                    <a:pt x="253" y="152"/>
                    <a:pt x="253" y="152"/>
                  </a:cubicBezTo>
                  <a:cubicBezTo>
                    <a:pt x="252" y="152"/>
                    <a:pt x="250" y="151"/>
                    <a:pt x="249" y="151"/>
                  </a:cubicBezTo>
                  <a:cubicBezTo>
                    <a:pt x="249" y="151"/>
                    <a:pt x="247" y="150"/>
                    <a:pt x="247" y="150"/>
                  </a:cubicBezTo>
                  <a:cubicBezTo>
                    <a:pt x="247" y="150"/>
                    <a:pt x="246" y="149"/>
                    <a:pt x="245" y="150"/>
                  </a:cubicBezTo>
                  <a:cubicBezTo>
                    <a:pt x="244" y="151"/>
                    <a:pt x="243" y="154"/>
                    <a:pt x="243" y="154"/>
                  </a:cubicBezTo>
                  <a:cubicBezTo>
                    <a:pt x="243" y="155"/>
                    <a:pt x="244" y="156"/>
                    <a:pt x="244" y="158"/>
                  </a:cubicBezTo>
                  <a:cubicBezTo>
                    <a:pt x="245" y="159"/>
                    <a:pt x="246" y="161"/>
                    <a:pt x="247" y="161"/>
                  </a:cubicBezTo>
                  <a:cubicBezTo>
                    <a:pt x="247" y="162"/>
                    <a:pt x="247" y="163"/>
                    <a:pt x="249" y="163"/>
                  </a:cubicBezTo>
                  <a:cubicBezTo>
                    <a:pt x="250" y="164"/>
                    <a:pt x="251" y="165"/>
                    <a:pt x="251" y="165"/>
                  </a:cubicBezTo>
                  <a:cubicBezTo>
                    <a:pt x="251" y="166"/>
                    <a:pt x="252" y="167"/>
                    <a:pt x="251" y="167"/>
                  </a:cubicBezTo>
                  <a:cubicBezTo>
                    <a:pt x="251" y="168"/>
                    <a:pt x="250" y="169"/>
                    <a:pt x="251" y="169"/>
                  </a:cubicBezTo>
                  <a:cubicBezTo>
                    <a:pt x="252" y="170"/>
                    <a:pt x="252" y="170"/>
                    <a:pt x="253" y="170"/>
                  </a:cubicBezTo>
                  <a:cubicBezTo>
                    <a:pt x="254" y="170"/>
                    <a:pt x="255" y="169"/>
                    <a:pt x="256" y="169"/>
                  </a:cubicBezTo>
                  <a:cubicBezTo>
                    <a:pt x="257" y="169"/>
                    <a:pt x="257" y="169"/>
                    <a:pt x="258" y="169"/>
                  </a:cubicBezTo>
                  <a:cubicBezTo>
                    <a:pt x="258" y="169"/>
                    <a:pt x="259" y="170"/>
                    <a:pt x="259" y="171"/>
                  </a:cubicBezTo>
                  <a:cubicBezTo>
                    <a:pt x="260" y="171"/>
                    <a:pt x="260" y="172"/>
                    <a:pt x="260" y="173"/>
                  </a:cubicBezTo>
                  <a:cubicBezTo>
                    <a:pt x="260" y="174"/>
                    <a:pt x="260" y="175"/>
                    <a:pt x="261" y="175"/>
                  </a:cubicBezTo>
                  <a:cubicBezTo>
                    <a:pt x="262" y="175"/>
                    <a:pt x="264" y="175"/>
                    <a:pt x="264" y="176"/>
                  </a:cubicBezTo>
                  <a:cubicBezTo>
                    <a:pt x="263" y="176"/>
                    <a:pt x="262" y="177"/>
                    <a:pt x="262" y="178"/>
                  </a:cubicBezTo>
                  <a:cubicBezTo>
                    <a:pt x="261" y="178"/>
                    <a:pt x="260" y="179"/>
                    <a:pt x="261" y="180"/>
                  </a:cubicBezTo>
                  <a:cubicBezTo>
                    <a:pt x="261" y="181"/>
                    <a:pt x="261" y="181"/>
                    <a:pt x="261" y="182"/>
                  </a:cubicBezTo>
                  <a:cubicBezTo>
                    <a:pt x="261" y="183"/>
                    <a:pt x="261" y="184"/>
                    <a:pt x="260" y="184"/>
                  </a:cubicBezTo>
                  <a:cubicBezTo>
                    <a:pt x="259" y="184"/>
                    <a:pt x="259" y="184"/>
                    <a:pt x="258" y="183"/>
                  </a:cubicBezTo>
                  <a:cubicBezTo>
                    <a:pt x="257" y="183"/>
                    <a:pt x="257" y="182"/>
                    <a:pt x="255" y="182"/>
                  </a:cubicBezTo>
                  <a:cubicBezTo>
                    <a:pt x="254" y="182"/>
                    <a:pt x="253" y="182"/>
                    <a:pt x="253" y="181"/>
                  </a:cubicBezTo>
                  <a:cubicBezTo>
                    <a:pt x="252" y="181"/>
                    <a:pt x="251" y="180"/>
                    <a:pt x="250" y="180"/>
                  </a:cubicBezTo>
                  <a:cubicBezTo>
                    <a:pt x="249" y="181"/>
                    <a:pt x="248" y="181"/>
                    <a:pt x="248" y="182"/>
                  </a:cubicBezTo>
                  <a:cubicBezTo>
                    <a:pt x="248" y="183"/>
                    <a:pt x="248" y="184"/>
                    <a:pt x="248" y="186"/>
                  </a:cubicBezTo>
                  <a:cubicBezTo>
                    <a:pt x="248" y="187"/>
                    <a:pt x="248" y="189"/>
                    <a:pt x="248" y="190"/>
                  </a:cubicBezTo>
                  <a:cubicBezTo>
                    <a:pt x="249" y="191"/>
                    <a:pt x="249" y="191"/>
                    <a:pt x="249" y="191"/>
                  </a:cubicBezTo>
                  <a:cubicBezTo>
                    <a:pt x="250" y="192"/>
                    <a:pt x="250" y="192"/>
                    <a:pt x="250" y="193"/>
                  </a:cubicBezTo>
                  <a:cubicBezTo>
                    <a:pt x="249" y="194"/>
                    <a:pt x="249" y="195"/>
                    <a:pt x="248" y="196"/>
                  </a:cubicBezTo>
                  <a:cubicBezTo>
                    <a:pt x="248" y="196"/>
                    <a:pt x="247" y="196"/>
                    <a:pt x="246" y="196"/>
                  </a:cubicBezTo>
                  <a:cubicBezTo>
                    <a:pt x="245" y="196"/>
                    <a:pt x="243" y="196"/>
                    <a:pt x="242" y="196"/>
                  </a:cubicBezTo>
                  <a:cubicBezTo>
                    <a:pt x="241" y="196"/>
                    <a:pt x="238" y="195"/>
                    <a:pt x="237" y="195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7"/>
                    <a:pt x="235" y="198"/>
                    <a:pt x="235" y="198"/>
                  </a:cubicBezTo>
                  <a:cubicBezTo>
                    <a:pt x="235" y="198"/>
                    <a:pt x="234" y="197"/>
                    <a:pt x="234" y="196"/>
                  </a:cubicBezTo>
                  <a:cubicBezTo>
                    <a:pt x="234" y="196"/>
                    <a:pt x="234" y="195"/>
                    <a:pt x="233" y="194"/>
                  </a:cubicBezTo>
                  <a:cubicBezTo>
                    <a:pt x="233" y="194"/>
                    <a:pt x="232" y="193"/>
                    <a:pt x="231" y="192"/>
                  </a:cubicBezTo>
                  <a:cubicBezTo>
                    <a:pt x="231" y="192"/>
                    <a:pt x="230" y="192"/>
                    <a:pt x="230" y="192"/>
                  </a:cubicBezTo>
                  <a:cubicBezTo>
                    <a:pt x="229" y="192"/>
                    <a:pt x="229" y="193"/>
                    <a:pt x="228" y="194"/>
                  </a:cubicBezTo>
                  <a:cubicBezTo>
                    <a:pt x="227" y="194"/>
                    <a:pt x="227" y="195"/>
                    <a:pt x="226" y="195"/>
                  </a:cubicBezTo>
                  <a:cubicBezTo>
                    <a:pt x="225" y="194"/>
                    <a:pt x="225" y="194"/>
                    <a:pt x="225" y="193"/>
                  </a:cubicBezTo>
                  <a:cubicBezTo>
                    <a:pt x="225" y="192"/>
                    <a:pt x="225" y="191"/>
                    <a:pt x="225" y="190"/>
                  </a:cubicBezTo>
                  <a:cubicBezTo>
                    <a:pt x="225" y="189"/>
                    <a:pt x="225" y="187"/>
                    <a:pt x="224" y="187"/>
                  </a:cubicBezTo>
                  <a:cubicBezTo>
                    <a:pt x="224" y="186"/>
                    <a:pt x="223" y="186"/>
                    <a:pt x="223" y="186"/>
                  </a:cubicBezTo>
                  <a:cubicBezTo>
                    <a:pt x="222" y="185"/>
                    <a:pt x="222" y="184"/>
                    <a:pt x="221" y="184"/>
                  </a:cubicBezTo>
                  <a:cubicBezTo>
                    <a:pt x="220" y="184"/>
                    <a:pt x="221" y="184"/>
                    <a:pt x="220" y="185"/>
                  </a:cubicBezTo>
                  <a:cubicBezTo>
                    <a:pt x="219" y="185"/>
                    <a:pt x="218" y="186"/>
                    <a:pt x="218" y="187"/>
                  </a:cubicBezTo>
                  <a:cubicBezTo>
                    <a:pt x="218" y="187"/>
                    <a:pt x="218" y="189"/>
                    <a:pt x="217" y="189"/>
                  </a:cubicBezTo>
                  <a:cubicBezTo>
                    <a:pt x="217" y="190"/>
                    <a:pt x="216" y="190"/>
                    <a:pt x="215" y="189"/>
                  </a:cubicBezTo>
                  <a:cubicBezTo>
                    <a:pt x="214" y="189"/>
                    <a:pt x="212" y="188"/>
                    <a:pt x="212" y="187"/>
                  </a:cubicBezTo>
                  <a:cubicBezTo>
                    <a:pt x="211" y="187"/>
                    <a:pt x="209" y="186"/>
                    <a:pt x="209" y="186"/>
                  </a:cubicBezTo>
                  <a:cubicBezTo>
                    <a:pt x="208" y="186"/>
                    <a:pt x="207" y="185"/>
                    <a:pt x="207" y="184"/>
                  </a:cubicBezTo>
                  <a:cubicBezTo>
                    <a:pt x="207" y="184"/>
                    <a:pt x="206" y="182"/>
                    <a:pt x="205" y="181"/>
                  </a:cubicBezTo>
                  <a:cubicBezTo>
                    <a:pt x="204" y="180"/>
                    <a:pt x="202" y="179"/>
                    <a:pt x="201" y="179"/>
                  </a:cubicBezTo>
                  <a:cubicBezTo>
                    <a:pt x="200" y="178"/>
                    <a:pt x="199" y="177"/>
                    <a:pt x="199" y="175"/>
                  </a:cubicBezTo>
                  <a:cubicBezTo>
                    <a:pt x="198" y="174"/>
                    <a:pt x="198" y="172"/>
                    <a:pt x="198" y="171"/>
                  </a:cubicBezTo>
                  <a:cubicBezTo>
                    <a:pt x="198" y="170"/>
                    <a:pt x="198" y="169"/>
                    <a:pt x="197" y="167"/>
                  </a:cubicBezTo>
                  <a:cubicBezTo>
                    <a:pt x="196" y="166"/>
                    <a:pt x="196" y="165"/>
                    <a:pt x="196" y="165"/>
                  </a:cubicBezTo>
                  <a:cubicBezTo>
                    <a:pt x="196" y="164"/>
                    <a:pt x="195" y="162"/>
                    <a:pt x="195" y="162"/>
                  </a:cubicBezTo>
                  <a:cubicBezTo>
                    <a:pt x="194" y="161"/>
                    <a:pt x="193" y="160"/>
                    <a:pt x="193" y="159"/>
                  </a:cubicBezTo>
                  <a:cubicBezTo>
                    <a:pt x="192" y="159"/>
                    <a:pt x="191" y="157"/>
                    <a:pt x="191" y="156"/>
                  </a:cubicBezTo>
                  <a:cubicBezTo>
                    <a:pt x="191" y="154"/>
                    <a:pt x="192" y="152"/>
                    <a:pt x="191" y="151"/>
                  </a:cubicBezTo>
                  <a:cubicBezTo>
                    <a:pt x="190" y="151"/>
                    <a:pt x="189" y="151"/>
                    <a:pt x="188" y="151"/>
                  </a:cubicBezTo>
                  <a:cubicBezTo>
                    <a:pt x="187" y="151"/>
                    <a:pt x="185" y="150"/>
                    <a:pt x="184" y="149"/>
                  </a:cubicBezTo>
                  <a:cubicBezTo>
                    <a:pt x="182" y="149"/>
                    <a:pt x="181" y="147"/>
                    <a:pt x="179" y="147"/>
                  </a:cubicBezTo>
                  <a:cubicBezTo>
                    <a:pt x="178" y="147"/>
                    <a:pt x="177" y="148"/>
                    <a:pt x="177" y="149"/>
                  </a:cubicBezTo>
                  <a:cubicBezTo>
                    <a:pt x="176" y="149"/>
                    <a:pt x="176" y="150"/>
                    <a:pt x="176" y="151"/>
                  </a:cubicBezTo>
                  <a:cubicBezTo>
                    <a:pt x="176" y="151"/>
                    <a:pt x="176" y="152"/>
                    <a:pt x="175" y="153"/>
                  </a:cubicBezTo>
                  <a:cubicBezTo>
                    <a:pt x="174" y="153"/>
                    <a:pt x="173" y="154"/>
                    <a:pt x="172" y="155"/>
                  </a:cubicBezTo>
                  <a:cubicBezTo>
                    <a:pt x="171" y="155"/>
                    <a:pt x="170" y="155"/>
                    <a:pt x="169" y="156"/>
                  </a:cubicBezTo>
                  <a:cubicBezTo>
                    <a:pt x="169" y="156"/>
                    <a:pt x="169" y="158"/>
                    <a:pt x="169" y="159"/>
                  </a:cubicBezTo>
                  <a:cubicBezTo>
                    <a:pt x="169" y="160"/>
                    <a:pt x="169" y="162"/>
                    <a:pt x="169" y="162"/>
                  </a:cubicBezTo>
                  <a:cubicBezTo>
                    <a:pt x="170" y="163"/>
                    <a:pt x="170" y="164"/>
                    <a:pt x="170" y="164"/>
                  </a:cubicBezTo>
                  <a:cubicBezTo>
                    <a:pt x="171" y="165"/>
                    <a:pt x="170" y="166"/>
                    <a:pt x="172" y="166"/>
                  </a:cubicBezTo>
                  <a:cubicBezTo>
                    <a:pt x="174" y="167"/>
                    <a:pt x="175" y="167"/>
                    <a:pt x="175" y="168"/>
                  </a:cubicBezTo>
                  <a:cubicBezTo>
                    <a:pt x="174" y="169"/>
                    <a:pt x="173" y="170"/>
                    <a:pt x="172" y="171"/>
                  </a:cubicBezTo>
                  <a:cubicBezTo>
                    <a:pt x="172" y="172"/>
                    <a:pt x="171" y="173"/>
                    <a:pt x="171" y="173"/>
                  </a:cubicBezTo>
                  <a:cubicBezTo>
                    <a:pt x="170" y="174"/>
                    <a:pt x="169" y="174"/>
                    <a:pt x="169" y="175"/>
                  </a:cubicBezTo>
                  <a:cubicBezTo>
                    <a:pt x="169" y="176"/>
                    <a:pt x="170" y="179"/>
                    <a:pt x="169" y="179"/>
                  </a:cubicBezTo>
                  <a:cubicBezTo>
                    <a:pt x="168" y="180"/>
                    <a:pt x="168" y="179"/>
                    <a:pt x="168" y="179"/>
                  </a:cubicBezTo>
                  <a:cubicBezTo>
                    <a:pt x="167" y="179"/>
                    <a:pt x="166" y="180"/>
                    <a:pt x="166" y="180"/>
                  </a:cubicBezTo>
                  <a:cubicBezTo>
                    <a:pt x="166" y="181"/>
                    <a:pt x="166" y="182"/>
                    <a:pt x="166" y="182"/>
                  </a:cubicBezTo>
                  <a:cubicBezTo>
                    <a:pt x="166" y="183"/>
                    <a:pt x="167" y="185"/>
                    <a:pt x="167" y="186"/>
                  </a:cubicBezTo>
                  <a:cubicBezTo>
                    <a:pt x="168" y="187"/>
                    <a:pt x="171" y="190"/>
                    <a:pt x="171" y="190"/>
                  </a:cubicBezTo>
                  <a:cubicBezTo>
                    <a:pt x="172" y="191"/>
                    <a:pt x="173" y="193"/>
                    <a:pt x="173" y="193"/>
                  </a:cubicBezTo>
                  <a:cubicBezTo>
                    <a:pt x="173" y="193"/>
                    <a:pt x="175" y="204"/>
                    <a:pt x="169" y="211"/>
                  </a:cubicBezTo>
                  <a:cubicBezTo>
                    <a:pt x="164" y="218"/>
                    <a:pt x="148" y="218"/>
                    <a:pt x="140" y="217"/>
                  </a:cubicBezTo>
                  <a:cubicBezTo>
                    <a:pt x="133" y="216"/>
                    <a:pt x="121" y="215"/>
                    <a:pt x="113" y="209"/>
                  </a:cubicBezTo>
                  <a:cubicBezTo>
                    <a:pt x="105" y="203"/>
                    <a:pt x="91" y="192"/>
                    <a:pt x="78" y="187"/>
                  </a:cubicBezTo>
                  <a:cubicBezTo>
                    <a:pt x="65" y="183"/>
                    <a:pt x="47" y="170"/>
                    <a:pt x="37" y="165"/>
                  </a:cubicBezTo>
                  <a:cubicBezTo>
                    <a:pt x="26" y="159"/>
                    <a:pt x="11" y="146"/>
                    <a:pt x="7" y="139"/>
                  </a:cubicBezTo>
                  <a:cubicBezTo>
                    <a:pt x="2" y="132"/>
                    <a:pt x="2" y="127"/>
                    <a:pt x="2" y="118"/>
                  </a:cubicBezTo>
                  <a:cubicBezTo>
                    <a:pt x="2" y="110"/>
                    <a:pt x="0" y="92"/>
                    <a:pt x="2" y="86"/>
                  </a:cubicBezTo>
                  <a:cubicBezTo>
                    <a:pt x="5" y="80"/>
                    <a:pt x="5" y="76"/>
                    <a:pt x="7" y="72"/>
                  </a:cubicBezTo>
                  <a:cubicBezTo>
                    <a:pt x="9" y="69"/>
                    <a:pt x="18" y="70"/>
                    <a:pt x="18" y="7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0" name="任意多边形 1137">
              <a:extLst>
                <a:ext uri="{FF2B5EF4-FFF2-40B4-BE49-F238E27FC236}">
                  <a16:creationId xmlns:a16="http://schemas.microsoft.com/office/drawing/2014/main" id="{AB09FE93-2E94-34D3-A0F4-3A4F868A63A0}"/>
                </a:ext>
              </a:extLst>
            </p:cNvPr>
            <p:cNvSpPr/>
            <p:nvPr/>
          </p:nvSpPr>
          <p:spPr bwMode="auto">
            <a:xfrm>
              <a:off x="652930" y="1320006"/>
              <a:ext cx="2572423" cy="1997230"/>
            </a:xfrm>
            <a:custGeom>
              <a:avLst/>
              <a:gdLst>
                <a:gd name="T0" fmla="*/ 460 w 469"/>
                <a:gd name="T1" fmla="*/ 208 h 364"/>
                <a:gd name="T2" fmla="*/ 456 w 469"/>
                <a:gd name="T3" fmla="*/ 211 h 364"/>
                <a:gd name="T4" fmla="*/ 458 w 469"/>
                <a:gd name="T5" fmla="*/ 214 h 364"/>
                <a:gd name="T6" fmla="*/ 457 w 469"/>
                <a:gd name="T7" fmla="*/ 222 h 364"/>
                <a:gd name="T8" fmla="*/ 449 w 469"/>
                <a:gd name="T9" fmla="*/ 227 h 364"/>
                <a:gd name="T10" fmla="*/ 438 w 469"/>
                <a:gd name="T11" fmla="*/ 229 h 364"/>
                <a:gd name="T12" fmla="*/ 430 w 469"/>
                <a:gd name="T13" fmla="*/ 230 h 364"/>
                <a:gd name="T14" fmla="*/ 413 w 469"/>
                <a:gd name="T15" fmla="*/ 242 h 364"/>
                <a:gd name="T16" fmla="*/ 405 w 469"/>
                <a:gd name="T17" fmla="*/ 252 h 364"/>
                <a:gd name="T18" fmla="*/ 390 w 469"/>
                <a:gd name="T19" fmla="*/ 251 h 364"/>
                <a:gd name="T20" fmla="*/ 387 w 469"/>
                <a:gd name="T21" fmla="*/ 253 h 364"/>
                <a:gd name="T22" fmla="*/ 380 w 469"/>
                <a:gd name="T23" fmla="*/ 273 h 364"/>
                <a:gd name="T24" fmla="*/ 372 w 469"/>
                <a:gd name="T25" fmla="*/ 290 h 364"/>
                <a:gd name="T26" fmla="*/ 366 w 469"/>
                <a:gd name="T27" fmla="*/ 291 h 364"/>
                <a:gd name="T28" fmla="*/ 358 w 469"/>
                <a:gd name="T29" fmla="*/ 293 h 364"/>
                <a:gd name="T30" fmla="*/ 342 w 469"/>
                <a:gd name="T31" fmla="*/ 295 h 364"/>
                <a:gd name="T32" fmla="*/ 334 w 469"/>
                <a:gd name="T33" fmla="*/ 295 h 364"/>
                <a:gd name="T34" fmla="*/ 326 w 469"/>
                <a:gd name="T35" fmla="*/ 298 h 364"/>
                <a:gd name="T36" fmla="*/ 325 w 469"/>
                <a:gd name="T37" fmla="*/ 302 h 364"/>
                <a:gd name="T38" fmla="*/ 331 w 469"/>
                <a:gd name="T39" fmla="*/ 304 h 364"/>
                <a:gd name="T40" fmla="*/ 332 w 469"/>
                <a:gd name="T41" fmla="*/ 321 h 364"/>
                <a:gd name="T42" fmla="*/ 337 w 469"/>
                <a:gd name="T43" fmla="*/ 326 h 364"/>
                <a:gd name="T44" fmla="*/ 341 w 469"/>
                <a:gd name="T45" fmla="*/ 335 h 364"/>
                <a:gd name="T46" fmla="*/ 340 w 469"/>
                <a:gd name="T47" fmla="*/ 340 h 364"/>
                <a:gd name="T48" fmla="*/ 335 w 469"/>
                <a:gd name="T49" fmla="*/ 342 h 364"/>
                <a:gd name="T50" fmla="*/ 328 w 469"/>
                <a:gd name="T51" fmla="*/ 348 h 364"/>
                <a:gd name="T52" fmla="*/ 333 w 469"/>
                <a:gd name="T53" fmla="*/ 354 h 364"/>
                <a:gd name="T54" fmla="*/ 331 w 469"/>
                <a:gd name="T55" fmla="*/ 364 h 364"/>
                <a:gd name="T56" fmla="*/ 323 w 469"/>
                <a:gd name="T57" fmla="*/ 360 h 364"/>
                <a:gd name="T58" fmla="*/ 314 w 469"/>
                <a:gd name="T59" fmla="*/ 356 h 364"/>
                <a:gd name="T60" fmla="*/ 310 w 469"/>
                <a:gd name="T61" fmla="*/ 359 h 364"/>
                <a:gd name="T62" fmla="*/ 304 w 469"/>
                <a:gd name="T63" fmla="*/ 359 h 364"/>
                <a:gd name="T64" fmla="*/ 252 w 469"/>
                <a:gd name="T65" fmla="*/ 353 h 364"/>
                <a:gd name="T66" fmla="*/ 180 w 469"/>
                <a:gd name="T67" fmla="*/ 354 h 364"/>
                <a:gd name="T68" fmla="*/ 116 w 469"/>
                <a:gd name="T69" fmla="*/ 345 h 364"/>
                <a:gd name="T70" fmla="*/ 65 w 469"/>
                <a:gd name="T71" fmla="*/ 343 h 364"/>
                <a:gd name="T72" fmla="*/ 54 w 469"/>
                <a:gd name="T73" fmla="*/ 313 h 364"/>
                <a:gd name="T74" fmla="*/ 29 w 469"/>
                <a:gd name="T75" fmla="*/ 292 h 364"/>
                <a:gd name="T76" fmla="*/ 25 w 469"/>
                <a:gd name="T77" fmla="*/ 267 h 364"/>
                <a:gd name="T78" fmla="*/ 5 w 469"/>
                <a:gd name="T79" fmla="*/ 241 h 364"/>
                <a:gd name="T80" fmla="*/ 19 w 469"/>
                <a:gd name="T81" fmla="*/ 217 h 364"/>
                <a:gd name="T82" fmla="*/ 3 w 469"/>
                <a:gd name="T83" fmla="*/ 195 h 364"/>
                <a:gd name="T84" fmla="*/ 22 w 469"/>
                <a:gd name="T85" fmla="*/ 162 h 364"/>
                <a:gd name="T86" fmla="*/ 61 w 469"/>
                <a:gd name="T87" fmla="*/ 159 h 364"/>
                <a:gd name="T88" fmla="*/ 88 w 469"/>
                <a:gd name="T89" fmla="*/ 158 h 364"/>
                <a:gd name="T90" fmla="*/ 157 w 469"/>
                <a:gd name="T91" fmla="*/ 143 h 364"/>
                <a:gd name="T92" fmla="*/ 172 w 469"/>
                <a:gd name="T93" fmla="*/ 112 h 364"/>
                <a:gd name="T94" fmla="*/ 174 w 469"/>
                <a:gd name="T95" fmla="*/ 76 h 364"/>
                <a:gd name="T96" fmla="*/ 217 w 469"/>
                <a:gd name="T97" fmla="*/ 74 h 364"/>
                <a:gd name="T98" fmla="*/ 249 w 469"/>
                <a:gd name="T99" fmla="*/ 35 h 364"/>
                <a:gd name="T100" fmla="*/ 287 w 469"/>
                <a:gd name="T101" fmla="*/ 45 h 364"/>
                <a:gd name="T102" fmla="*/ 304 w 469"/>
                <a:gd name="T103" fmla="*/ 14 h 364"/>
                <a:gd name="T104" fmla="*/ 327 w 469"/>
                <a:gd name="T105" fmla="*/ 1 h 364"/>
                <a:gd name="T106" fmla="*/ 349 w 469"/>
                <a:gd name="T107" fmla="*/ 26 h 364"/>
                <a:gd name="T108" fmla="*/ 380 w 469"/>
                <a:gd name="T109" fmla="*/ 54 h 364"/>
                <a:gd name="T110" fmla="*/ 383 w 469"/>
                <a:gd name="T111" fmla="*/ 105 h 364"/>
                <a:gd name="T112" fmla="*/ 399 w 469"/>
                <a:gd name="T113" fmla="*/ 126 h 364"/>
                <a:gd name="T114" fmla="*/ 441 w 469"/>
                <a:gd name="T115" fmla="*/ 147 h 364"/>
                <a:gd name="T116" fmla="*/ 465 w 469"/>
                <a:gd name="T117" fmla="*/ 189 h 364"/>
                <a:gd name="T118" fmla="*/ 468 w 469"/>
                <a:gd name="T119" fmla="*/ 2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9" h="364">
                  <a:moveTo>
                    <a:pt x="466" y="204"/>
                  </a:moveTo>
                  <a:cubicBezTo>
                    <a:pt x="464" y="204"/>
                    <a:pt x="462" y="206"/>
                    <a:pt x="460" y="208"/>
                  </a:cubicBezTo>
                  <a:cubicBezTo>
                    <a:pt x="459" y="208"/>
                    <a:pt x="459" y="209"/>
                    <a:pt x="458" y="209"/>
                  </a:cubicBezTo>
                  <a:cubicBezTo>
                    <a:pt x="458" y="209"/>
                    <a:pt x="457" y="210"/>
                    <a:pt x="456" y="211"/>
                  </a:cubicBezTo>
                  <a:cubicBezTo>
                    <a:pt x="456" y="211"/>
                    <a:pt x="458" y="212"/>
                    <a:pt x="458" y="213"/>
                  </a:cubicBezTo>
                  <a:cubicBezTo>
                    <a:pt x="458" y="213"/>
                    <a:pt x="458" y="214"/>
                    <a:pt x="458" y="214"/>
                  </a:cubicBezTo>
                  <a:cubicBezTo>
                    <a:pt x="458" y="215"/>
                    <a:pt x="459" y="216"/>
                    <a:pt x="458" y="217"/>
                  </a:cubicBezTo>
                  <a:cubicBezTo>
                    <a:pt x="456" y="218"/>
                    <a:pt x="458" y="221"/>
                    <a:pt x="457" y="222"/>
                  </a:cubicBezTo>
                  <a:cubicBezTo>
                    <a:pt x="457" y="223"/>
                    <a:pt x="456" y="223"/>
                    <a:pt x="455" y="225"/>
                  </a:cubicBezTo>
                  <a:cubicBezTo>
                    <a:pt x="455" y="226"/>
                    <a:pt x="451" y="227"/>
                    <a:pt x="449" y="227"/>
                  </a:cubicBezTo>
                  <a:cubicBezTo>
                    <a:pt x="447" y="227"/>
                    <a:pt x="442" y="227"/>
                    <a:pt x="441" y="230"/>
                  </a:cubicBezTo>
                  <a:cubicBezTo>
                    <a:pt x="439" y="233"/>
                    <a:pt x="438" y="230"/>
                    <a:pt x="438" y="229"/>
                  </a:cubicBezTo>
                  <a:cubicBezTo>
                    <a:pt x="438" y="227"/>
                    <a:pt x="436" y="227"/>
                    <a:pt x="435" y="227"/>
                  </a:cubicBezTo>
                  <a:cubicBezTo>
                    <a:pt x="434" y="227"/>
                    <a:pt x="431" y="229"/>
                    <a:pt x="430" y="230"/>
                  </a:cubicBezTo>
                  <a:cubicBezTo>
                    <a:pt x="429" y="232"/>
                    <a:pt x="430" y="232"/>
                    <a:pt x="426" y="233"/>
                  </a:cubicBezTo>
                  <a:cubicBezTo>
                    <a:pt x="423" y="234"/>
                    <a:pt x="416" y="238"/>
                    <a:pt x="413" y="242"/>
                  </a:cubicBezTo>
                  <a:cubicBezTo>
                    <a:pt x="412" y="243"/>
                    <a:pt x="412" y="244"/>
                    <a:pt x="411" y="245"/>
                  </a:cubicBezTo>
                  <a:cubicBezTo>
                    <a:pt x="405" y="252"/>
                    <a:pt x="405" y="252"/>
                    <a:pt x="405" y="252"/>
                  </a:cubicBezTo>
                  <a:cubicBezTo>
                    <a:pt x="404" y="253"/>
                    <a:pt x="401" y="252"/>
                    <a:pt x="399" y="252"/>
                  </a:cubicBezTo>
                  <a:cubicBezTo>
                    <a:pt x="397" y="252"/>
                    <a:pt x="394" y="252"/>
                    <a:pt x="390" y="251"/>
                  </a:cubicBezTo>
                  <a:cubicBezTo>
                    <a:pt x="390" y="251"/>
                    <a:pt x="389" y="251"/>
                    <a:pt x="389" y="251"/>
                  </a:cubicBezTo>
                  <a:cubicBezTo>
                    <a:pt x="386" y="251"/>
                    <a:pt x="387" y="251"/>
                    <a:pt x="387" y="253"/>
                  </a:cubicBezTo>
                  <a:cubicBezTo>
                    <a:pt x="387" y="253"/>
                    <a:pt x="387" y="255"/>
                    <a:pt x="387" y="255"/>
                  </a:cubicBezTo>
                  <a:cubicBezTo>
                    <a:pt x="387" y="258"/>
                    <a:pt x="382" y="267"/>
                    <a:pt x="380" y="273"/>
                  </a:cubicBezTo>
                  <a:cubicBezTo>
                    <a:pt x="379" y="280"/>
                    <a:pt x="375" y="283"/>
                    <a:pt x="372" y="284"/>
                  </a:cubicBezTo>
                  <a:cubicBezTo>
                    <a:pt x="371" y="285"/>
                    <a:pt x="371" y="288"/>
                    <a:pt x="372" y="290"/>
                  </a:cubicBezTo>
                  <a:cubicBezTo>
                    <a:pt x="372" y="290"/>
                    <a:pt x="372" y="291"/>
                    <a:pt x="372" y="291"/>
                  </a:cubicBezTo>
                  <a:cubicBezTo>
                    <a:pt x="372" y="291"/>
                    <a:pt x="368" y="291"/>
                    <a:pt x="366" y="291"/>
                  </a:cubicBezTo>
                  <a:cubicBezTo>
                    <a:pt x="365" y="291"/>
                    <a:pt x="362" y="292"/>
                    <a:pt x="361" y="292"/>
                  </a:cubicBezTo>
                  <a:cubicBezTo>
                    <a:pt x="360" y="293"/>
                    <a:pt x="360" y="293"/>
                    <a:pt x="358" y="293"/>
                  </a:cubicBezTo>
                  <a:cubicBezTo>
                    <a:pt x="357" y="293"/>
                    <a:pt x="354" y="293"/>
                    <a:pt x="351" y="294"/>
                  </a:cubicBezTo>
                  <a:cubicBezTo>
                    <a:pt x="347" y="294"/>
                    <a:pt x="344" y="295"/>
                    <a:pt x="342" y="295"/>
                  </a:cubicBezTo>
                  <a:cubicBezTo>
                    <a:pt x="341" y="295"/>
                    <a:pt x="337" y="295"/>
                    <a:pt x="336" y="295"/>
                  </a:cubicBezTo>
                  <a:cubicBezTo>
                    <a:pt x="336" y="294"/>
                    <a:pt x="335" y="294"/>
                    <a:pt x="334" y="295"/>
                  </a:cubicBezTo>
                  <a:cubicBezTo>
                    <a:pt x="333" y="296"/>
                    <a:pt x="332" y="297"/>
                    <a:pt x="330" y="298"/>
                  </a:cubicBezTo>
                  <a:cubicBezTo>
                    <a:pt x="328" y="298"/>
                    <a:pt x="327" y="298"/>
                    <a:pt x="326" y="298"/>
                  </a:cubicBezTo>
                  <a:cubicBezTo>
                    <a:pt x="325" y="298"/>
                    <a:pt x="324" y="298"/>
                    <a:pt x="324" y="299"/>
                  </a:cubicBezTo>
                  <a:cubicBezTo>
                    <a:pt x="325" y="301"/>
                    <a:pt x="325" y="301"/>
                    <a:pt x="325" y="302"/>
                  </a:cubicBezTo>
                  <a:cubicBezTo>
                    <a:pt x="325" y="303"/>
                    <a:pt x="325" y="305"/>
                    <a:pt x="327" y="304"/>
                  </a:cubicBezTo>
                  <a:cubicBezTo>
                    <a:pt x="328" y="303"/>
                    <a:pt x="331" y="302"/>
                    <a:pt x="331" y="304"/>
                  </a:cubicBezTo>
                  <a:cubicBezTo>
                    <a:pt x="330" y="306"/>
                    <a:pt x="328" y="314"/>
                    <a:pt x="329" y="317"/>
                  </a:cubicBezTo>
                  <a:cubicBezTo>
                    <a:pt x="329" y="319"/>
                    <a:pt x="330" y="320"/>
                    <a:pt x="332" y="321"/>
                  </a:cubicBezTo>
                  <a:cubicBezTo>
                    <a:pt x="333" y="322"/>
                    <a:pt x="334" y="323"/>
                    <a:pt x="335" y="324"/>
                  </a:cubicBezTo>
                  <a:cubicBezTo>
                    <a:pt x="336" y="326"/>
                    <a:pt x="336" y="326"/>
                    <a:pt x="337" y="326"/>
                  </a:cubicBezTo>
                  <a:cubicBezTo>
                    <a:pt x="338" y="326"/>
                    <a:pt x="339" y="327"/>
                    <a:pt x="339" y="329"/>
                  </a:cubicBezTo>
                  <a:cubicBezTo>
                    <a:pt x="339" y="330"/>
                    <a:pt x="340" y="333"/>
                    <a:pt x="341" y="335"/>
                  </a:cubicBezTo>
                  <a:cubicBezTo>
                    <a:pt x="342" y="337"/>
                    <a:pt x="343" y="337"/>
                    <a:pt x="342" y="338"/>
                  </a:cubicBezTo>
                  <a:cubicBezTo>
                    <a:pt x="342" y="339"/>
                    <a:pt x="341" y="340"/>
                    <a:pt x="340" y="340"/>
                  </a:cubicBezTo>
                  <a:cubicBezTo>
                    <a:pt x="339" y="340"/>
                    <a:pt x="338" y="340"/>
                    <a:pt x="337" y="341"/>
                  </a:cubicBezTo>
                  <a:cubicBezTo>
                    <a:pt x="336" y="341"/>
                    <a:pt x="336" y="342"/>
                    <a:pt x="335" y="342"/>
                  </a:cubicBezTo>
                  <a:cubicBezTo>
                    <a:pt x="334" y="342"/>
                    <a:pt x="332" y="342"/>
                    <a:pt x="330" y="343"/>
                  </a:cubicBezTo>
                  <a:cubicBezTo>
                    <a:pt x="329" y="344"/>
                    <a:pt x="327" y="347"/>
                    <a:pt x="328" y="348"/>
                  </a:cubicBezTo>
                  <a:cubicBezTo>
                    <a:pt x="329" y="349"/>
                    <a:pt x="330" y="350"/>
                    <a:pt x="331" y="350"/>
                  </a:cubicBezTo>
                  <a:cubicBezTo>
                    <a:pt x="332" y="351"/>
                    <a:pt x="333" y="352"/>
                    <a:pt x="333" y="354"/>
                  </a:cubicBezTo>
                  <a:cubicBezTo>
                    <a:pt x="333" y="355"/>
                    <a:pt x="332" y="359"/>
                    <a:pt x="332" y="361"/>
                  </a:cubicBezTo>
                  <a:cubicBezTo>
                    <a:pt x="332" y="362"/>
                    <a:pt x="333" y="364"/>
                    <a:pt x="331" y="364"/>
                  </a:cubicBezTo>
                  <a:cubicBezTo>
                    <a:pt x="329" y="364"/>
                    <a:pt x="327" y="364"/>
                    <a:pt x="327" y="363"/>
                  </a:cubicBezTo>
                  <a:cubicBezTo>
                    <a:pt x="326" y="362"/>
                    <a:pt x="325" y="360"/>
                    <a:pt x="323" y="360"/>
                  </a:cubicBezTo>
                  <a:cubicBezTo>
                    <a:pt x="321" y="360"/>
                    <a:pt x="319" y="360"/>
                    <a:pt x="318" y="359"/>
                  </a:cubicBezTo>
                  <a:cubicBezTo>
                    <a:pt x="316" y="358"/>
                    <a:pt x="315" y="357"/>
                    <a:pt x="314" y="356"/>
                  </a:cubicBezTo>
                  <a:cubicBezTo>
                    <a:pt x="313" y="356"/>
                    <a:pt x="312" y="355"/>
                    <a:pt x="311" y="356"/>
                  </a:cubicBezTo>
                  <a:cubicBezTo>
                    <a:pt x="311" y="357"/>
                    <a:pt x="311" y="358"/>
                    <a:pt x="310" y="359"/>
                  </a:cubicBezTo>
                  <a:cubicBezTo>
                    <a:pt x="309" y="359"/>
                    <a:pt x="308" y="360"/>
                    <a:pt x="307" y="360"/>
                  </a:cubicBezTo>
                  <a:cubicBezTo>
                    <a:pt x="306" y="359"/>
                    <a:pt x="304" y="359"/>
                    <a:pt x="304" y="359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2" y="358"/>
                    <a:pt x="269" y="351"/>
                    <a:pt x="252" y="353"/>
                  </a:cubicBezTo>
                  <a:cubicBezTo>
                    <a:pt x="234" y="356"/>
                    <a:pt x="231" y="354"/>
                    <a:pt x="218" y="356"/>
                  </a:cubicBezTo>
                  <a:cubicBezTo>
                    <a:pt x="206" y="357"/>
                    <a:pt x="193" y="357"/>
                    <a:pt x="180" y="354"/>
                  </a:cubicBezTo>
                  <a:cubicBezTo>
                    <a:pt x="166" y="352"/>
                    <a:pt x="154" y="345"/>
                    <a:pt x="146" y="346"/>
                  </a:cubicBezTo>
                  <a:cubicBezTo>
                    <a:pt x="137" y="347"/>
                    <a:pt x="125" y="343"/>
                    <a:pt x="116" y="345"/>
                  </a:cubicBezTo>
                  <a:cubicBezTo>
                    <a:pt x="108" y="346"/>
                    <a:pt x="101" y="352"/>
                    <a:pt x="95" y="353"/>
                  </a:cubicBezTo>
                  <a:cubicBezTo>
                    <a:pt x="88" y="354"/>
                    <a:pt x="65" y="343"/>
                    <a:pt x="65" y="343"/>
                  </a:cubicBezTo>
                  <a:cubicBezTo>
                    <a:pt x="65" y="343"/>
                    <a:pt x="55" y="334"/>
                    <a:pt x="56" y="328"/>
                  </a:cubicBezTo>
                  <a:cubicBezTo>
                    <a:pt x="56" y="322"/>
                    <a:pt x="59" y="318"/>
                    <a:pt x="54" y="313"/>
                  </a:cubicBezTo>
                  <a:cubicBezTo>
                    <a:pt x="49" y="309"/>
                    <a:pt x="41" y="303"/>
                    <a:pt x="41" y="303"/>
                  </a:cubicBezTo>
                  <a:cubicBezTo>
                    <a:pt x="41" y="303"/>
                    <a:pt x="33" y="296"/>
                    <a:pt x="29" y="292"/>
                  </a:cubicBezTo>
                  <a:cubicBezTo>
                    <a:pt x="25" y="288"/>
                    <a:pt x="23" y="285"/>
                    <a:pt x="24" y="279"/>
                  </a:cubicBezTo>
                  <a:cubicBezTo>
                    <a:pt x="25" y="273"/>
                    <a:pt x="26" y="269"/>
                    <a:pt x="25" y="267"/>
                  </a:cubicBezTo>
                  <a:cubicBezTo>
                    <a:pt x="24" y="265"/>
                    <a:pt x="12" y="258"/>
                    <a:pt x="10" y="253"/>
                  </a:cubicBezTo>
                  <a:cubicBezTo>
                    <a:pt x="9" y="248"/>
                    <a:pt x="0" y="246"/>
                    <a:pt x="5" y="241"/>
                  </a:cubicBezTo>
                  <a:cubicBezTo>
                    <a:pt x="10" y="236"/>
                    <a:pt x="12" y="237"/>
                    <a:pt x="15" y="235"/>
                  </a:cubicBezTo>
                  <a:cubicBezTo>
                    <a:pt x="17" y="233"/>
                    <a:pt x="19" y="220"/>
                    <a:pt x="19" y="217"/>
                  </a:cubicBezTo>
                  <a:cubicBezTo>
                    <a:pt x="19" y="214"/>
                    <a:pt x="18" y="213"/>
                    <a:pt x="13" y="210"/>
                  </a:cubicBezTo>
                  <a:cubicBezTo>
                    <a:pt x="8" y="206"/>
                    <a:pt x="2" y="205"/>
                    <a:pt x="3" y="195"/>
                  </a:cubicBezTo>
                  <a:cubicBezTo>
                    <a:pt x="4" y="186"/>
                    <a:pt x="6" y="180"/>
                    <a:pt x="10" y="175"/>
                  </a:cubicBezTo>
                  <a:cubicBezTo>
                    <a:pt x="13" y="171"/>
                    <a:pt x="18" y="163"/>
                    <a:pt x="22" y="162"/>
                  </a:cubicBezTo>
                  <a:cubicBezTo>
                    <a:pt x="25" y="161"/>
                    <a:pt x="41" y="157"/>
                    <a:pt x="47" y="157"/>
                  </a:cubicBezTo>
                  <a:cubicBezTo>
                    <a:pt x="53" y="157"/>
                    <a:pt x="56" y="156"/>
                    <a:pt x="61" y="159"/>
                  </a:cubicBezTo>
                  <a:cubicBezTo>
                    <a:pt x="65" y="161"/>
                    <a:pt x="70" y="167"/>
                    <a:pt x="75" y="164"/>
                  </a:cubicBezTo>
                  <a:cubicBezTo>
                    <a:pt x="79" y="161"/>
                    <a:pt x="79" y="158"/>
                    <a:pt x="88" y="158"/>
                  </a:cubicBezTo>
                  <a:cubicBezTo>
                    <a:pt x="98" y="158"/>
                    <a:pt x="102" y="161"/>
                    <a:pt x="122" y="155"/>
                  </a:cubicBezTo>
                  <a:cubicBezTo>
                    <a:pt x="141" y="150"/>
                    <a:pt x="155" y="147"/>
                    <a:pt x="157" y="143"/>
                  </a:cubicBezTo>
                  <a:cubicBezTo>
                    <a:pt x="160" y="139"/>
                    <a:pt x="161" y="131"/>
                    <a:pt x="166" y="127"/>
                  </a:cubicBezTo>
                  <a:cubicBezTo>
                    <a:pt x="172" y="123"/>
                    <a:pt x="172" y="116"/>
                    <a:pt x="172" y="112"/>
                  </a:cubicBezTo>
                  <a:cubicBezTo>
                    <a:pt x="173" y="109"/>
                    <a:pt x="174" y="95"/>
                    <a:pt x="174" y="90"/>
                  </a:cubicBezTo>
                  <a:cubicBezTo>
                    <a:pt x="173" y="86"/>
                    <a:pt x="171" y="79"/>
                    <a:pt x="174" y="76"/>
                  </a:cubicBezTo>
                  <a:cubicBezTo>
                    <a:pt x="177" y="73"/>
                    <a:pt x="184" y="73"/>
                    <a:pt x="190" y="73"/>
                  </a:cubicBezTo>
                  <a:cubicBezTo>
                    <a:pt x="195" y="73"/>
                    <a:pt x="213" y="77"/>
                    <a:pt x="217" y="74"/>
                  </a:cubicBezTo>
                  <a:cubicBezTo>
                    <a:pt x="220" y="71"/>
                    <a:pt x="225" y="62"/>
                    <a:pt x="230" y="55"/>
                  </a:cubicBezTo>
                  <a:cubicBezTo>
                    <a:pt x="235" y="49"/>
                    <a:pt x="241" y="33"/>
                    <a:pt x="249" y="35"/>
                  </a:cubicBezTo>
                  <a:cubicBezTo>
                    <a:pt x="258" y="38"/>
                    <a:pt x="259" y="42"/>
                    <a:pt x="269" y="44"/>
                  </a:cubicBezTo>
                  <a:cubicBezTo>
                    <a:pt x="278" y="47"/>
                    <a:pt x="285" y="48"/>
                    <a:pt x="287" y="45"/>
                  </a:cubicBezTo>
                  <a:cubicBezTo>
                    <a:pt x="288" y="42"/>
                    <a:pt x="290" y="30"/>
                    <a:pt x="292" y="25"/>
                  </a:cubicBezTo>
                  <a:cubicBezTo>
                    <a:pt x="294" y="20"/>
                    <a:pt x="298" y="14"/>
                    <a:pt x="304" y="14"/>
                  </a:cubicBezTo>
                  <a:cubicBezTo>
                    <a:pt x="311" y="14"/>
                    <a:pt x="314" y="14"/>
                    <a:pt x="316" y="11"/>
                  </a:cubicBezTo>
                  <a:cubicBezTo>
                    <a:pt x="317" y="7"/>
                    <a:pt x="321" y="1"/>
                    <a:pt x="327" y="1"/>
                  </a:cubicBezTo>
                  <a:cubicBezTo>
                    <a:pt x="333" y="1"/>
                    <a:pt x="343" y="0"/>
                    <a:pt x="345" y="6"/>
                  </a:cubicBezTo>
                  <a:cubicBezTo>
                    <a:pt x="346" y="12"/>
                    <a:pt x="345" y="22"/>
                    <a:pt x="349" y="26"/>
                  </a:cubicBezTo>
                  <a:cubicBezTo>
                    <a:pt x="354" y="30"/>
                    <a:pt x="359" y="38"/>
                    <a:pt x="366" y="40"/>
                  </a:cubicBezTo>
                  <a:cubicBezTo>
                    <a:pt x="373" y="42"/>
                    <a:pt x="377" y="50"/>
                    <a:pt x="380" y="54"/>
                  </a:cubicBezTo>
                  <a:cubicBezTo>
                    <a:pt x="383" y="58"/>
                    <a:pt x="387" y="80"/>
                    <a:pt x="387" y="86"/>
                  </a:cubicBezTo>
                  <a:cubicBezTo>
                    <a:pt x="387" y="92"/>
                    <a:pt x="386" y="100"/>
                    <a:pt x="383" y="105"/>
                  </a:cubicBezTo>
                  <a:cubicBezTo>
                    <a:pt x="380" y="110"/>
                    <a:pt x="374" y="113"/>
                    <a:pt x="379" y="118"/>
                  </a:cubicBezTo>
                  <a:cubicBezTo>
                    <a:pt x="384" y="122"/>
                    <a:pt x="392" y="123"/>
                    <a:pt x="399" y="126"/>
                  </a:cubicBezTo>
                  <a:cubicBezTo>
                    <a:pt x="406" y="129"/>
                    <a:pt x="416" y="128"/>
                    <a:pt x="423" y="133"/>
                  </a:cubicBezTo>
                  <a:cubicBezTo>
                    <a:pt x="430" y="139"/>
                    <a:pt x="434" y="141"/>
                    <a:pt x="441" y="147"/>
                  </a:cubicBezTo>
                  <a:cubicBezTo>
                    <a:pt x="449" y="154"/>
                    <a:pt x="458" y="158"/>
                    <a:pt x="459" y="163"/>
                  </a:cubicBezTo>
                  <a:cubicBezTo>
                    <a:pt x="460" y="169"/>
                    <a:pt x="463" y="185"/>
                    <a:pt x="465" y="189"/>
                  </a:cubicBezTo>
                  <a:cubicBezTo>
                    <a:pt x="467" y="192"/>
                    <a:pt x="467" y="193"/>
                    <a:pt x="468" y="197"/>
                  </a:cubicBezTo>
                  <a:cubicBezTo>
                    <a:pt x="469" y="201"/>
                    <a:pt x="469" y="202"/>
                    <a:pt x="468" y="203"/>
                  </a:cubicBezTo>
                  <a:cubicBezTo>
                    <a:pt x="468" y="204"/>
                    <a:pt x="466" y="204"/>
                    <a:pt x="466" y="20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1" name="任意多边形 1138">
              <a:extLst>
                <a:ext uri="{FF2B5EF4-FFF2-40B4-BE49-F238E27FC236}">
                  <a16:creationId xmlns:a16="http://schemas.microsoft.com/office/drawing/2014/main" id="{4C898641-5386-600D-05DB-0CB07C9D5AF8}"/>
                </a:ext>
              </a:extLst>
            </p:cNvPr>
            <p:cNvSpPr/>
            <p:nvPr/>
          </p:nvSpPr>
          <p:spPr bwMode="auto">
            <a:xfrm>
              <a:off x="866636" y="3108807"/>
              <a:ext cx="2424672" cy="1614667"/>
            </a:xfrm>
            <a:custGeom>
              <a:avLst/>
              <a:gdLst>
                <a:gd name="T0" fmla="*/ 49 w 442"/>
                <a:gd name="T1" fmla="*/ 22 h 295"/>
                <a:gd name="T2" fmla="*/ 65 w 442"/>
                <a:gd name="T3" fmla="*/ 6 h 295"/>
                <a:gd name="T4" fmla="*/ 76 w 442"/>
                <a:gd name="T5" fmla="*/ 5 h 295"/>
                <a:gd name="T6" fmla="*/ 89 w 442"/>
                <a:gd name="T7" fmla="*/ 9 h 295"/>
                <a:gd name="T8" fmla="*/ 104 w 442"/>
                <a:gd name="T9" fmla="*/ 11 h 295"/>
                <a:gd name="T10" fmla="*/ 117 w 442"/>
                <a:gd name="T11" fmla="*/ 7 h 295"/>
                <a:gd name="T12" fmla="*/ 128 w 442"/>
                <a:gd name="T13" fmla="*/ 18 h 295"/>
                <a:gd name="T14" fmla="*/ 143 w 442"/>
                <a:gd name="T15" fmla="*/ 22 h 295"/>
                <a:gd name="T16" fmla="*/ 155 w 442"/>
                <a:gd name="T17" fmla="*/ 21 h 295"/>
                <a:gd name="T18" fmla="*/ 173 w 442"/>
                <a:gd name="T19" fmla="*/ 22 h 295"/>
                <a:gd name="T20" fmla="*/ 190 w 442"/>
                <a:gd name="T21" fmla="*/ 19 h 295"/>
                <a:gd name="T22" fmla="*/ 213 w 442"/>
                <a:gd name="T23" fmla="*/ 15 h 295"/>
                <a:gd name="T24" fmla="*/ 228 w 442"/>
                <a:gd name="T25" fmla="*/ 17 h 295"/>
                <a:gd name="T26" fmla="*/ 248 w 442"/>
                <a:gd name="T27" fmla="*/ 22 h 295"/>
                <a:gd name="T28" fmla="*/ 260 w 442"/>
                <a:gd name="T29" fmla="*/ 29 h 295"/>
                <a:gd name="T30" fmla="*/ 261 w 442"/>
                <a:gd name="T31" fmla="*/ 39 h 295"/>
                <a:gd name="T32" fmla="*/ 260 w 442"/>
                <a:gd name="T33" fmla="*/ 50 h 295"/>
                <a:gd name="T34" fmla="*/ 255 w 442"/>
                <a:gd name="T35" fmla="*/ 62 h 295"/>
                <a:gd name="T36" fmla="*/ 258 w 442"/>
                <a:gd name="T37" fmla="*/ 76 h 295"/>
                <a:gd name="T38" fmla="*/ 259 w 442"/>
                <a:gd name="T39" fmla="*/ 101 h 295"/>
                <a:gd name="T40" fmla="*/ 276 w 442"/>
                <a:gd name="T41" fmla="*/ 113 h 295"/>
                <a:gd name="T42" fmla="*/ 296 w 442"/>
                <a:gd name="T43" fmla="*/ 127 h 295"/>
                <a:gd name="T44" fmla="*/ 306 w 442"/>
                <a:gd name="T45" fmla="*/ 133 h 295"/>
                <a:gd name="T46" fmla="*/ 326 w 442"/>
                <a:gd name="T47" fmla="*/ 141 h 295"/>
                <a:gd name="T48" fmla="*/ 331 w 442"/>
                <a:gd name="T49" fmla="*/ 141 h 295"/>
                <a:gd name="T50" fmla="*/ 350 w 442"/>
                <a:gd name="T51" fmla="*/ 143 h 295"/>
                <a:gd name="T52" fmla="*/ 364 w 442"/>
                <a:gd name="T53" fmla="*/ 152 h 295"/>
                <a:gd name="T54" fmla="*/ 368 w 442"/>
                <a:gd name="T55" fmla="*/ 159 h 295"/>
                <a:gd name="T56" fmla="*/ 374 w 442"/>
                <a:gd name="T57" fmla="*/ 170 h 295"/>
                <a:gd name="T58" fmla="*/ 384 w 442"/>
                <a:gd name="T59" fmla="*/ 173 h 295"/>
                <a:gd name="T60" fmla="*/ 394 w 442"/>
                <a:gd name="T61" fmla="*/ 174 h 295"/>
                <a:gd name="T62" fmla="*/ 408 w 442"/>
                <a:gd name="T63" fmla="*/ 166 h 295"/>
                <a:gd name="T64" fmla="*/ 413 w 442"/>
                <a:gd name="T65" fmla="*/ 153 h 295"/>
                <a:gd name="T66" fmla="*/ 425 w 442"/>
                <a:gd name="T67" fmla="*/ 158 h 295"/>
                <a:gd name="T68" fmla="*/ 433 w 442"/>
                <a:gd name="T69" fmla="*/ 171 h 295"/>
                <a:gd name="T70" fmla="*/ 441 w 442"/>
                <a:gd name="T71" fmla="*/ 187 h 295"/>
                <a:gd name="T72" fmla="*/ 438 w 442"/>
                <a:gd name="T73" fmla="*/ 191 h 295"/>
                <a:gd name="T74" fmla="*/ 437 w 442"/>
                <a:gd name="T75" fmla="*/ 196 h 295"/>
                <a:gd name="T76" fmla="*/ 441 w 442"/>
                <a:gd name="T77" fmla="*/ 210 h 295"/>
                <a:gd name="T78" fmla="*/ 441 w 442"/>
                <a:gd name="T79" fmla="*/ 230 h 295"/>
                <a:gd name="T80" fmla="*/ 440 w 442"/>
                <a:gd name="T81" fmla="*/ 244 h 295"/>
                <a:gd name="T82" fmla="*/ 437 w 442"/>
                <a:gd name="T83" fmla="*/ 249 h 295"/>
                <a:gd name="T84" fmla="*/ 435 w 442"/>
                <a:gd name="T85" fmla="*/ 258 h 295"/>
                <a:gd name="T86" fmla="*/ 430 w 442"/>
                <a:gd name="T87" fmla="*/ 253 h 295"/>
                <a:gd name="T88" fmla="*/ 428 w 442"/>
                <a:gd name="T89" fmla="*/ 267 h 295"/>
                <a:gd name="T90" fmla="*/ 423 w 442"/>
                <a:gd name="T91" fmla="*/ 275 h 295"/>
                <a:gd name="T92" fmla="*/ 420 w 442"/>
                <a:gd name="T93" fmla="*/ 268 h 295"/>
                <a:gd name="T94" fmla="*/ 415 w 442"/>
                <a:gd name="T95" fmla="*/ 274 h 295"/>
                <a:gd name="T96" fmla="*/ 395 w 442"/>
                <a:gd name="T97" fmla="*/ 282 h 295"/>
                <a:gd name="T98" fmla="*/ 367 w 442"/>
                <a:gd name="T99" fmla="*/ 268 h 295"/>
                <a:gd name="T100" fmla="*/ 304 w 442"/>
                <a:gd name="T101" fmla="*/ 295 h 295"/>
                <a:gd name="T102" fmla="*/ 261 w 442"/>
                <a:gd name="T103" fmla="*/ 267 h 295"/>
                <a:gd name="T104" fmla="*/ 217 w 442"/>
                <a:gd name="T105" fmla="*/ 252 h 295"/>
                <a:gd name="T106" fmla="*/ 191 w 442"/>
                <a:gd name="T107" fmla="*/ 247 h 295"/>
                <a:gd name="T108" fmla="*/ 137 w 442"/>
                <a:gd name="T109" fmla="*/ 231 h 295"/>
                <a:gd name="T110" fmla="*/ 106 w 442"/>
                <a:gd name="T111" fmla="*/ 202 h 295"/>
                <a:gd name="T112" fmla="*/ 87 w 442"/>
                <a:gd name="T113" fmla="*/ 181 h 295"/>
                <a:gd name="T114" fmla="*/ 62 w 442"/>
                <a:gd name="T115" fmla="*/ 146 h 295"/>
                <a:gd name="T116" fmla="*/ 38 w 442"/>
                <a:gd name="T117" fmla="*/ 140 h 295"/>
                <a:gd name="T118" fmla="*/ 7 w 442"/>
                <a:gd name="T119" fmla="*/ 108 h 295"/>
                <a:gd name="T120" fmla="*/ 5 w 442"/>
                <a:gd name="T121" fmla="*/ 60 h 295"/>
                <a:gd name="T122" fmla="*/ 19 w 442"/>
                <a:gd name="T123" fmla="*/ 37 h 295"/>
                <a:gd name="T124" fmla="*/ 34 w 442"/>
                <a:gd name="T125" fmla="*/ 1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2" h="295">
                  <a:moveTo>
                    <a:pt x="34" y="19"/>
                  </a:moveTo>
                  <a:cubicBezTo>
                    <a:pt x="34" y="19"/>
                    <a:pt x="37" y="20"/>
                    <a:pt x="41" y="21"/>
                  </a:cubicBezTo>
                  <a:cubicBezTo>
                    <a:pt x="45" y="22"/>
                    <a:pt x="48" y="22"/>
                    <a:pt x="49" y="22"/>
                  </a:cubicBezTo>
                  <a:cubicBezTo>
                    <a:pt x="51" y="22"/>
                    <a:pt x="52" y="22"/>
                    <a:pt x="54" y="17"/>
                  </a:cubicBezTo>
                  <a:cubicBezTo>
                    <a:pt x="56" y="13"/>
                    <a:pt x="56" y="13"/>
                    <a:pt x="57" y="13"/>
                  </a:cubicBezTo>
                  <a:cubicBezTo>
                    <a:pt x="58" y="12"/>
                    <a:pt x="63" y="7"/>
                    <a:pt x="65" y="6"/>
                  </a:cubicBezTo>
                  <a:cubicBezTo>
                    <a:pt x="68" y="6"/>
                    <a:pt x="67" y="5"/>
                    <a:pt x="67" y="4"/>
                  </a:cubicBezTo>
                  <a:cubicBezTo>
                    <a:pt x="67" y="4"/>
                    <a:pt x="69" y="0"/>
                    <a:pt x="72" y="1"/>
                  </a:cubicBezTo>
                  <a:cubicBezTo>
                    <a:pt x="74" y="3"/>
                    <a:pt x="75" y="4"/>
                    <a:pt x="76" y="5"/>
                  </a:cubicBezTo>
                  <a:cubicBezTo>
                    <a:pt x="76" y="6"/>
                    <a:pt x="79" y="6"/>
                    <a:pt x="80" y="7"/>
                  </a:cubicBezTo>
                  <a:cubicBezTo>
                    <a:pt x="82" y="7"/>
                    <a:pt x="83" y="5"/>
                    <a:pt x="84" y="6"/>
                  </a:cubicBezTo>
                  <a:cubicBezTo>
                    <a:pt x="85" y="7"/>
                    <a:pt x="87" y="9"/>
                    <a:pt x="89" y="9"/>
                  </a:cubicBezTo>
                  <a:cubicBezTo>
                    <a:pt x="90" y="9"/>
                    <a:pt x="91" y="12"/>
                    <a:pt x="92" y="13"/>
                  </a:cubicBezTo>
                  <a:cubicBezTo>
                    <a:pt x="94" y="13"/>
                    <a:pt x="99" y="14"/>
                    <a:pt x="101" y="13"/>
                  </a:cubicBezTo>
                  <a:cubicBezTo>
                    <a:pt x="103" y="13"/>
                    <a:pt x="104" y="12"/>
                    <a:pt x="104" y="11"/>
                  </a:cubicBezTo>
                  <a:cubicBezTo>
                    <a:pt x="104" y="10"/>
                    <a:pt x="106" y="10"/>
                    <a:pt x="108" y="9"/>
                  </a:cubicBezTo>
                  <a:cubicBezTo>
                    <a:pt x="110" y="9"/>
                    <a:pt x="110" y="9"/>
                    <a:pt x="112" y="7"/>
                  </a:cubicBezTo>
                  <a:cubicBezTo>
                    <a:pt x="113" y="6"/>
                    <a:pt x="114" y="6"/>
                    <a:pt x="117" y="7"/>
                  </a:cubicBezTo>
                  <a:cubicBezTo>
                    <a:pt x="120" y="9"/>
                    <a:pt x="120" y="10"/>
                    <a:pt x="122" y="9"/>
                  </a:cubicBezTo>
                  <a:cubicBezTo>
                    <a:pt x="123" y="8"/>
                    <a:pt x="124" y="10"/>
                    <a:pt x="124" y="13"/>
                  </a:cubicBezTo>
                  <a:cubicBezTo>
                    <a:pt x="124" y="15"/>
                    <a:pt x="126" y="19"/>
                    <a:pt x="128" y="18"/>
                  </a:cubicBezTo>
                  <a:cubicBezTo>
                    <a:pt x="129" y="18"/>
                    <a:pt x="132" y="20"/>
                    <a:pt x="134" y="22"/>
                  </a:cubicBezTo>
                  <a:cubicBezTo>
                    <a:pt x="135" y="23"/>
                    <a:pt x="137" y="23"/>
                    <a:pt x="139" y="23"/>
                  </a:cubicBezTo>
                  <a:cubicBezTo>
                    <a:pt x="140" y="22"/>
                    <a:pt x="142" y="21"/>
                    <a:pt x="143" y="22"/>
                  </a:cubicBezTo>
                  <a:cubicBezTo>
                    <a:pt x="144" y="23"/>
                    <a:pt x="145" y="22"/>
                    <a:pt x="146" y="24"/>
                  </a:cubicBezTo>
                  <a:cubicBezTo>
                    <a:pt x="146" y="25"/>
                    <a:pt x="151" y="24"/>
                    <a:pt x="152" y="23"/>
                  </a:cubicBezTo>
                  <a:cubicBezTo>
                    <a:pt x="153" y="23"/>
                    <a:pt x="153" y="21"/>
                    <a:pt x="155" y="21"/>
                  </a:cubicBezTo>
                  <a:cubicBezTo>
                    <a:pt x="157" y="21"/>
                    <a:pt x="163" y="21"/>
                    <a:pt x="165" y="20"/>
                  </a:cubicBezTo>
                  <a:cubicBezTo>
                    <a:pt x="166" y="19"/>
                    <a:pt x="168" y="19"/>
                    <a:pt x="170" y="20"/>
                  </a:cubicBezTo>
                  <a:cubicBezTo>
                    <a:pt x="171" y="21"/>
                    <a:pt x="172" y="20"/>
                    <a:pt x="173" y="22"/>
                  </a:cubicBezTo>
                  <a:cubicBezTo>
                    <a:pt x="175" y="24"/>
                    <a:pt x="177" y="23"/>
                    <a:pt x="177" y="25"/>
                  </a:cubicBezTo>
                  <a:cubicBezTo>
                    <a:pt x="177" y="27"/>
                    <a:pt x="179" y="22"/>
                    <a:pt x="182" y="23"/>
                  </a:cubicBezTo>
                  <a:cubicBezTo>
                    <a:pt x="185" y="24"/>
                    <a:pt x="188" y="23"/>
                    <a:pt x="190" y="19"/>
                  </a:cubicBezTo>
                  <a:cubicBezTo>
                    <a:pt x="193" y="15"/>
                    <a:pt x="192" y="14"/>
                    <a:pt x="199" y="14"/>
                  </a:cubicBezTo>
                  <a:cubicBezTo>
                    <a:pt x="206" y="14"/>
                    <a:pt x="206" y="13"/>
                    <a:pt x="207" y="14"/>
                  </a:cubicBezTo>
                  <a:cubicBezTo>
                    <a:pt x="208" y="15"/>
                    <a:pt x="211" y="16"/>
                    <a:pt x="213" y="15"/>
                  </a:cubicBezTo>
                  <a:cubicBezTo>
                    <a:pt x="215" y="14"/>
                    <a:pt x="217" y="14"/>
                    <a:pt x="218" y="14"/>
                  </a:cubicBezTo>
                  <a:cubicBezTo>
                    <a:pt x="219" y="13"/>
                    <a:pt x="219" y="14"/>
                    <a:pt x="221" y="16"/>
                  </a:cubicBezTo>
                  <a:cubicBezTo>
                    <a:pt x="222" y="17"/>
                    <a:pt x="225" y="17"/>
                    <a:pt x="228" y="17"/>
                  </a:cubicBezTo>
                  <a:cubicBezTo>
                    <a:pt x="230" y="17"/>
                    <a:pt x="236" y="17"/>
                    <a:pt x="238" y="17"/>
                  </a:cubicBezTo>
                  <a:cubicBezTo>
                    <a:pt x="240" y="17"/>
                    <a:pt x="244" y="18"/>
                    <a:pt x="245" y="20"/>
                  </a:cubicBezTo>
                  <a:cubicBezTo>
                    <a:pt x="245" y="21"/>
                    <a:pt x="246" y="24"/>
                    <a:pt x="248" y="22"/>
                  </a:cubicBezTo>
                  <a:cubicBezTo>
                    <a:pt x="250" y="21"/>
                    <a:pt x="250" y="23"/>
                    <a:pt x="252" y="24"/>
                  </a:cubicBezTo>
                  <a:cubicBezTo>
                    <a:pt x="253" y="25"/>
                    <a:pt x="254" y="27"/>
                    <a:pt x="256" y="26"/>
                  </a:cubicBezTo>
                  <a:cubicBezTo>
                    <a:pt x="257" y="25"/>
                    <a:pt x="257" y="27"/>
                    <a:pt x="260" y="29"/>
                  </a:cubicBezTo>
                  <a:cubicBezTo>
                    <a:pt x="263" y="31"/>
                    <a:pt x="267" y="34"/>
                    <a:pt x="263" y="34"/>
                  </a:cubicBezTo>
                  <a:cubicBezTo>
                    <a:pt x="258" y="33"/>
                    <a:pt x="259" y="34"/>
                    <a:pt x="258" y="35"/>
                  </a:cubicBezTo>
                  <a:cubicBezTo>
                    <a:pt x="257" y="37"/>
                    <a:pt x="259" y="38"/>
                    <a:pt x="261" y="39"/>
                  </a:cubicBezTo>
                  <a:cubicBezTo>
                    <a:pt x="262" y="39"/>
                    <a:pt x="265" y="38"/>
                    <a:pt x="264" y="42"/>
                  </a:cubicBezTo>
                  <a:cubicBezTo>
                    <a:pt x="262" y="46"/>
                    <a:pt x="263" y="47"/>
                    <a:pt x="261" y="46"/>
                  </a:cubicBezTo>
                  <a:cubicBezTo>
                    <a:pt x="260" y="46"/>
                    <a:pt x="263" y="50"/>
                    <a:pt x="260" y="50"/>
                  </a:cubicBezTo>
                  <a:cubicBezTo>
                    <a:pt x="257" y="51"/>
                    <a:pt x="256" y="51"/>
                    <a:pt x="256" y="52"/>
                  </a:cubicBezTo>
                  <a:cubicBezTo>
                    <a:pt x="255" y="54"/>
                    <a:pt x="253" y="54"/>
                    <a:pt x="254" y="56"/>
                  </a:cubicBezTo>
                  <a:cubicBezTo>
                    <a:pt x="255" y="58"/>
                    <a:pt x="256" y="60"/>
                    <a:pt x="255" y="62"/>
                  </a:cubicBezTo>
                  <a:cubicBezTo>
                    <a:pt x="254" y="64"/>
                    <a:pt x="256" y="64"/>
                    <a:pt x="258" y="64"/>
                  </a:cubicBezTo>
                  <a:cubicBezTo>
                    <a:pt x="260" y="64"/>
                    <a:pt x="261" y="67"/>
                    <a:pt x="259" y="68"/>
                  </a:cubicBezTo>
                  <a:cubicBezTo>
                    <a:pt x="256" y="70"/>
                    <a:pt x="258" y="74"/>
                    <a:pt x="258" y="76"/>
                  </a:cubicBezTo>
                  <a:cubicBezTo>
                    <a:pt x="258" y="78"/>
                    <a:pt x="258" y="83"/>
                    <a:pt x="256" y="84"/>
                  </a:cubicBezTo>
                  <a:cubicBezTo>
                    <a:pt x="255" y="84"/>
                    <a:pt x="250" y="84"/>
                    <a:pt x="253" y="89"/>
                  </a:cubicBezTo>
                  <a:cubicBezTo>
                    <a:pt x="255" y="92"/>
                    <a:pt x="257" y="98"/>
                    <a:pt x="259" y="101"/>
                  </a:cubicBezTo>
                  <a:cubicBezTo>
                    <a:pt x="260" y="101"/>
                    <a:pt x="261" y="102"/>
                    <a:pt x="261" y="103"/>
                  </a:cubicBezTo>
                  <a:cubicBezTo>
                    <a:pt x="261" y="103"/>
                    <a:pt x="266" y="107"/>
                    <a:pt x="267" y="109"/>
                  </a:cubicBezTo>
                  <a:cubicBezTo>
                    <a:pt x="269" y="110"/>
                    <a:pt x="272" y="112"/>
                    <a:pt x="276" y="113"/>
                  </a:cubicBezTo>
                  <a:cubicBezTo>
                    <a:pt x="279" y="114"/>
                    <a:pt x="281" y="115"/>
                    <a:pt x="282" y="116"/>
                  </a:cubicBezTo>
                  <a:cubicBezTo>
                    <a:pt x="286" y="119"/>
                    <a:pt x="290" y="125"/>
                    <a:pt x="295" y="126"/>
                  </a:cubicBezTo>
                  <a:cubicBezTo>
                    <a:pt x="295" y="127"/>
                    <a:pt x="296" y="127"/>
                    <a:pt x="296" y="127"/>
                  </a:cubicBezTo>
                  <a:cubicBezTo>
                    <a:pt x="297" y="127"/>
                    <a:pt x="300" y="127"/>
                    <a:pt x="300" y="127"/>
                  </a:cubicBezTo>
                  <a:cubicBezTo>
                    <a:pt x="302" y="130"/>
                    <a:pt x="302" y="130"/>
                    <a:pt x="302" y="130"/>
                  </a:cubicBezTo>
                  <a:cubicBezTo>
                    <a:pt x="303" y="131"/>
                    <a:pt x="304" y="132"/>
                    <a:pt x="306" y="133"/>
                  </a:cubicBezTo>
                  <a:cubicBezTo>
                    <a:pt x="308" y="133"/>
                    <a:pt x="309" y="133"/>
                    <a:pt x="311" y="133"/>
                  </a:cubicBezTo>
                  <a:cubicBezTo>
                    <a:pt x="314" y="133"/>
                    <a:pt x="315" y="133"/>
                    <a:pt x="318" y="135"/>
                  </a:cubicBezTo>
                  <a:cubicBezTo>
                    <a:pt x="321" y="137"/>
                    <a:pt x="324" y="140"/>
                    <a:pt x="326" y="141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327" y="142"/>
                    <a:pt x="327" y="143"/>
                    <a:pt x="328" y="143"/>
                  </a:cubicBezTo>
                  <a:cubicBezTo>
                    <a:pt x="329" y="146"/>
                    <a:pt x="329" y="141"/>
                    <a:pt x="331" y="141"/>
                  </a:cubicBezTo>
                  <a:cubicBezTo>
                    <a:pt x="334" y="142"/>
                    <a:pt x="335" y="145"/>
                    <a:pt x="338" y="145"/>
                  </a:cubicBezTo>
                  <a:cubicBezTo>
                    <a:pt x="342" y="146"/>
                    <a:pt x="345" y="145"/>
                    <a:pt x="347" y="144"/>
                  </a:cubicBezTo>
                  <a:cubicBezTo>
                    <a:pt x="350" y="143"/>
                    <a:pt x="349" y="144"/>
                    <a:pt x="350" y="143"/>
                  </a:cubicBezTo>
                  <a:cubicBezTo>
                    <a:pt x="352" y="143"/>
                    <a:pt x="353" y="142"/>
                    <a:pt x="355" y="146"/>
                  </a:cubicBezTo>
                  <a:cubicBezTo>
                    <a:pt x="357" y="149"/>
                    <a:pt x="358" y="150"/>
                    <a:pt x="359" y="150"/>
                  </a:cubicBezTo>
                  <a:cubicBezTo>
                    <a:pt x="360" y="150"/>
                    <a:pt x="366" y="151"/>
                    <a:pt x="364" y="152"/>
                  </a:cubicBezTo>
                  <a:cubicBezTo>
                    <a:pt x="362" y="153"/>
                    <a:pt x="360" y="153"/>
                    <a:pt x="362" y="154"/>
                  </a:cubicBezTo>
                  <a:cubicBezTo>
                    <a:pt x="364" y="154"/>
                    <a:pt x="364" y="156"/>
                    <a:pt x="365" y="157"/>
                  </a:cubicBezTo>
                  <a:cubicBezTo>
                    <a:pt x="366" y="158"/>
                    <a:pt x="369" y="156"/>
                    <a:pt x="368" y="159"/>
                  </a:cubicBezTo>
                  <a:cubicBezTo>
                    <a:pt x="367" y="162"/>
                    <a:pt x="365" y="163"/>
                    <a:pt x="367" y="167"/>
                  </a:cubicBezTo>
                  <a:cubicBezTo>
                    <a:pt x="369" y="170"/>
                    <a:pt x="369" y="170"/>
                    <a:pt x="370" y="170"/>
                  </a:cubicBezTo>
                  <a:cubicBezTo>
                    <a:pt x="371" y="169"/>
                    <a:pt x="373" y="169"/>
                    <a:pt x="374" y="170"/>
                  </a:cubicBezTo>
                  <a:cubicBezTo>
                    <a:pt x="375" y="171"/>
                    <a:pt x="374" y="172"/>
                    <a:pt x="376" y="170"/>
                  </a:cubicBezTo>
                  <a:cubicBezTo>
                    <a:pt x="378" y="169"/>
                    <a:pt x="379" y="169"/>
                    <a:pt x="380" y="173"/>
                  </a:cubicBezTo>
                  <a:cubicBezTo>
                    <a:pt x="382" y="177"/>
                    <a:pt x="385" y="176"/>
                    <a:pt x="384" y="173"/>
                  </a:cubicBezTo>
                  <a:cubicBezTo>
                    <a:pt x="383" y="169"/>
                    <a:pt x="383" y="167"/>
                    <a:pt x="385" y="167"/>
                  </a:cubicBezTo>
                  <a:cubicBezTo>
                    <a:pt x="386" y="168"/>
                    <a:pt x="387" y="166"/>
                    <a:pt x="388" y="170"/>
                  </a:cubicBezTo>
                  <a:cubicBezTo>
                    <a:pt x="389" y="173"/>
                    <a:pt x="392" y="173"/>
                    <a:pt x="394" y="174"/>
                  </a:cubicBezTo>
                  <a:cubicBezTo>
                    <a:pt x="396" y="174"/>
                    <a:pt x="397" y="176"/>
                    <a:pt x="396" y="172"/>
                  </a:cubicBezTo>
                  <a:cubicBezTo>
                    <a:pt x="396" y="169"/>
                    <a:pt x="394" y="165"/>
                    <a:pt x="396" y="166"/>
                  </a:cubicBezTo>
                  <a:cubicBezTo>
                    <a:pt x="399" y="167"/>
                    <a:pt x="407" y="168"/>
                    <a:pt x="408" y="166"/>
                  </a:cubicBezTo>
                  <a:cubicBezTo>
                    <a:pt x="409" y="164"/>
                    <a:pt x="408" y="160"/>
                    <a:pt x="410" y="160"/>
                  </a:cubicBezTo>
                  <a:cubicBezTo>
                    <a:pt x="412" y="161"/>
                    <a:pt x="413" y="158"/>
                    <a:pt x="411" y="156"/>
                  </a:cubicBezTo>
                  <a:cubicBezTo>
                    <a:pt x="410" y="155"/>
                    <a:pt x="412" y="152"/>
                    <a:pt x="413" y="153"/>
                  </a:cubicBezTo>
                  <a:cubicBezTo>
                    <a:pt x="414" y="154"/>
                    <a:pt x="416" y="155"/>
                    <a:pt x="418" y="155"/>
                  </a:cubicBezTo>
                  <a:cubicBezTo>
                    <a:pt x="419" y="155"/>
                    <a:pt x="419" y="155"/>
                    <a:pt x="420" y="155"/>
                  </a:cubicBezTo>
                  <a:cubicBezTo>
                    <a:pt x="420" y="155"/>
                    <a:pt x="423" y="157"/>
                    <a:pt x="425" y="158"/>
                  </a:cubicBezTo>
                  <a:cubicBezTo>
                    <a:pt x="427" y="159"/>
                    <a:pt x="429" y="159"/>
                    <a:pt x="429" y="162"/>
                  </a:cubicBezTo>
                  <a:cubicBezTo>
                    <a:pt x="430" y="164"/>
                    <a:pt x="429" y="164"/>
                    <a:pt x="431" y="166"/>
                  </a:cubicBezTo>
                  <a:cubicBezTo>
                    <a:pt x="432" y="168"/>
                    <a:pt x="433" y="169"/>
                    <a:pt x="433" y="171"/>
                  </a:cubicBezTo>
                  <a:cubicBezTo>
                    <a:pt x="433" y="173"/>
                    <a:pt x="432" y="173"/>
                    <a:pt x="433" y="175"/>
                  </a:cubicBezTo>
                  <a:cubicBezTo>
                    <a:pt x="434" y="177"/>
                    <a:pt x="435" y="180"/>
                    <a:pt x="437" y="183"/>
                  </a:cubicBezTo>
                  <a:cubicBezTo>
                    <a:pt x="439" y="185"/>
                    <a:pt x="440" y="186"/>
                    <a:pt x="441" y="187"/>
                  </a:cubicBezTo>
                  <a:cubicBezTo>
                    <a:pt x="442" y="188"/>
                    <a:pt x="442" y="189"/>
                    <a:pt x="441" y="190"/>
                  </a:cubicBezTo>
                  <a:cubicBezTo>
                    <a:pt x="441" y="190"/>
                    <a:pt x="440" y="191"/>
                    <a:pt x="440" y="191"/>
                  </a:cubicBezTo>
                  <a:cubicBezTo>
                    <a:pt x="440" y="191"/>
                    <a:pt x="439" y="192"/>
                    <a:pt x="438" y="191"/>
                  </a:cubicBezTo>
                  <a:cubicBezTo>
                    <a:pt x="437" y="189"/>
                    <a:pt x="436" y="189"/>
                    <a:pt x="436" y="190"/>
                  </a:cubicBezTo>
                  <a:cubicBezTo>
                    <a:pt x="435" y="192"/>
                    <a:pt x="435" y="192"/>
                    <a:pt x="436" y="193"/>
                  </a:cubicBezTo>
                  <a:cubicBezTo>
                    <a:pt x="436" y="194"/>
                    <a:pt x="437" y="194"/>
                    <a:pt x="437" y="196"/>
                  </a:cubicBezTo>
                  <a:cubicBezTo>
                    <a:pt x="438" y="198"/>
                    <a:pt x="439" y="200"/>
                    <a:pt x="440" y="202"/>
                  </a:cubicBezTo>
                  <a:cubicBezTo>
                    <a:pt x="441" y="203"/>
                    <a:pt x="442" y="205"/>
                    <a:pt x="441" y="206"/>
                  </a:cubicBezTo>
                  <a:cubicBezTo>
                    <a:pt x="441" y="207"/>
                    <a:pt x="440" y="208"/>
                    <a:pt x="441" y="210"/>
                  </a:cubicBezTo>
                  <a:cubicBezTo>
                    <a:pt x="441" y="211"/>
                    <a:pt x="441" y="213"/>
                    <a:pt x="441" y="215"/>
                  </a:cubicBezTo>
                  <a:cubicBezTo>
                    <a:pt x="441" y="218"/>
                    <a:pt x="440" y="221"/>
                    <a:pt x="441" y="223"/>
                  </a:cubicBezTo>
                  <a:cubicBezTo>
                    <a:pt x="441" y="224"/>
                    <a:pt x="442" y="228"/>
                    <a:pt x="441" y="230"/>
                  </a:cubicBezTo>
                  <a:cubicBezTo>
                    <a:pt x="441" y="232"/>
                    <a:pt x="439" y="234"/>
                    <a:pt x="440" y="236"/>
                  </a:cubicBezTo>
                  <a:cubicBezTo>
                    <a:pt x="441" y="238"/>
                    <a:pt x="441" y="239"/>
                    <a:pt x="440" y="241"/>
                  </a:cubicBezTo>
                  <a:cubicBezTo>
                    <a:pt x="440" y="242"/>
                    <a:pt x="440" y="243"/>
                    <a:pt x="440" y="244"/>
                  </a:cubicBezTo>
                  <a:cubicBezTo>
                    <a:pt x="441" y="245"/>
                    <a:pt x="441" y="247"/>
                    <a:pt x="441" y="247"/>
                  </a:cubicBezTo>
                  <a:cubicBezTo>
                    <a:pt x="440" y="248"/>
                    <a:pt x="440" y="247"/>
                    <a:pt x="439" y="247"/>
                  </a:cubicBezTo>
                  <a:cubicBezTo>
                    <a:pt x="439" y="247"/>
                    <a:pt x="437" y="247"/>
                    <a:pt x="437" y="249"/>
                  </a:cubicBezTo>
                  <a:cubicBezTo>
                    <a:pt x="438" y="250"/>
                    <a:pt x="439" y="253"/>
                    <a:pt x="437" y="253"/>
                  </a:cubicBezTo>
                  <a:cubicBezTo>
                    <a:pt x="436" y="253"/>
                    <a:pt x="436" y="253"/>
                    <a:pt x="435" y="254"/>
                  </a:cubicBezTo>
                  <a:cubicBezTo>
                    <a:pt x="435" y="256"/>
                    <a:pt x="436" y="258"/>
                    <a:pt x="435" y="258"/>
                  </a:cubicBezTo>
                  <a:cubicBezTo>
                    <a:pt x="434" y="258"/>
                    <a:pt x="434" y="257"/>
                    <a:pt x="433" y="256"/>
                  </a:cubicBezTo>
                  <a:cubicBezTo>
                    <a:pt x="433" y="255"/>
                    <a:pt x="433" y="253"/>
                    <a:pt x="432" y="253"/>
                  </a:cubicBezTo>
                  <a:cubicBezTo>
                    <a:pt x="431" y="253"/>
                    <a:pt x="430" y="253"/>
                    <a:pt x="430" y="253"/>
                  </a:cubicBezTo>
                  <a:cubicBezTo>
                    <a:pt x="430" y="253"/>
                    <a:pt x="429" y="253"/>
                    <a:pt x="429" y="255"/>
                  </a:cubicBezTo>
                  <a:cubicBezTo>
                    <a:pt x="429" y="256"/>
                    <a:pt x="428" y="261"/>
                    <a:pt x="428" y="264"/>
                  </a:cubicBezTo>
                  <a:cubicBezTo>
                    <a:pt x="428" y="266"/>
                    <a:pt x="428" y="266"/>
                    <a:pt x="428" y="267"/>
                  </a:cubicBezTo>
                  <a:cubicBezTo>
                    <a:pt x="429" y="268"/>
                    <a:pt x="429" y="270"/>
                    <a:pt x="429" y="272"/>
                  </a:cubicBezTo>
                  <a:cubicBezTo>
                    <a:pt x="429" y="273"/>
                    <a:pt x="428" y="274"/>
                    <a:pt x="427" y="274"/>
                  </a:cubicBezTo>
                  <a:cubicBezTo>
                    <a:pt x="426" y="274"/>
                    <a:pt x="424" y="274"/>
                    <a:pt x="423" y="275"/>
                  </a:cubicBezTo>
                  <a:cubicBezTo>
                    <a:pt x="422" y="275"/>
                    <a:pt x="422" y="275"/>
                    <a:pt x="422" y="275"/>
                  </a:cubicBezTo>
                  <a:cubicBezTo>
                    <a:pt x="422" y="276"/>
                    <a:pt x="421" y="274"/>
                    <a:pt x="421" y="273"/>
                  </a:cubicBezTo>
                  <a:cubicBezTo>
                    <a:pt x="421" y="272"/>
                    <a:pt x="421" y="268"/>
                    <a:pt x="420" y="268"/>
                  </a:cubicBezTo>
                  <a:cubicBezTo>
                    <a:pt x="419" y="267"/>
                    <a:pt x="418" y="269"/>
                    <a:pt x="418" y="269"/>
                  </a:cubicBezTo>
                  <a:cubicBezTo>
                    <a:pt x="418" y="270"/>
                    <a:pt x="419" y="271"/>
                    <a:pt x="417" y="272"/>
                  </a:cubicBezTo>
                  <a:cubicBezTo>
                    <a:pt x="416" y="272"/>
                    <a:pt x="416" y="273"/>
                    <a:pt x="415" y="274"/>
                  </a:cubicBezTo>
                  <a:cubicBezTo>
                    <a:pt x="415" y="274"/>
                    <a:pt x="413" y="277"/>
                    <a:pt x="410" y="276"/>
                  </a:cubicBezTo>
                  <a:cubicBezTo>
                    <a:pt x="408" y="274"/>
                    <a:pt x="405" y="270"/>
                    <a:pt x="402" y="274"/>
                  </a:cubicBezTo>
                  <a:cubicBezTo>
                    <a:pt x="399" y="279"/>
                    <a:pt x="398" y="281"/>
                    <a:pt x="395" y="282"/>
                  </a:cubicBezTo>
                  <a:cubicBezTo>
                    <a:pt x="392" y="283"/>
                    <a:pt x="390" y="284"/>
                    <a:pt x="388" y="282"/>
                  </a:cubicBezTo>
                  <a:cubicBezTo>
                    <a:pt x="386" y="280"/>
                    <a:pt x="380" y="275"/>
                    <a:pt x="377" y="273"/>
                  </a:cubicBezTo>
                  <a:cubicBezTo>
                    <a:pt x="374" y="271"/>
                    <a:pt x="370" y="268"/>
                    <a:pt x="367" y="268"/>
                  </a:cubicBezTo>
                  <a:cubicBezTo>
                    <a:pt x="363" y="268"/>
                    <a:pt x="357" y="271"/>
                    <a:pt x="349" y="275"/>
                  </a:cubicBezTo>
                  <a:cubicBezTo>
                    <a:pt x="342" y="278"/>
                    <a:pt x="331" y="278"/>
                    <a:pt x="324" y="284"/>
                  </a:cubicBezTo>
                  <a:cubicBezTo>
                    <a:pt x="317" y="290"/>
                    <a:pt x="314" y="295"/>
                    <a:pt x="304" y="295"/>
                  </a:cubicBezTo>
                  <a:cubicBezTo>
                    <a:pt x="294" y="295"/>
                    <a:pt x="280" y="294"/>
                    <a:pt x="275" y="290"/>
                  </a:cubicBezTo>
                  <a:cubicBezTo>
                    <a:pt x="269" y="286"/>
                    <a:pt x="270" y="285"/>
                    <a:pt x="267" y="280"/>
                  </a:cubicBezTo>
                  <a:cubicBezTo>
                    <a:pt x="264" y="275"/>
                    <a:pt x="266" y="270"/>
                    <a:pt x="261" y="267"/>
                  </a:cubicBezTo>
                  <a:cubicBezTo>
                    <a:pt x="256" y="265"/>
                    <a:pt x="261" y="259"/>
                    <a:pt x="253" y="258"/>
                  </a:cubicBezTo>
                  <a:cubicBezTo>
                    <a:pt x="244" y="257"/>
                    <a:pt x="235" y="247"/>
                    <a:pt x="230" y="247"/>
                  </a:cubicBezTo>
                  <a:cubicBezTo>
                    <a:pt x="224" y="248"/>
                    <a:pt x="220" y="247"/>
                    <a:pt x="217" y="252"/>
                  </a:cubicBezTo>
                  <a:cubicBezTo>
                    <a:pt x="214" y="256"/>
                    <a:pt x="212" y="260"/>
                    <a:pt x="208" y="262"/>
                  </a:cubicBezTo>
                  <a:cubicBezTo>
                    <a:pt x="204" y="265"/>
                    <a:pt x="196" y="263"/>
                    <a:pt x="196" y="258"/>
                  </a:cubicBezTo>
                  <a:cubicBezTo>
                    <a:pt x="195" y="252"/>
                    <a:pt x="195" y="248"/>
                    <a:pt x="191" y="247"/>
                  </a:cubicBezTo>
                  <a:cubicBezTo>
                    <a:pt x="187" y="246"/>
                    <a:pt x="178" y="244"/>
                    <a:pt x="174" y="244"/>
                  </a:cubicBezTo>
                  <a:cubicBezTo>
                    <a:pt x="170" y="244"/>
                    <a:pt x="161" y="235"/>
                    <a:pt x="153" y="235"/>
                  </a:cubicBezTo>
                  <a:cubicBezTo>
                    <a:pt x="145" y="235"/>
                    <a:pt x="140" y="234"/>
                    <a:pt x="137" y="231"/>
                  </a:cubicBezTo>
                  <a:cubicBezTo>
                    <a:pt x="134" y="228"/>
                    <a:pt x="131" y="222"/>
                    <a:pt x="127" y="220"/>
                  </a:cubicBezTo>
                  <a:cubicBezTo>
                    <a:pt x="123" y="218"/>
                    <a:pt x="120" y="218"/>
                    <a:pt x="116" y="213"/>
                  </a:cubicBezTo>
                  <a:cubicBezTo>
                    <a:pt x="112" y="207"/>
                    <a:pt x="111" y="205"/>
                    <a:pt x="106" y="202"/>
                  </a:cubicBezTo>
                  <a:cubicBezTo>
                    <a:pt x="101" y="198"/>
                    <a:pt x="100" y="195"/>
                    <a:pt x="100" y="192"/>
                  </a:cubicBezTo>
                  <a:cubicBezTo>
                    <a:pt x="100" y="188"/>
                    <a:pt x="99" y="188"/>
                    <a:pt x="95" y="187"/>
                  </a:cubicBezTo>
                  <a:cubicBezTo>
                    <a:pt x="91" y="186"/>
                    <a:pt x="90" y="182"/>
                    <a:pt x="87" y="181"/>
                  </a:cubicBezTo>
                  <a:cubicBezTo>
                    <a:pt x="85" y="179"/>
                    <a:pt x="83" y="169"/>
                    <a:pt x="79" y="168"/>
                  </a:cubicBezTo>
                  <a:cubicBezTo>
                    <a:pt x="75" y="166"/>
                    <a:pt x="74" y="160"/>
                    <a:pt x="71" y="158"/>
                  </a:cubicBezTo>
                  <a:cubicBezTo>
                    <a:pt x="68" y="156"/>
                    <a:pt x="67" y="149"/>
                    <a:pt x="62" y="146"/>
                  </a:cubicBezTo>
                  <a:cubicBezTo>
                    <a:pt x="58" y="144"/>
                    <a:pt x="57" y="144"/>
                    <a:pt x="54" y="146"/>
                  </a:cubicBezTo>
                  <a:cubicBezTo>
                    <a:pt x="51" y="148"/>
                    <a:pt x="48" y="150"/>
                    <a:pt x="45" y="148"/>
                  </a:cubicBezTo>
                  <a:cubicBezTo>
                    <a:pt x="42" y="146"/>
                    <a:pt x="40" y="142"/>
                    <a:pt x="38" y="140"/>
                  </a:cubicBezTo>
                  <a:cubicBezTo>
                    <a:pt x="35" y="138"/>
                    <a:pt x="31" y="130"/>
                    <a:pt x="28" y="128"/>
                  </a:cubicBezTo>
                  <a:cubicBezTo>
                    <a:pt x="26" y="126"/>
                    <a:pt x="21" y="121"/>
                    <a:pt x="19" y="118"/>
                  </a:cubicBezTo>
                  <a:cubicBezTo>
                    <a:pt x="17" y="114"/>
                    <a:pt x="10" y="112"/>
                    <a:pt x="7" y="108"/>
                  </a:cubicBezTo>
                  <a:cubicBezTo>
                    <a:pt x="3" y="104"/>
                    <a:pt x="1" y="94"/>
                    <a:pt x="1" y="89"/>
                  </a:cubicBezTo>
                  <a:cubicBezTo>
                    <a:pt x="1" y="84"/>
                    <a:pt x="0" y="79"/>
                    <a:pt x="0" y="74"/>
                  </a:cubicBezTo>
                  <a:cubicBezTo>
                    <a:pt x="0" y="70"/>
                    <a:pt x="1" y="62"/>
                    <a:pt x="5" y="60"/>
                  </a:cubicBezTo>
                  <a:cubicBezTo>
                    <a:pt x="8" y="58"/>
                    <a:pt x="8" y="57"/>
                    <a:pt x="12" y="57"/>
                  </a:cubicBezTo>
                  <a:cubicBezTo>
                    <a:pt x="17" y="57"/>
                    <a:pt x="21" y="63"/>
                    <a:pt x="21" y="56"/>
                  </a:cubicBezTo>
                  <a:cubicBezTo>
                    <a:pt x="21" y="49"/>
                    <a:pt x="19" y="41"/>
                    <a:pt x="19" y="37"/>
                  </a:cubicBezTo>
                  <a:cubicBezTo>
                    <a:pt x="18" y="34"/>
                    <a:pt x="22" y="26"/>
                    <a:pt x="23" y="24"/>
                  </a:cubicBezTo>
                  <a:cubicBezTo>
                    <a:pt x="25" y="22"/>
                    <a:pt x="27" y="21"/>
                    <a:pt x="28" y="20"/>
                  </a:cubicBezTo>
                  <a:cubicBezTo>
                    <a:pt x="29" y="20"/>
                    <a:pt x="34" y="19"/>
                    <a:pt x="34" y="1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2" name="任意多边形 1139">
              <a:extLst>
                <a:ext uri="{FF2B5EF4-FFF2-40B4-BE49-F238E27FC236}">
                  <a16:creationId xmlns:a16="http://schemas.microsoft.com/office/drawing/2014/main" id="{244E1E82-19DC-265C-69C6-1CF65DEDAD3D}"/>
                </a:ext>
              </a:extLst>
            </p:cNvPr>
            <p:cNvSpPr/>
            <p:nvPr/>
          </p:nvSpPr>
          <p:spPr bwMode="auto">
            <a:xfrm>
              <a:off x="5966629" y="4066525"/>
              <a:ext cx="131919" cy="168854"/>
            </a:xfrm>
            <a:custGeom>
              <a:avLst/>
              <a:gdLst>
                <a:gd name="T0" fmla="*/ 11 w 24"/>
                <a:gd name="T1" fmla="*/ 30 h 31"/>
                <a:gd name="T2" fmla="*/ 13 w 24"/>
                <a:gd name="T3" fmla="*/ 29 h 31"/>
                <a:gd name="T4" fmla="*/ 14 w 24"/>
                <a:gd name="T5" fmla="*/ 28 h 31"/>
                <a:gd name="T6" fmla="*/ 16 w 24"/>
                <a:gd name="T7" fmla="*/ 26 h 31"/>
                <a:gd name="T8" fmla="*/ 18 w 24"/>
                <a:gd name="T9" fmla="*/ 25 h 31"/>
                <a:gd name="T10" fmla="*/ 23 w 24"/>
                <a:gd name="T11" fmla="*/ 25 h 31"/>
                <a:gd name="T12" fmla="*/ 24 w 24"/>
                <a:gd name="T13" fmla="*/ 22 h 31"/>
                <a:gd name="T14" fmla="*/ 24 w 24"/>
                <a:gd name="T15" fmla="*/ 21 h 31"/>
                <a:gd name="T16" fmla="*/ 22 w 24"/>
                <a:gd name="T17" fmla="*/ 18 h 31"/>
                <a:gd name="T18" fmla="*/ 21 w 24"/>
                <a:gd name="T19" fmla="*/ 16 h 31"/>
                <a:gd name="T20" fmla="*/ 19 w 24"/>
                <a:gd name="T21" fmla="*/ 14 h 31"/>
                <a:gd name="T22" fmla="*/ 15 w 24"/>
                <a:gd name="T23" fmla="*/ 12 h 31"/>
                <a:gd name="T24" fmla="*/ 13 w 24"/>
                <a:gd name="T25" fmla="*/ 11 h 31"/>
                <a:gd name="T26" fmla="*/ 10 w 24"/>
                <a:gd name="T27" fmla="*/ 9 h 31"/>
                <a:gd name="T28" fmla="*/ 6 w 24"/>
                <a:gd name="T29" fmla="*/ 13 h 31"/>
                <a:gd name="T30" fmla="*/ 5 w 24"/>
                <a:gd name="T31" fmla="*/ 16 h 31"/>
                <a:gd name="T32" fmla="*/ 4 w 24"/>
                <a:gd name="T33" fmla="*/ 19 h 31"/>
                <a:gd name="T34" fmla="*/ 2 w 24"/>
                <a:gd name="T35" fmla="*/ 20 h 31"/>
                <a:gd name="T36" fmla="*/ 1 w 24"/>
                <a:gd name="T37" fmla="*/ 23 h 31"/>
                <a:gd name="T38" fmla="*/ 4 w 24"/>
                <a:gd name="T39" fmla="*/ 24 h 31"/>
                <a:gd name="T40" fmla="*/ 5 w 24"/>
                <a:gd name="T41" fmla="*/ 28 h 31"/>
                <a:gd name="T42" fmla="*/ 7 w 24"/>
                <a:gd name="T43" fmla="*/ 29 h 31"/>
                <a:gd name="T44" fmla="*/ 11 w 24"/>
                <a:gd name="T45" fmla="*/ 30 h 31"/>
                <a:gd name="T46" fmla="*/ 16 w 24"/>
                <a:gd name="T47" fmla="*/ 10 h 31"/>
                <a:gd name="T48" fmla="*/ 16 w 24"/>
                <a:gd name="T49" fmla="*/ 10 h 31"/>
                <a:gd name="T50" fmla="*/ 18 w 24"/>
                <a:gd name="T51" fmla="*/ 11 h 31"/>
                <a:gd name="T52" fmla="*/ 19 w 24"/>
                <a:gd name="T53" fmla="*/ 12 h 31"/>
                <a:gd name="T54" fmla="*/ 20 w 24"/>
                <a:gd name="T55" fmla="*/ 12 h 31"/>
                <a:gd name="T56" fmla="*/ 19 w 24"/>
                <a:gd name="T57" fmla="*/ 11 h 31"/>
                <a:gd name="T58" fmla="*/ 16 w 24"/>
                <a:gd name="T59" fmla="*/ 10 h 31"/>
                <a:gd name="T60" fmla="*/ 21 w 24"/>
                <a:gd name="T61" fmla="*/ 8 h 31"/>
                <a:gd name="T62" fmla="*/ 21 w 24"/>
                <a:gd name="T63" fmla="*/ 6 h 31"/>
                <a:gd name="T64" fmla="*/ 19 w 24"/>
                <a:gd name="T65" fmla="*/ 5 h 31"/>
                <a:gd name="T66" fmla="*/ 16 w 24"/>
                <a:gd name="T67" fmla="*/ 4 h 31"/>
                <a:gd name="T68" fmla="*/ 14 w 24"/>
                <a:gd name="T69" fmla="*/ 3 h 31"/>
                <a:gd name="T70" fmla="*/ 13 w 24"/>
                <a:gd name="T71" fmla="*/ 3 h 31"/>
                <a:gd name="T72" fmla="*/ 11 w 24"/>
                <a:gd name="T73" fmla="*/ 2 h 31"/>
                <a:gd name="T74" fmla="*/ 9 w 24"/>
                <a:gd name="T75" fmla="*/ 0 h 31"/>
                <a:gd name="T76" fmla="*/ 7 w 24"/>
                <a:gd name="T77" fmla="*/ 0 h 31"/>
                <a:gd name="T78" fmla="*/ 5 w 24"/>
                <a:gd name="T79" fmla="*/ 2 h 31"/>
                <a:gd name="T80" fmla="*/ 6 w 24"/>
                <a:gd name="T81" fmla="*/ 3 h 31"/>
                <a:gd name="T82" fmla="*/ 6 w 24"/>
                <a:gd name="T83" fmla="*/ 3 h 31"/>
                <a:gd name="T84" fmla="*/ 7 w 24"/>
                <a:gd name="T85" fmla="*/ 3 h 31"/>
                <a:gd name="T86" fmla="*/ 9 w 24"/>
                <a:gd name="T87" fmla="*/ 5 h 31"/>
                <a:gd name="T88" fmla="*/ 13 w 24"/>
                <a:gd name="T89" fmla="*/ 6 h 31"/>
                <a:gd name="T90" fmla="*/ 17 w 24"/>
                <a:gd name="T91" fmla="*/ 8 h 31"/>
                <a:gd name="T92" fmla="*/ 20 w 24"/>
                <a:gd name="T93" fmla="*/ 8 h 31"/>
                <a:gd name="T94" fmla="*/ 21 w 24"/>
                <a:gd name="T95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" h="31">
                  <a:moveTo>
                    <a:pt x="11" y="30"/>
                  </a:moveTo>
                  <a:cubicBezTo>
                    <a:pt x="12" y="31"/>
                    <a:pt x="12" y="30"/>
                    <a:pt x="13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7"/>
                    <a:pt x="15" y="27"/>
                    <a:pt x="16" y="26"/>
                  </a:cubicBezTo>
                  <a:cubicBezTo>
                    <a:pt x="17" y="25"/>
                    <a:pt x="17" y="25"/>
                    <a:pt x="18" y="25"/>
                  </a:cubicBezTo>
                  <a:cubicBezTo>
                    <a:pt x="19" y="25"/>
                    <a:pt x="21" y="25"/>
                    <a:pt x="23" y="25"/>
                  </a:cubicBezTo>
                  <a:cubicBezTo>
                    <a:pt x="24" y="25"/>
                    <a:pt x="24" y="24"/>
                    <a:pt x="24" y="22"/>
                  </a:cubicBezTo>
                  <a:cubicBezTo>
                    <a:pt x="24" y="22"/>
                    <a:pt x="24" y="21"/>
                    <a:pt x="24" y="21"/>
                  </a:cubicBezTo>
                  <a:cubicBezTo>
                    <a:pt x="24" y="21"/>
                    <a:pt x="22" y="18"/>
                    <a:pt x="22" y="18"/>
                  </a:cubicBezTo>
                  <a:cubicBezTo>
                    <a:pt x="22" y="18"/>
                    <a:pt x="21" y="16"/>
                    <a:pt x="21" y="16"/>
                  </a:cubicBezTo>
                  <a:cubicBezTo>
                    <a:pt x="20" y="15"/>
                    <a:pt x="19" y="15"/>
                    <a:pt x="19" y="14"/>
                  </a:cubicBezTo>
                  <a:cubicBezTo>
                    <a:pt x="18" y="13"/>
                    <a:pt x="16" y="12"/>
                    <a:pt x="15" y="12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0"/>
                    <a:pt x="11" y="10"/>
                    <a:pt x="10" y="9"/>
                  </a:cubicBezTo>
                  <a:cubicBezTo>
                    <a:pt x="9" y="9"/>
                    <a:pt x="6" y="11"/>
                    <a:pt x="6" y="13"/>
                  </a:cubicBezTo>
                  <a:cubicBezTo>
                    <a:pt x="6" y="14"/>
                    <a:pt x="7" y="14"/>
                    <a:pt x="5" y="16"/>
                  </a:cubicBezTo>
                  <a:cubicBezTo>
                    <a:pt x="4" y="18"/>
                    <a:pt x="5" y="17"/>
                    <a:pt x="4" y="19"/>
                  </a:cubicBezTo>
                  <a:cubicBezTo>
                    <a:pt x="4" y="22"/>
                    <a:pt x="2" y="19"/>
                    <a:pt x="2" y="20"/>
                  </a:cubicBezTo>
                  <a:cubicBezTo>
                    <a:pt x="1" y="21"/>
                    <a:pt x="0" y="21"/>
                    <a:pt x="1" y="23"/>
                  </a:cubicBezTo>
                  <a:cubicBezTo>
                    <a:pt x="3" y="24"/>
                    <a:pt x="3" y="23"/>
                    <a:pt x="4" y="24"/>
                  </a:cubicBezTo>
                  <a:cubicBezTo>
                    <a:pt x="5" y="26"/>
                    <a:pt x="3" y="29"/>
                    <a:pt x="5" y="28"/>
                  </a:cubicBezTo>
                  <a:cubicBezTo>
                    <a:pt x="7" y="28"/>
                    <a:pt x="7" y="28"/>
                    <a:pt x="7" y="29"/>
                  </a:cubicBezTo>
                  <a:cubicBezTo>
                    <a:pt x="8" y="29"/>
                    <a:pt x="9" y="30"/>
                    <a:pt x="11" y="30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6" y="10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2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1"/>
                  </a:cubicBezTo>
                  <a:cubicBezTo>
                    <a:pt x="18" y="10"/>
                    <a:pt x="17" y="10"/>
                    <a:pt x="16" y="10"/>
                  </a:cubicBezTo>
                  <a:close/>
                  <a:moveTo>
                    <a:pt x="21" y="8"/>
                  </a:moveTo>
                  <a:cubicBezTo>
                    <a:pt x="22" y="7"/>
                    <a:pt x="22" y="6"/>
                    <a:pt x="21" y="6"/>
                  </a:cubicBezTo>
                  <a:cubicBezTo>
                    <a:pt x="20" y="6"/>
                    <a:pt x="19" y="6"/>
                    <a:pt x="19" y="5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5" y="4"/>
                    <a:pt x="15" y="4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5" y="3"/>
                    <a:pt x="6" y="3"/>
                  </a:cubicBezTo>
                  <a:cubicBezTo>
                    <a:pt x="6" y="4"/>
                    <a:pt x="7" y="4"/>
                    <a:pt x="6" y="3"/>
                  </a:cubicBezTo>
                  <a:cubicBezTo>
                    <a:pt x="6" y="2"/>
                    <a:pt x="7" y="2"/>
                    <a:pt x="7" y="3"/>
                  </a:cubicBezTo>
                  <a:cubicBezTo>
                    <a:pt x="7" y="4"/>
                    <a:pt x="8" y="5"/>
                    <a:pt x="9" y="5"/>
                  </a:cubicBezTo>
                  <a:cubicBezTo>
                    <a:pt x="10" y="6"/>
                    <a:pt x="12" y="6"/>
                    <a:pt x="13" y="6"/>
                  </a:cubicBezTo>
                  <a:cubicBezTo>
                    <a:pt x="15" y="7"/>
                    <a:pt x="16" y="8"/>
                    <a:pt x="17" y="8"/>
                  </a:cubicBezTo>
                  <a:cubicBezTo>
                    <a:pt x="18" y="8"/>
                    <a:pt x="19" y="9"/>
                    <a:pt x="20" y="8"/>
                  </a:cubicBezTo>
                  <a:cubicBezTo>
                    <a:pt x="21" y="8"/>
                    <a:pt x="20" y="8"/>
                    <a:pt x="21" y="8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3" name="任意多边形 1140">
              <a:extLst>
                <a:ext uri="{FF2B5EF4-FFF2-40B4-BE49-F238E27FC236}">
                  <a16:creationId xmlns:a16="http://schemas.microsoft.com/office/drawing/2014/main" id="{CA4EC601-2967-1039-134D-6AF329A1F7FE}"/>
                </a:ext>
              </a:extLst>
            </p:cNvPr>
            <p:cNvSpPr/>
            <p:nvPr/>
          </p:nvSpPr>
          <p:spPr bwMode="auto">
            <a:xfrm>
              <a:off x="4452197" y="5847411"/>
              <a:ext cx="345629" cy="290218"/>
            </a:xfrm>
            <a:custGeom>
              <a:avLst/>
              <a:gdLst>
                <a:gd name="T0" fmla="*/ 15 w 63"/>
                <a:gd name="T1" fmla="*/ 13 h 53"/>
                <a:gd name="T2" fmla="*/ 9 w 63"/>
                <a:gd name="T3" fmla="*/ 17 h 53"/>
                <a:gd name="T4" fmla="*/ 3 w 63"/>
                <a:gd name="T5" fmla="*/ 21 h 53"/>
                <a:gd name="T6" fmla="*/ 1 w 63"/>
                <a:gd name="T7" fmla="*/ 26 h 53"/>
                <a:gd name="T8" fmla="*/ 1 w 63"/>
                <a:gd name="T9" fmla="*/ 32 h 53"/>
                <a:gd name="T10" fmla="*/ 2 w 63"/>
                <a:gd name="T11" fmla="*/ 38 h 53"/>
                <a:gd name="T12" fmla="*/ 4 w 63"/>
                <a:gd name="T13" fmla="*/ 44 h 53"/>
                <a:gd name="T14" fmla="*/ 9 w 63"/>
                <a:gd name="T15" fmla="*/ 46 h 53"/>
                <a:gd name="T16" fmla="*/ 16 w 63"/>
                <a:gd name="T17" fmla="*/ 49 h 53"/>
                <a:gd name="T18" fmla="*/ 23 w 63"/>
                <a:gd name="T19" fmla="*/ 50 h 53"/>
                <a:gd name="T20" fmla="*/ 25 w 63"/>
                <a:gd name="T21" fmla="*/ 52 h 53"/>
                <a:gd name="T22" fmla="*/ 26 w 63"/>
                <a:gd name="T23" fmla="*/ 50 h 53"/>
                <a:gd name="T24" fmla="*/ 29 w 63"/>
                <a:gd name="T25" fmla="*/ 51 h 53"/>
                <a:gd name="T26" fmla="*/ 29 w 63"/>
                <a:gd name="T27" fmla="*/ 48 h 53"/>
                <a:gd name="T28" fmla="*/ 33 w 63"/>
                <a:gd name="T29" fmla="*/ 46 h 53"/>
                <a:gd name="T30" fmla="*/ 36 w 63"/>
                <a:gd name="T31" fmla="*/ 46 h 53"/>
                <a:gd name="T32" fmla="*/ 40 w 63"/>
                <a:gd name="T33" fmla="*/ 42 h 53"/>
                <a:gd name="T34" fmla="*/ 48 w 63"/>
                <a:gd name="T35" fmla="*/ 38 h 53"/>
                <a:gd name="T36" fmla="*/ 50 w 63"/>
                <a:gd name="T37" fmla="*/ 34 h 53"/>
                <a:gd name="T38" fmla="*/ 48 w 63"/>
                <a:gd name="T39" fmla="*/ 35 h 53"/>
                <a:gd name="T40" fmla="*/ 49 w 63"/>
                <a:gd name="T41" fmla="*/ 33 h 53"/>
                <a:gd name="T42" fmla="*/ 51 w 63"/>
                <a:gd name="T43" fmla="*/ 28 h 53"/>
                <a:gd name="T44" fmla="*/ 52 w 63"/>
                <a:gd name="T45" fmla="*/ 25 h 53"/>
                <a:gd name="T46" fmla="*/ 55 w 63"/>
                <a:gd name="T47" fmla="*/ 20 h 53"/>
                <a:gd name="T48" fmla="*/ 58 w 63"/>
                <a:gd name="T49" fmla="*/ 16 h 53"/>
                <a:gd name="T50" fmla="*/ 59 w 63"/>
                <a:gd name="T51" fmla="*/ 13 h 53"/>
                <a:gd name="T52" fmla="*/ 58 w 63"/>
                <a:gd name="T53" fmla="*/ 14 h 53"/>
                <a:gd name="T54" fmla="*/ 61 w 63"/>
                <a:gd name="T55" fmla="*/ 14 h 53"/>
                <a:gd name="T56" fmla="*/ 62 w 63"/>
                <a:gd name="T57" fmla="*/ 11 h 53"/>
                <a:gd name="T58" fmla="*/ 60 w 63"/>
                <a:gd name="T59" fmla="*/ 5 h 53"/>
                <a:gd name="T60" fmla="*/ 55 w 63"/>
                <a:gd name="T61" fmla="*/ 3 h 53"/>
                <a:gd name="T62" fmla="*/ 52 w 63"/>
                <a:gd name="T63" fmla="*/ 2 h 53"/>
                <a:gd name="T64" fmla="*/ 50 w 63"/>
                <a:gd name="T65" fmla="*/ 5 h 53"/>
                <a:gd name="T66" fmla="*/ 44 w 63"/>
                <a:gd name="T67" fmla="*/ 2 h 53"/>
                <a:gd name="T68" fmla="*/ 39 w 63"/>
                <a:gd name="T69" fmla="*/ 4 h 53"/>
                <a:gd name="T70" fmla="*/ 36 w 63"/>
                <a:gd name="T71" fmla="*/ 6 h 53"/>
                <a:gd name="T72" fmla="*/ 35 w 63"/>
                <a:gd name="T73" fmla="*/ 6 h 53"/>
                <a:gd name="T74" fmla="*/ 32 w 63"/>
                <a:gd name="T75" fmla="*/ 6 h 53"/>
                <a:gd name="T76" fmla="*/ 31 w 63"/>
                <a:gd name="T77" fmla="*/ 5 h 53"/>
                <a:gd name="T78" fmla="*/ 27 w 63"/>
                <a:gd name="T79" fmla="*/ 4 h 53"/>
                <a:gd name="T80" fmla="*/ 24 w 63"/>
                <a:gd name="T81" fmla="*/ 8 h 53"/>
                <a:gd name="T82" fmla="*/ 20 w 63"/>
                <a:gd name="T83" fmla="*/ 7 h 53"/>
                <a:gd name="T84" fmla="*/ 15 w 63"/>
                <a:gd name="T85" fmla="*/ 9 h 53"/>
                <a:gd name="T86" fmla="*/ 17 w 63"/>
                <a:gd name="T8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" h="53">
                  <a:moveTo>
                    <a:pt x="17" y="11"/>
                  </a:moveTo>
                  <a:cubicBezTo>
                    <a:pt x="18" y="11"/>
                    <a:pt x="17" y="12"/>
                    <a:pt x="17" y="12"/>
                  </a:cubicBezTo>
                  <a:cubicBezTo>
                    <a:pt x="16" y="11"/>
                    <a:pt x="16" y="12"/>
                    <a:pt x="15" y="13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8" y="17"/>
                    <a:pt x="8" y="18"/>
                    <a:pt x="7" y="18"/>
                  </a:cubicBezTo>
                  <a:cubicBezTo>
                    <a:pt x="6" y="18"/>
                    <a:pt x="6" y="19"/>
                    <a:pt x="5" y="20"/>
                  </a:cubicBezTo>
                  <a:cubicBezTo>
                    <a:pt x="5" y="20"/>
                    <a:pt x="4" y="21"/>
                    <a:pt x="3" y="21"/>
                  </a:cubicBezTo>
                  <a:cubicBezTo>
                    <a:pt x="2" y="21"/>
                    <a:pt x="2" y="21"/>
                    <a:pt x="1" y="22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2" y="24"/>
                    <a:pt x="2" y="25"/>
                    <a:pt x="1" y="26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1" y="29"/>
                    <a:pt x="1" y="29"/>
                    <a:pt x="1" y="30"/>
                  </a:cubicBezTo>
                  <a:cubicBezTo>
                    <a:pt x="2" y="31"/>
                    <a:pt x="1" y="31"/>
                    <a:pt x="1" y="32"/>
                  </a:cubicBezTo>
                  <a:cubicBezTo>
                    <a:pt x="1" y="33"/>
                    <a:pt x="1" y="33"/>
                    <a:pt x="1" y="34"/>
                  </a:cubicBezTo>
                  <a:cubicBezTo>
                    <a:pt x="0" y="35"/>
                    <a:pt x="1" y="35"/>
                    <a:pt x="2" y="36"/>
                  </a:cubicBezTo>
                  <a:cubicBezTo>
                    <a:pt x="2" y="36"/>
                    <a:pt x="2" y="38"/>
                    <a:pt x="2" y="38"/>
                  </a:cubicBezTo>
                  <a:cubicBezTo>
                    <a:pt x="2" y="39"/>
                    <a:pt x="3" y="40"/>
                    <a:pt x="2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3" y="44"/>
                    <a:pt x="4" y="44"/>
                  </a:cubicBezTo>
                  <a:cubicBezTo>
                    <a:pt x="5" y="44"/>
                    <a:pt x="6" y="44"/>
                    <a:pt x="6" y="44"/>
                  </a:cubicBezTo>
                  <a:cubicBezTo>
                    <a:pt x="6" y="45"/>
                    <a:pt x="7" y="45"/>
                    <a:pt x="8" y="45"/>
                  </a:cubicBezTo>
                  <a:cubicBezTo>
                    <a:pt x="8" y="45"/>
                    <a:pt x="9" y="45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2" y="47"/>
                    <a:pt x="13" y="47"/>
                    <a:pt x="14" y="48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7" y="48"/>
                    <a:pt x="17" y="48"/>
                    <a:pt x="18" y="49"/>
                  </a:cubicBezTo>
                  <a:cubicBezTo>
                    <a:pt x="19" y="49"/>
                    <a:pt x="20" y="49"/>
                    <a:pt x="21" y="49"/>
                  </a:cubicBezTo>
                  <a:cubicBezTo>
                    <a:pt x="22" y="49"/>
                    <a:pt x="23" y="49"/>
                    <a:pt x="23" y="50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4" y="50"/>
                    <a:pt x="25" y="50"/>
                    <a:pt x="25" y="51"/>
                  </a:cubicBezTo>
                  <a:cubicBezTo>
                    <a:pt x="24" y="51"/>
                    <a:pt x="25" y="51"/>
                    <a:pt x="25" y="52"/>
                  </a:cubicBezTo>
                  <a:cubicBezTo>
                    <a:pt x="25" y="53"/>
                    <a:pt x="25" y="53"/>
                    <a:pt x="26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1"/>
                  </a:cubicBezTo>
                  <a:cubicBezTo>
                    <a:pt x="28" y="51"/>
                    <a:pt x="28" y="51"/>
                    <a:pt x="29" y="51"/>
                  </a:cubicBezTo>
                  <a:cubicBezTo>
                    <a:pt x="29" y="50"/>
                    <a:pt x="29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29" y="49"/>
                    <a:pt x="29" y="48"/>
                  </a:cubicBezTo>
                  <a:cubicBezTo>
                    <a:pt x="29" y="48"/>
                    <a:pt x="29" y="47"/>
                    <a:pt x="30" y="47"/>
                  </a:cubicBezTo>
                  <a:cubicBezTo>
                    <a:pt x="30" y="46"/>
                    <a:pt x="31" y="45"/>
                    <a:pt x="31" y="46"/>
                  </a:cubicBezTo>
                  <a:cubicBezTo>
                    <a:pt x="32" y="46"/>
                    <a:pt x="32" y="46"/>
                    <a:pt x="33" y="46"/>
                  </a:cubicBezTo>
                  <a:cubicBezTo>
                    <a:pt x="34" y="45"/>
                    <a:pt x="34" y="45"/>
                    <a:pt x="35" y="44"/>
                  </a:cubicBezTo>
                  <a:cubicBezTo>
                    <a:pt x="36" y="44"/>
                    <a:pt x="37" y="44"/>
                    <a:pt x="36" y="45"/>
                  </a:cubicBezTo>
                  <a:cubicBezTo>
                    <a:pt x="35" y="45"/>
                    <a:pt x="35" y="46"/>
                    <a:pt x="36" y="46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9" y="46"/>
                    <a:pt x="39" y="45"/>
                    <a:pt x="39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2" y="40"/>
                  </a:cubicBezTo>
                  <a:cubicBezTo>
                    <a:pt x="43" y="39"/>
                    <a:pt x="44" y="39"/>
                    <a:pt x="45" y="39"/>
                  </a:cubicBezTo>
                  <a:cubicBezTo>
                    <a:pt x="46" y="39"/>
                    <a:pt x="48" y="39"/>
                    <a:pt x="48" y="38"/>
                  </a:cubicBezTo>
                  <a:cubicBezTo>
                    <a:pt x="48" y="37"/>
                    <a:pt x="48" y="36"/>
                    <a:pt x="49" y="36"/>
                  </a:cubicBezTo>
                  <a:cubicBezTo>
                    <a:pt x="50" y="36"/>
                    <a:pt x="51" y="35"/>
                    <a:pt x="50" y="35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3"/>
                    <a:pt x="50" y="33"/>
                    <a:pt x="50" y="34"/>
                  </a:cubicBezTo>
                  <a:cubicBezTo>
                    <a:pt x="49" y="35"/>
                    <a:pt x="50" y="35"/>
                    <a:pt x="49" y="35"/>
                  </a:cubicBezTo>
                  <a:cubicBezTo>
                    <a:pt x="49" y="35"/>
                    <a:pt x="49" y="35"/>
                    <a:pt x="48" y="35"/>
                  </a:cubicBezTo>
                  <a:cubicBezTo>
                    <a:pt x="48" y="35"/>
                    <a:pt x="47" y="34"/>
                    <a:pt x="48" y="34"/>
                  </a:cubicBezTo>
                  <a:cubicBezTo>
                    <a:pt x="49" y="34"/>
                    <a:pt x="49" y="34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2"/>
                    <a:pt x="50" y="32"/>
                    <a:pt x="50" y="31"/>
                  </a:cubicBezTo>
                  <a:cubicBezTo>
                    <a:pt x="50" y="30"/>
                    <a:pt x="50" y="30"/>
                    <a:pt x="50" y="2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6"/>
                    <a:pt x="52" y="26"/>
                    <a:pt x="52" y="25"/>
                  </a:cubicBezTo>
                  <a:cubicBezTo>
                    <a:pt x="52" y="23"/>
                    <a:pt x="52" y="23"/>
                    <a:pt x="53" y="22"/>
                  </a:cubicBezTo>
                  <a:cubicBezTo>
                    <a:pt x="54" y="22"/>
                    <a:pt x="54" y="22"/>
                    <a:pt x="54" y="21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7" y="17"/>
                    <a:pt x="58" y="17"/>
                    <a:pt x="58" y="16"/>
                  </a:cubicBezTo>
                  <a:cubicBezTo>
                    <a:pt x="58" y="16"/>
                    <a:pt x="57" y="16"/>
                    <a:pt x="57" y="15"/>
                  </a:cubicBezTo>
                  <a:cubicBezTo>
                    <a:pt x="56" y="14"/>
                    <a:pt x="56" y="14"/>
                    <a:pt x="57" y="14"/>
                  </a:cubicBezTo>
                  <a:cubicBezTo>
                    <a:pt x="58" y="14"/>
                    <a:pt x="58" y="14"/>
                    <a:pt x="59" y="13"/>
                  </a:cubicBezTo>
                  <a:cubicBezTo>
                    <a:pt x="59" y="13"/>
                    <a:pt x="59" y="13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8" y="14"/>
                  </a:cubicBezTo>
                  <a:cubicBezTo>
                    <a:pt x="58" y="14"/>
                    <a:pt x="58" y="15"/>
                    <a:pt x="58" y="16"/>
                  </a:cubicBezTo>
                  <a:cubicBezTo>
                    <a:pt x="58" y="16"/>
                    <a:pt x="58" y="17"/>
                    <a:pt x="59" y="16"/>
                  </a:cubicBezTo>
                  <a:cubicBezTo>
                    <a:pt x="60" y="15"/>
                    <a:pt x="61" y="15"/>
                    <a:pt x="61" y="14"/>
                  </a:cubicBezTo>
                  <a:cubicBezTo>
                    <a:pt x="61" y="13"/>
                    <a:pt x="62" y="14"/>
                    <a:pt x="62" y="14"/>
                  </a:cubicBezTo>
                  <a:cubicBezTo>
                    <a:pt x="63" y="14"/>
                    <a:pt x="63" y="13"/>
                    <a:pt x="62" y="13"/>
                  </a:cubicBezTo>
                  <a:cubicBezTo>
                    <a:pt x="62" y="13"/>
                    <a:pt x="62" y="12"/>
                    <a:pt x="62" y="11"/>
                  </a:cubicBezTo>
                  <a:cubicBezTo>
                    <a:pt x="62" y="10"/>
                    <a:pt x="62" y="9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0" y="6"/>
                    <a:pt x="60" y="6"/>
                    <a:pt x="60" y="5"/>
                  </a:cubicBezTo>
                  <a:cubicBezTo>
                    <a:pt x="60" y="4"/>
                    <a:pt x="60" y="4"/>
                    <a:pt x="59" y="4"/>
                  </a:cubicBezTo>
                  <a:cubicBezTo>
                    <a:pt x="58" y="4"/>
                    <a:pt x="57" y="4"/>
                    <a:pt x="56" y="4"/>
                  </a:cubicBezTo>
                  <a:cubicBezTo>
                    <a:pt x="56" y="3"/>
                    <a:pt x="55" y="3"/>
                    <a:pt x="55" y="3"/>
                  </a:cubicBezTo>
                  <a:cubicBezTo>
                    <a:pt x="54" y="2"/>
                    <a:pt x="54" y="2"/>
                    <a:pt x="54" y="1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1"/>
                    <a:pt x="53" y="2"/>
                    <a:pt x="52" y="2"/>
                  </a:cubicBezTo>
                  <a:cubicBezTo>
                    <a:pt x="51" y="2"/>
                    <a:pt x="50" y="2"/>
                    <a:pt x="50" y="3"/>
                  </a:cubicBezTo>
                  <a:cubicBezTo>
                    <a:pt x="51" y="4"/>
                    <a:pt x="51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4"/>
                    <a:pt x="49" y="4"/>
                    <a:pt x="48" y="3"/>
                  </a:cubicBezTo>
                  <a:cubicBezTo>
                    <a:pt x="48" y="3"/>
                    <a:pt x="47" y="3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4" y="3"/>
                    <a:pt x="43" y="3"/>
                    <a:pt x="42" y="3"/>
                  </a:cubicBezTo>
                  <a:cubicBezTo>
                    <a:pt x="41" y="3"/>
                    <a:pt x="40" y="3"/>
                    <a:pt x="40" y="3"/>
                  </a:cubicBezTo>
                  <a:cubicBezTo>
                    <a:pt x="39" y="4"/>
                    <a:pt x="38" y="4"/>
                    <a:pt x="39" y="4"/>
                  </a:cubicBezTo>
                  <a:cubicBezTo>
                    <a:pt x="40" y="4"/>
                    <a:pt x="40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5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3" y="5"/>
                    <a:pt x="33" y="5"/>
                    <a:pt x="32" y="6"/>
                  </a:cubicBezTo>
                  <a:cubicBezTo>
                    <a:pt x="32" y="6"/>
                    <a:pt x="31" y="7"/>
                    <a:pt x="32" y="6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4"/>
                    <a:pt x="32" y="4"/>
                    <a:pt x="31" y="5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6" y="5"/>
                    <a:pt x="26" y="5"/>
                    <a:pt x="25" y="5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8"/>
                    <a:pt x="25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2" y="9"/>
                    <a:pt x="22" y="8"/>
                  </a:cubicBezTo>
                  <a:cubicBezTo>
                    <a:pt x="22" y="7"/>
                    <a:pt x="21" y="7"/>
                    <a:pt x="20" y="7"/>
                  </a:cubicBez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8" y="6"/>
                    <a:pt x="17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4" y="9"/>
                    <a:pt x="14" y="10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6" y="11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4" name="任意多边形 1141">
              <a:extLst>
                <a:ext uri="{FF2B5EF4-FFF2-40B4-BE49-F238E27FC236}">
                  <a16:creationId xmlns:a16="http://schemas.microsoft.com/office/drawing/2014/main" id="{EF88A367-BC19-3C16-DBA0-A8CF99328BFE}"/>
                </a:ext>
              </a:extLst>
            </p:cNvPr>
            <p:cNvSpPr/>
            <p:nvPr/>
          </p:nvSpPr>
          <p:spPr bwMode="auto">
            <a:xfrm>
              <a:off x="5167198" y="5480678"/>
              <a:ext cx="76514" cy="65958"/>
            </a:xfrm>
            <a:custGeom>
              <a:avLst/>
              <a:gdLst>
                <a:gd name="T0" fmla="*/ 5 w 14"/>
                <a:gd name="T1" fmla="*/ 2 h 12"/>
                <a:gd name="T2" fmla="*/ 7 w 14"/>
                <a:gd name="T3" fmla="*/ 1 h 12"/>
                <a:gd name="T4" fmla="*/ 9 w 14"/>
                <a:gd name="T5" fmla="*/ 0 h 12"/>
                <a:gd name="T6" fmla="*/ 10 w 14"/>
                <a:gd name="T7" fmla="*/ 0 h 12"/>
                <a:gd name="T8" fmla="*/ 11 w 14"/>
                <a:gd name="T9" fmla="*/ 1 h 12"/>
                <a:gd name="T10" fmla="*/ 11 w 14"/>
                <a:gd name="T11" fmla="*/ 1 h 12"/>
                <a:gd name="T12" fmla="*/ 12 w 14"/>
                <a:gd name="T13" fmla="*/ 4 h 12"/>
                <a:gd name="T14" fmla="*/ 9 w 14"/>
                <a:gd name="T15" fmla="*/ 8 h 12"/>
                <a:gd name="T16" fmla="*/ 4 w 14"/>
                <a:gd name="T17" fmla="*/ 7 h 12"/>
                <a:gd name="T18" fmla="*/ 3 w 14"/>
                <a:gd name="T19" fmla="*/ 5 h 12"/>
                <a:gd name="T20" fmla="*/ 3 w 14"/>
                <a:gd name="T21" fmla="*/ 3 h 12"/>
                <a:gd name="T22" fmla="*/ 5 w 14"/>
                <a:gd name="T23" fmla="*/ 2 h 12"/>
                <a:gd name="T24" fmla="*/ 8 w 14"/>
                <a:gd name="T25" fmla="*/ 10 h 12"/>
                <a:gd name="T26" fmla="*/ 8 w 14"/>
                <a:gd name="T27" fmla="*/ 10 h 12"/>
                <a:gd name="T28" fmla="*/ 9 w 14"/>
                <a:gd name="T29" fmla="*/ 12 h 12"/>
                <a:gd name="T30" fmla="*/ 10 w 14"/>
                <a:gd name="T31" fmla="*/ 11 h 12"/>
                <a:gd name="T32" fmla="*/ 10 w 14"/>
                <a:gd name="T33" fmla="*/ 10 h 12"/>
                <a:gd name="T34" fmla="*/ 8 w 14"/>
                <a:gd name="T35" fmla="*/ 10 h 12"/>
                <a:gd name="T36" fmla="*/ 5 w 14"/>
                <a:gd name="T37" fmla="*/ 10 h 12"/>
                <a:gd name="T38" fmla="*/ 5 w 14"/>
                <a:gd name="T39" fmla="*/ 9 h 12"/>
                <a:gd name="T40" fmla="*/ 5 w 14"/>
                <a:gd name="T41" fmla="*/ 9 h 12"/>
                <a:gd name="T42" fmla="*/ 4 w 14"/>
                <a:gd name="T43" fmla="*/ 9 h 12"/>
                <a:gd name="T44" fmla="*/ 3 w 14"/>
                <a:gd name="T45" fmla="*/ 10 h 12"/>
                <a:gd name="T46" fmla="*/ 1 w 14"/>
                <a:gd name="T47" fmla="*/ 11 h 12"/>
                <a:gd name="T48" fmla="*/ 1 w 14"/>
                <a:gd name="T49" fmla="*/ 12 h 12"/>
                <a:gd name="T50" fmla="*/ 3 w 14"/>
                <a:gd name="T51" fmla="*/ 12 h 12"/>
                <a:gd name="T52" fmla="*/ 4 w 14"/>
                <a:gd name="T53" fmla="*/ 12 h 12"/>
                <a:gd name="T54" fmla="*/ 5 w 14"/>
                <a:gd name="T55" fmla="*/ 12 h 12"/>
                <a:gd name="T56" fmla="*/ 5 w 14"/>
                <a:gd name="T57" fmla="*/ 11 h 12"/>
                <a:gd name="T58" fmla="*/ 5 w 14"/>
                <a:gd name="T5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12">
                  <a:moveTo>
                    <a:pt x="5" y="2"/>
                  </a:moveTo>
                  <a:cubicBezTo>
                    <a:pt x="6" y="2"/>
                    <a:pt x="6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4" y="7"/>
                    <a:pt x="11" y="8"/>
                    <a:pt x="9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3" y="7"/>
                    <a:pt x="2" y="6"/>
                    <a:pt x="3" y="5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2"/>
                    <a:pt x="4" y="2"/>
                    <a:pt x="5" y="2"/>
                  </a:cubicBezTo>
                  <a:close/>
                  <a:moveTo>
                    <a:pt x="8" y="10"/>
                  </a:moveTo>
                  <a:cubicBezTo>
                    <a:pt x="7" y="10"/>
                    <a:pt x="7" y="10"/>
                    <a:pt x="8" y="10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1" y="11"/>
                    <a:pt x="11" y="10"/>
                    <a:pt x="10" y="10"/>
                  </a:cubicBezTo>
                  <a:cubicBezTo>
                    <a:pt x="9" y="10"/>
                    <a:pt x="8" y="10"/>
                    <a:pt x="8" y="10"/>
                  </a:cubicBezTo>
                  <a:close/>
                  <a:moveTo>
                    <a:pt x="5" y="10"/>
                  </a:moveTo>
                  <a:cubicBezTo>
                    <a:pt x="5" y="10"/>
                    <a:pt x="5" y="10"/>
                    <a:pt x="5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2" y="10"/>
                    <a:pt x="2" y="10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3" y="12"/>
                    <a:pt x="3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5" name="任意多边形 1142">
              <a:extLst>
                <a:ext uri="{FF2B5EF4-FFF2-40B4-BE49-F238E27FC236}">
                  <a16:creationId xmlns:a16="http://schemas.microsoft.com/office/drawing/2014/main" id="{970B829C-A25D-0A5F-7486-E465F403B63C}"/>
                </a:ext>
              </a:extLst>
            </p:cNvPr>
            <p:cNvSpPr/>
            <p:nvPr/>
          </p:nvSpPr>
          <p:spPr bwMode="auto">
            <a:xfrm>
              <a:off x="5905945" y="5008415"/>
              <a:ext cx="308692" cy="503925"/>
            </a:xfrm>
            <a:custGeom>
              <a:avLst/>
              <a:gdLst>
                <a:gd name="T0" fmla="*/ 55 w 56"/>
                <a:gd name="T1" fmla="*/ 5 h 92"/>
                <a:gd name="T2" fmla="*/ 50 w 56"/>
                <a:gd name="T3" fmla="*/ 4 h 92"/>
                <a:gd name="T4" fmla="*/ 48 w 56"/>
                <a:gd name="T5" fmla="*/ 2 h 92"/>
                <a:gd name="T6" fmla="*/ 42 w 56"/>
                <a:gd name="T7" fmla="*/ 4 h 92"/>
                <a:gd name="T8" fmla="*/ 38 w 56"/>
                <a:gd name="T9" fmla="*/ 7 h 92"/>
                <a:gd name="T10" fmla="*/ 33 w 56"/>
                <a:gd name="T11" fmla="*/ 12 h 92"/>
                <a:gd name="T12" fmla="*/ 32 w 56"/>
                <a:gd name="T13" fmla="*/ 17 h 92"/>
                <a:gd name="T14" fmla="*/ 29 w 56"/>
                <a:gd name="T15" fmla="*/ 20 h 92"/>
                <a:gd name="T16" fmla="*/ 27 w 56"/>
                <a:gd name="T17" fmla="*/ 23 h 92"/>
                <a:gd name="T18" fmla="*/ 25 w 56"/>
                <a:gd name="T19" fmla="*/ 28 h 92"/>
                <a:gd name="T20" fmla="*/ 24 w 56"/>
                <a:gd name="T21" fmla="*/ 32 h 92"/>
                <a:gd name="T22" fmla="*/ 21 w 56"/>
                <a:gd name="T23" fmla="*/ 37 h 92"/>
                <a:gd name="T24" fmla="*/ 19 w 56"/>
                <a:gd name="T25" fmla="*/ 41 h 92"/>
                <a:gd name="T26" fmla="*/ 18 w 56"/>
                <a:gd name="T27" fmla="*/ 44 h 92"/>
                <a:gd name="T28" fmla="*/ 16 w 56"/>
                <a:gd name="T29" fmla="*/ 48 h 92"/>
                <a:gd name="T30" fmla="*/ 17 w 56"/>
                <a:gd name="T31" fmla="*/ 55 h 92"/>
                <a:gd name="T32" fmla="*/ 16 w 56"/>
                <a:gd name="T33" fmla="*/ 61 h 92"/>
                <a:gd name="T34" fmla="*/ 16 w 56"/>
                <a:gd name="T35" fmla="*/ 64 h 92"/>
                <a:gd name="T36" fmla="*/ 19 w 56"/>
                <a:gd name="T37" fmla="*/ 65 h 92"/>
                <a:gd name="T38" fmla="*/ 20 w 56"/>
                <a:gd name="T39" fmla="*/ 70 h 92"/>
                <a:gd name="T40" fmla="*/ 22 w 56"/>
                <a:gd name="T41" fmla="*/ 73 h 92"/>
                <a:gd name="T42" fmla="*/ 23 w 56"/>
                <a:gd name="T43" fmla="*/ 76 h 92"/>
                <a:gd name="T44" fmla="*/ 27 w 56"/>
                <a:gd name="T45" fmla="*/ 78 h 92"/>
                <a:gd name="T46" fmla="*/ 33 w 56"/>
                <a:gd name="T47" fmla="*/ 83 h 92"/>
                <a:gd name="T48" fmla="*/ 34 w 56"/>
                <a:gd name="T49" fmla="*/ 88 h 92"/>
                <a:gd name="T50" fmla="*/ 36 w 56"/>
                <a:gd name="T51" fmla="*/ 92 h 92"/>
                <a:gd name="T52" fmla="*/ 38 w 56"/>
                <a:gd name="T53" fmla="*/ 91 h 92"/>
                <a:gd name="T54" fmla="*/ 39 w 56"/>
                <a:gd name="T55" fmla="*/ 90 h 92"/>
                <a:gd name="T56" fmla="*/ 39 w 56"/>
                <a:gd name="T57" fmla="*/ 85 h 92"/>
                <a:gd name="T58" fmla="*/ 39 w 56"/>
                <a:gd name="T59" fmla="*/ 79 h 92"/>
                <a:gd name="T60" fmla="*/ 41 w 56"/>
                <a:gd name="T61" fmla="*/ 71 h 92"/>
                <a:gd name="T62" fmla="*/ 44 w 56"/>
                <a:gd name="T63" fmla="*/ 68 h 92"/>
                <a:gd name="T64" fmla="*/ 46 w 56"/>
                <a:gd name="T65" fmla="*/ 64 h 92"/>
                <a:gd name="T66" fmla="*/ 47 w 56"/>
                <a:gd name="T67" fmla="*/ 60 h 92"/>
                <a:gd name="T68" fmla="*/ 49 w 56"/>
                <a:gd name="T69" fmla="*/ 55 h 92"/>
                <a:gd name="T70" fmla="*/ 50 w 56"/>
                <a:gd name="T71" fmla="*/ 51 h 92"/>
                <a:gd name="T72" fmla="*/ 50 w 56"/>
                <a:gd name="T73" fmla="*/ 44 h 92"/>
                <a:gd name="T74" fmla="*/ 51 w 56"/>
                <a:gd name="T75" fmla="*/ 37 h 92"/>
                <a:gd name="T76" fmla="*/ 51 w 56"/>
                <a:gd name="T77" fmla="*/ 31 h 92"/>
                <a:gd name="T78" fmla="*/ 54 w 56"/>
                <a:gd name="T79" fmla="*/ 26 h 92"/>
                <a:gd name="T80" fmla="*/ 55 w 56"/>
                <a:gd name="T81" fmla="*/ 21 h 92"/>
                <a:gd name="T82" fmla="*/ 54 w 56"/>
                <a:gd name="T83" fmla="*/ 16 h 92"/>
                <a:gd name="T84" fmla="*/ 56 w 56"/>
                <a:gd name="T85" fmla="*/ 8 h 92"/>
                <a:gd name="T86" fmla="*/ 4 w 56"/>
                <a:gd name="T87" fmla="*/ 51 h 92"/>
                <a:gd name="T88" fmla="*/ 3 w 56"/>
                <a:gd name="T89" fmla="*/ 51 h 92"/>
                <a:gd name="T90" fmla="*/ 5 w 56"/>
                <a:gd name="T91" fmla="*/ 52 h 92"/>
                <a:gd name="T92" fmla="*/ 2 w 56"/>
                <a:gd name="T93" fmla="*/ 57 h 92"/>
                <a:gd name="T94" fmla="*/ 0 w 56"/>
                <a:gd name="T95" fmla="*/ 61 h 92"/>
                <a:gd name="T96" fmla="*/ 0 w 56"/>
                <a:gd name="T97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92">
                  <a:moveTo>
                    <a:pt x="56" y="7"/>
                  </a:moveTo>
                  <a:cubicBezTo>
                    <a:pt x="56" y="7"/>
                    <a:pt x="56" y="7"/>
                    <a:pt x="55" y="7"/>
                  </a:cubicBezTo>
                  <a:cubicBezTo>
                    <a:pt x="55" y="6"/>
                    <a:pt x="55" y="5"/>
                    <a:pt x="55" y="5"/>
                  </a:cubicBezTo>
                  <a:cubicBezTo>
                    <a:pt x="55" y="4"/>
                    <a:pt x="53" y="4"/>
                    <a:pt x="53" y="4"/>
                  </a:cubicBezTo>
                  <a:cubicBezTo>
                    <a:pt x="53" y="4"/>
                    <a:pt x="52" y="4"/>
                    <a:pt x="52" y="4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50" y="4"/>
                    <a:pt x="50" y="4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2"/>
                  </a:cubicBezTo>
                  <a:cubicBezTo>
                    <a:pt x="47" y="1"/>
                    <a:pt x="47" y="0"/>
                    <a:pt x="46" y="0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3" y="2"/>
                    <a:pt x="42" y="3"/>
                    <a:pt x="42" y="4"/>
                  </a:cubicBezTo>
                  <a:cubicBezTo>
                    <a:pt x="42" y="4"/>
                    <a:pt x="43" y="5"/>
                    <a:pt x="42" y="5"/>
                  </a:cubicBezTo>
                  <a:cubicBezTo>
                    <a:pt x="41" y="5"/>
                    <a:pt x="41" y="6"/>
                    <a:pt x="40" y="6"/>
                  </a:cubicBezTo>
                  <a:cubicBezTo>
                    <a:pt x="39" y="6"/>
                    <a:pt x="39" y="6"/>
                    <a:pt x="38" y="7"/>
                  </a:cubicBezTo>
                  <a:cubicBezTo>
                    <a:pt x="37" y="7"/>
                    <a:pt x="37" y="8"/>
                    <a:pt x="36" y="8"/>
                  </a:cubicBezTo>
                  <a:cubicBezTo>
                    <a:pt x="35" y="8"/>
                    <a:pt x="35" y="8"/>
                    <a:pt x="34" y="10"/>
                  </a:cubicBezTo>
                  <a:cubicBezTo>
                    <a:pt x="33" y="11"/>
                    <a:pt x="33" y="11"/>
                    <a:pt x="33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4"/>
                    <a:pt x="32" y="15"/>
                    <a:pt x="32" y="15"/>
                  </a:cubicBezTo>
                  <a:cubicBezTo>
                    <a:pt x="32" y="16"/>
                    <a:pt x="32" y="17"/>
                    <a:pt x="32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8"/>
                    <a:pt x="30" y="18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1"/>
                    <a:pt x="28" y="21"/>
                  </a:cubicBezTo>
                  <a:cubicBezTo>
                    <a:pt x="27" y="21"/>
                    <a:pt x="27" y="22"/>
                    <a:pt x="27" y="23"/>
                  </a:cubicBezTo>
                  <a:cubicBezTo>
                    <a:pt x="27" y="23"/>
                    <a:pt x="27" y="24"/>
                    <a:pt x="27" y="25"/>
                  </a:cubicBezTo>
                  <a:cubicBezTo>
                    <a:pt x="26" y="25"/>
                    <a:pt x="26" y="25"/>
                    <a:pt x="26" y="26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9"/>
                    <a:pt x="25" y="29"/>
                    <a:pt x="24" y="29"/>
                  </a:cubicBezTo>
                  <a:cubicBezTo>
                    <a:pt x="24" y="30"/>
                    <a:pt x="23" y="30"/>
                    <a:pt x="24" y="31"/>
                  </a:cubicBezTo>
                  <a:cubicBezTo>
                    <a:pt x="24" y="31"/>
                    <a:pt x="24" y="31"/>
                    <a:pt x="24" y="32"/>
                  </a:cubicBezTo>
                  <a:cubicBezTo>
                    <a:pt x="24" y="32"/>
                    <a:pt x="24" y="33"/>
                    <a:pt x="23" y="33"/>
                  </a:cubicBezTo>
                  <a:cubicBezTo>
                    <a:pt x="23" y="34"/>
                    <a:pt x="23" y="34"/>
                    <a:pt x="22" y="35"/>
                  </a:cubicBezTo>
                  <a:cubicBezTo>
                    <a:pt x="22" y="36"/>
                    <a:pt x="22" y="37"/>
                    <a:pt x="21" y="37"/>
                  </a:cubicBezTo>
                  <a:cubicBezTo>
                    <a:pt x="21" y="38"/>
                    <a:pt x="21" y="38"/>
                    <a:pt x="20" y="39"/>
                  </a:cubicBezTo>
                  <a:cubicBezTo>
                    <a:pt x="20" y="39"/>
                    <a:pt x="20" y="39"/>
                    <a:pt x="20" y="40"/>
                  </a:cubicBezTo>
                  <a:cubicBezTo>
                    <a:pt x="19" y="41"/>
                    <a:pt x="20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20" y="43"/>
                    <a:pt x="20" y="43"/>
                    <a:pt x="19" y="43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5"/>
                    <a:pt x="17" y="45"/>
                    <a:pt x="17" y="46"/>
                  </a:cubicBezTo>
                  <a:cubicBezTo>
                    <a:pt x="17" y="46"/>
                    <a:pt x="17" y="47"/>
                    <a:pt x="17" y="47"/>
                  </a:cubicBezTo>
                  <a:cubicBezTo>
                    <a:pt x="16" y="46"/>
                    <a:pt x="16" y="48"/>
                    <a:pt x="16" y="48"/>
                  </a:cubicBezTo>
                  <a:cubicBezTo>
                    <a:pt x="17" y="49"/>
                    <a:pt x="17" y="50"/>
                    <a:pt x="17" y="51"/>
                  </a:cubicBezTo>
                  <a:cubicBezTo>
                    <a:pt x="17" y="53"/>
                    <a:pt x="17" y="54"/>
                    <a:pt x="17" y="55"/>
                  </a:cubicBezTo>
                  <a:cubicBezTo>
                    <a:pt x="18" y="55"/>
                    <a:pt x="18" y="56"/>
                    <a:pt x="17" y="55"/>
                  </a:cubicBezTo>
                  <a:cubicBezTo>
                    <a:pt x="17" y="55"/>
                    <a:pt x="17" y="55"/>
                    <a:pt x="17" y="56"/>
                  </a:cubicBezTo>
                  <a:cubicBezTo>
                    <a:pt x="17" y="57"/>
                    <a:pt x="17" y="57"/>
                    <a:pt x="17" y="58"/>
                  </a:cubicBezTo>
                  <a:cubicBezTo>
                    <a:pt x="16" y="59"/>
                    <a:pt x="16" y="60"/>
                    <a:pt x="16" y="61"/>
                  </a:cubicBezTo>
                  <a:cubicBezTo>
                    <a:pt x="17" y="61"/>
                    <a:pt x="17" y="62"/>
                    <a:pt x="16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4"/>
                    <a:pt x="16" y="64"/>
                  </a:cubicBezTo>
                  <a:cubicBezTo>
                    <a:pt x="16" y="64"/>
                    <a:pt x="16" y="64"/>
                    <a:pt x="17" y="64"/>
                  </a:cubicBezTo>
                  <a:cubicBezTo>
                    <a:pt x="17" y="65"/>
                    <a:pt x="18" y="65"/>
                    <a:pt x="18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20" y="68"/>
                    <a:pt x="20" y="68"/>
                    <a:pt x="20" y="69"/>
                  </a:cubicBezTo>
                  <a:cubicBezTo>
                    <a:pt x="20" y="69"/>
                    <a:pt x="20" y="69"/>
                    <a:pt x="20" y="70"/>
                  </a:cubicBezTo>
                  <a:cubicBezTo>
                    <a:pt x="21" y="70"/>
                    <a:pt x="21" y="70"/>
                    <a:pt x="21" y="71"/>
                  </a:cubicBezTo>
                  <a:cubicBezTo>
                    <a:pt x="21" y="71"/>
                    <a:pt x="21" y="72"/>
                    <a:pt x="21" y="72"/>
                  </a:cubicBezTo>
                  <a:cubicBezTo>
                    <a:pt x="22" y="72"/>
                    <a:pt x="22" y="72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3" y="74"/>
                    <a:pt x="23" y="74"/>
                    <a:pt x="23" y="75"/>
                  </a:cubicBezTo>
                  <a:cubicBezTo>
                    <a:pt x="24" y="75"/>
                    <a:pt x="24" y="76"/>
                    <a:pt x="23" y="76"/>
                  </a:cubicBezTo>
                  <a:cubicBezTo>
                    <a:pt x="23" y="75"/>
                    <a:pt x="23" y="75"/>
                    <a:pt x="22" y="75"/>
                  </a:cubicBezTo>
                  <a:cubicBezTo>
                    <a:pt x="22" y="75"/>
                    <a:pt x="23" y="76"/>
                    <a:pt x="23" y="76"/>
                  </a:cubicBezTo>
                  <a:cubicBezTo>
                    <a:pt x="24" y="76"/>
                    <a:pt x="26" y="78"/>
                    <a:pt x="27" y="78"/>
                  </a:cubicBezTo>
                  <a:cubicBezTo>
                    <a:pt x="28" y="78"/>
                    <a:pt x="29" y="79"/>
                    <a:pt x="30" y="79"/>
                  </a:cubicBezTo>
                  <a:cubicBezTo>
                    <a:pt x="31" y="80"/>
                    <a:pt x="31" y="81"/>
                    <a:pt x="32" y="81"/>
                  </a:cubicBezTo>
                  <a:cubicBezTo>
                    <a:pt x="32" y="82"/>
                    <a:pt x="33" y="83"/>
                    <a:pt x="33" y="83"/>
                  </a:cubicBezTo>
                  <a:cubicBezTo>
                    <a:pt x="34" y="84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4" y="88"/>
                  </a:cubicBezTo>
                  <a:cubicBezTo>
                    <a:pt x="34" y="88"/>
                    <a:pt x="34" y="89"/>
                    <a:pt x="34" y="89"/>
                  </a:cubicBezTo>
                  <a:cubicBezTo>
                    <a:pt x="35" y="90"/>
                    <a:pt x="35" y="90"/>
                    <a:pt x="35" y="91"/>
                  </a:cubicBezTo>
                  <a:cubicBezTo>
                    <a:pt x="35" y="91"/>
                    <a:pt x="36" y="92"/>
                    <a:pt x="36" y="92"/>
                  </a:cubicBezTo>
                  <a:cubicBezTo>
                    <a:pt x="36" y="92"/>
                    <a:pt x="36" y="91"/>
                    <a:pt x="36" y="91"/>
                  </a:cubicBezTo>
                  <a:cubicBezTo>
                    <a:pt x="36" y="90"/>
                    <a:pt x="37" y="90"/>
                    <a:pt x="37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2"/>
                    <a:pt x="39" y="92"/>
                    <a:pt x="39" y="92"/>
                  </a:cubicBezTo>
                  <a:cubicBezTo>
                    <a:pt x="39" y="92"/>
                    <a:pt x="39" y="91"/>
                    <a:pt x="39" y="91"/>
                  </a:cubicBezTo>
                  <a:cubicBezTo>
                    <a:pt x="39" y="91"/>
                    <a:pt x="39" y="90"/>
                    <a:pt x="39" y="90"/>
                  </a:cubicBezTo>
                  <a:cubicBezTo>
                    <a:pt x="39" y="89"/>
                    <a:pt x="39" y="89"/>
                    <a:pt x="39" y="88"/>
                  </a:cubicBezTo>
                  <a:cubicBezTo>
                    <a:pt x="40" y="88"/>
                    <a:pt x="39" y="87"/>
                    <a:pt x="39" y="87"/>
                  </a:cubicBezTo>
                  <a:cubicBezTo>
                    <a:pt x="39" y="86"/>
                    <a:pt x="39" y="86"/>
                    <a:pt x="39" y="85"/>
                  </a:cubicBezTo>
                  <a:cubicBezTo>
                    <a:pt x="39" y="84"/>
                    <a:pt x="39" y="84"/>
                    <a:pt x="39" y="83"/>
                  </a:cubicBezTo>
                  <a:cubicBezTo>
                    <a:pt x="39" y="82"/>
                    <a:pt x="39" y="82"/>
                    <a:pt x="38" y="81"/>
                  </a:cubicBezTo>
                  <a:cubicBezTo>
                    <a:pt x="38" y="80"/>
                    <a:pt x="38" y="80"/>
                    <a:pt x="39" y="79"/>
                  </a:cubicBezTo>
                  <a:cubicBezTo>
                    <a:pt x="39" y="79"/>
                    <a:pt x="39" y="78"/>
                    <a:pt x="39" y="77"/>
                  </a:cubicBezTo>
                  <a:cubicBezTo>
                    <a:pt x="39" y="76"/>
                    <a:pt x="39" y="75"/>
                    <a:pt x="40" y="74"/>
                  </a:cubicBezTo>
                  <a:cubicBezTo>
                    <a:pt x="40" y="73"/>
                    <a:pt x="41" y="72"/>
                    <a:pt x="41" y="71"/>
                  </a:cubicBezTo>
                  <a:cubicBezTo>
                    <a:pt x="42" y="70"/>
                    <a:pt x="42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5" y="67"/>
                    <a:pt x="45" y="67"/>
                  </a:cubicBezTo>
                  <a:cubicBezTo>
                    <a:pt x="44" y="66"/>
                    <a:pt x="45" y="65"/>
                    <a:pt x="45" y="65"/>
                  </a:cubicBezTo>
                  <a:cubicBezTo>
                    <a:pt x="46" y="65"/>
                    <a:pt x="46" y="64"/>
                    <a:pt x="46" y="64"/>
                  </a:cubicBezTo>
                  <a:cubicBezTo>
                    <a:pt x="46" y="64"/>
                    <a:pt x="46" y="63"/>
                    <a:pt x="46" y="63"/>
                  </a:cubicBezTo>
                  <a:cubicBezTo>
                    <a:pt x="47" y="62"/>
                    <a:pt x="46" y="63"/>
                    <a:pt x="47" y="62"/>
                  </a:cubicBezTo>
                  <a:cubicBezTo>
                    <a:pt x="47" y="62"/>
                    <a:pt x="47" y="61"/>
                    <a:pt x="47" y="60"/>
                  </a:cubicBezTo>
                  <a:cubicBezTo>
                    <a:pt x="47" y="59"/>
                    <a:pt x="48" y="59"/>
                    <a:pt x="48" y="58"/>
                  </a:cubicBezTo>
                  <a:cubicBezTo>
                    <a:pt x="49" y="58"/>
                    <a:pt x="49" y="57"/>
                    <a:pt x="48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2"/>
                    <a:pt x="50" y="52"/>
                    <a:pt x="50" y="51"/>
                  </a:cubicBezTo>
                  <a:cubicBezTo>
                    <a:pt x="50" y="50"/>
                    <a:pt x="50" y="50"/>
                    <a:pt x="50" y="49"/>
                  </a:cubicBezTo>
                  <a:cubicBezTo>
                    <a:pt x="50" y="49"/>
                    <a:pt x="50" y="48"/>
                    <a:pt x="50" y="47"/>
                  </a:cubicBezTo>
                  <a:cubicBezTo>
                    <a:pt x="50" y="46"/>
                    <a:pt x="50" y="45"/>
                    <a:pt x="50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1"/>
                    <a:pt x="51" y="40"/>
                  </a:cubicBezTo>
                  <a:cubicBezTo>
                    <a:pt x="51" y="38"/>
                    <a:pt x="51" y="38"/>
                    <a:pt x="51" y="37"/>
                  </a:cubicBezTo>
                  <a:cubicBezTo>
                    <a:pt x="51" y="36"/>
                    <a:pt x="51" y="35"/>
                    <a:pt x="51" y="34"/>
                  </a:cubicBezTo>
                  <a:cubicBezTo>
                    <a:pt x="51" y="33"/>
                    <a:pt x="51" y="33"/>
                    <a:pt x="50" y="33"/>
                  </a:cubicBezTo>
                  <a:cubicBezTo>
                    <a:pt x="50" y="32"/>
                    <a:pt x="51" y="31"/>
                    <a:pt x="51" y="31"/>
                  </a:cubicBezTo>
                  <a:cubicBezTo>
                    <a:pt x="51" y="31"/>
                    <a:pt x="52" y="30"/>
                    <a:pt x="52" y="30"/>
                  </a:cubicBezTo>
                  <a:cubicBezTo>
                    <a:pt x="52" y="29"/>
                    <a:pt x="52" y="29"/>
                    <a:pt x="53" y="28"/>
                  </a:cubicBezTo>
                  <a:cubicBezTo>
                    <a:pt x="53" y="28"/>
                    <a:pt x="53" y="28"/>
                    <a:pt x="54" y="26"/>
                  </a:cubicBezTo>
                  <a:cubicBezTo>
                    <a:pt x="54" y="25"/>
                    <a:pt x="54" y="24"/>
                    <a:pt x="54" y="24"/>
                  </a:cubicBezTo>
                  <a:cubicBezTo>
                    <a:pt x="55" y="23"/>
                    <a:pt x="55" y="23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0"/>
                    <a:pt x="55" y="20"/>
                    <a:pt x="55" y="19"/>
                  </a:cubicBezTo>
                  <a:cubicBezTo>
                    <a:pt x="55" y="19"/>
                    <a:pt x="55" y="19"/>
                    <a:pt x="55" y="18"/>
                  </a:cubicBezTo>
                  <a:cubicBezTo>
                    <a:pt x="55" y="18"/>
                    <a:pt x="55" y="18"/>
                    <a:pt x="54" y="16"/>
                  </a:cubicBezTo>
                  <a:cubicBezTo>
                    <a:pt x="54" y="15"/>
                    <a:pt x="53" y="14"/>
                    <a:pt x="53" y="13"/>
                  </a:cubicBezTo>
                  <a:cubicBezTo>
                    <a:pt x="54" y="11"/>
                    <a:pt x="54" y="10"/>
                    <a:pt x="55" y="9"/>
                  </a:cubicBezTo>
                  <a:cubicBezTo>
                    <a:pt x="55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5" y="51"/>
                  </a:moveTo>
                  <a:cubicBezTo>
                    <a:pt x="5" y="51"/>
                    <a:pt x="4" y="51"/>
                    <a:pt x="4" y="51"/>
                  </a:cubicBezTo>
                  <a:cubicBezTo>
                    <a:pt x="4" y="50"/>
                    <a:pt x="3" y="49"/>
                    <a:pt x="3" y="49"/>
                  </a:cubicBezTo>
                  <a:cubicBezTo>
                    <a:pt x="2" y="50"/>
                    <a:pt x="2" y="50"/>
                    <a:pt x="3" y="50"/>
                  </a:cubicBezTo>
                  <a:cubicBezTo>
                    <a:pt x="3" y="50"/>
                    <a:pt x="3" y="51"/>
                    <a:pt x="3" y="51"/>
                  </a:cubicBezTo>
                  <a:cubicBezTo>
                    <a:pt x="2" y="52"/>
                    <a:pt x="2" y="52"/>
                    <a:pt x="2" y="53"/>
                  </a:cubicBezTo>
                  <a:cubicBezTo>
                    <a:pt x="3" y="53"/>
                    <a:pt x="3" y="54"/>
                    <a:pt x="4" y="53"/>
                  </a:cubicBezTo>
                  <a:cubicBezTo>
                    <a:pt x="4" y="53"/>
                    <a:pt x="4" y="52"/>
                    <a:pt x="5" y="52"/>
                  </a:cubicBezTo>
                  <a:cubicBezTo>
                    <a:pt x="5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lose/>
                  <a:moveTo>
                    <a:pt x="2" y="57"/>
                  </a:moveTo>
                  <a:cubicBezTo>
                    <a:pt x="2" y="56"/>
                    <a:pt x="1" y="57"/>
                    <a:pt x="1" y="57"/>
                  </a:cubicBezTo>
                  <a:cubicBezTo>
                    <a:pt x="1" y="58"/>
                    <a:pt x="2" y="58"/>
                    <a:pt x="2" y="57"/>
                  </a:cubicBezTo>
                  <a:close/>
                  <a:moveTo>
                    <a:pt x="0" y="61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6" name="任意多边形 1143">
              <a:extLst>
                <a:ext uri="{FF2B5EF4-FFF2-40B4-BE49-F238E27FC236}">
                  <a16:creationId xmlns:a16="http://schemas.microsoft.com/office/drawing/2014/main" id="{E35FB888-BDA4-88E1-0091-0114D961A5CA}"/>
                </a:ext>
              </a:extLst>
            </p:cNvPr>
            <p:cNvSpPr/>
            <p:nvPr/>
          </p:nvSpPr>
          <p:spPr bwMode="auto">
            <a:xfrm>
              <a:off x="6499582" y="3282937"/>
              <a:ext cx="21107" cy="34300"/>
            </a:xfrm>
            <a:custGeom>
              <a:avLst/>
              <a:gdLst>
                <a:gd name="T0" fmla="*/ 0 w 4"/>
                <a:gd name="T1" fmla="*/ 2 h 6"/>
                <a:gd name="T2" fmla="*/ 1 w 4"/>
                <a:gd name="T3" fmla="*/ 1 h 6"/>
                <a:gd name="T4" fmla="*/ 2 w 4"/>
                <a:gd name="T5" fmla="*/ 4 h 6"/>
                <a:gd name="T6" fmla="*/ 3 w 4"/>
                <a:gd name="T7" fmla="*/ 5 h 6"/>
                <a:gd name="T8" fmla="*/ 2 w 4"/>
                <a:gd name="T9" fmla="*/ 6 h 6"/>
                <a:gd name="T10" fmla="*/ 1 w 4"/>
                <a:gd name="T11" fmla="*/ 5 h 6"/>
                <a:gd name="T12" fmla="*/ 0 w 4"/>
                <a:gd name="T13" fmla="*/ 3 h 6"/>
                <a:gd name="T14" fmla="*/ 0 w 4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0" y="0"/>
                    <a:pt x="1" y="1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3" y="6"/>
                    <a:pt x="2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7" name="任意多边形 1144">
              <a:extLst>
                <a:ext uri="{FF2B5EF4-FFF2-40B4-BE49-F238E27FC236}">
                  <a16:creationId xmlns:a16="http://schemas.microsoft.com/office/drawing/2014/main" id="{1DB8CBC9-E608-5242-5BA7-AD1F760D0984}"/>
                </a:ext>
              </a:extLst>
            </p:cNvPr>
            <p:cNvSpPr/>
            <p:nvPr/>
          </p:nvSpPr>
          <p:spPr bwMode="auto">
            <a:xfrm>
              <a:off x="6280596" y="3019102"/>
              <a:ext cx="15829" cy="10555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2 h 2"/>
                <a:gd name="T8" fmla="*/ 1 w 3"/>
                <a:gd name="T9" fmla="*/ 2 h 2"/>
                <a:gd name="T10" fmla="*/ 0 w 3"/>
                <a:gd name="T11" fmla="*/ 2 h 2"/>
                <a:gd name="T12" fmla="*/ 0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8" name="任意多边形 1145">
              <a:extLst>
                <a:ext uri="{FF2B5EF4-FFF2-40B4-BE49-F238E27FC236}">
                  <a16:creationId xmlns:a16="http://schemas.microsoft.com/office/drawing/2014/main" id="{6E3DD77C-EF85-0D4B-6CFC-9A50E1BA1B22}"/>
                </a:ext>
              </a:extLst>
            </p:cNvPr>
            <p:cNvSpPr/>
            <p:nvPr/>
          </p:nvSpPr>
          <p:spPr bwMode="auto">
            <a:xfrm>
              <a:off x="6275319" y="3108807"/>
              <a:ext cx="15829" cy="15829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1 h 3"/>
                <a:gd name="T4" fmla="*/ 3 w 3"/>
                <a:gd name="T5" fmla="*/ 1 h 3"/>
                <a:gd name="T6" fmla="*/ 2 w 3"/>
                <a:gd name="T7" fmla="*/ 1 h 3"/>
                <a:gd name="T8" fmla="*/ 2 w 3"/>
                <a:gd name="T9" fmla="*/ 2 h 3"/>
                <a:gd name="T10" fmla="*/ 1 w 3"/>
                <a:gd name="T11" fmla="*/ 2 h 3"/>
                <a:gd name="T12" fmla="*/ 0 w 3"/>
                <a:gd name="T13" fmla="*/ 1 h 3"/>
                <a:gd name="T14" fmla="*/ 1 w 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3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9" name="任意多边形 1146">
              <a:extLst>
                <a:ext uri="{FF2B5EF4-FFF2-40B4-BE49-F238E27FC236}">
                  <a16:creationId xmlns:a16="http://schemas.microsoft.com/office/drawing/2014/main" id="{72827F10-4983-CF6C-BE8A-E130C276E95A}"/>
                </a:ext>
              </a:extLst>
            </p:cNvPr>
            <p:cNvSpPr/>
            <p:nvPr/>
          </p:nvSpPr>
          <p:spPr bwMode="auto">
            <a:xfrm>
              <a:off x="5808325" y="2794843"/>
              <a:ext cx="5276" cy="1055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0" name="任意多边形 1147">
              <a:extLst>
                <a:ext uri="{FF2B5EF4-FFF2-40B4-BE49-F238E27FC236}">
                  <a16:creationId xmlns:a16="http://schemas.microsoft.com/office/drawing/2014/main" id="{5BABF2D2-A196-6596-0733-76D4A9EA180B}"/>
                </a:ext>
              </a:extLst>
            </p:cNvPr>
            <p:cNvSpPr/>
            <p:nvPr/>
          </p:nvSpPr>
          <p:spPr bwMode="auto">
            <a:xfrm>
              <a:off x="5913861" y="2723608"/>
              <a:ext cx="10554" cy="10555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1" name="任意多边形 1148">
              <a:extLst>
                <a:ext uri="{FF2B5EF4-FFF2-40B4-BE49-F238E27FC236}">
                  <a16:creationId xmlns:a16="http://schemas.microsoft.com/office/drawing/2014/main" id="{67ADB5FB-78D7-8344-3C48-40A0E903434C}"/>
                </a:ext>
              </a:extLst>
            </p:cNvPr>
            <p:cNvSpPr/>
            <p:nvPr/>
          </p:nvSpPr>
          <p:spPr bwMode="auto">
            <a:xfrm>
              <a:off x="6188252" y="5388339"/>
              <a:ext cx="10554" cy="5276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2" name="任意多边形 1149">
              <a:extLst>
                <a:ext uri="{FF2B5EF4-FFF2-40B4-BE49-F238E27FC236}">
                  <a16:creationId xmlns:a16="http://schemas.microsoft.com/office/drawing/2014/main" id="{55A79076-1186-AFC2-4FDA-FB3B3EC2A2B9}"/>
                </a:ext>
              </a:extLst>
            </p:cNvPr>
            <p:cNvSpPr/>
            <p:nvPr/>
          </p:nvSpPr>
          <p:spPr bwMode="auto">
            <a:xfrm>
              <a:off x="6204084" y="5470126"/>
              <a:ext cx="15829" cy="15829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1 h 3"/>
                <a:gd name="T4" fmla="*/ 1 w 3"/>
                <a:gd name="T5" fmla="*/ 0 h 3"/>
                <a:gd name="T6" fmla="*/ 0 w 3"/>
                <a:gd name="T7" fmla="*/ 1 h 3"/>
                <a:gd name="T8" fmla="*/ 0 w 3"/>
                <a:gd name="T9" fmla="*/ 1 h 3"/>
                <a:gd name="T10" fmla="*/ 1 w 3"/>
                <a:gd name="T11" fmla="*/ 2 h 3"/>
                <a:gd name="T12" fmla="*/ 2 w 3"/>
                <a:gd name="T13" fmla="*/ 2 h 3"/>
                <a:gd name="T14" fmla="*/ 2 w 3"/>
                <a:gd name="T15" fmla="*/ 3 h 3"/>
                <a:gd name="T16" fmla="*/ 2 w 3"/>
                <a:gd name="T17" fmla="*/ 2 h 3"/>
                <a:gd name="T18" fmla="*/ 2 w 3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3" name="任意多边形 1169">
              <a:extLst>
                <a:ext uri="{FF2B5EF4-FFF2-40B4-BE49-F238E27FC236}">
                  <a16:creationId xmlns:a16="http://schemas.microsoft.com/office/drawing/2014/main" id="{54E76506-B3BF-7E04-C6C8-81AA517684C6}"/>
                </a:ext>
              </a:extLst>
            </p:cNvPr>
            <p:cNvSpPr/>
            <p:nvPr/>
          </p:nvSpPr>
          <p:spPr bwMode="auto">
            <a:xfrm>
              <a:off x="5560316" y="4871221"/>
              <a:ext cx="984117" cy="868017"/>
            </a:xfrm>
            <a:custGeom>
              <a:avLst/>
              <a:gdLst>
                <a:gd name="T0" fmla="*/ 1 w 179"/>
                <a:gd name="T1" fmla="*/ 156 h 158"/>
                <a:gd name="T2" fmla="*/ 2 w 179"/>
                <a:gd name="T3" fmla="*/ 156 h 158"/>
                <a:gd name="T4" fmla="*/ 3 w 179"/>
                <a:gd name="T5" fmla="*/ 157 h 158"/>
                <a:gd name="T6" fmla="*/ 2 w 179"/>
                <a:gd name="T7" fmla="*/ 158 h 158"/>
                <a:gd name="T8" fmla="*/ 2 w 179"/>
                <a:gd name="T9" fmla="*/ 157 h 158"/>
                <a:gd name="T10" fmla="*/ 2 w 179"/>
                <a:gd name="T11" fmla="*/ 157 h 158"/>
                <a:gd name="T12" fmla="*/ 2 w 179"/>
                <a:gd name="T13" fmla="*/ 158 h 158"/>
                <a:gd name="T14" fmla="*/ 0 w 179"/>
                <a:gd name="T15" fmla="*/ 157 h 158"/>
                <a:gd name="T16" fmla="*/ 2 w 179"/>
                <a:gd name="T17" fmla="*/ 157 h 158"/>
                <a:gd name="T18" fmla="*/ 2 w 179"/>
                <a:gd name="T19" fmla="*/ 157 h 158"/>
                <a:gd name="T20" fmla="*/ 2 w 179"/>
                <a:gd name="T21" fmla="*/ 157 h 158"/>
                <a:gd name="T22" fmla="*/ 121 w 179"/>
                <a:gd name="T23" fmla="*/ 21 h 158"/>
                <a:gd name="T24" fmla="*/ 119 w 179"/>
                <a:gd name="T25" fmla="*/ 20 h 158"/>
                <a:gd name="T26" fmla="*/ 121 w 179"/>
                <a:gd name="T27" fmla="*/ 18 h 158"/>
                <a:gd name="T28" fmla="*/ 121 w 179"/>
                <a:gd name="T29" fmla="*/ 18 h 158"/>
                <a:gd name="T30" fmla="*/ 122 w 179"/>
                <a:gd name="T31" fmla="*/ 19 h 158"/>
                <a:gd name="T32" fmla="*/ 121 w 179"/>
                <a:gd name="T33" fmla="*/ 21 h 158"/>
                <a:gd name="T34" fmla="*/ 121 w 179"/>
                <a:gd name="T35" fmla="*/ 21 h 158"/>
                <a:gd name="T36" fmla="*/ 121 w 179"/>
                <a:gd name="T37" fmla="*/ 20 h 158"/>
                <a:gd name="T38" fmla="*/ 121 w 179"/>
                <a:gd name="T39" fmla="*/ 20 h 158"/>
                <a:gd name="T40" fmla="*/ 121 w 179"/>
                <a:gd name="T41" fmla="*/ 20 h 158"/>
                <a:gd name="T42" fmla="*/ 121 w 179"/>
                <a:gd name="T43" fmla="*/ 20 h 158"/>
                <a:gd name="T44" fmla="*/ 121 w 179"/>
                <a:gd name="T45" fmla="*/ 20 h 158"/>
                <a:gd name="T46" fmla="*/ 121 w 179"/>
                <a:gd name="T47" fmla="*/ 19 h 158"/>
                <a:gd name="T48" fmla="*/ 121 w 179"/>
                <a:gd name="T49" fmla="*/ 19 h 158"/>
                <a:gd name="T50" fmla="*/ 119 w 179"/>
                <a:gd name="T51" fmla="*/ 17 h 158"/>
                <a:gd name="T52" fmla="*/ 118 w 179"/>
                <a:gd name="T53" fmla="*/ 16 h 158"/>
                <a:gd name="T54" fmla="*/ 118 w 179"/>
                <a:gd name="T55" fmla="*/ 16 h 158"/>
                <a:gd name="T56" fmla="*/ 120 w 179"/>
                <a:gd name="T57" fmla="*/ 14 h 158"/>
                <a:gd name="T58" fmla="*/ 120 w 179"/>
                <a:gd name="T59" fmla="*/ 14 h 158"/>
                <a:gd name="T60" fmla="*/ 121 w 179"/>
                <a:gd name="T61" fmla="*/ 16 h 158"/>
                <a:gd name="T62" fmla="*/ 121 w 179"/>
                <a:gd name="T63" fmla="*/ 16 h 158"/>
                <a:gd name="T64" fmla="*/ 121 w 179"/>
                <a:gd name="T65" fmla="*/ 16 h 158"/>
                <a:gd name="T66" fmla="*/ 120 w 179"/>
                <a:gd name="T67" fmla="*/ 17 h 158"/>
                <a:gd name="T68" fmla="*/ 120 w 179"/>
                <a:gd name="T69" fmla="*/ 17 h 158"/>
                <a:gd name="T70" fmla="*/ 178 w 179"/>
                <a:gd name="T71" fmla="*/ 2 h 158"/>
                <a:gd name="T72" fmla="*/ 177 w 179"/>
                <a:gd name="T73" fmla="*/ 1 h 158"/>
                <a:gd name="T74" fmla="*/ 178 w 179"/>
                <a:gd name="T75" fmla="*/ 0 h 158"/>
                <a:gd name="T76" fmla="*/ 178 w 179"/>
                <a:gd name="T77" fmla="*/ 0 h 158"/>
                <a:gd name="T78" fmla="*/ 179 w 179"/>
                <a:gd name="T79" fmla="*/ 1 h 158"/>
                <a:gd name="T80" fmla="*/ 178 w 179"/>
                <a:gd name="T81" fmla="*/ 2 h 158"/>
                <a:gd name="T82" fmla="*/ 178 w 179"/>
                <a:gd name="T83" fmla="*/ 2 h 158"/>
                <a:gd name="T84" fmla="*/ 178 w 179"/>
                <a:gd name="T85" fmla="*/ 1 h 158"/>
                <a:gd name="T86" fmla="*/ 178 w 179"/>
                <a:gd name="T87" fmla="*/ 1 h 158"/>
                <a:gd name="T88" fmla="*/ 178 w 179"/>
                <a:gd name="T89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9" h="158">
                  <a:moveTo>
                    <a:pt x="0" y="157"/>
                  </a:moveTo>
                  <a:cubicBezTo>
                    <a:pt x="0" y="156"/>
                    <a:pt x="1" y="156"/>
                    <a:pt x="1" y="156"/>
                  </a:cubicBezTo>
                  <a:cubicBezTo>
                    <a:pt x="1" y="156"/>
                    <a:pt x="1" y="156"/>
                    <a:pt x="1" y="156"/>
                  </a:cubicBezTo>
                  <a:cubicBezTo>
                    <a:pt x="1" y="156"/>
                    <a:pt x="1" y="155"/>
                    <a:pt x="2" y="156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6"/>
                    <a:pt x="3" y="156"/>
                    <a:pt x="3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7"/>
                    <a:pt x="3" y="157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1" y="158"/>
                    <a:pt x="0" y="157"/>
                    <a:pt x="0" y="157"/>
                  </a:cubicBezTo>
                  <a:close/>
                  <a:moveTo>
                    <a:pt x="2" y="157"/>
                  </a:move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lose/>
                  <a:moveTo>
                    <a:pt x="2" y="157"/>
                  </a:move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2" y="157"/>
                    <a:pt x="2" y="157"/>
                  </a:cubicBezTo>
                  <a:close/>
                  <a:moveTo>
                    <a:pt x="121" y="21"/>
                  </a:moveTo>
                  <a:cubicBezTo>
                    <a:pt x="121" y="21"/>
                    <a:pt x="121" y="21"/>
                    <a:pt x="121" y="21"/>
                  </a:cubicBezTo>
                  <a:cubicBezTo>
                    <a:pt x="120" y="21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19"/>
                    <a:pt x="120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20"/>
                    <a:pt x="121" y="20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lose/>
                  <a:moveTo>
                    <a:pt x="121" y="20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lose/>
                  <a:moveTo>
                    <a:pt x="121" y="20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lose/>
                  <a:moveTo>
                    <a:pt x="121" y="20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lose/>
                  <a:moveTo>
                    <a:pt x="121" y="19"/>
                  </a:moveTo>
                  <a:cubicBezTo>
                    <a:pt x="120" y="19"/>
                    <a:pt x="120" y="19"/>
                    <a:pt x="120" y="19"/>
                  </a:cubicBezTo>
                  <a:cubicBezTo>
                    <a:pt x="121" y="19"/>
                    <a:pt x="121" y="19"/>
                    <a:pt x="121" y="19"/>
                  </a:cubicBezTo>
                  <a:close/>
                  <a:moveTo>
                    <a:pt x="119" y="17"/>
                  </a:move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5"/>
                    <a:pt x="119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7"/>
                    <a:pt x="119" y="17"/>
                    <a:pt x="119" y="17"/>
                  </a:cubicBezTo>
                  <a:close/>
                  <a:moveTo>
                    <a:pt x="178" y="2"/>
                  </a:moveTo>
                  <a:cubicBezTo>
                    <a:pt x="177" y="2"/>
                    <a:pt x="177" y="1"/>
                    <a:pt x="177" y="1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7" y="0"/>
                    <a:pt x="177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9" y="0"/>
                    <a:pt x="179" y="0"/>
                    <a:pt x="179" y="1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79" y="2"/>
                    <a:pt x="179" y="2"/>
                    <a:pt x="178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8" y="2"/>
                    <a:pt x="178" y="2"/>
                    <a:pt x="178" y="2"/>
                  </a:cubicBezTo>
                  <a:close/>
                  <a:moveTo>
                    <a:pt x="179" y="1"/>
                  </a:moveTo>
                  <a:cubicBezTo>
                    <a:pt x="178" y="1"/>
                    <a:pt x="178" y="1"/>
                    <a:pt x="178" y="1"/>
                  </a:cubicBezTo>
                  <a:cubicBezTo>
                    <a:pt x="179" y="1"/>
                    <a:pt x="179" y="1"/>
                    <a:pt x="179" y="1"/>
                  </a:cubicBezTo>
                  <a:close/>
                  <a:moveTo>
                    <a:pt x="178" y="1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78" y="1"/>
                    <a:pt x="178" y="1"/>
                    <a:pt x="1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4" name="任意多边形 1170">
              <a:extLst>
                <a:ext uri="{FF2B5EF4-FFF2-40B4-BE49-F238E27FC236}">
                  <a16:creationId xmlns:a16="http://schemas.microsoft.com/office/drawing/2014/main" id="{0D8DE1D9-6709-A9D8-E595-0AF67F737EE1}"/>
                </a:ext>
              </a:extLst>
            </p:cNvPr>
            <p:cNvSpPr/>
            <p:nvPr/>
          </p:nvSpPr>
          <p:spPr bwMode="auto">
            <a:xfrm>
              <a:off x="4507608" y="2723608"/>
              <a:ext cx="1712310" cy="3026183"/>
            </a:xfrm>
            <a:custGeom>
              <a:avLst/>
              <a:gdLst>
                <a:gd name="T0" fmla="*/ 1 w 312"/>
                <a:gd name="T1" fmla="*/ 548 h 552"/>
                <a:gd name="T2" fmla="*/ 96 w 312"/>
                <a:gd name="T3" fmla="*/ 526 h 552"/>
                <a:gd name="T4" fmla="*/ 95 w 312"/>
                <a:gd name="T5" fmla="*/ 530 h 552"/>
                <a:gd name="T6" fmla="*/ 88 w 312"/>
                <a:gd name="T7" fmla="*/ 532 h 552"/>
                <a:gd name="T8" fmla="*/ 107 w 312"/>
                <a:gd name="T9" fmla="*/ 521 h 552"/>
                <a:gd name="T10" fmla="*/ 109 w 312"/>
                <a:gd name="T11" fmla="*/ 521 h 552"/>
                <a:gd name="T12" fmla="*/ 112 w 312"/>
                <a:gd name="T13" fmla="*/ 521 h 552"/>
                <a:gd name="T14" fmla="*/ 133 w 312"/>
                <a:gd name="T15" fmla="*/ 518 h 552"/>
                <a:gd name="T16" fmla="*/ 115 w 312"/>
                <a:gd name="T17" fmla="*/ 517 h 552"/>
                <a:gd name="T18" fmla="*/ 126 w 312"/>
                <a:gd name="T19" fmla="*/ 513 h 552"/>
                <a:gd name="T20" fmla="*/ 124 w 312"/>
                <a:gd name="T21" fmla="*/ 513 h 552"/>
                <a:gd name="T22" fmla="*/ 128 w 312"/>
                <a:gd name="T23" fmla="*/ 512 h 552"/>
                <a:gd name="T24" fmla="*/ 309 w 312"/>
                <a:gd name="T25" fmla="*/ 503 h 552"/>
                <a:gd name="T26" fmla="*/ 310 w 312"/>
                <a:gd name="T27" fmla="*/ 502 h 552"/>
                <a:gd name="T28" fmla="*/ 308 w 312"/>
                <a:gd name="T29" fmla="*/ 486 h 552"/>
                <a:gd name="T30" fmla="*/ 256 w 312"/>
                <a:gd name="T31" fmla="*/ 479 h 552"/>
                <a:gd name="T32" fmla="*/ 200 w 312"/>
                <a:gd name="T33" fmla="*/ 477 h 552"/>
                <a:gd name="T34" fmla="*/ 199 w 312"/>
                <a:gd name="T35" fmla="*/ 476 h 552"/>
                <a:gd name="T36" fmla="*/ 258 w 312"/>
                <a:gd name="T37" fmla="*/ 474 h 552"/>
                <a:gd name="T38" fmla="*/ 205 w 312"/>
                <a:gd name="T39" fmla="*/ 470 h 552"/>
                <a:gd name="T40" fmla="*/ 209 w 312"/>
                <a:gd name="T41" fmla="*/ 471 h 552"/>
                <a:gd name="T42" fmla="*/ 207 w 312"/>
                <a:gd name="T43" fmla="*/ 471 h 552"/>
                <a:gd name="T44" fmla="*/ 260 w 312"/>
                <a:gd name="T45" fmla="*/ 467 h 552"/>
                <a:gd name="T46" fmla="*/ 224 w 312"/>
                <a:gd name="T47" fmla="*/ 449 h 552"/>
                <a:gd name="T48" fmla="*/ 230 w 312"/>
                <a:gd name="T49" fmla="*/ 448 h 552"/>
                <a:gd name="T50" fmla="*/ 228 w 312"/>
                <a:gd name="T51" fmla="*/ 447 h 552"/>
                <a:gd name="T52" fmla="*/ 256 w 312"/>
                <a:gd name="T53" fmla="*/ 414 h 552"/>
                <a:gd name="T54" fmla="*/ 258 w 312"/>
                <a:gd name="T55" fmla="*/ 420 h 552"/>
                <a:gd name="T56" fmla="*/ 260 w 312"/>
                <a:gd name="T57" fmla="*/ 398 h 552"/>
                <a:gd name="T58" fmla="*/ 266 w 312"/>
                <a:gd name="T59" fmla="*/ 379 h 552"/>
                <a:gd name="T60" fmla="*/ 282 w 312"/>
                <a:gd name="T61" fmla="*/ 363 h 552"/>
                <a:gd name="T62" fmla="*/ 283 w 312"/>
                <a:gd name="T63" fmla="*/ 351 h 552"/>
                <a:gd name="T64" fmla="*/ 283 w 312"/>
                <a:gd name="T65" fmla="*/ 349 h 552"/>
                <a:gd name="T66" fmla="*/ 297 w 312"/>
                <a:gd name="T67" fmla="*/ 326 h 552"/>
                <a:gd name="T68" fmla="*/ 295 w 312"/>
                <a:gd name="T69" fmla="*/ 317 h 552"/>
                <a:gd name="T70" fmla="*/ 297 w 312"/>
                <a:gd name="T71" fmla="*/ 316 h 552"/>
                <a:gd name="T72" fmla="*/ 297 w 312"/>
                <a:gd name="T73" fmla="*/ 300 h 552"/>
                <a:gd name="T74" fmla="*/ 299 w 312"/>
                <a:gd name="T75" fmla="*/ 300 h 552"/>
                <a:gd name="T76" fmla="*/ 301 w 312"/>
                <a:gd name="T77" fmla="*/ 295 h 552"/>
                <a:gd name="T78" fmla="*/ 292 w 312"/>
                <a:gd name="T79" fmla="*/ 290 h 552"/>
                <a:gd name="T80" fmla="*/ 293 w 312"/>
                <a:gd name="T81" fmla="*/ 292 h 552"/>
                <a:gd name="T82" fmla="*/ 295 w 312"/>
                <a:gd name="T83" fmla="*/ 287 h 552"/>
                <a:gd name="T84" fmla="*/ 302 w 312"/>
                <a:gd name="T85" fmla="*/ 291 h 552"/>
                <a:gd name="T86" fmla="*/ 299 w 312"/>
                <a:gd name="T87" fmla="*/ 291 h 552"/>
                <a:gd name="T88" fmla="*/ 298 w 312"/>
                <a:gd name="T89" fmla="*/ 282 h 552"/>
                <a:gd name="T90" fmla="*/ 299 w 312"/>
                <a:gd name="T91" fmla="*/ 285 h 552"/>
                <a:gd name="T92" fmla="*/ 294 w 312"/>
                <a:gd name="T93" fmla="*/ 284 h 552"/>
                <a:gd name="T94" fmla="*/ 302 w 312"/>
                <a:gd name="T95" fmla="*/ 280 h 552"/>
                <a:gd name="T96" fmla="*/ 304 w 312"/>
                <a:gd name="T97" fmla="*/ 272 h 552"/>
                <a:gd name="T98" fmla="*/ 310 w 312"/>
                <a:gd name="T99" fmla="*/ 271 h 552"/>
                <a:gd name="T100" fmla="*/ 279 w 312"/>
                <a:gd name="T101" fmla="*/ 252 h 552"/>
                <a:gd name="T102" fmla="*/ 282 w 312"/>
                <a:gd name="T103" fmla="*/ 248 h 552"/>
                <a:gd name="T104" fmla="*/ 286 w 312"/>
                <a:gd name="T105" fmla="*/ 253 h 552"/>
                <a:gd name="T106" fmla="*/ 272 w 312"/>
                <a:gd name="T107" fmla="*/ 247 h 552"/>
                <a:gd name="T108" fmla="*/ 243 w 312"/>
                <a:gd name="T109" fmla="*/ 82 h 552"/>
                <a:gd name="T110" fmla="*/ 245 w 312"/>
                <a:gd name="T111" fmla="*/ 69 h 552"/>
                <a:gd name="T112" fmla="*/ 194 w 312"/>
                <a:gd name="T113" fmla="*/ 58 h 552"/>
                <a:gd name="T114" fmla="*/ 280 w 312"/>
                <a:gd name="T115" fmla="*/ 49 h 552"/>
                <a:gd name="T116" fmla="*/ 270 w 312"/>
                <a:gd name="T117" fmla="*/ 46 h 552"/>
                <a:gd name="T118" fmla="*/ 276 w 312"/>
                <a:gd name="T119" fmla="*/ 41 h 552"/>
                <a:gd name="T120" fmla="*/ 285 w 312"/>
                <a:gd name="T121" fmla="*/ 35 h 552"/>
                <a:gd name="T122" fmla="*/ 237 w 312"/>
                <a:gd name="T123" fmla="*/ 13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2" h="552">
                  <a:moveTo>
                    <a:pt x="40" y="552"/>
                  </a:moveTo>
                  <a:cubicBezTo>
                    <a:pt x="40" y="552"/>
                    <a:pt x="40" y="552"/>
                    <a:pt x="40" y="552"/>
                  </a:cubicBezTo>
                  <a:cubicBezTo>
                    <a:pt x="40" y="552"/>
                    <a:pt x="40" y="552"/>
                    <a:pt x="40" y="552"/>
                  </a:cubicBezTo>
                  <a:cubicBezTo>
                    <a:pt x="39" y="552"/>
                    <a:pt x="39" y="551"/>
                    <a:pt x="39" y="550"/>
                  </a:cubicBezTo>
                  <a:cubicBezTo>
                    <a:pt x="39" y="550"/>
                    <a:pt x="39" y="550"/>
                    <a:pt x="39" y="550"/>
                  </a:cubicBezTo>
                  <a:cubicBezTo>
                    <a:pt x="39" y="549"/>
                    <a:pt x="40" y="549"/>
                    <a:pt x="41" y="549"/>
                  </a:cubicBezTo>
                  <a:cubicBezTo>
                    <a:pt x="41" y="549"/>
                    <a:pt x="41" y="549"/>
                    <a:pt x="41" y="549"/>
                  </a:cubicBezTo>
                  <a:cubicBezTo>
                    <a:pt x="41" y="549"/>
                    <a:pt x="41" y="549"/>
                    <a:pt x="41" y="549"/>
                  </a:cubicBezTo>
                  <a:cubicBezTo>
                    <a:pt x="41" y="549"/>
                    <a:pt x="41" y="549"/>
                    <a:pt x="41" y="549"/>
                  </a:cubicBezTo>
                  <a:cubicBezTo>
                    <a:pt x="42" y="549"/>
                    <a:pt x="42" y="549"/>
                    <a:pt x="42" y="550"/>
                  </a:cubicBezTo>
                  <a:cubicBezTo>
                    <a:pt x="42" y="550"/>
                    <a:pt x="42" y="550"/>
                    <a:pt x="42" y="550"/>
                  </a:cubicBezTo>
                  <a:cubicBezTo>
                    <a:pt x="42" y="550"/>
                    <a:pt x="42" y="550"/>
                    <a:pt x="42" y="551"/>
                  </a:cubicBezTo>
                  <a:cubicBezTo>
                    <a:pt x="42" y="551"/>
                    <a:pt x="42" y="551"/>
                    <a:pt x="42" y="551"/>
                  </a:cubicBezTo>
                  <a:cubicBezTo>
                    <a:pt x="41" y="551"/>
                    <a:pt x="41" y="551"/>
                    <a:pt x="41" y="551"/>
                  </a:cubicBezTo>
                  <a:cubicBezTo>
                    <a:pt x="42" y="551"/>
                    <a:pt x="42" y="551"/>
                    <a:pt x="42" y="551"/>
                  </a:cubicBezTo>
                  <a:cubicBezTo>
                    <a:pt x="42" y="552"/>
                    <a:pt x="41" y="552"/>
                    <a:pt x="40" y="552"/>
                  </a:cubicBezTo>
                  <a:cubicBezTo>
                    <a:pt x="40" y="552"/>
                    <a:pt x="40" y="552"/>
                    <a:pt x="40" y="552"/>
                  </a:cubicBezTo>
                  <a:cubicBezTo>
                    <a:pt x="40" y="552"/>
                    <a:pt x="40" y="552"/>
                    <a:pt x="40" y="552"/>
                  </a:cubicBezTo>
                  <a:close/>
                  <a:moveTo>
                    <a:pt x="40" y="550"/>
                  </a:moveTo>
                  <a:cubicBezTo>
                    <a:pt x="40" y="551"/>
                    <a:pt x="40" y="551"/>
                    <a:pt x="40" y="551"/>
                  </a:cubicBezTo>
                  <a:cubicBezTo>
                    <a:pt x="40" y="551"/>
                    <a:pt x="40" y="551"/>
                    <a:pt x="40" y="551"/>
                  </a:cubicBezTo>
                  <a:cubicBezTo>
                    <a:pt x="40" y="551"/>
                    <a:pt x="40" y="551"/>
                    <a:pt x="40" y="551"/>
                  </a:cubicBezTo>
                  <a:cubicBezTo>
                    <a:pt x="40" y="551"/>
                    <a:pt x="41" y="551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1" y="550"/>
                    <a:pt x="41" y="550"/>
                    <a:pt x="41" y="550"/>
                  </a:cubicBezTo>
                  <a:cubicBezTo>
                    <a:pt x="40" y="550"/>
                    <a:pt x="40" y="550"/>
                    <a:pt x="40" y="550"/>
                  </a:cubicBezTo>
                  <a:close/>
                  <a:moveTo>
                    <a:pt x="1" y="548"/>
                  </a:moveTo>
                  <a:cubicBezTo>
                    <a:pt x="1" y="548"/>
                    <a:pt x="0" y="548"/>
                    <a:pt x="0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6"/>
                    <a:pt x="1" y="545"/>
                    <a:pt x="2" y="546"/>
                  </a:cubicBezTo>
                  <a:cubicBezTo>
                    <a:pt x="2" y="546"/>
                    <a:pt x="2" y="546"/>
                    <a:pt x="2" y="546"/>
                  </a:cubicBezTo>
                  <a:cubicBezTo>
                    <a:pt x="2" y="546"/>
                    <a:pt x="3" y="546"/>
                    <a:pt x="3" y="547"/>
                  </a:cubicBezTo>
                  <a:cubicBezTo>
                    <a:pt x="3" y="547"/>
                    <a:pt x="3" y="547"/>
                    <a:pt x="3" y="547"/>
                  </a:cubicBezTo>
                  <a:cubicBezTo>
                    <a:pt x="3" y="547"/>
                    <a:pt x="3" y="547"/>
                    <a:pt x="3" y="548"/>
                  </a:cubicBezTo>
                  <a:cubicBezTo>
                    <a:pt x="3" y="548"/>
                    <a:pt x="3" y="548"/>
                    <a:pt x="3" y="548"/>
                  </a:cubicBezTo>
                  <a:cubicBezTo>
                    <a:pt x="2" y="547"/>
                    <a:pt x="2" y="547"/>
                    <a:pt x="2" y="547"/>
                  </a:cubicBezTo>
                  <a:cubicBezTo>
                    <a:pt x="3" y="548"/>
                    <a:pt x="3" y="548"/>
                    <a:pt x="3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2" y="548"/>
                    <a:pt x="2" y="548"/>
                    <a:pt x="2" y="548"/>
                  </a:cubicBezTo>
                  <a:cubicBezTo>
                    <a:pt x="1" y="548"/>
                    <a:pt x="1" y="548"/>
                    <a:pt x="1" y="548"/>
                  </a:cubicBezTo>
                  <a:cubicBezTo>
                    <a:pt x="1" y="548"/>
                    <a:pt x="1" y="548"/>
                    <a:pt x="1" y="548"/>
                  </a:cubicBezTo>
                  <a:close/>
                  <a:moveTo>
                    <a:pt x="92" y="529"/>
                  </a:moveTo>
                  <a:cubicBezTo>
                    <a:pt x="92" y="529"/>
                    <a:pt x="92" y="527"/>
                    <a:pt x="93" y="527"/>
                  </a:cubicBezTo>
                  <a:cubicBezTo>
                    <a:pt x="93" y="527"/>
                    <a:pt x="93" y="527"/>
                    <a:pt x="93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7"/>
                    <a:pt x="94" y="527"/>
                    <a:pt x="94" y="527"/>
                  </a:cubicBezTo>
                  <a:cubicBezTo>
                    <a:pt x="94" y="526"/>
                    <a:pt x="95" y="526"/>
                    <a:pt x="96" y="526"/>
                  </a:cubicBezTo>
                  <a:cubicBezTo>
                    <a:pt x="96" y="526"/>
                    <a:pt x="96" y="526"/>
                    <a:pt x="96" y="526"/>
                  </a:cubicBezTo>
                  <a:cubicBezTo>
                    <a:pt x="96" y="526"/>
                    <a:pt x="96" y="526"/>
                    <a:pt x="96" y="526"/>
                  </a:cubicBezTo>
                  <a:cubicBezTo>
                    <a:pt x="96" y="526"/>
                    <a:pt x="96" y="526"/>
                    <a:pt x="96" y="526"/>
                  </a:cubicBezTo>
                  <a:cubicBezTo>
                    <a:pt x="97" y="526"/>
                    <a:pt x="97" y="526"/>
                    <a:pt x="97" y="527"/>
                  </a:cubicBezTo>
                  <a:cubicBezTo>
                    <a:pt x="97" y="527"/>
                    <a:pt x="97" y="527"/>
                    <a:pt x="97" y="527"/>
                  </a:cubicBezTo>
                  <a:cubicBezTo>
                    <a:pt x="97" y="527"/>
                    <a:pt x="97" y="528"/>
                    <a:pt x="97" y="528"/>
                  </a:cubicBezTo>
                  <a:cubicBezTo>
                    <a:pt x="97" y="528"/>
                    <a:pt x="97" y="528"/>
                    <a:pt x="97" y="528"/>
                  </a:cubicBezTo>
                  <a:cubicBezTo>
                    <a:pt x="96" y="528"/>
                    <a:pt x="96" y="528"/>
                    <a:pt x="96" y="529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5" y="528"/>
                    <a:pt x="95" y="528"/>
                    <a:pt x="95" y="528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6" y="529"/>
                    <a:pt x="96" y="529"/>
                    <a:pt x="96" y="529"/>
                  </a:cubicBezTo>
                  <a:cubicBezTo>
                    <a:pt x="96" y="529"/>
                    <a:pt x="96" y="529"/>
                    <a:pt x="96" y="530"/>
                  </a:cubicBezTo>
                  <a:cubicBezTo>
                    <a:pt x="96" y="530"/>
                    <a:pt x="96" y="530"/>
                    <a:pt x="96" y="530"/>
                  </a:cubicBezTo>
                  <a:cubicBezTo>
                    <a:pt x="96" y="530"/>
                    <a:pt x="96" y="531"/>
                    <a:pt x="96" y="531"/>
                  </a:cubicBezTo>
                  <a:cubicBezTo>
                    <a:pt x="96" y="531"/>
                    <a:pt x="96" y="531"/>
                    <a:pt x="96" y="531"/>
                  </a:cubicBezTo>
                  <a:cubicBezTo>
                    <a:pt x="96" y="531"/>
                    <a:pt x="96" y="531"/>
                    <a:pt x="96" y="532"/>
                  </a:cubicBezTo>
                  <a:cubicBezTo>
                    <a:pt x="96" y="532"/>
                    <a:pt x="96" y="532"/>
                    <a:pt x="96" y="532"/>
                  </a:cubicBezTo>
                  <a:cubicBezTo>
                    <a:pt x="96" y="532"/>
                    <a:pt x="96" y="532"/>
                    <a:pt x="96" y="532"/>
                  </a:cubicBezTo>
                  <a:cubicBezTo>
                    <a:pt x="96" y="532"/>
                    <a:pt x="96" y="532"/>
                    <a:pt x="96" y="532"/>
                  </a:cubicBezTo>
                  <a:cubicBezTo>
                    <a:pt x="96" y="532"/>
                    <a:pt x="96" y="533"/>
                    <a:pt x="95" y="533"/>
                  </a:cubicBezTo>
                  <a:cubicBezTo>
                    <a:pt x="95" y="533"/>
                    <a:pt x="95" y="533"/>
                    <a:pt x="95" y="533"/>
                  </a:cubicBezTo>
                  <a:cubicBezTo>
                    <a:pt x="93" y="533"/>
                    <a:pt x="92" y="530"/>
                    <a:pt x="92" y="529"/>
                  </a:cubicBezTo>
                  <a:close/>
                  <a:moveTo>
                    <a:pt x="94" y="529"/>
                  </a:moveTo>
                  <a:cubicBezTo>
                    <a:pt x="94" y="529"/>
                    <a:pt x="94" y="530"/>
                    <a:pt x="94" y="531"/>
                  </a:cubicBezTo>
                  <a:cubicBezTo>
                    <a:pt x="94" y="531"/>
                    <a:pt x="94" y="531"/>
                    <a:pt x="94" y="531"/>
                  </a:cubicBezTo>
                  <a:cubicBezTo>
                    <a:pt x="94" y="530"/>
                    <a:pt x="94" y="530"/>
                    <a:pt x="95" y="530"/>
                  </a:cubicBezTo>
                  <a:cubicBezTo>
                    <a:pt x="95" y="530"/>
                    <a:pt x="95" y="530"/>
                    <a:pt x="95" y="530"/>
                  </a:cubicBezTo>
                  <a:cubicBezTo>
                    <a:pt x="95" y="530"/>
                    <a:pt x="95" y="530"/>
                    <a:pt x="95" y="530"/>
                  </a:cubicBezTo>
                  <a:cubicBezTo>
                    <a:pt x="95" y="530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ubicBezTo>
                    <a:pt x="94" y="529"/>
                    <a:pt x="94" y="529"/>
                    <a:pt x="94" y="529"/>
                  </a:cubicBezTo>
                  <a:close/>
                  <a:moveTo>
                    <a:pt x="88" y="532"/>
                  </a:moveTo>
                  <a:cubicBezTo>
                    <a:pt x="88" y="532"/>
                    <a:pt x="87" y="532"/>
                    <a:pt x="87" y="531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88" y="530"/>
                    <a:pt x="89" y="529"/>
                    <a:pt x="89" y="529"/>
                  </a:cubicBezTo>
                  <a:cubicBezTo>
                    <a:pt x="89" y="529"/>
                    <a:pt x="89" y="529"/>
                    <a:pt x="89" y="529"/>
                  </a:cubicBezTo>
                  <a:cubicBezTo>
                    <a:pt x="89" y="528"/>
                    <a:pt x="90" y="528"/>
                    <a:pt x="90" y="528"/>
                  </a:cubicBezTo>
                  <a:cubicBezTo>
                    <a:pt x="90" y="528"/>
                    <a:pt x="90" y="528"/>
                    <a:pt x="90" y="528"/>
                  </a:cubicBezTo>
                  <a:cubicBezTo>
                    <a:pt x="91" y="528"/>
                    <a:pt x="91" y="528"/>
                    <a:pt x="91" y="528"/>
                  </a:cubicBezTo>
                  <a:cubicBezTo>
                    <a:pt x="91" y="528"/>
                    <a:pt x="91" y="528"/>
                    <a:pt x="91" y="528"/>
                  </a:cubicBezTo>
                  <a:cubicBezTo>
                    <a:pt x="92" y="528"/>
                    <a:pt x="92" y="529"/>
                    <a:pt x="92" y="529"/>
                  </a:cubicBezTo>
                  <a:cubicBezTo>
                    <a:pt x="92" y="529"/>
                    <a:pt x="92" y="529"/>
                    <a:pt x="92" y="529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1" y="530"/>
                    <a:pt x="91" y="530"/>
                    <a:pt x="91" y="530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2" y="531"/>
                    <a:pt x="91" y="532"/>
                    <a:pt x="91" y="532"/>
                  </a:cubicBezTo>
                  <a:cubicBezTo>
                    <a:pt x="91" y="532"/>
                    <a:pt x="91" y="532"/>
                    <a:pt x="91" y="532"/>
                  </a:cubicBezTo>
                  <a:cubicBezTo>
                    <a:pt x="90" y="532"/>
                    <a:pt x="90" y="532"/>
                    <a:pt x="90" y="531"/>
                  </a:cubicBezTo>
                  <a:cubicBezTo>
                    <a:pt x="90" y="531"/>
                    <a:pt x="90" y="531"/>
                    <a:pt x="90" y="531"/>
                  </a:cubicBezTo>
                  <a:cubicBezTo>
                    <a:pt x="90" y="531"/>
                    <a:pt x="90" y="532"/>
                    <a:pt x="89" y="532"/>
                  </a:cubicBezTo>
                  <a:cubicBezTo>
                    <a:pt x="89" y="532"/>
                    <a:pt x="89" y="532"/>
                    <a:pt x="89" y="532"/>
                  </a:cubicBezTo>
                  <a:cubicBezTo>
                    <a:pt x="89" y="532"/>
                    <a:pt x="88" y="532"/>
                    <a:pt x="88" y="532"/>
                  </a:cubicBezTo>
                  <a:close/>
                  <a:moveTo>
                    <a:pt x="89" y="530"/>
                  </a:moveTo>
                  <a:cubicBezTo>
                    <a:pt x="89" y="530"/>
                    <a:pt x="89" y="530"/>
                    <a:pt x="89" y="530"/>
                  </a:cubicBezTo>
                  <a:cubicBezTo>
                    <a:pt x="89" y="530"/>
                    <a:pt x="89" y="530"/>
                    <a:pt x="89" y="530"/>
                  </a:cubicBezTo>
                  <a:cubicBezTo>
                    <a:pt x="90" y="530"/>
                    <a:pt x="90" y="530"/>
                    <a:pt x="90" y="530"/>
                  </a:cubicBezTo>
                  <a:cubicBezTo>
                    <a:pt x="90" y="530"/>
                    <a:pt x="90" y="530"/>
                    <a:pt x="90" y="530"/>
                  </a:cubicBezTo>
                  <a:cubicBezTo>
                    <a:pt x="90" y="530"/>
                    <a:pt x="91" y="530"/>
                    <a:pt x="91" y="530"/>
                  </a:cubicBezTo>
                  <a:cubicBezTo>
                    <a:pt x="91" y="530"/>
                    <a:pt x="91" y="530"/>
                    <a:pt x="91" y="530"/>
                  </a:cubicBezTo>
                  <a:cubicBezTo>
                    <a:pt x="91" y="530"/>
                    <a:pt x="91" y="529"/>
                    <a:pt x="91" y="529"/>
                  </a:cubicBezTo>
                  <a:cubicBezTo>
                    <a:pt x="91" y="529"/>
                    <a:pt x="91" y="529"/>
                    <a:pt x="91" y="529"/>
                  </a:cubicBezTo>
                  <a:cubicBezTo>
                    <a:pt x="91" y="529"/>
                    <a:pt x="91" y="529"/>
                    <a:pt x="91" y="529"/>
                  </a:cubicBezTo>
                  <a:cubicBezTo>
                    <a:pt x="91" y="529"/>
                    <a:pt x="91" y="529"/>
                    <a:pt x="91" y="529"/>
                  </a:cubicBezTo>
                  <a:cubicBezTo>
                    <a:pt x="91" y="529"/>
                    <a:pt x="91" y="529"/>
                    <a:pt x="90" y="529"/>
                  </a:cubicBezTo>
                  <a:cubicBezTo>
                    <a:pt x="90" y="529"/>
                    <a:pt x="90" y="529"/>
                    <a:pt x="90" y="529"/>
                  </a:cubicBezTo>
                  <a:cubicBezTo>
                    <a:pt x="90" y="529"/>
                    <a:pt x="90" y="529"/>
                    <a:pt x="90" y="529"/>
                  </a:cubicBezTo>
                  <a:cubicBezTo>
                    <a:pt x="90" y="529"/>
                    <a:pt x="90" y="529"/>
                    <a:pt x="90" y="529"/>
                  </a:cubicBezTo>
                  <a:cubicBezTo>
                    <a:pt x="90" y="530"/>
                    <a:pt x="90" y="530"/>
                    <a:pt x="89" y="530"/>
                  </a:cubicBezTo>
                  <a:close/>
                  <a:moveTo>
                    <a:pt x="108" y="525"/>
                  </a:moveTo>
                  <a:cubicBezTo>
                    <a:pt x="107" y="525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7" y="524"/>
                    <a:pt x="107" y="524"/>
                    <a:pt x="107" y="524"/>
                  </a:cubicBezTo>
                  <a:cubicBezTo>
                    <a:pt x="106" y="524"/>
                    <a:pt x="106" y="523"/>
                    <a:pt x="106" y="523"/>
                  </a:cubicBezTo>
                  <a:cubicBezTo>
                    <a:pt x="106" y="523"/>
                    <a:pt x="106" y="523"/>
                    <a:pt x="106" y="523"/>
                  </a:cubicBezTo>
                  <a:cubicBezTo>
                    <a:pt x="106" y="523"/>
                    <a:pt x="106" y="522"/>
                    <a:pt x="106" y="522"/>
                  </a:cubicBezTo>
                  <a:cubicBezTo>
                    <a:pt x="106" y="522"/>
                    <a:pt x="106" y="522"/>
                    <a:pt x="106" y="522"/>
                  </a:cubicBezTo>
                  <a:cubicBezTo>
                    <a:pt x="106" y="522"/>
                    <a:pt x="107" y="521"/>
                    <a:pt x="107" y="521"/>
                  </a:cubicBezTo>
                  <a:cubicBezTo>
                    <a:pt x="107" y="521"/>
                    <a:pt x="107" y="521"/>
                    <a:pt x="107" y="521"/>
                  </a:cubicBezTo>
                  <a:cubicBezTo>
                    <a:pt x="108" y="521"/>
                    <a:pt x="108" y="521"/>
                    <a:pt x="108" y="521"/>
                  </a:cubicBezTo>
                  <a:cubicBezTo>
                    <a:pt x="108" y="521"/>
                    <a:pt x="108" y="521"/>
                    <a:pt x="108" y="521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9" y="522"/>
                    <a:pt x="109" y="522"/>
                    <a:pt x="109" y="522"/>
                  </a:cubicBezTo>
                  <a:cubicBezTo>
                    <a:pt x="109" y="522"/>
                    <a:pt x="109" y="522"/>
                    <a:pt x="109" y="522"/>
                  </a:cubicBezTo>
                  <a:cubicBezTo>
                    <a:pt x="109" y="523"/>
                    <a:pt x="109" y="523"/>
                    <a:pt x="109" y="523"/>
                  </a:cubicBezTo>
                  <a:cubicBezTo>
                    <a:pt x="109" y="523"/>
                    <a:pt x="109" y="523"/>
                    <a:pt x="109" y="523"/>
                  </a:cubicBezTo>
                  <a:cubicBezTo>
                    <a:pt x="109" y="523"/>
                    <a:pt x="109" y="524"/>
                    <a:pt x="109" y="524"/>
                  </a:cubicBezTo>
                  <a:cubicBezTo>
                    <a:pt x="109" y="524"/>
                    <a:pt x="109" y="524"/>
                    <a:pt x="109" y="524"/>
                  </a:cubicBezTo>
                  <a:cubicBezTo>
                    <a:pt x="108" y="525"/>
                    <a:pt x="108" y="525"/>
                    <a:pt x="108" y="525"/>
                  </a:cubicBezTo>
                  <a:cubicBezTo>
                    <a:pt x="108" y="525"/>
                    <a:pt x="108" y="525"/>
                    <a:pt x="108" y="525"/>
                  </a:cubicBezTo>
                  <a:cubicBezTo>
                    <a:pt x="108" y="525"/>
                    <a:pt x="108" y="525"/>
                    <a:pt x="108" y="525"/>
                  </a:cubicBezTo>
                  <a:close/>
                  <a:moveTo>
                    <a:pt x="107" y="523"/>
                  </a:move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ubicBezTo>
                    <a:pt x="107" y="523"/>
                    <a:pt x="107" y="523"/>
                    <a:pt x="107" y="523"/>
                  </a:cubicBezTo>
                  <a:close/>
                  <a:moveTo>
                    <a:pt x="108" y="522"/>
                  </a:move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lose/>
                  <a:moveTo>
                    <a:pt x="108" y="522"/>
                  </a:moveTo>
                  <a:cubicBezTo>
                    <a:pt x="108" y="522"/>
                    <a:pt x="108" y="522"/>
                    <a:pt x="108" y="522"/>
                  </a:cubicBezTo>
                  <a:cubicBezTo>
                    <a:pt x="108" y="522"/>
                    <a:pt x="108" y="522"/>
                    <a:pt x="108" y="522"/>
                  </a:cubicBezTo>
                  <a:close/>
                  <a:moveTo>
                    <a:pt x="110" y="521"/>
                  </a:moveTo>
                  <a:cubicBezTo>
                    <a:pt x="110" y="521"/>
                    <a:pt x="110" y="521"/>
                    <a:pt x="109" y="521"/>
                  </a:cubicBezTo>
                  <a:cubicBezTo>
                    <a:pt x="109" y="521"/>
                    <a:pt x="109" y="521"/>
                    <a:pt x="109" y="521"/>
                  </a:cubicBezTo>
                  <a:cubicBezTo>
                    <a:pt x="109" y="521"/>
                    <a:pt x="109" y="521"/>
                    <a:pt x="109" y="521"/>
                  </a:cubicBezTo>
                  <a:cubicBezTo>
                    <a:pt x="109" y="521"/>
                    <a:pt x="108" y="521"/>
                    <a:pt x="108" y="520"/>
                  </a:cubicBezTo>
                  <a:cubicBezTo>
                    <a:pt x="108" y="520"/>
                    <a:pt x="108" y="520"/>
                    <a:pt x="108" y="520"/>
                  </a:cubicBezTo>
                  <a:cubicBezTo>
                    <a:pt x="108" y="520"/>
                    <a:pt x="108" y="520"/>
                    <a:pt x="109" y="520"/>
                  </a:cubicBezTo>
                  <a:cubicBezTo>
                    <a:pt x="109" y="520"/>
                    <a:pt x="109" y="520"/>
                    <a:pt x="109" y="520"/>
                  </a:cubicBezTo>
                  <a:cubicBezTo>
                    <a:pt x="109" y="520"/>
                    <a:pt x="109" y="520"/>
                    <a:pt x="109" y="520"/>
                  </a:cubicBezTo>
                  <a:cubicBezTo>
                    <a:pt x="109" y="520"/>
                    <a:pt x="109" y="519"/>
                    <a:pt x="109" y="519"/>
                  </a:cubicBezTo>
                  <a:cubicBezTo>
                    <a:pt x="109" y="519"/>
                    <a:pt x="109" y="519"/>
                    <a:pt x="109" y="519"/>
                  </a:cubicBezTo>
                  <a:cubicBezTo>
                    <a:pt x="109" y="519"/>
                    <a:pt x="109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0" y="518"/>
                  </a:cubicBezTo>
                  <a:cubicBezTo>
                    <a:pt x="110" y="518"/>
                    <a:pt x="110" y="518"/>
                    <a:pt x="111" y="518"/>
                  </a:cubicBezTo>
                  <a:cubicBezTo>
                    <a:pt x="111" y="518"/>
                    <a:pt x="111" y="518"/>
                    <a:pt x="111" y="518"/>
                  </a:cubicBezTo>
                  <a:cubicBezTo>
                    <a:pt x="111" y="518"/>
                    <a:pt x="111" y="518"/>
                    <a:pt x="111" y="518"/>
                  </a:cubicBezTo>
                  <a:cubicBezTo>
                    <a:pt x="111" y="518"/>
                    <a:pt x="111" y="518"/>
                    <a:pt x="111" y="518"/>
                  </a:cubicBezTo>
                  <a:cubicBezTo>
                    <a:pt x="111" y="518"/>
                    <a:pt x="112" y="518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2" y="520"/>
                    <a:pt x="112" y="520"/>
                    <a:pt x="112" y="520"/>
                  </a:cubicBezTo>
                  <a:cubicBezTo>
                    <a:pt x="112" y="520"/>
                    <a:pt x="112" y="520"/>
                    <a:pt x="112" y="520"/>
                  </a:cubicBezTo>
                  <a:cubicBezTo>
                    <a:pt x="112" y="520"/>
                    <a:pt x="112" y="521"/>
                    <a:pt x="112" y="521"/>
                  </a:cubicBezTo>
                  <a:cubicBezTo>
                    <a:pt x="112" y="521"/>
                    <a:pt x="112" y="521"/>
                    <a:pt x="112" y="521"/>
                  </a:cubicBezTo>
                  <a:cubicBezTo>
                    <a:pt x="111" y="521"/>
                    <a:pt x="111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ubicBezTo>
                    <a:pt x="110" y="521"/>
                    <a:pt x="110" y="521"/>
                    <a:pt x="110" y="521"/>
                  </a:cubicBezTo>
                  <a:close/>
                  <a:moveTo>
                    <a:pt x="110" y="520"/>
                  </a:move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1" y="520"/>
                  </a:cubicBezTo>
                  <a:cubicBezTo>
                    <a:pt x="111" y="520"/>
                    <a:pt x="111" y="520"/>
                    <a:pt x="111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19"/>
                    <a:pt x="111" y="519"/>
                  </a:cubicBezTo>
                  <a:cubicBezTo>
                    <a:pt x="111" y="519"/>
                    <a:pt x="111" y="519"/>
                    <a:pt x="111" y="519"/>
                  </a:cubicBezTo>
                  <a:cubicBezTo>
                    <a:pt x="110" y="519"/>
                    <a:pt x="110" y="519"/>
                    <a:pt x="110" y="519"/>
                  </a:cubicBezTo>
                  <a:cubicBezTo>
                    <a:pt x="110" y="519"/>
                    <a:pt x="110" y="519"/>
                    <a:pt x="110" y="519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ubicBezTo>
                    <a:pt x="110" y="520"/>
                    <a:pt x="110" y="520"/>
                    <a:pt x="110" y="520"/>
                  </a:cubicBezTo>
                  <a:close/>
                  <a:moveTo>
                    <a:pt x="130" y="519"/>
                  </a:moveTo>
                  <a:cubicBezTo>
                    <a:pt x="130" y="519"/>
                    <a:pt x="130" y="519"/>
                    <a:pt x="130" y="519"/>
                  </a:cubicBezTo>
                  <a:cubicBezTo>
                    <a:pt x="130" y="519"/>
                    <a:pt x="130" y="519"/>
                    <a:pt x="130" y="519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1" y="518"/>
                    <a:pt x="131" y="518"/>
                    <a:pt x="131" y="518"/>
                  </a:cubicBezTo>
                  <a:cubicBezTo>
                    <a:pt x="132" y="518"/>
                    <a:pt x="132" y="518"/>
                    <a:pt x="132" y="518"/>
                  </a:cubicBezTo>
                  <a:cubicBezTo>
                    <a:pt x="132" y="518"/>
                    <a:pt x="132" y="518"/>
                    <a:pt x="132" y="518"/>
                  </a:cubicBezTo>
                  <a:cubicBezTo>
                    <a:pt x="132" y="518"/>
                    <a:pt x="132" y="518"/>
                    <a:pt x="133" y="518"/>
                  </a:cubicBezTo>
                  <a:cubicBezTo>
                    <a:pt x="133" y="518"/>
                    <a:pt x="133" y="518"/>
                    <a:pt x="133" y="518"/>
                  </a:cubicBezTo>
                  <a:cubicBezTo>
                    <a:pt x="133" y="518"/>
                    <a:pt x="133" y="518"/>
                    <a:pt x="133" y="518"/>
                  </a:cubicBezTo>
                  <a:cubicBezTo>
                    <a:pt x="133" y="518"/>
                    <a:pt x="133" y="518"/>
                    <a:pt x="133" y="518"/>
                  </a:cubicBezTo>
                  <a:cubicBezTo>
                    <a:pt x="133" y="519"/>
                    <a:pt x="133" y="519"/>
                    <a:pt x="133" y="519"/>
                  </a:cubicBezTo>
                  <a:cubicBezTo>
                    <a:pt x="133" y="519"/>
                    <a:pt x="133" y="519"/>
                    <a:pt x="133" y="519"/>
                  </a:cubicBezTo>
                  <a:cubicBezTo>
                    <a:pt x="133" y="520"/>
                    <a:pt x="133" y="520"/>
                    <a:pt x="132" y="520"/>
                  </a:cubicBezTo>
                  <a:cubicBezTo>
                    <a:pt x="132" y="520"/>
                    <a:pt x="132" y="520"/>
                    <a:pt x="132" y="520"/>
                  </a:cubicBezTo>
                  <a:cubicBezTo>
                    <a:pt x="131" y="520"/>
                    <a:pt x="132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130" y="520"/>
                    <a:pt x="130" y="520"/>
                    <a:pt x="130" y="519"/>
                  </a:cubicBezTo>
                  <a:close/>
                  <a:moveTo>
                    <a:pt x="113" y="518"/>
                  </a:moveTo>
                  <a:cubicBezTo>
                    <a:pt x="113" y="518"/>
                    <a:pt x="113" y="518"/>
                    <a:pt x="112" y="518"/>
                  </a:cubicBezTo>
                  <a:cubicBezTo>
                    <a:pt x="112" y="518"/>
                    <a:pt x="112" y="518"/>
                    <a:pt x="112" y="518"/>
                  </a:cubicBezTo>
                  <a:cubicBezTo>
                    <a:pt x="112" y="518"/>
                    <a:pt x="112" y="517"/>
                    <a:pt x="112" y="517"/>
                  </a:cubicBezTo>
                  <a:cubicBezTo>
                    <a:pt x="112" y="517"/>
                    <a:pt x="112" y="517"/>
                    <a:pt x="112" y="517"/>
                  </a:cubicBezTo>
                  <a:cubicBezTo>
                    <a:pt x="112" y="517"/>
                    <a:pt x="113" y="516"/>
                    <a:pt x="113" y="516"/>
                  </a:cubicBezTo>
                  <a:cubicBezTo>
                    <a:pt x="113" y="516"/>
                    <a:pt x="113" y="516"/>
                    <a:pt x="113" y="516"/>
                  </a:cubicBezTo>
                  <a:cubicBezTo>
                    <a:pt x="113" y="516"/>
                    <a:pt x="114" y="516"/>
                    <a:pt x="114" y="516"/>
                  </a:cubicBezTo>
                  <a:cubicBezTo>
                    <a:pt x="114" y="516"/>
                    <a:pt x="114" y="516"/>
                    <a:pt x="114" y="516"/>
                  </a:cubicBezTo>
                  <a:cubicBezTo>
                    <a:pt x="115" y="516"/>
                    <a:pt x="115" y="517"/>
                    <a:pt x="115" y="517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6" y="517"/>
                    <a:pt x="116" y="517"/>
                    <a:pt x="116" y="517"/>
                  </a:cubicBezTo>
                  <a:cubicBezTo>
                    <a:pt x="115" y="518"/>
                    <a:pt x="115" y="518"/>
                    <a:pt x="115" y="518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15" y="519"/>
                    <a:pt x="115" y="519"/>
                    <a:pt x="114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4" y="519"/>
                    <a:pt x="114" y="519"/>
                    <a:pt x="114" y="519"/>
                  </a:cubicBezTo>
                  <a:cubicBezTo>
                    <a:pt x="113" y="519"/>
                    <a:pt x="113" y="519"/>
                    <a:pt x="113" y="518"/>
                  </a:cubicBezTo>
                  <a:close/>
                  <a:moveTo>
                    <a:pt x="115" y="518"/>
                  </a:moveTo>
                  <a:cubicBezTo>
                    <a:pt x="115" y="518"/>
                    <a:pt x="115" y="518"/>
                    <a:pt x="115" y="518"/>
                  </a:cubicBezTo>
                  <a:cubicBezTo>
                    <a:pt x="115" y="517"/>
                    <a:pt x="115" y="517"/>
                    <a:pt x="115" y="517"/>
                  </a:cubicBezTo>
                  <a:cubicBezTo>
                    <a:pt x="115" y="518"/>
                    <a:pt x="115" y="518"/>
                    <a:pt x="115" y="518"/>
                  </a:cubicBezTo>
                  <a:close/>
                  <a:moveTo>
                    <a:pt x="120" y="515"/>
                  </a:moveTo>
                  <a:cubicBezTo>
                    <a:pt x="120" y="515"/>
                    <a:pt x="120" y="515"/>
                    <a:pt x="120" y="515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20" y="514"/>
                    <a:pt x="120" y="513"/>
                    <a:pt x="121" y="513"/>
                  </a:cubicBezTo>
                  <a:cubicBezTo>
                    <a:pt x="121" y="513"/>
                    <a:pt x="121" y="513"/>
                    <a:pt x="121" y="513"/>
                  </a:cubicBezTo>
                  <a:cubicBezTo>
                    <a:pt x="121" y="513"/>
                    <a:pt x="122" y="512"/>
                    <a:pt x="123" y="512"/>
                  </a:cubicBezTo>
                  <a:cubicBezTo>
                    <a:pt x="123" y="512"/>
                    <a:pt x="123" y="512"/>
                    <a:pt x="123" y="512"/>
                  </a:cubicBezTo>
                  <a:cubicBezTo>
                    <a:pt x="123" y="512"/>
                    <a:pt x="123" y="512"/>
                    <a:pt x="124" y="512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24" y="511"/>
                    <a:pt x="125" y="511"/>
                    <a:pt x="125" y="511"/>
                  </a:cubicBezTo>
                  <a:cubicBezTo>
                    <a:pt x="125" y="511"/>
                    <a:pt x="125" y="511"/>
                    <a:pt x="125" y="511"/>
                  </a:cubicBezTo>
                  <a:cubicBezTo>
                    <a:pt x="125" y="511"/>
                    <a:pt x="126" y="511"/>
                    <a:pt x="126" y="511"/>
                  </a:cubicBezTo>
                  <a:cubicBezTo>
                    <a:pt x="126" y="511"/>
                    <a:pt x="126" y="511"/>
                    <a:pt x="126" y="511"/>
                  </a:cubicBezTo>
                  <a:cubicBezTo>
                    <a:pt x="126" y="511"/>
                    <a:pt x="126" y="512"/>
                    <a:pt x="126" y="512"/>
                  </a:cubicBezTo>
                  <a:cubicBezTo>
                    <a:pt x="126" y="512"/>
                    <a:pt x="126" y="512"/>
                    <a:pt x="126" y="512"/>
                  </a:cubicBezTo>
                  <a:cubicBezTo>
                    <a:pt x="126" y="512"/>
                    <a:pt x="126" y="513"/>
                    <a:pt x="126" y="513"/>
                  </a:cubicBezTo>
                  <a:cubicBezTo>
                    <a:pt x="126" y="513"/>
                    <a:pt x="126" y="513"/>
                    <a:pt x="126" y="513"/>
                  </a:cubicBezTo>
                  <a:cubicBezTo>
                    <a:pt x="126" y="513"/>
                    <a:pt x="126" y="513"/>
                    <a:pt x="126" y="513"/>
                  </a:cubicBezTo>
                  <a:cubicBezTo>
                    <a:pt x="126" y="513"/>
                    <a:pt x="126" y="513"/>
                    <a:pt x="126" y="513"/>
                  </a:cubicBezTo>
                  <a:cubicBezTo>
                    <a:pt x="126" y="514"/>
                    <a:pt x="126" y="514"/>
                    <a:pt x="125" y="514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25" y="514"/>
                    <a:pt x="125" y="514"/>
                    <a:pt x="125" y="514"/>
                  </a:cubicBezTo>
                  <a:cubicBezTo>
                    <a:pt x="125" y="514"/>
                    <a:pt x="125" y="515"/>
                    <a:pt x="125" y="515"/>
                  </a:cubicBezTo>
                  <a:cubicBezTo>
                    <a:pt x="125" y="515"/>
                    <a:pt x="125" y="515"/>
                    <a:pt x="125" y="515"/>
                  </a:cubicBezTo>
                  <a:cubicBezTo>
                    <a:pt x="125" y="515"/>
                    <a:pt x="125" y="516"/>
                    <a:pt x="124" y="516"/>
                  </a:cubicBezTo>
                  <a:cubicBezTo>
                    <a:pt x="124" y="516"/>
                    <a:pt x="124" y="516"/>
                    <a:pt x="124" y="516"/>
                  </a:cubicBezTo>
                  <a:cubicBezTo>
                    <a:pt x="124" y="516"/>
                    <a:pt x="124" y="515"/>
                    <a:pt x="123" y="515"/>
                  </a:cubicBezTo>
                  <a:cubicBezTo>
                    <a:pt x="123" y="515"/>
                    <a:pt x="123" y="515"/>
                    <a:pt x="123" y="515"/>
                  </a:cubicBezTo>
                  <a:cubicBezTo>
                    <a:pt x="123" y="515"/>
                    <a:pt x="123" y="515"/>
                    <a:pt x="123" y="516"/>
                  </a:cubicBezTo>
                  <a:cubicBezTo>
                    <a:pt x="123" y="516"/>
                    <a:pt x="123" y="516"/>
                    <a:pt x="123" y="516"/>
                  </a:cubicBezTo>
                  <a:cubicBezTo>
                    <a:pt x="122" y="516"/>
                    <a:pt x="122" y="516"/>
                    <a:pt x="121" y="516"/>
                  </a:cubicBezTo>
                  <a:cubicBezTo>
                    <a:pt x="121" y="516"/>
                    <a:pt x="121" y="516"/>
                    <a:pt x="121" y="516"/>
                  </a:cubicBezTo>
                  <a:cubicBezTo>
                    <a:pt x="121" y="516"/>
                    <a:pt x="120" y="516"/>
                    <a:pt x="120" y="515"/>
                  </a:cubicBezTo>
                  <a:close/>
                  <a:moveTo>
                    <a:pt x="121" y="515"/>
                  </a:moveTo>
                  <a:cubicBezTo>
                    <a:pt x="121" y="515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2" y="515"/>
                    <a:pt x="122" y="515"/>
                    <a:pt x="122" y="514"/>
                  </a:cubicBezTo>
                  <a:cubicBezTo>
                    <a:pt x="122" y="514"/>
                    <a:pt x="122" y="514"/>
                    <a:pt x="122" y="514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4" y="514"/>
                    <a:pt x="124" y="514"/>
                    <a:pt x="124" y="514"/>
                  </a:cubicBezTo>
                  <a:cubicBezTo>
                    <a:pt x="124" y="514"/>
                    <a:pt x="124" y="514"/>
                    <a:pt x="124" y="514"/>
                  </a:cubicBezTo>
                  <a:cubicBezTo>
                    <a:pt x="124" y="514"/>
                    <a:pt x="124" y="513"/>
                    <a:pt x="124" y="513"/>
                  </a:cubicBezTo>
                  <a:cubicBezTo>
                    <a:pt x="124" y="513"/>
                    <a:pt x="124" y="513"/>
                    <a:pt x="124" y="513"/>
                  </a:cubicBezTo>
                  <a:cubicBezTo>
                    <a:pt x="124" y="513"/>
                    <a:pt x="124" y="513"/>
                    <a:pt x="124" y="513"/>
                  </a:cubicBezTo>
                  <a:cubicBezTo>
                    <a:pt x="124" y="513"/>
                    <a:pt x="124" y="513"/>
                    <a:pt x="124" y="513"/>
                  </a:cubicBezTo>
                  <a:cubicBezTo>
                    <a:pt x="124" y="513"/>
                    <a:pt x="123" y="514"/>
                    <a:pt x="123" y="514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2" y="514"/>
                    <a:pt x="122" y="514"/>
                    <a:pt x="121" y="514"/>
                  </a:cubicBezTo>
                  <a:cubicBezTo>
                    <a:pt x="121" y="514"/>
                    <a:pt x="121" y="514"/>
                    <a:pt x="121" y="514"/>
                  </a:cubicBezTo>
                  <a:cubicBezTo>
                    <a:pt x="121" y="514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1" y="515"/>
                    <a:pt x="121" y="515"/>
                    <a:pt x="121" y="515"/>
                  </a:cubicBezTo>
                  <a:close/>
                  <a:moveTo>
                    <a:pt x="125" y="513"/>
                  </a:moveTo>
                  <a:cubicBezTo>
                    <a:pt x="125" y="513"/>
                    <a:pt x="125" y="513"/>
                    <a:pt x="125" y="513"/>
                  </a:cubicBezTo>
                  <a:cubicBezTo>
                    <a:pt x="125" y="513"/>
                    <a:pt x="125" y="513"/>
                    <a:pt x="125" y="513"/>
                  </a:cubicBezTo>
                  <a:cubicBezTo>
                    <a:pt x="125" y="513"/>
                    <a:pt x="125" y="513"/>
                    <a:pt x="125" y="513"/>
                  </a:cubicBezTo>
                  <a:close/>
                  <a:moveTo>
                    <a:pt x="125" y="513"/>
                  </a:moveTo>
                  <a:cubicBezTo>
                    <a:pt x="125" y="513"/>
                    <a:pt x="125" y="513"/>
                    <a:pt x="125" y="513"/>
                  </a:cubicBezTo>
                  <a:cubicBezTo>
                    <a:pt x="125" y="513"/>
                    <a:pt x="125" y="513"/>
                    <a:pt x="125" y="513"/>
                  </a:cubicBezTo>
                  <a:close/>
                  <a:moveTo>
                    <a:pt x="129" y="515"/>
                  </a:moveTo>
                  <a:cubicBezTo>
                    <a:pt x="129" y="515"/>
                    <a:pt x="129" y="515"/>
                    <a:pt x="129" y="515"/>
                  </a:cubicBezTo>
                  <a:cubicBezTo>
                    <a:pt x="129" y="515"/>
                    <a:pt x="129" y="515"/>
                    <a:pt x="129" y="515"/>
                  </a:cubicBezTo>
                  <a:cubicBezTo>
                    <a:pt x="128" y="515"/>
                    <a:pt x="128" y="515"/>
                    <a:pt x="128" y="514"/>
                  </a:cubicBezTo>
                  <a:cubicBezTo>
                    <a:pt x="128" y="514"/>
                    <a:pt x="128" y="514"/>
                    <a:pt x="128" y="514"/>
                  </a:cubicBezTo>
                  <a:cubicBezTo>
                    <a:pt x="127" y="514"/>
                    <a:pt x="127" y="514"/>
                    <a:pt x="127" y="514"/>
                  </a:cubicBezTo>
                  <a:cubicBezTo>
                    <a:pt x="127" y="514"/>
                    <a:pt x="127" y="514"/>
                    <a:pt x="127" y="514"/>
                  </a:cubicBezTo>
                  <a:cubicBezTo>
                    <a:pt x="127" y="514"/>
                    <a:pt x="127" y="514"/>
                    <a:pt x="127" y="513"/>
                  </a:cubicBezTo>
                  <a:cubicBezTo>
                    <a:pt x="127" y="513"/>
                    <a:pt x="127" y="513"/>
                    <a:pt x="127" y="513"/>
                  </a:cubicBezTo>
                  <a:cubicBezTo>
                    <a:pt x="127" y="512"/>
                    <a:pt x="127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512"/>
                    <a:pt x="129" y="512"/>
                    <a:pt x="130" y="512"/>
                  </a:cubicBezTo>
                  <a:cubicBezTo>
                    <a:pt x="130" y="512"/>
                    <a:pt x="130" y="512"/>
                    <a:pt x="130" y="512"/>
                  </a:cubicBezTo>
                  <a:cubicBezTo>
                    <a:pt x="131" y="512"/>
                    <a:pt x="131" y="513"/>
                    <a:pt x="131" y="514"/>
                  </a:cubicBezTo>
                  <a:cubicBezTo>
                    <a:pt x="131" y="514"/>
                    <a:pt x="131" y="514"/>
                    <a:pt x="131" y="514"/>
                  </a:cubicBezTo>
                  <a:cubicBezTo>
                    <a:pt x="131" y="514"/>
                    <a:pt x="131" y="514"/>
                    <a:pt x="131" y="515"/>
                  </a:cubicBezTo>
                  <a:cubicBezTo>
                    <a:pt x="131" y="515"/>
                    <a:pt x="131" y="515"/>
                    <a:pt x="131" y="515"/>
                  </a:cubicBezTo>
                  <a:cubicBezTo>
                    <a:pt x="131" y="515"/>
                    <a:pt x="130" y="515"/>
                    <a:pt x="129" y="515"/>
                  </a:cubicBezTo>
                  <a:cubicBezTo>
                    <a:pt x="129" y="515"/>
                    <a:pt x="129" y="515"/>
                    <a:pt x="129" y="515"/>
                  </a:cubicBezTo>
                  <a:cubicBezTo>
                    <a:pt x="129" y="515"/>
                    <a:pt x="129" y="515"/>
                    <a:pt x="129" y="515"/>
                  </a:cubicBezTo>
                  <a:close/>
                  <a:moveTo>
                    <a:pt x="129" y="514"/>
                  </a:moveTo>
                  <a:cubicBezTo>
                    <a:pt x="129" y="514"/>
                    <a:pt x="129" y="514"/>
                    <a:pt x="129" y="514"/>
                  </a:cubicBezTo>
                  <a:cubicBezTo>
                    <a:pt x="129" y="514"/>
                    <a:pt x="129" y="514"/>
                    <a:pt x="129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30" y="514"/>
                    <a:pt x="130" y="514"/>
                    <a:pt x="130" y="514"/>
                  </a:cubicBezTo>
                  <a:cubicBezTo>
                    <a:pt x="129" y="514"/>
                    <a:pt x="129" y="514"/>
                    <a:pt x="129" y="514"/>
                  </a:cubicBezTo>
                  <a:cubicBezTo>
                    <a:pt x="129" y="514"/>
                    <a:pt x="129" y="514"/>
                    <a:pt x="129" y="514"/>
                  </a:cubicBezTo>
                  <a:cubicBezTo>
                    <a:pt x="129" y="514"/>
                    <a:pt x="129" y="514"/>
                    <a:pt x="129" y="514"/>
                  </a:cubicBezTo>
                  <a:close/>
                  <a:moveTo>
                    <a:pt x="128" y="513"/>
                  </a:moveTo>
                  <a:cubicBezTo>
                    <a:pt x="128" y="513"/>
                    <a:pt x="128" y="513"/>
                    <a:pt x="128" y="513"/>
                  </a:cubicBezTo>
                  <a:cubicBezTo>
                    <a:pt x="128" y="513"/>
                    <a:pt x="128" y="513"/>
                    <a:pt x="128" y="513"/>
                  </a:cubicBezTo>
                  <a:close/>
                  <a:moveTo>
                    <a:pt x="311" y="504"/>
                  </a:moveTo>
                  <a:cubicBezTo>
                    <a:pt x="311" y="504"/>
                    <a:pt x="310" y="504"/>
                    <a:pt x="310" y="504"/>
                  </a:cubicBezTo>
                  <a:cubicBezTo>
                    <a:pt x="310" y="504"/>
                    <a:pt x="310" y="504"/>
                    <a:pt x="310" y="504"/>
                  </a:cubicBezTo>
                  <a:cubicBezTo>
                    <a:pt x="309" y="504"/>
                    <a:pt x="309" y="503"/>
                    <a:pt x="309" y="503"/>
                  </a:cubicBezTo>
                  <a:cubicBezTo>
                    <a:pt x="309" y="503"/>
                    <a:pt x="309" y="503"/>
                    <a:pt x="309" y="503"/>
                  </a:cubicBezTo>
                  <a:cubicBezTo>
                    <a:pt x="308" y="503"/>
                    <a:pt x="308" y="502"/>
                    <a:pt x="308" y="502"/>
                  </a:cubicBezTo>
                  <a:cubicBezTo>
                    <a:pt x="308" y="502"/>
                    <a:pt x="308" y="502"/>
                    <a:pt x="308" y="502"/>
                  </a:cubicBezTo>
                  <a:cubicBezTo>
                    <a:pt x="308" y="502"/>
                    <a:pt x="309" y="501"/>
                    <a:pt x="309" y="501"/>
                  </a:cubicBezTo>
                  <a:cubicBezTo>
                    <a:pt x="309" y="501"/>
                    <a:pt x="309" y="501"/>
                    <a:pt x="309" y="501"/>
                  </a:cubicBezTo>
                  <a:cubicBezTo>
                    <a:pt x="309" y="501"/>
                    <a:pt x="309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2" y="501"/>
                    <a:pt x="311" y="502"/>
                    <a:pt x="311" y="502"/>
                  </a:cubicBezTo>
                  <a:cubicBezTo>
                    <a:pt x="311" y="502"/>
                    <a:pt x="311" y="502"/>
                    <a:pt x="311" y="502"/>
                  </a:cubicBezTo>
                  <a:cubicBezTo>
                    <a:pt x="311" y="502"/>
                    <a:pt x="311" y="502"/>
                    <a:pt x="311" y="502"/>
                  </a:cubicBezTo>
                  <a:cubicBezTo>
                    <a:pt x="311" y="502"/>
                    <a:pt x="311" y="502"/>
                    <a:pt x="311" y="502"/>
                  </a:cubicBezTo>
                  <a:cubicBezTo>
                    <a:pt x="312" y="502"/>
                    <a:pt x="312" y="502"/>
                    <a:pt x="312" y="502"/>
                  </a:cubicBezTo>
                  <a:cubicBezTo>
                    <a:pt x="312" y="502"/>
                    <a:pt x="312" y="502"/>
                    <a:pt x="312" y="502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3"/>
                    <a:pt x="312" y="503"/>
                    <a:pt x="312" y="503"/>
                  </a:cubicBezTo>
                  <a:cubicBezTo>
                    <a:pt x="312" y="504"/>
                    <a:pt x="311" y="504"/>
                    <a:pt x="311" y="504"/>
                  </a:cubicBezTo>
                  <a:cubicBezTo>
                    <a:pt x="311" y="504"/>
                    <a:pt x="311" y="504"/>
                    <a:pt x="311" y="504"/>
                  </a:cubicBezTo>
                  <a:cubicBezTo>
                    <a:pt x="311" y="505"/>
                    <a:pt x="311" y="505"/>
                    <a:pt x="311" y="505"/>
                  </a:cubicBezTo>
                  <a:cubicBezTo>
                    <a:pt x="311" y="504"/>
                    <a:pt x="311" y="504"/>
                    <a:pt x="311" y="504"/>
                  </a:cubicBezTo>
                  <a:close/>
                  <a:moveTo>
                    <a:pt x="311" y="503"/>
                  </a:moveTo>
                  <a:cubicBezTo>
                    <a:pt x="312" y="502"/>
                    <a:pt x="312" y="502"/>
                    <a:pt x="312" y="502"/>
                  </a:cubicBezTo>
                  <a:cubicBezTo>
                    <a:pt x="311" y="503"/>
                    <a:pt x="311" y="503"/>
                    <a:pt x="311" y="503"/>
                  </a:cubicBezTo>
                  <a:cubicBezTo>
                    <a:pt x="311" y="503"/>
                    <a:pt x="311" y="503"/>
                    <a:pt x="311" y="503"/>
                  </a:cubicBezTo>
                  <a:close/>
                  <a:moveTo>
                    <a:pt x="310" y="502"/>
                  </a:move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ubicBezTo>
                    <a:pt x="310" y="502"/>
                    <a:pt x="310" y="502"/>
                    <a:pt x="310" y="502"/>
                  </a:cubicBezTo>
                  <a:close/>
                  <a:moveTo>
                    <a:pt x="310" y="501"/>
                  </a:moveTo>
                  <a:cubicBezTo>
                    <a:pt x="310" y="501"/>
                    <a:pt x="310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ubicBezTo>
                    <a:pt x="310" y="501"/>
                    <a:pt x="310" y="501"/>
                    <a:pt x="310" y="501"/>
                  </a:cubicBezTo>
                  <a:close/>
                  <a:moveTo>
                    <a:pt x="306" y="487"/>
                  </a:move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486"/>
                    <a:pt x="306" y="486"/>
                    <a:pt x="306" y="486"/>
                  </a:cubicBezTo>
                  <a:cubicBezTo>
                    <a:pt x="306" y="486"/>
                    <a:pt x="306" y="486"/>
                    <a:pt x="306" y="486"/>
                  </a:cubicBezTo>
                  <a:cubicBezTo>
                    <a:pt x="306" y="486"/>
                    <a:pt x="306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7" y="485"/>
                    <a:pt x="307" y="485"/>
                    <a:pt x="307" y="485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6"/>
                    <a:pt x="308" y="486"/>
                    <a:pt x="308" y="486"/>
                  </a:cubicBezTo>
                  <a:cubicBezTo>
                    <a:pt x="308" y="487"/>
                    <a:pt x="308" y="487"/>
                    <a:pt x="308" y="488"/>
                  </a:cubicBezTo>
                  <a:cubicBezTo>
                    <a:pt x="308" y="488"/>
                    <a:pt x="308" y="488"/>
                    <a:pt x="308" y="488"/>
                  </a:cubicBezTo>
                  <a:cubicBezTo>
                    <a:pt x="307" y="488"/>
                    <a:pt x="307" y="488"/>
                    <a:pt x="307" y="488"/>
                  </a:cubicBezTo>
                  <a:cubicBezTo>
                    <a:pt x="307" y="488"/>
                    <a:pt x="307" y="488"/>
                    <a:pt x="307" y="488"/>
                  </a:cubicBezTo>
                  <a:cubicBezTo>
                    <a:pt x="306" y="488"/>
                    <a:pt x="306" y="487"/>
                    <a:pt x="306" y="487"/>
                  </a:cubicBezTo>
                  <a:close/>
                  <a:moveTo>
                    <a:pt x="307" y="486"/>
                  </a:moveTo>
                  <a:cubicBezTo>
                    <a:pt x="307" y="486"/>
                    <a:pt x="307" y="486"/>
                    <a:pt x="307" y="486"/>
                  </a:cubicBezTo>
                  <a:cubicBezTo>
                    <a:pt x="307" y="486"/>
                    <a:pt x="307" y="486"/>
                    <a:pt x="307" y="486"/>
                  </a:cubicBezTo>
                  <a:cubicBezTo>
                    <a:pt x="307" y="486"/>
                    <a:pt x="307" y="486"/>
                    <a:pt x="307" y="486"/>
                  </a:cubicBezTo>
                  <a:close/>
                  <a:moveTo>
                    <a:pt x="255" y="480"/>
                  </a:moveTo>
                  <a:cubicBezTo>
                    <a:pt x="255" y="480"/>
                    <a:pt x="255" y="480"/>
                    <a:pt x="255" y="480"/>
                  </a:cubicBezTo>
                  <a:cubicBezTo>
                    <a:pt x="254" y="480"/>
                    <a:pt x="254" y="479"/>
                    <a:pt x="254" y="479"/>
                  </a:cubicBezTo>
                  <a:cubicBezTo>
                    <a:pt x="254" y="479"/>
                    <a:pt x="254" y="479"/>
                    <a:pt x="254" y="479"/>
                  </a:cubicBezTo>
                  <a:cubicBezTo>
                    <a:pt x="254" y="479"/>
                    <a:pt x="254" y="478"/>
                    <a:pt x="254" y="478"/>
                  </a:cubicBezTo>
                  <a:cubicBezTo>
                    <a:pt x="254" y="478"/>
                    <a:pt x="254" y="478"/>
                    <a:pt x="254" y="478"/>
                  </a:cubicBezTo>
                  <a:cubicBezTo>
                    <a:pt x="254" y="478"/>
                    <a:pt x="255" y="477"/>
                    <a:pt x="255" y="477"/>
                  </a:cubicBezTo>
                  <a:cubicBezTo>
                    <a:pt x="255" y="477"/>
                    <a:pt x="255" y="477"/>
                    <a:pt x="255" y="477"/>
                  </a:cubicBezTo>
                  <a:cubicBezTo>
                    <a:pt x="256" y="477"/>
                    <a:pt x="256" y="478"/>
                    <a:pt x="256" y="478"/>
                  </a:cubicBezTo>
                  <a:cubicBezTo>
                    <a:pt x="256" y="478"/>
                    <a:pt x="256" y="478"/>
                    <a:pt x="256" y="478"/>
                  </a:cubicBezTo>
                  <a:cubicBezTo>
                    <a:pt x="256" y="478"/>
                    <a:pt x="256" y="478"/>
                    <a:pt x="256" y="478"/>
                  </a:cubicBezTo>
                  <a:cubicBezTo>
                    <a:pt x="256" y="478"/>
                    <a:pt x="256" y="478"/>
                    <a:pt x="256" y="478"/>
                  </a:cubicBezTo>
                  <a:cubicBezTo>
                    <a:pt x="255" y="478"/>
                    <a:pt x="255" y="478"/>
                    <a:pt x="255" y="478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79"/>
                    <a:pt x="256" y="479"/>
                    <a:pt x="256" y="479"/>
                  </a:cubicBezTo>
                  <a:cubicBezTo>
                    <a:pt x="256" y="480"/>
                    <a:pt x="256" y="480"/>
                    <a:pt x="255" y="480"/>
                  </a:cubicBezTo>
                  <a:cubicBezTo>
                    <a:pt x="255" y="480"/>
                    <a:pt x="255" y="480"/>
                    <a:pt x="255" y="480"/>
                  </a:cubicBezTo>
                  <a:cubicBezTo>
                    <a:pt x="255" y="480"/>
                    <a:pt x="255" y="480"/>
                    <a:pt x="255" y="480"/>
                  </a:cubicBezTo>
                  <a:cubicBezTo>
                    <a:pt x="255" y="480"/>
                    <a:pt x="255" y="480"/>
                    <a:pt x="255" y="480"/>
                  </a:cubicBezTo>
                  <a:close/>
                  <a:moveTo>
                    <a:pt x="194" y="477"/>
                  </a:moveTo>
                  <a:cubicBezTo>
                    <a:pt x="194" y="477"/>
                    <a:pt x="194" y="477"/>
                    <a:pt x="194" y="477"/>
                  </a:cubicBezTo>
                  <a:cubicBezTo>
                    <a:pt x="194" y="477"/>
                    <a:pt x="194" y="477"/>
                    <a:pt x="194" y="477"/>
                  </a:cubicBezTo>
                  <a:cubicBezTo>
                    <a:pt x="194" y="475"/>
                    <a:pt x="195" y="475"/>
                    <a:pt x="196" y="475"/>
                  </a:cubicBezTo>
                  <a:cubicBezTo>
                    <a:pt x="196" y="475"/>
                    <a:pt x="196" y="475"/>
                    <a:pt x="196" y="475"/>
                  </a:cubicBezTo>
                  <a:cubicBezTo>
                    <a:pt x="196" y="475"/>
                    <a:pt x="196" y="475"/>
                    <a:pt x="197" y="475"/>
                  </a:cubicBezTo>
                  <a:cubicBezTo>
                    <a:pt x="197" y="475"/>
                    <a:pt x="197" y="475"/>
                    <a:pt x="197" y="475"/>
                  </a:cubicBezTo>
                  <a:cubicBezTo>
                    <a:pt x="197" y="475"/>
                    <a:pt x="197" y="475"/>
                    <a:pt x="197" y="475"/>
                  </a:cubicBezTo>
                  <a:cubicBezTo>
                    <a:pt x="197" y="475"/>
                    <a:pt x="197" y="475"/>
                    <a:pt x="197" y="475"/>
                  </a:cubicBezTo>
                  <a:cubicBezTo>
                    <a:pt x="197" y="475"/>
                    <a:pt x="197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8" y="475"/>
                    <a:pt x="198" y="475"/>
                    <a:pt x="198" y="475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200" y="475"/>
                    <a:pt x="200" y="475"/>
                    <a:pt x="200" y="476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0" y="477"/>
                    <a:pt x="200" y="477"/>
                    <a:pt x="200" y="477"/>
                  </a:cubicBezTo>
                  <a:cubicBezTo>
                    <a:pt x="200" y="477"/>
                    <a:pt x="200" y="477"/>
                    <a:pt x="200" y="477"/>
                  </a:cubicBezTo>
                  <a:cubicBezTo>
                    <a:pt x="200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4" y="478"/>
                    <a:pt x="194" y="477"/>
                  </a:cubicBezTo>
                  <a:close/>
                  <a:moveTo>
                    <a:pt x="195" y="477"/>
                  </a:move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7" y="477"/>
                    <a:pt x="197" y="477"/>
                  </a:cubicBezTo>
                  <a:cubicBezTo>
                    <a:pt x="197" y="477"/>
                    <a:pt x="197" y="477"/>
                    <a:pt x="197" y="477"/>
                  </a:cubicBezTo>
                  <a:cubicBezTo>
                    <a:pt x="198" y="477"/>
                    <a:pt x="198" y="477"/>
                    <a:pt x="198" y="477"/>
                  </a:cubicBezTo>
                  <a:cubicBezTo>
                    <a:pt x="198" y="477"/>
                    <a:pt x="198" y="477"/>
                    <a:pt x="198" y="477"/>
                  </a:cubicBezTo>
                  <a:cubicBezTo>
                    <a:pt x="198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7"/>
                    <a:pt x="199" y="477"/>
                  </a:cubicBezTo>
                  <a:cubicBezTo>
                    <a:pt x="199" y="477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199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8" y="476"/>
                    <a:pt x="198" y="476"/>
                    <a:pt x="198" y="476"/>
                  </a:cubicBezTo>
                  <a:cubicBezTo>
                    <a:pt x="197" y="476"/>
                    <a:pt x="197" y="477"/>
                    <a:pt x="197" y="477"/>
                  </a:cubicBezTo>
                  <a:cubicBezTo>
                    <a:pt x="197" y="477"/>
                    <a:pt x="197" y="477"/>
                    <a:pt x="197" y="477"/>
                  </a:cubicBez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6" y="477"/>
                    <a:pt x="196" y="477"/>
                  </a:cubicBezTo>
                  <a:cubicBezTo>
                    <a:pt x="196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ubicBezTo>
                    <a:pt x="195" y="477"/>
                    <a:pt x="195" y="477"/>
                    <a:pt x="195" y="477"/>
                  </a:cubicBezTo>
                  <a:close/>
                  <a:moveTo>
                    <a:pt x="256" y="474"/>
                  </a:moveTo>
                  <a:cubicBezTo>
                    <a:pt x="256" y="474"/>
                    <a:pt x="256" y="474"/>
                    <a:pt x="256" y="474"/>
                  </a:cubicBezTo>
                  <a:cubicBezTo>
                    <a:pt x="256" y="474"/>
                    <a:pt x="256" y="474"/>
                    <a:pt x="256" y="474"/>
                  </a:cubicBezTo>
                  <a:cubicBezTo>
                    <a:pt x="256" y="474"/>
                    <a:pt x="256" y="473"/>
                    <a:pt x="257" y="473"/>
                  </a:cubicBezTo>
                  <a:cubicBezTo>
                    <a:pt x="257" y="473"/>
                    <a:pt x="257" y="473"/>
                    <a:pt x="257" y="473"/>
                  </a:cubicBezTo>
                  <a:cubicBezTo>
                    <a:pt x="257" y="473"/>
                    <a:pt x="258" y="474"/>
                    <a:pt x="258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8" y="474"/>
                    <a:pt x="258" y="474"/>
                    <a:pt x="258" y="474"/>
                  </a:cubicBezTo>
                  <a:cubicBezTo>
                    <a:pt x="257" y="475"/>
                    <a:pt x="258" y="475"/>
                    <a:pt x="257" y="475"/>
                  </a:cubicBezTo>
                  <a:cubicBezTo>
                    <a:pt x="257" y="475"/>
                    <a:pt x="257" y="475"/>
                    <a:pt x="257" y="475"/>
                  </a:cubicBezTo>
                  <a:cubicBezTo>
                    <a:pt x="256" y="475"/>
                    <a:pt x="256" y="475"/>
                    <a:pt x="256" y="474"/>
                  </a:cubicBezTo>
                  <a:close/>
                  <a:moveTo>
                    <a:pt x="257" y="474"/>
                  </a:move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ubicBezTo>
                    <a:pt x="257" y="474"/>
                    <a:pt x="257" y="474"/>
                    <a:pt x="257" y="474"/>
                  </a:cubicBezTo>
                  <a:close/>
                  <a:moveTo>
                    <a:pt x="205" y="474"/>
                  </a:moveTo>
                  <a:cubicBezTo>
                    <a:pt x="205" y="474"/>
                    <a:pt x="205" y="474"/>
                    <a:pt x="205" y="474"/>
                  </a:cubicBezTo>
                  <a:cubicBezTo>
                    <a:pt x="205" y="474"/>
                    <a:pt x="205" y="474"/>
                    <a:pt x="205" y="474"/>
                  </a:cubicBezTo>
                  <a:cubicBezTo>
                    <a:pt x="205" y="474"/>
                    <a:pt x="204" y="474"/>
                    <a:pt x="204" y="474"/>
                  </a:cubicBezTo>
                  <a:cubicBezTo>
                    <a:pt x="204" y="474"/>
                    <a:pt x="204" y="474"/>
                    <a:pt x="204" y="474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3"/>
                    <a:pt x="204" y="473"/>
                    <a:pt x="204" y="473"/>
                  </a:cubicBezTo>
                  <a:cubicBezTo>
                    <a:pt x="204" y="472"/>
                    <a:pt x="204" y="472"/>
                    <a:pt x="204" y="472"/>
                  </a:cubicBezTo>
                  <a:cubicBezTo>
                    <a:pt x="204" y="472"/>
                    <a:pt x="204" y="472"/>
                    <a:pt x="204" y="472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70"/>
                    <a:pt x="204" y="470"/>
                    <a:pt x="205" y="470"/>
                  </a:cubicBezTo>
                  <a:cubicBezTo>
                    <a:pt x="205" y="470"/>
                    <a:pt x="205" y="470"/>
                    <a:pt x="205" y="470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9"/>
                    <a:pt x="205" y="469"/>
                    <a:pt x="205" y="469"/>
                  </a:cubicBezTo>
                  <a:cubicBezTo>
                    <a:pt x="205" y="468"/>
                    <a:pt x="205" y="468"/>
                    <a:pt x="206" y="468"/>
                  </a:cubicBezTo>
                  <a:cubicBezTo>
                    <a:pt x="206" y="468"/>
                    <a:pt x="206" y="468"/>
                    <a:pt x="206" y="468"/>
                  </a:cubicBezTo>
                  <a:cubicBezTo>
                    <a:pt x="206" y="468"/>
                    <a:pt x="206" y="468"/>
                    <a:pt x="207" y="468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7" y="469"/>
                    <a:pt x="207" y="469"/>
                  </a:cubicBezTo>
                  <a:cubicBezTo>
                    <a:pt x="207" y="469"/>
                    <a:pt x="208" y="469"/>
                    <a:pt x="208" y="468"/>
                  </a:cubicBezTo>
                  <a:cubicBezTo>
                    <a:pt x="208" y="468"/>
                    <a:pt x="208" y="468"/>
                    <a:pt x="208" y="468"/>
                  </a:cubicBezTo>
                  <a:cubicBezTo>
                    <a:pt x="208" y="468"/>
                    <a:pt x="208" y="468"/>
                    <a:pt x="209" y="468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68"/>
                    <a:pt x="210" y="469"/>
                    <a:pt x="210" y="469"/>
                  </a:cubicBezTo>
                  <a:cubicBezTo>
                    <a:pt x="210" y="469"/>
                    <a:pt x="210" y="469"/>
                    <a:pt x="210" y="469"/>
                  </a:cubicBezTo>
                  <a:cubicBezTo>
                    <a:pt x="210" y="470"/>
                    <a:pt x="209" y="470"/>
                    <a:pt x="209" y="470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09" y="470"/>
                    <a:pt x="209" y="471"/>
                    <a:pt x="209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09" y="471"/>
                    <a:pt x="208" y="471"/>
                    <a:pt x="208" y="471"/>
                  </a:cubicBezTo>
                  <a:cubicBezTo>
                    <a:pt x="208" y="471"/>
                    <a:pt x="208" y="471"/>
                    <a:pt x="208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08" y="471"/>
                    <a:pt x="208" y="472"/>
                    <a:pt x="207" y="472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7" y="472"/>
                    <a:pt x="207" y="472"/>
                    <a:pt x="207" y="472"/>
                  </a:cubicBezTo>
                  <a:cubicBezTo>
                    <a:pt x="207" y="473"/>
                    <a:pt x="207" y="473"/>
                    <a:pt x="207" y="473"/>
                  </a:cubicBezTo>
                  <a:cubicBezTo>
                    <a:pt x="207" y="473"/>
                    <a:pt x="207" y="473"/>
                    <a:pt x="207" y="473"/>
                  </a:cubicBezTo>
                  <a:cubicBezTo>
                    <a:pt x="207" y="473"/>
                    <a:pt x="207" y="473"/>
                    <a:pt x="207" y="473"/>
                  </a:cubicBezTo>
                  <a:cubicBezTo>
                    <a:pt x="207" y="474"/>
                    <a:pt x="206" y="474"/>
                    <a:pt x="206" y="474"/>
                  </a:cubicBezTo>
                  <a:cubicBezTo>
                    <a:pt x="206" y="474"/>
                    <a:pt x="206" y="474"/>
                    <a:pt x="206" y="474"/>
                  </a:cubicBezTo>
                  <a:cubicBezTo>
                    <a:pt x="206" y="474"/>
                    <a:pt x="206" y="474"/>
                    <a:pt x="205" y="474"/>
                  </a:cubicBezTo>
                  <a:close/>
                  <a:moveTo>
                    <a:pt x="205" y="473"/>
                  </a:moveTo>
                  <a:cubicBezTo>
                    <a:pt x="205" y="473"/>
                    <a:pt x="205" y="473"/>
                    <a:pt x="205" y="473"/>
                  </a:cubicBezTo>
                  <a:cubicBezTo>
                    <a:pt x="205" y="473"/>
                    <a:pt x="205" y="473"/>
                    <a:pt x="205" y="473"/>
                  </a:cubicBezTo>
                  <a:close/>
                  <a:moveTo>
                    <a:pt x="206" y="473"/>
                  </a:move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ubicBezTo>
                    <a:pt x="206" y="473"/>
                    <a:pt x="206" y="473"/>
                    <a:pt x="206" y="473"/>
                  </a:cubicBezTo>
                  <a:close/>
                  <a:moveTo>
                    <a:pt x="207" y="471"/>
                  </a:move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1"/>
                    <a:pt x="207" y="471"/>
                  </a:cubicBezTo>
                  <a:cubicBezTo>
                    <a:pt x="207" y="471"/>
                    <a:pt x="207" y="470"/>
                    <a:pt x="207" y="470"/>
                  </a:cubicBezTo>
                  <a:cubicBezTo>
                    <a:pt x="207" y="470"/>
                    <a:pt x="207" y="470"/>
                    <a:pt x="207" y="470"/>
                  </a:cubicBezTo>
                  <a:cubicBezTo>
                    <a:pt x="207" y="470"/>
                    <a:pt x="207" y="470"/>
                    <a:pt x="207" y="470"/>
                  </a:cubicBezTo>
                  <a:cubicBezTo>
                    <a:pt x="207" y="470"/>
                    <a:pt x="207" y="470"/>
                    <a:pt x="207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6" y="470"/>
                    <a:pt x="206" y="470"/>
                  </a:cubicBezTo>
                  <a:cubicBezTo>
                    <a:pt x="206" y="470"/>
                    <a:pt x="207" y="471"/>
                    <a:pt x="207" y="471"/>
                  </a:cubicBezTo>
                  <a:close/>
                  <a:moveTo>
                    <a:pt x="208" y="471"/>
                  </a:moveTo>
                  <a:cubicBezTo>
                    <a:pt x="208" y="471"/>
                    <a:pt x="208" y="471"/>
                    <a:pt x="208" y="471"/>
                  </a:cubicBezTo>
                  <a:cubicBezTo>
                    <a:pt x="208" y="471"/>
                    <a:pt x="208" y="471"/>
                    <a:pt x="208" y="471"/>
                  </a:cubicBezTo>
                  <a:close/>
                  <a:moveTo>
                    <a:pt x="257" y="470"/>
                  </a:moveTo>
                  <a:cubicBezTo>
                    <a:pt x="256" y="470"/>
                    <a:pt x="256" y="469"/>
                    <a:pt x="256" y="469"/>
                  </a:cubicBezTo>
                  <a:cubicBezTo>
                    <a:pt x="256" y="469"/>
                    <a:pt x="256" y="469"/>
                    <a:pt x="256" y="469"/>
                  </a:cubicBezTo>
                  <a:cubicBezTo>
                    <a:pt x="256" y="468"/>
                    <a:pt x="257" y="468"/>
                    <a:pt x="257" y="468"/>
                  </a:cubicBezTo>
                  <a:cubicBezTo>
                    <a:pt x="257" y="468"/>
                    <a:pt x="257" y="468"/>
                    <a:pt x="257" y="468"/>
                  </a:cubicBezTo>
                  <a:cubicBezTo>
                    <a:pt x="257" y="468"/>
                    <a:pt x="256" y="467"/>
                    <a:pt x="256" y="467"/>
                  </a:cubicBezTo>
                  <a:cubicBezTo>
                    <a:pt x="256" y="467"/>
                    <a:pt x="256" y="467"/>
                    <a:pt x="256" y="467"/>
                  </a:cubicBezTo>
                  <a:cubicBezTo>
                    <a:pt x="256" y="466"/>
                    <a:pt x="257" y="466"/>
                    <a:pt x="257" y="466"/>
                  </a:cubicBezTo>
                  <a:cubicBezTo>
                    <a:pt x="257" y="466"/>
                    <a:pt x="257" y="466"/>
                    <a:pt x="257" y="466"/>
                  </a:cubicBezTo>
                  <a:cubicBezTo>
                    <a:pt x="258" y="465"/>
                    <a:pt x="258" y="465"/>
                    <a:pt x="258" y="465"/>
                  </a:cubicBezTo>
                  <a:cubicBezTo>
                    <a:pt x="258" y="465"/>
                    <a:pt x="258" y="465"/>
                    <a:pt x="258" y="465"/>
                  </a:cubicBezTo>
                  <a:cubicBezTo>
                    <a:pt x="259" y="466"/>
                    <a:pt x="259" y="467"/>
                    <a:pt x="260" y="467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0" y="468"/>
                    <a:pt x="260" y="468"/>
                    <a:pt x="260" y="468"/>
                  </a:cubicBezTo>
                  <a:cubicBezTo>
                    <a:pt x="260" y="469"/>
                    <a:pt x="260" y="469"/>
                    <a:pt x="260" y="469"/>
                  </a:cubicBezTo>
                  <a:cubicBezTo>
                    <a:pt x="260" y="468"/>
                    <a:pt x="260" y="468"/>
                    <a:pt x="260" y="468"/>
                  </a:cubicBezTo>
                  <a:cubicBezTo>
                    <a:pt x="260" y="467"/>
                    <a:pt x="260" y="467"/>
                    <a:pt x="260" y="467"/>
                  </a:cubicBezTo>
                  <a:cubicBezTo>
                    <a:pt x="261" y="467"/>
                    <a:pt x="261" y="468"/>
                    <a:pt x="261" y="469"/>
                  </a:cubicBezTo>
                  <a:cubicBezTo>
                    <a:pt x="261" y="469"/>
                    <a:pt x="261" y="469"/>
                    <a:pt x="261" y="469"/>
                  </a:cubicBezTo>
                  <a:cubicBezTo>
                    <a:pt x="261" y="469"/>
                    <a:pt x="261" y="470"/>
                    <a:pt x="260" y="470"/>
                  </a:cubicBezTo>
                  <a:cubicBezTo>
                    <a:pt x="260" y="470"/>
                    <a:pt x="260" y="470"/>
                    <a:pt x="260" y="470"/>
                  </a:cubicBezTo>
                  <a:cubicBezTo>
                    <a:pt x="259" y="470"/>
                    <a:pt x="260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ubicBezTo>
                    <a:pt x="259" y="471"/>
                    <a:pt x="259" y="471"/>
                    <a:pt x="258" y="471"/>
                  </a:cubicBezTo>
                  <a:cubicBezTo>
                    <a:pt x="258" y="471"/>
                    <a:pt x="258" y="471"/>
                    <a:pt x="258" y="471"/>
                  </a:cubicBezTo>
                  <a:cubicBezTo>
                    <a:pt x="257" y="471"/>
                    <a:pt x="257" y="470"/>
                    <a:pt x="257" y="470"/>
                  </a:cubicBezTo>
                  <a:close/>
                  <a:moveTo>
                    <a:pt x="258" y="469"/>
                  </a:move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69"/>
                    <a:pt x="258" y="469"/>
                  </a:cubicBezTo>
                  <a:cubicBezTo>
                    <a:pt x="258" y="469"/>
                    <a:pt x="258" y="470"/>
                    <a:pt x="258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469"/>
                    <a:pt x="259" y="469"/>
                    <a:pt x="259" y="469"/>
                  </a:cubicBezTo>
                  <a:cubicBezTo>
                    <a:pt x="259" y="469"/>
                    <a:pt x="259" y="469"/>
                    <a:pt x="259" y="469"/>
                  </a:cubicBezTo>
                  <a:cubicBezTo>
                    <a:pt x="259" y="469"/>
                    <a:pt x="259" y="468"/>
                    <a:pt x="259" y="468"/>
                  </a:cubicBezTo>
                  <a:cubicBezTo>
                    <a:pt x="259" y="468"/>
                    <a:pt x="259" y="468"/>
                    <a:pt x="259" y="468"/>
                  </a:cubicBezTo>
                  <a:cubicBezTo>
                    <a:pt x="259" y="468"/>
                    <a:pt x="258" y="469"/>
                    <a:pt x="258" y="469"/>
                  </a:cubicBezTo>
                  <a:close/>
                  <a:moveTo>
                    <a:pt x="225" y="450"/>
                  </a:moveTo>
                  <a:cubicBezTo>
                    <a:pt x="225" y="450"/>
                    <a:pt x="224" y="450"/>
                    <a:pt x="224" y="449"/>
                  </a:cubicBezTo>
                  <a:cubicBezTo>
                    <a:pt x="224" y="449"/>
                    <a:pt x="224" y="449"/>
                    <a:pt x="224" y="449"/>
                  </a:cubicBezTo>
                  <a:cubicBezTo>
                    <a:pt x="224" y="449"/>
                    <a:pt x="225" y="449"/>
                    <a:pt x="225" y="449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5" y="449"/>
                    <a:pt x="225" y="448"/>
                    <a:pt x="225" y="448"/>
                  </a:cubicBezTo>
                  <a:cubicBezTo>
                    <a:pt x="225" y="448"/>
                    <a:pt x="225" y="448"/>
                    <a:pt x="225" y="448"/>
                  </a:cubicBezTo>
                  <a:cubicBezTo>
                    <a:pt x="225" y="448"/>
                    <a:pt x="225" y="448"/>
                    <a:pt x="225" y="448"/>
                  </a:cubicBezTo>
                  <a:cubicBezTo>
                    <a:pt x="225" y="448"/>
                    <a:pt x="225" y="448"/>
                    <a:pt x="225" y="448"/>
                  </a:cubicBezTo>
                  <a:cubicBezTo>
                    <a:pt x="225" y="448"/>
                    <a:pt x="225" y="447"/>
                    <a:pt x="225" y="447"/>
                  </a:cubicBezTo>
                  <a:cubicBezTo>
                    <a:pt x="225" y="447"/>
                    <a:pt x="225" y="447"/>
                    <a:pt x="225" y="447"/>
                  </a:cubicBezTo>
                  <a:cubicBezTo>
                    <a:pt x="225" y="447"/>
                    <a:pt x="225" y="447"/>
                    <a:pt x="226" y="447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47"/>
                    <a:pt x="227" y="447"/>
                    <a:pt x="227" y="447"/>
                  </a:cubicBezTo>
                  <a:cubicBezTo>
                    <a:pt x="227" y="446"/>
                    <a:pt x="227" y="445"/>
                    <a:pt x="228" y="445"/>
                  </a:cubicBezTo>
                  <a:cubicBezTo>
                    <a:pt x="228" y="445"/>
                    <a:pt x="228" y="445"/>
                    <a:pt x="228" y="445"/>
                  </a:cubicBezTo>
                  <a:cubicBezTo>
                    <a:pt x="228" y="445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8"/>
                    <a:pt x="230" y="448"/>
                    <a:pt x="230" y="448"/>
                  </a:cubicBezTo>
                  <a:cubicBezTo>
                    <a:pt x="230" y="448"/>
                    <a:pt x="230" y="448"/>
                    <a:pt x="230" y="448"/>
                  </a:cubicBezTo>
                  <a:cubicBezTo>
                    <a:pt x="230" y="449"/>
                    <a:pt x="230" y="450"/>
                    <a:pt x="229" y="450"/>
                  </a:cubicBezTo>
                  <a:cubicBezTo>
                    <a:pt x="229" y="450"/>
                    <a:pt x="229" y="450"/>
                    <a:pt x="229" y="450"/>
                  </a:cubicBezTo>
                  <a:cubicBezTo>
                    <a:pt x="228" y="450"/>
                    <a:pt x="228" y="449"/>
                    <a:pt x="228" y="449"/>
                  </a:cubicBezTo>
                  <a:cubicBezTo>
                    <a:pt x="228" y="449"/>
                    <a:pt x="228" y="449"/>
                    <a:pt x="228" y="449"/>
                  </a:cubicBezTo>
                  <a:cubicBezTo>
                    <a:pt x="228" y="449"/>
                    <a:pt x="228" y="449"/>
                    <a:pt x="228" y="449"/>
                  </a:cubicBezTo>
                  <a:cubicBezTo>
                    <a:pt x="228" y="449"/>
                    <a:pt x="228" y="449"/>
                    <a:pt x="228" y="449"/>
                  </a:cubicBezTo>
                  <a:cubicBezTo>
                    <a:pt x="228" y="449"/>
                    <a:pt x="227" y="449"/>
                    <a:pt x="227" y="449"/>
                  </a:cubicBezTo>
                  <a:cubicBezTo>
                    <a:pt x="227" y="449"/>
                    <a:pt x="227" y="449"/>
                    <a:pt x="227" y="449"/>
                  </a:cubicBezTo>
                  <a:cubicBezTo>
                    <a:pt x="227" y="450"/>
                    <a:pt x="227" y="449"/>
                    <a:pt x="227" y="450"/>
                  </a:cubicBezTo>
                  <a:cubicBezTo>
                    <a:pt x="227" y="450"/>
                    <a:pt x="227" y="450"/>
                    <a:pt x="227" y="450"/>
                  </a:cubicBezTo>
                  <a:cubicBezTo>
                    <a:pt x="227" y="450"/>
                    <a:pt x="227" y="451"/>
                    <a:pt x="226" y="451"/>
                  </a:cubicBezTo>
                  <a:cubicBezTo>
                    <a:pt x="226" y="451"/>
                    <a:pt x="226" y="451"/>
                    <a:pt x="226" y="451"/>
                  </a:cubicBezTo>
                  <a:cubicBezTo>
                    <a:pt x="225" y="451"/>
                    <a:pt x="225" y="451"/>
                    <a:pt x="225" y="450"/>
                  </a:cubicBezTo>
                  <a:close/>
                  <a:moveTo>
                    <a:pt x="226" y="448"/>
                  </a:move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lose/>
                  <a:moveTo>
                    <a:pt x="228" y="448"/>
                  </a:moveTo>
                  <a:cubicBezTo>
                    <a:pt x="229" y="448"/>
                    <a:pt x="229" y="448"/>
                    <a:pt x="229" y="447"/>
                  </a:cubicBezTo>
                  <a:cubicBezTo>
                    <a:pt x="229" y="447"/>
                    <a:pt x="229" y="447"/>
                    <a:pt x="229" y="447"/>
                  </a:cubicBezTo>
                  <a:cubicBezTo>
                    <a:pt x="229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7"/>
                    <a:pt x="228" y="447"/>
                  </a:cubicBezTo>
                  <a:cubicBezTo>
                    <a:pt x="228" y="447"/>
                    <a:pt x="228" y="448"/>
                    <a:pt x="227" y="448"/>
                  </a:cubicBezTo>
                  <a:cubicBezTo>
                    <a:pt x="227" y="448"/>
                    <a:pt x="227" y="448"/>
                    <a:pt x="227" y="448"/>
                  </a:cubicBezTo>
                  <a:cubicBezTo>
                    <a:pt x="227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ubicBezTo>
                    <a:pt x="228" y="448"/>
                    <a:pt x="228" y="448"/>
                    <a:pt x="228" y="448"/>
                  </a:cubicBezTo>
                  <a:close/>
                  <a:moveTo>
                    <a:pt x="226" y="448"/>
                  </a:move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ubicBezTo>
                    <a:pt x="226" y="448"/>
                    <a:pt x="226" y="448"/>
                    <a:pt x="226" y="448"/>
                  </a:cubicBezTo>
                  <a:close/>
                  <a:moveTo>
                    <a:pt x="257" y="421"/>
                  </a:moveTo>
                  <a:cubicBezTo>
                    <a:pt x="257" y="421"/>
                    <a:pt x="257" y="421"/>
                    <a:pt x="256" y="420"/>
                  </a:cubicBezTo>
                  <a:cubicBezTo>
                    <a:pt x="256" y="420"/>
                    <a:pt x="256" y="420"/>
                    <a:pt x="256" y="420"/>
                  </a:cubicBezTo>
                  <a:cubicBezTo>
                    <a:pt x="255" y="420"/>
                    <a:pt x="255" y="419"/>
                    <a:pt x="255" y="419"/>
                  </a:cubicBezTo>
                  <a:cubicBezTo>
                    <a:pt x="255" y="419"/>
                    <a:pt x="255" y="419"/>
                    <a:pt x="255" y="419"/>
                  </a:cubicBezTo>
                  <a:cubicBezTo>
                    <a:pt x="255" y="418"/>
                    <a:pt x="256" y="417"/>
                    <a:pt x="256" y="417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56" y="417"/>
                    <a:pt x="256" y="416"/>
                    <a:pt x="255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5"/>
                    <a:pt x="256" y="414"/>
                    <a:pt x="256" y="414"/>
                  </a:cubicBezTo>
                  <a:cubicBezTo>
                    <a:pt x="256" y="414"/>
                    <a:pt x="256" y="414"/>
                    <a:pt x="256" y="414"/>
                  </a:cubicBezTo>
                  <a:cubicBezTo>
                    <a:pt x="256" y="414"/>
                    <a:pt x="256" y="414"/>
                    <a:pt x="257" y="413"/>
                  </a:cubicBezTo>
                  <a:cubicBezTo>
                    <a:pt x="257" y="413"/>
                    <a:pt x="257" y="413"/>
                    <a:pt x="257" y="413"/>
                  </a:cubicBezTo>
                  <a:cubicBezTo>
                    <a:pt x="257" y="413"/>
                    <a:pt x="257" y="413"/>
                    <a:pt x="257" y="413"/>
                  </a:cubicBezTo>
                  <a:cubicBezTo>
                    <a:pt x="257" y="413"/>
                    <a:pt x="257" y="413"/>
                    <a:pt x="257" y="413"/>
                  </a:cubicBezTo>
                  <a:cubicBezTo>
                    <a:pt x="259" y="413"/>
                    <a:pt x="261" y="414"/>
                    <a:pt x="261" y="416"/>
                  </a:cubicBezTo>
                  <a:cubicBezTo>
                    <a:pt x="261" y="416"/>
                    <a:pt x="261" y="416"/>
                    <a:pt x="261" y="416"/>
                  </a:cubicBezTo>
                  <a:cubicBezTo>
                    <a:pt x="261" y="416"/>
                    <a:pt x="261" y="416"/>
                    <a:pt x="261" y="416"/>
                  </a:cubicBezTo>
                  <a:cubicBezTo>
                    <a:pt x="261" y="417"/>
                    <a:pt x="260" y="417"/>
                    <a:pt x="260" y="417"/>
                  </a:cubicBezTo>
                  <a:cubicBezTo>
                    <a:pt x="260" y="417"/>
                    <a:pt x="260" y="417"/>
                    <a:pt x="260" y="417"/>
                  </a:cubicBezTo>
                  <a:cubicBezTo>
                    <a:pt x="260" y="417"/>
                    <a:pt x="259" y="417"/>
                    <a:pt x="259" y="417"/>
                  </a:cubicBezTo>
                  <a:cubicBezTo>
                    <a:pt x="259" y="417"/>
                    <a:pt x="259" y="417"/>
                    <a:pt x="259" y="417"/>
                  </a:cubicBezTo>
                  <a:cubicBezTo>
                    <a:pt x="259" y="418"/>
                    <a:pt x="259" y="418"/>
                    <a:pt x="259" y="419"/>
                  </a:cubicBezTo>
                  <a:cubicBezTo>
                    <a:pt x="259" y="419"/>
                    <a:pt x="259" y="419"/>
                    <a:pt x="259" y="419"/>
                  </a:cubicBezTo>
                  <a:cubicBezTo>
                    <a:pt x="259" y="420"/>
                    <a:pt x="259" y="421"/>
                    <a:pt x="258" y="421"/>
                  </a:cubicBezTo>
                  <a:cubicBezTo>
                    <a:pt x="258" y="421"/>
                    <a:pt x="258" y="421"/>
                    <a:pt x="258" y="421"/>
                  </a:cubicBezTo>
                  <a:cubicBezTo>
                    <a:pt x="258" y="421"/>
                    <a:pt x="257" y="421"/>
                    <a:pt x="257" y="421"/>
                  </a:cubicBezTo>
                  <a:close/>
                  <a:moveTo>
                    <a:pt x="257" y="415"/>
                  </a:moveTo>
                  <a:cubicBezTo>
                    <a:pt x="257" y="416"/>
                    <a:pt x="258" y="416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7" y="418"/>
                    <a:pt x="257" y="418"/>
                  </a:cubicBezTo>
                  <a:cubicBezTo>
                    <a:pt x="257" y="418"/>
                    <a:pt x="257" y="418"/>
                    <a:pt x="257" y="418"/>
                  </a:cubicBezTo>
                  <a:cubicBezTo>
                    <a:pt x="256" y="418"/>
                    <a:pt x="256" y="419"/>
                    <a:pt x="256" y="419"/>
                  </a:cubicBezTo>
                  <a:cubicBezTo>
                    <a:pt x="256" y="419"/>
                    <a:pt x="256" y="419"/>
                    <a:pt x="256" y="419"/>
                  </a:cubicBezTo>
                  <a:cubicBezTo>
                    <a:pt x="256" y="419"/>
                    <a:pt x="256" y="419"/>
                    <a:pt x="256" y="419"/>
                  </a:cubicBezTo>
                  <a:cubicBezTo>
                    <a:pt x="256" y="419"/>
                    <a:pt x="256" y="419"/>
                    <a:pt x="256" y="419"/>
                  </a:cubicBezTo>
                  <a:cubicBezTo>
                    <a:pt x="257" y="419"/>
                    <a:pt x="257" y="420"/>
                    <a:pt x="258" y="420"/>
                  </a:cubicBezTo>
                  <a:cubicBezTo>
                    <a:pt x="258" y="420"/>
                    <a:pt x="258" y="420"/>
                    <a:pt x="258" y="420"/>
                  </a:cubicBezTo>
                  <a:cubicBezTo>
                    <a:pt x="258" y="420"/>
                    <a:pt x="258" y="420"/>
                    <a:pt x="258" y="420"/>
                  </a:cubicBezTo>
                  <a:cubicBezTo>
                    <a:pt x="258" y="420"/>
                    <a:pt x="258" y="420"/>
                    <a:pt x="258" y="420"/>
                  </a:cubicBezTo>
                  <a:cubicBezTo>
                    <a:pt x="258" y="419"/>
                    <a:pt x="258" y="419"/>
                    <a:pt x="258" y="419"/>
                  </a:cubicBezTo>
                  <a:cubicBezTo>
                    <a:pt x="258" y="419"/>
                    <a:pt x="258" y="419"/>
                    <a:pt x="258" y="419"/>
                  </a:cubicBezTo>
                  <a:cubicBezTo>
                    <a:pt x="258" y="418"/>
                    <a:pt x="258" y="417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8" y="417"/>
                    <a:pt x="258" y="417"/>
                  </a:cubicBezTo>
                  <a:cubicBezTo>
                    <a:pt x="258" y="417"/>
                    <a:pt x="258" y="416"/>
                    <a:pt x="258" y="416"/>
                  </a:cubicBezTo>
                  <a:cubicBezTo>
                    <a:pt x="258" y="416"/>
                    <a:pt x="258" y="416"/>
                    <a:pt x="258" y="416"/>
                  </a:cubicBezTo>
                  <a:cubicBezTo>
                    <a:pt x="259" y="416"/>
                    <a:pt x="259" y="416"/>
                    <a:pt x="259" y="416"/>
                  </a:cubicBezTo>
                  <a:cubicBezTo>
                    <a:pt x="259" y="416"/>
                    <a:pt x="259" y="416"/>
                    <a:pt x="259" y="416"/>
                  </a:cubicBezTo>
                  <a:cubicBezTo>
                    <a:pt x="259" y="416"/>
                    <a:pt x="259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60" y="416"/>
                    <a:pt x="260" y="416"/>
                    <a:pt x="260" y="416"/>
                  </a:cubicBezTo>
                  <a:cubicBezTo>
                    <a:pt x="259" y="416"/>
                    <a:pt x="259" y="415"/>
                    <a:pt x="259" y="415"/>
                  </a:cubicBezTo>
                  <a:cubicBezTo>
                    <a:pt x="259" y="415"/>
                    <a:pt x="259" y="415"/>
                    <a:pt x="259" y="415"/>
                  </a:cubicBezTo>
                  <a:cubicBezTo>
                    <a:pt x="258" y="415"/>
                    <a:pt x="258" y="415"/>
                    <a:pt x="257" y="414"/>
                  </a:cubicBezTo>
                  <a:cubicBezTo>
                    <a:pt x="257" y="414"/>
                    <a:pt x="257" y="414"/>
                    <a:pt x="257" y="414"/>
                  </a:cubicBezTo>
                  <a:cubicBezTo>
                    <a:pt x="257" y="415"/>
                    <a:pt x="257" y="415"/>
                    <a:pt x="257" y="415"/>
                  </a:cubicBezTo>
                  <a:cubicBezTo>
                    <a:pt x="257" y="415"/>
                    <a:pt x="257" y="415"/>
                    <a:pt x="257" y="415"/>
                  </a:cubicBezTo>
                  <a:cubicBezTo>
                    <a:pt x="257" y="415"/>
                    <a:pt x="257" y="415"/>
                    <a:pt x="257" y="415"/>
                  </a:cubicBezTo>
                  <a:close/>
                  <a:moveTo>
                    <a:pt x="257" y="414"/>
                  </a:moveTo>
                  <a:cubicBezTo>
                    <a:pt x="257" y="414"/>
                    <a:pt x="257" y="414"/>
                    <a:pt x="257" y="414"/>
                  </a:cubicBezTo>
                  <a:cubicBezTo>
                    <a:pt x="257" y="414"/>
                    <a:pt x="257" y="414"/>
                    <a:pt x="257" y="414"/>
                  </a:cubicBezTo>
                  <a:cubicBezTo>
                    <a:pt x="257" y="414"/>
                    <a:pt x="257" y="414"/>
                    <a:pt x="257" y="414"/>
                  </a:cubicBezTo>
                  <a:close/>
                  <a:moveTo>
                    <a:pt x="260" y="398"/>
                  </a:moveTo>
                  <a:cubicBezTo>
                    <a:pt x="260" y="398"/>
                    <a:pt x="260" y="398"/>
                    <a:pt x="260" y="398"/>
                  </a:cubicBezTo>
                  <a:cubicBezTo>
                    <a:pt x="260" y="398"/>
                    <a:pt x="260" y="398"/>
                    <a:pt x="260" y="398"/>
                  </a:cubicBezTo>
                  <a:cubicBezTo>
                    <a:pt x="260" y="397"/>
                    <a:pt x="260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2" y="397"/>
                    <a:pt x="262" y="397"/>
                  </a:cubicBezTo>
                  <a:cubicBezTo>
                    <a:pt x="262" y="397"/>
                    <a:pt x="263" y="398"/>
                    <a:pt x="263" y="398"/>
                  </a:cubicBezTo>
                  <a:cubicBezTo>
                    <a:pt x="263" y="398"/>
                    <a:pt x="263" y="398"/>
                    <a:pt x="263" y="398"/>
                  </a:cubicBezTo>
                  <a:cubicBezTo>
                    <a:pt x="263" y="399"/>
                    <a:pt x="262" y="399"/>
                    <a:pt x="262" y="399"/>
                  </a:cubicBezTo>
                  <a:cubicBezTo>
                    <a:pt x="262" y="399"/>
                    <a:pt x="262" y="399"/>
                    <a:pt x="262" y="399"/>
                  </a:cubicBezTo>
                  <a:cubicBezTo>
                    <a:pt x="262" y="399"/>
                    <a:pt x="262" y="399"/>
                    <a:pt x="262" y="399"/>
                  </a:cubicBezTo>
                  <a:cubicBezTo>
                    <a:pt x="262" y="399"/>
                    <a:pt x="262" y="399"/>
                    <a:pt x="262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1" y="399"/>
                    <a:pt x="261" y="399"/>
                    <a:pt x="261" y="399"/>
                  </a:cubicBezTo>
                  <a:cubicBezTo>
                    <a:pt x="260" y="399"/>
                    <a:pt x="260" y="398"/>
                    <a:pt x="260" y="398"/>
                  </a:cubicBezTo>
                  <a:close/>
                  <a:moveTo>
                    <a:pt x="261" y="397"/>
                  </a:move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61" y="397"/>
                    <a:pt x="261" y="397"/>
                    <a:pt x="261" y="397"/>
                  </a:cubicBezTo>
                  <a:close/>
                  <a:moveTo>
                    <a:pt x="266" y="379"/>
                  </a:move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79"/>
                    <a:pt x="265" y="379"/>
                    <a:pt x="265" y="378"/>
                  </a:cubicBezTo>
                  <a:cubicBezTo>
                    <a:pt x="265" y="378"/>
                    <a:pt x="265" y="378"/>
                    <a:pt x="265" y="378"/>
                  </a:cubicBezTo>
                  <a:cubicBezTo>
                    <a:pt x="265" y="378"/>
                    <a:pt x="265" y="378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5" y="377"/>
                    <a:pt x="265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7" y="377"/>
                  </a:cubicBezTo>
                  <a:cubicBezTo>
                    <a:pt x="267" y="377"/>
                    <a:pt x="267" y="377"/>
                    <a:pt x="267" y="377"/>
                  </a:cubicBezTo>
                  <a:cubicBezTo>
                    <a:pt x="267" y="377"/>
                    <a:pt x="268" y="377"/>
                    <a:pt x="268" y="378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9"/>
                    <a:pt x="268" y="379"/>
                    <a:pt x="267" y="379"/>
                  </a:cubicBezTo>
                  <a:cubicBezTo>
                    <a:pt x="267" y="379"/>
                    <a:pt x="267" y="379"/>
                    <a:pt x="267" y="379"/>
                  </a:cubicBezTo>
                  <a:cubicBezTo>
                    <a:pt x="267" y="379"/>
                    <a:pt x="267" y="379"/>
                    <a:pt x="267" y="379"/>
                  </a:cubicBezTo>
                  <a:cubicBezTo>
                    <a:pt x="267" y="379"/>
                    <a:pt x="267" y="379"/>
                    <a:pt x="267" y="379"/>
                  </a:cubicBezTo>
                  <a:cubicBezTo>
                    <a:pt x="267" y="379"/>
                    <a:pt x="266" y="379"/>
                    <a:pt x="266" y="379"/>
                  </a:cubicBezTo>
                  <a:close/>
                  <a:moveTo>
                    <a:pt x="281" y="362"/>
                  </a:moveTo>
                  <a:cubicBezTo>
                    <a:pt x="281" y="362"/>
                    <a:pt x="281" y="362"/>
                    <a:pt x="281" y="361"/>
                  </a:cubicBezTo>
                  <a:cubicBezTo>
                    <a:pt x="281" y="361"/>
                    <a:pt x="281" y="361"/>
                    <a:pt x="281" y="361"/>
                  </a:cubicBezTo>
                  <a:cubicBezTo>
                    <a:pt x="281" y="361"/>
                    <a:pt x="282" y="361"/>
                    <a:pt x="282" y="361"/>
                  </a:cubicBezTo>
                  <a:cubicBezTo>
                    <a:pt x="282" y="361"/>
                    <a:pt x="282" y="361"/>
                    <a:pt x="282" y="361"/>
                  </a:cubicBezTo>
                  <a:cubicBezTo>
                    <a:pt x="282" y="361"/>
                    <a:pt x="283" y="361"/>
                    <a:pt x="283" y="361"/>
                  </a:cubicBezTo>
                  <a:cubicBezTo>
                    <a:pt x="283" y="361"/>
                    <a:pt x="283" y="361"/>
                    <a:pt x="283" y="361"/>
                  </a:cubicBezTo>
                  <a:cubicBezTo>
                    <a:pt x="283" y="361"/>
                    <a:pt x="284" y="362"/>
                    <a:pt x="284" y="362"/>
                  </a:cubicBezTo>
                  <a:cubicBezTo>
                    <a:pt x="284" y="362"/>
                    <a:pt x="284" y="362"/>
                    <a:pt x="284" y="362"/>
                  </a:cubicBezTo>
                  <a:cubicBezTo>
                    <a:pt x="284" y="363"/>
                    <a:pt x="283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1" y="363"/>
                    <a:pt x="281" y="363"/>
                    <a:pt x="281" y="362"/>
                  </a:cubicBezTo>
                  <a:close/>
                  <a:moveTo>
                    <a:pt x="282" y="354"/>
                  </a:moveTo>
                  <a:cubicBezTo>
                    <a:pt x="282" y="354"/>
                    <a:pt x="282" y="354"/>
                    <a:pt x="282" y="354"/>
                  </a:cubicBezTo>
                  <a:cubicBezTo>
                    <a:pt x="282" y="354"/>
                    <a:pt x="282" y="354"/>
                    <a:pt x="282" y="354"/>
                  </a:cubicBezTo>
                  <a:cubicBezTo>
                    <a:pt x="281" y="354"/>
                    <a:pt x="281" y="353"/>
                    <a:pt x="281" y="352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81" y="352"/>
                    <a:pt x="281" y="352"/>
                    <a:pt x="281" y="352"/>
                  </a:cubicBezTo>
                  <a:cubicBezTo>
                    <a:pt x="281" y="352"/>
                    <a:pt x="281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2" y="351"/>
                    <a:pt x="282" y="351"/>
                    <a:pt x="282" y="351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4" y="351"/>
                    <a:pt x="284" y="352"/>
                    <a:pt x="284" y="352"/>
                  </a:cubicBezTo>
                  <a:cubicBezTo>
                    <a:pt x="284" y="352"/>
                    <a:pt x="284" y="352"/>
                    <a:pt x="284" y="352"/>
                  </a:cubicBezTo>
                  <a:cubicBezTo>
                    <a:pt x="284" y="352"/>
                    <a:pt x="284" y="352"/>
                    <a:pt x="284" y="352"/>
                  </a:cubicBezTo>
                  <a:cubicBezTo>
                    <a:pt x="284" y="352"/>
                    <a:pt x="284" y="352"/>
                    <a:pt x="284" y="352"/>
                  </a:cubicBezTo>
                  <a:cubicBezTo>
                    <a:pt x="284" y="352"/>
                    <a:pt x="284" y="353"/>
                    <a:pt x="283" y="353"/>
                  </a:cubicBezTo>
                  <a:cubicBezTo>
                    <a:pt x="283" y="353"/>
                    <a:pt x="283" y="353"/>
                    <a:pt x="283" y="353"/>
                  </a:cubicBezTo>
                  <a:cubicBezTo>
                    <a:pt x="283" y="353"/>
                    <a:pt x="283" y="353"/>
                    <a:pt x="283" y="353"/>
                  </a:cubicBezTo>
                  <a:cubicBezTo>
                    <a:pt x="283" y="353"/>
                    <a:pt x="283" y="353"/>
                    <a:pt x="283" y="353"/>
                  </a:cubicBezTo>
                  <a:cubicBezTo>
                    <a:pt x="283" y="353"/>
                    <a:pt x="283" y="354"/>
                    <a:pt x="282" y="354"/>
                  </a:cubicBezTo>
                  <a:cubicBezTo>
                    <a:pt x="282" y="354"/>
                    <a:pt x="282" y="354"/>
                    <a:pt x="282" y="354"/>
                  </a:cubicBezTo>
                  <a:cubicBezTo>
                    <a:pt x="282" y="354"/>
                    <a:pt x="282" y="354"/>
                    <a:pt x="282" y="354"/>
                  </a:cubicBezTo>
                  <a:close/>
                  <a:moveTo>
                    <a:pt x="283" y="349"/>
                  </a:moveTo>
                  <a:cubicBezTo>
                    <a:pt x="283" y="349"/>
                    <a:pt x="282" y="349"/>
                    <a:pt x="282" y="349"/>
                  </a:cubicBezTo>
                  <a:cubicBezTo>
                    <a:pt x="282" y="349"/>
                    <a:pt x="282" y="349"/>
                    <a:pt x="282" y="349"/>
                  </a:cubicBezTo>
                  <a:cubicBezTo>
                    <a:pt x="282" y="348"/>
                    <a:pt x="281" y="348"/>
                    <a:pt x="281" y="348"/>
                  </a:cubicBezTo>
                  <a:cubicBezTo>
                    <a:pt x="281" y="348"/>
                    <a:pt x="281" y="348"/>
                    <a:pt x="281" y="348"/>
                  </a:cubicBezTo>
                  <a:cubicBezTo>
                    <a:pt x="281" y="347"/>
                    <a:pt x="282" y="347"/>
                    <a:pt x="282" y="347"/>
                  </a:cubicBezTo>
                  <a:cubicBezTo>
                    <a:pt x="282" y="347"/>
                    <a:pt x="282" y="347"/>
                    <a:pt x="282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3" y="347"/>
                    <a:pt x="283" y="347"/>
                    <a:pt x="283" y="347"/>
                  </a:cubicBezTo>
                  <a:cubicBezTo>
                    <a:pt x="284" y="347"/>
                    <a:pt x="284" y="347"/>
                    <a:pt x="284" y="348"/>
                  </a:cubicBezTo>
                  <a:cubicBezTo>
                    <a:pt x="284" y="348"/>
                    <a:pt x="284" y="348"/>
                    <a:pt x="284" y="348"/>
                  </a:cubicBezTo>
                  <a:cubicBezTo>
                    <a:pt x="284" y="348"/>
                    <a:pt x="284" y="348"/>
                    <a:pt x="284" y="349"/>
                  </a:cubicBezTo>
                  <a:cubicBezTo>
                    <a:pt x="284" y="349"/>
                    <a:pt x="284" y="349"/>
                    <a:pt x="284" y="349"/>
                  </a:cubicBezTo>
                  <a:cubicBezTo>
                    <a:pt x="284" y="348"/>
                    <a:pt x="284" y="348"/>
                    <a:pt x="284" y="348"/>
                  </a:cubicBezTo>
                  <a:cubicBezTo>
                    <a:pt x="284" y="349"/>
                    <a:pt x="284" y="349"/>
                    <a:pt x="284" y="349"/>
                  </a:cubicBezTo>
                  <a:cubicBezTo>
                    <a:pt x="284" y="349"/>
                    <a:pt x="283" y="349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lose/>
                  <a:moveTo>
                    <a:pt x="283" y="348"/>
                  </a:move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3" y="348"/>
                    <a:pt x="283" y="348"/>
                  </a:cubicBezTo>
                  <a:close/>
                  <a:moveTo>
                    <a:pt x="297" y="334"/>
                  </a:moveTo>
                  <a:cubicBezTo>
                    <a:pt x="297" y="334"/>
                    <a:pt x="297" y="334"/>
                    <a:pt x="297" y="334"/>
                  </a:cubicBezTo>
                  <a:cubicBezTo>
                    <a:pt x="297" y="334"/>
                    <a:pt x="297" y="334"/>
                    <a:pt x="297" y="334"/>
                  </a:cubicBezTo>
                  <a:cubicBezTo>
                    <a:pt x="297" y="333"/>
                    <a:pt x="298" y="333"/>
                    <a:pt x="298" y="333"/>
                  </a:cubicBezTo>
                  <a:cubicBezTo>
                    <a:pt x="298" y="333"/>
                    <a:pt x="298" y="333"/>
                    <a:pt x="298" y="333"/>
                  </a:cubicBezTo>
                  <a:cubicBezTo>
                    <a:pt x="298" y="332"/>
                    <a:pt x="299" y="332"/>
                    <a:pt x="299" y="332"/>
                  </a:cubicBezTo>
                  <a:cubicBezTo>
                    <a:pt x="299" y="332"/>
                    <a:pt x="299" y="332"/>
                    <a:pt x="299" y="332"/>
                  </a:cubicBezTo>
                  <a:cubicBezTo>
                    <a:pt x="299" y="332"/>
                    <a:pt x="300" y="333"/>
                    <a:pt x="300" y="333"/>
                  </a:cubicBezTo>
                  <a:cubicBezTo>
                    <a:pt x="300" y="333"/>
                    <a:pt x="300" y="333"/>
                    <a:pt x="300" y="333"/>
                  </a:cubicBezTo>
                  <a:cubicBezTo>
                    <a:pt x="300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9" y="334"/>
                  </a:cubicBezTo>
                  <a:cubicBezTo>
                    <a:pt x="299" y="334"/>
                    <a:pt x="299" y="334"/>
                    <a:pt x="298" y="335"/>
                  </a:cubicBezTo>
                  <a:cubicBezTo>
                    <a:pt x="298" y="335"/>
                    <a:pt x="298" y="335"/>
                    <a:pt x="298" y="335"/>
                  </a:cubicBezTo>
                  <a:cubicBezTo>
                    <a:pt x="298" y="335"/>
                    <a:pt x="297" y="334"/>
                    <a:pt x="297" y="334"/>
                  </a:cubicBezTo>
                  <a:close/>
                  <a:moveTo>
                    <a:pt x="298" y="333"/>
                  </a:moveTo>
                  <a:cubicBezTo>
                    <a:pt x="298" y="333"/>
                    <a:pt x="298" y="333"/>
                    <a:pt x="298" y="333"/>
                  </a:cubicBezTo>
                  <a:cubicBezTo>
                    <a:pt x="298" y="333"/>
                    <a:pt x="298" y="333"/>
                    <a:pt x="298" y="333"/>
                  </a:cubicBezTo>
                  <a:close/>
                  <a:moveTo>
                    <a:pt x="297" y="326"/>
                  </a:moveTo>
                  <a:cubicBezTo>
                    <a:pt x="297" y="326"/>
                    <a:pt x="297" y="326"/>
                    <a:pt x="297" y="326"/>
                  </a:cubicBezTo>
                  <a:cubicBezTo>
                    <a:pt x="297" y="326"/>
                    <a:pt x="297" y="326"/>
                    <a:pt x="297" y="326"/>
                  </a:cubicBezTo>
                  <a:cubicBezTo>
                    <a:pt x="298" y="325"/>
                    <a:pt x="298" y="325"/>
                    <a:pt x="298" y="325"/>
                  </a:cubicBezTo>
                  <a:cubicBezTo>
                    <a:pt x="298" y="325"/>
                    <a:pt x="298" y="325"/>
                    <a:pt x="298" y="325"/>
                  </a:cubicBezTo>
                  <a:cubicBezTo>
                    <a:pt x="299" y="325"/>
                    <a:pt x="299" y="326"/>
                    <a:pt x="299" y="326"/>
                  </a:cubicBezTo>
                  <a:cubicBezTo>
                    <a:pt x="299" y="326"/>
                    <a:pt x="299" y="326"/>
                    <a:pt x="299" y="326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8" y="327"/>
                    <a:pt x="298" y="327"/>
                    <a:pt x="298" y="327"/>
                  </a:cubicBezTo>
                  <a:cubicBezTo>
                    <a:pt x="297" y="327"/>
                    <a:pt x="297" y="327"/>
                    <a:pt x="297" y="326"/>
                  </a:cubicBezTo>
                  <a:close/>
                  <a:moveTo>
                    <a:pt x="298" y="326"/>
                  </a:move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lose/>
                  <a:moveTo>
                    <a:pt x="298" y="326"/>
                  </a:move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lose/>
                  <a:moveTo>
                    <a:pt x="298" y="326"/>
                  </a:move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ubicBezTo>
                    <a:pt x="298" y="326"/>
                    <a:pt x="298" y="326"/>
                    <a:pt x="298" y="326"/>
                  </a:cubicBezTo>
                  <a:close/>
                  <a:moveTo>
                    <a:pt x="296" y="317"/>
                  </a:move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7"/>
                    <a:pt x="295" y="317"/>
                    <a:pt x="295" y="317"/>
                  </a:cubicBezTo>
                  <a:cubicBezTo>
                    <a:pt x="295" y="316"/>
                    <a:pt x="296" y="316"/>
                    <a:pt x="295" y="316"/>
                  </a:cubicBezTo>
                  <a:cubicBezTo>
                    <a:pt x="295" y="316"/>
                    <a:pt x="295" y="316"/>
                    <a:pt x="295" y="316"/>
                  </a:cubicBezTo>
                  <a:cubicBezTo>
                    <a:pt x="295" y="316"/>
                    <a:pt x="295" y="315"/>
                    <a:pt x="295" y="315"/>
                  </a:cubicBezTo>
                  <a:cubicBezTo>
                    <a:pt x="295" y="315"/>
                    <a:pt x="295" y="315"/>
                    <a:pt x="295" y="315"/>
                  </a:cubicBezTo>
                  <a:cubicBezTo>
                    <a:pt x="295" y="314"/>
                    <a:pt x="296" y="314"/>
                    <a:pt x="296" y="314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6" y="313"/>
                    <a:pt x="296" y="313"/>
                    <a:pt x="297" y="313"/>
                  </a:cubicBezTo>
                  <a:cubicBezTo>
                    <a:pt x="297" y="313"/>
                    <a:pt x="297" y="313"/>
                    <a:pt x="297" y="313"/>
                  </a:cubicBezTo>
                  <a:cubicBezTo>
                    <a:pt x="298" y="313"/>
                    <a:pt x="298" y="314"/>
                    <a:pt x="298" y="314"/>
                  </a:cubicBezTo>
                  <a:cubicBezTo>
                    <a:pt x="298" y="314"/>
                    <a:pt x="298" y="314"/>
                    <a:pt x="298" y="314"/>
                  </a:cubicBezTo>
                  <a:cubicBezTo>
                    <a:pt x="298" y="315"/>
                    <a:pt x="298" y="314"/>
                    <a:pt x="298" y="315"/>
                  </a:cubicBezTo>
                  <a:cubicBezTo>
                    <a:pt x="298" y="315"/>
                    <a:pt x="298" y="315"/>
                    <a:pt x="298" y="315"/>
                  </a:cubicBezTo>
                  <a:cubicBezTo>
                    <a:pt x="298" y="315"/>
                    <a:pt x="298" y="315"/>
                    <a:pt x="298" y="315"/>
                  </a:cubicBezTo>
                  <a:cubicBezTo>
                    <a:pt x="298" y="315"/>
                    <a:pt x="298" y="315"/>
                    <a:pt x="298" y="315"/>
                  </a:cubicBezTo>
                  <a:cubicBezTo>
                    <a:pt x="298" y="315"/>
                    <a:pt x="298" y="316"/>
                    <a:pt x="298" y="316"/>
                  </a:cubicBezTo>
                  <a:cubicBezTo>
                    <a:pt x="298" y="316"/>
                    <a:pt x="298" y="316"/>
                    <a:pt x="298" y="316"/>
                  </a:cubicBezTo>
                  <a:cubicBezTo>
                    <a:pt x="298" y="316"/>
                    <a:pt x="298" y="317"/>
                    <a:pt x="298" y="317"/>
                  </a:cubicBezTo>
                  <a:cubicBezTo>
                    <a:pt x="298" y="317"/>
                    <a:pt x="298" y="317"/>
                    <a:pt x="298" y="317"/>
                  </a:cubicBezTo>
                  <a:cubicBezTo>
                    <a:pt x="298" y="318"/>
                    <a:pt x="297" y="318"/>
                    <a:pt x="297" y="318"/>
                  </a:cubicBezTo>
                  <a:cubicBezTo>
                    <a:pt x="297" y="318"/>
                    <a:pt x="297" y="318"/>
                    <a:pt x="297" y="318"/>
                  </a:cubicBezTo>
                  <a:cubicBezTo>
                    <a:pt x="296" y="318"/>
                    <a:pt x="296" y="318"/>
                    <a:pt x="296" y="317"/>
                  </a:cubicBezTo>
                  <a:close/>
                  <a:moveTo>
                    <a:pt x="297" y="316"/>
                  </a:move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6"/>
                    <a:pt x="297" y="316"/>
                  </a:cubicBezTo>
                  <a:cubicBezTo>
                    <a:pt x="297" y="316"/>
                    <a:pt x="297" y="315"/>
                    <a:pt x="297" y="315"/>
                  </a:cubicBezTo>
                  <a:cubicBezTo>
                    <a:pt x="297" y="315"/>
                    <a:pt x="297" y="315"/>
                    <a:pt x="297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6" y="315"/>
                    <a:pt x="296" y="315"/>
                    <a:pt x="296" y="315"/>
                  </a:cubicBezTo>
                  <a:cubicBezTo>
                    <a:pt x="297" y="315"/>
                    <a:pt x="297" y="316"/>
                    <a:pt x="297" y="316"/>
                  </a:cubicBezTo>
                  <a:close/>
                  <a:moveTo>
                    <a:pt x="301" y="307"/>
                  </a:moveTo>
                  <a:cubicBezTo>
                    <a:pt x="301" y="307"/>
                    <a:pt x="301" y="307"/>
                    <a:pt x="301" y="306"/>
                  </a:cubicBezTo>
                  <a:cubicBezTo>
                    <a:pt x="301" y="306"/>
                    <a:pt x="301" y="306"/>
                    <a:pt x="301" y="306"/>
                  </a:cubicBezTo>
                  <a:cubicBezTo>
                    <a:pt x="301" y="306"/>
                    <a:pt x="301" y="306"/>
                    <a:pt x="302" y="306"/>
                  </a:cubicBezTo>
                  <a:cubicBezTo>
                    <a:pt x="302" y="306"/>
                    <a:pt x="302" y="306"/>
                    <a:pt x="302" y="306"/>
                  </a:cubicBezTo>
                  <a:cubicBezTo>
                    <a:pt x="302" y="306"/>
                    <a:pt x="303" y="306"/>
                    <a:pt x="303" y="306"/>
                  </a:cubicBezTo>
                  <a:cubicBezTo>
                    <a:pt x="303" y="306"/>
                    <a:pt x="303" y="306"/>
                    <a:pt x="303" y="306"/>
                  </a:cubicBezTo>
                  <a:cubicBezTo>
                    <a:pt x="303" y="307"/>
                    <a:pt x="303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7"/>
                    <a:pt x="302" y="307"/>
                    <a:pt x="302" y="307"/>
                  </a:cubicBezTo>
                  <a:cubicBezTo>
                    <a:pt x="302" y="308"/>
                    <a:pt x="302" y="308"/>
                    <a:pt x="301" y="308"/>
                  </a:cubicBezTo>
                  <a:cubicBezTo>
                    <a:pt x="301" y="308"/>
                    <a:pt x="301" y="308"/>
                    <a:pt x="301" y="308"/>
                  </a:cubicBezTo>
                  <a:cubicBezTo>
                    <a:pt x="301" y="308"/>
                    <a:pt x="301" y="307"/>
                    <a:pt x="301" y="307"/>
                  </a:cubicBezTo>
                  <a:close/>
                  <a:moveTo>
                    <a:pt x="298" y="300"/>
                  </a:moveTo>
                  <a:cubicBezTo>
                    <a:pt x="298" y="300"/>
                    <a:pt x="298" y="300"/>
                    <a:pt x="298" y="300"/>
                  </a:cubicBezTo>
                  <a:cubicBezTo>
                    <a:pt x="298" y="300"/>
                    <a:pt x="298" y="300"/>
                    <a:pt x="298" y="300"/>
                  </a:cubicBezTo>
                  <a:cubicBezTo>
                    <a:pt x="298" y="300"/>
                    <a:pt x="298" y="300"/>
                    <a:pt x="297" y="300"/>
                  </a:cubicBezTo>
                  <a:cubicBezTo>
                    <a:pt x="297" y="300"/>
                    <a:pt x="297" y="300"/>
                    <a:pt x="297" y="300"/>
                  </a:cubicBezTo>
                  <a:cubicBezTo>
                    <a:pt x="297" y="300"/>
                    <a:pt x="297" y="299"/>
                    <a:pt x="297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297" y="299"/>
                    <a:pt x="297" y="298"/>
                    <a:pt x="297" y="297"/>
                  </a:cubicBezTo>
                  <a:cubicBezTo>
                    <a:pt x="297" y="297"/>
                    <a:pt x="297" y="297"/>
                    <a:pt x="297" y="297"/>
                  </a:cubicBezTo>
                  <a:cubicBezTo>
                    <a:pt x="297" y="297"/>
                    <a:pt x="298" y="297"/>
                    <a:pt x="298" y="297"/>
                  </a:cubicBezTo>
                  <a:cubicBezTo>
                    <a:pt x="298" y="297"/>
                    <a:pt x="298" y="297"/>
                    <a:pt x="298" y="297"/>
                  </a:cubicBezTo>
                  <a:cubicBezTo>
                    <a:pt x="299" y="297"/>
                    <a:pt x="299" y="297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00" y="298"/>
                    <a:pt x="300" y="298"/>
                    <a:pt x="300" y="298"/>
                  </a:cubicBezTo>
                  <a:cubicBezTo>
                    <a:pt x="300" y="298"/>
                    <a:pt x="301" y="298"/>
                    <a:pt x="301" y="299"/>
                  </a:cubicBezTo>
                  <a:cubicBezTo>
                    <a:pt x="301" y="299"/>
                    <a:pt x="301" y="299"/>
                    <a:pt x="301" y="299"/>
                  </a:cubicBezTo>
                  <a:cubicBezTo>
                    <a:pt x="301" y="299"/>
                    <a:pt x="302" y="299"/>
                    <a:pt x="302" y="300"/>
                  </a:cubicBezTo>
                  <a:cubicBezTo>
                    <a:pt x="302" y="300"/>
                    <a:pt x="302" y="300"/>
                    <a:pt x="302" y="300"/>
                  </a:cubicBezTo>
                  <a:cubicBezTo>
                    <a:pt x="301" y="301"/>
                    <a:pt x="301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299" y="301"/>
                    <a:pt x="298" y="301"/>
                    <a:pt x="298" y="300"/>
                  </a:cubicBezTo>
                  <a:close/>
                  <a:moveTo>
                    <a:pt x="299" y="300"/>
                  </a:moveTo>
                  <a:cubicBezTo>
                    <a:pt x="299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300"/>
                    <a:pt x="300" y="300"/>
                    <a:pt x="300" y="300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299" y="299"/>
                    <a:pt x="299" y="299"/>
                    <a:pt x="299" y="299"/>
                  </a:cubicBezTo>
                  <a:cubicBezTo>
                    <a:pt x="299" y="299"/>
                    <a:pt x="299" y="299"/>
                    <a:pt x="299" y="299"/>
                  </a:cubicBezTo>
                  <a:cubicBezTo>
                    <a:pt x="299" y="299"/>
                    <a:pt x="299" y="300"/>
                    <a:pt x="299" y="300"/>
                  </a:cubicBezTo>
                  <a:close/>
                  <a:moveTo>
                    <a:pt x="299" y="299"/>
                  </a:moveTo>
                  <a:cubicBezTo>
                    <a:pt x="299" y="299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98" y="298"/>
                    <a:pt x="298" y="299"/>
                    <a:pt x="299" y="299"/>
                  </a:cubicBezTo>
                  <a:close/>
                  <a:moveTo>
                    <a:pt x="302" y="298"/>
                  </a:moveTo>
                  <a:cubicBezTo>
                    <a:pt x="302" y="298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0" y="296"/>
                    <a:pt x="300" y="296"/>
                    <a:pt x="300" y="296"/>
                  </a:cubicBezTo>
                  <a:cubicBezTo>
                    <a:pt x="300" y="296"/>
                    <a:pt x="300" y="296"/>
                    <a:pt x="300" y="296"/>
                  </a:cubicBezTo>
                  <a:cubicBezTo>
                    <a:pt x="300" y="295"/>
                    <a:pt x="301" y="295"/>
                    <a:pt x="301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3" y="295"/>
                    <a:pt x="303" y="296"/>
                    <a:pt x="303" y="296"/>
                  </a:cubicBezTo>
                  <a:cubicBezTo>
                    <a:pt x="303" y="296"/>
                    <a:pt x="303" y="296"/>
                    <a:pt x="303" y="296"/>
                  </a:cubicBezTo>
                  <a:cubicBezTo>
                    <a:pt x="304" y="296"/>
                    <a:pt x="304" y="296"/>
                    <a:pt x="304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4" y="297"/>
                    <a:pt x="303" y="298"/>
                    <a:pt x="303" y="298"/>
                  </a:cubicBezTo>
                  <a:cubicBezTo>
                    <a:pt x="303" y="298"/>
                    <a:pt x="303" y="298"/>
                    <a:pt x="303" y="298"/>
                  </a:cubicBezTo>
                  <a:cubicBezTo>
                    <a:pt x="303" y="298"/>
                    <a:pt x="302" y="298"/>
                    <a:pt x="302" y="298"/>
                  </a:cubicBezTo>
                  <a:close/>
                  <a:moveTo>
                    <a:pt x="301" y="296"/>
                  </a:move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lose/>
                  <a:moveTo>
                    <a:pt x="292" y="294"/>
                  </a:moveTo>
                  <a:cubicBezTo>
                    <a:pt x="292" y="294"/>
                    <a:pt x="291" y="293"/>
                    <a:pt x="291" y="293"/>
                  </a:cubicBezTo>
                  <a:cubicBezTo>
                    <a:pt x="291" y="293"/>
                    <a:pt x="291" y="293"/>
                    <a:pt x="291" y="293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2"/>
                    <a:pt x="291" y="292"/>
                  </a:cubicBezTo>
                  <a:cubicBezTo>
                    <a:pt x="291" y="292"/>
                    <a:pt x="291" y="291"/>
                    <a:pt x="291" y="291"/>
                  </a:cubicBezTo>
                  <a:cubicBezTo>
                    <a:pt x="291" y="291"/>
                    <a:pt x="291" y="291"/>
                    <a:pt x="291" y="291"/>
                  </a:cubicBezTo>
                  <a:cubicBezTo>
                    <a:pt x="291" y="290"/>
                    <a:pt x="292" y="290"/>
                    <a:pt x="292" y="290"/>
                  </a:cubicBezTo>
                  <a:cubicBezTo>
                    <a:pt x="292" y="290"/>
                    <a:pt x="292" y="290"/>
                    <a:pt x="292" y="290"/>
                  </a:cubicBezTo>
                  <a:cubicBezTo>
                    <a:pt x="292" y="290"/>
                    <a:pt x="293" y="290"/>
                    <a:pt x="293" y="290"/>
                  </a:cubicBezTo>
                  <a:cubicBezTo>
                    <a:pt x="293" y="290"/>
                    <a:pt x="293" y="290"/>
                    <a:pt x="293" y="290"/>
                  </a:cubicBezTo>
                  <a:cubicBezTo>
                    <a:pt x="293" y="290"/>
                    <a:pt x="293" y="290"/>
                    <a:pt x="293" y="290"/>
                  </a:cubicBezTo>
                  <a:cubicBezTo>
                    <a:pt x="293" y="290"/>
                    <a:pt x="293" y="290"/>
                    <a:pt x="294" y="291"/>
                  </a:cubicBezTo>
                  <a:cubicBezTo>
                    <a:pt x="294" y="291"/>
                    <a:pt x="294" y="291"/>
                    <a:pt x="294" y="291"/>
                  </a:cubicBezTo>
                  <a:cubicBezTo>
                    <a:pt x="294" y="291"/>
                    <a:pt x="294" y="291"/>
                    <a:pt x="294" y="292"/>
                  </a:cubicBezTo>
                  <a:cubicBezTo>
                    <a:pt x="294" y="292"/>
                    <a:pt x="294" y="292"/>
                    <a:pt x="294" y="292"/>
                  </a:cubicBezTo>
                  <a:cubicBezTo>
                    <a:pt x="294" y="292"/>
                    <a:pt x="294" y="293"/>
                    <a:pt x="294" y="293"/>
                  </a:cubicBezTo>
                  <a:cubicBezTo>
                    <a:pt x="294" y="293"/>
                    <a:pt x="294" y="293"/>
                    <a:pt x="294" y="293"/>
                  </a:cubicBezTo>
                  <a:cubicBezTo>
                    <a:pt x="294" y="294"/>
                    <a:pt x="293" y="294"/>
                    <a:pt x="292" y="294"/>
                  </a:cubicBezTo>
                  <a:cubicBezTo>
                    <a:pt x="292" y="294"/>
                    <a:pt x="292" y="294"/>
                    <a:pt x="292" y="294"/>
                  </a:cubicBezTo>
                  <a:cubicBezTo>
                    <a:pt x="292" y="294"/>
                    <a:pt x="292" y="294"/>
                    <a:pt x="292" y="294"/>
                  </a:cubicBezTo>
                  <a:close/>
                  <a:moveTo>
                    <a:pt x="293" y="292"/>
                  </a:move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1"/>
                    <a:pt x="293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3" y="291"/>
                    <a:pt x="293" y="292"/>
                    <a:pt x="293" y="292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293" y="292"/>
                    <a:pt x="293" y="292"/>
                    <a:pt x="292" y="293"/>
                  </a:cubicBezTo>
                  <a:cubicBezTo>
                    <a:pt x="292" y="293"/>
                    <a:pt x="292" y="293"/>
                    <a:pt x="292" y="293"/>
                  </a:cubicBezTo>
                  <a:cubicBezTo>
                    <a:pt x="292" y="293"/>
                    <a:pt x="292" y="293"/>
                    <a:pt x="292" y="293"/>
                  </a:cubicBezTo>
                  <a:cubicBezTo>
                    <a:pt x="292" y="293"/>
                    <a:pt x="292" y="293"/>
                    <a:pt x="292" y="293"/>
                  </a:cubicBezTo>
                  <a:cubicBezTo>
                    <a:pt x="293" y="293"/>
                    <a:pt x="293" y="293"/>
                    <a:pt x="293" y="292"/>
                  </a:cubicBezTo>
                  <a:close/>
                  <a:moveTo>
                    <a:pt x="292" y="291"/>
                  </a:moveTo>
                  <a:cubicBezTo>
                    <a:pt x="293" y="291"/>
                    <a:pt x="293" y="291"/>
                    <a:pt x="293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lose/>
                  <a:moveTo>
                    <a:pt x="302" y="293"/>
                  </a:moveTo>
                  <a:cubicBezTo>
                    <a:pt x="302" y="293"/>
                    <a:pt x="301" y="293"/>
                    <a:pt x="301" y="293"/>
                  </a:cubicBezTo>
                  <a:cubicBezTo>
                    <a:pt x="301" y="293"/>
                    <a:pt x="301" y="293"/>
                    <a:pt x="301" y="293"/>
                  </a:cubicBezTo>
                  <a:cubicBezTo>
                    <a:pt x="301" y="293"/>
                    <a:pt x="300" y="293"/>
                    <a:pt x="299" y="292"/>
                  </a:cubicBezTo>
                  <a:cubicBezTo>
                    <a:pt x="299" y="292"/>
                    <a:pt x="299" y="292"/>
                    <a:pt x="299" y="292"/>
                  </a:cubicBezTo>
                  <a:cubicBezTo>
                    <a:pt x="299" y="292"/>
                    <a:pt x="298" y="292"/>
                    <a:pt x="298" y="292"/>
                  </a:cubicBezTo>
                  <a:cubicBezTo>
                    <a:pt x="298" y="292"/>
                    <a:pt x="298" y="292"/>
                    <a:pt x="298" y="292"/>
                  </a:cubicBezTo>
                  <a:cubicBezTo>
                    <a:pt x="298" y="292"/>
                    <a:pt x="298" y="292"/>
                    <a:pt x="297" y="293"/>
                  </a:cubicBezTo>
                  <a:cubicBezTo>
                    <a:pt x="297" y="293"/>
                    <a:pt x="297" y="293"/>
                    <a:pt x="297" y="293"/>
                  </a:cubicBezTo>
                  <a:cubicBezTo>
                    <a:pt x="297" y="293"/>
                    <a:pt x="297" y="293"/>
                    <a:pt x="297" y="293"/>
                  </a:cubicBezTo>
                  <a:cubicBezTo>
                    <a:pt x="297" y="293"/>
                    <a:pt x="297" y="293"/>
                    <a:pt x="297" y="293"/>
                  </a:cubicBezTo>
                  <a:cubicBezTo>
                    <a:pt x="296" y="293"/>
                    <a:pt x="295" y="292"/>
                    <a:pt x="295" y="292"/>
                  </a:cubicBezTo>
                  <a:cubicBezTo>
                    <a:pt x="295" y="292"/>
                    <a:pt x="295" y="292"/>
                    <a:pt x="295" y="292"/>
                  </a:cubicBezTo>
                  <a:cubicBezTo>
                    <a:pt x="295" y="291"/>
                    <a:pt x="294" y="291"/>
                    <a:pt x="294" y="290"/>
                  </a:cubicBezTo>
                  <a:cubicBezTo>
                    <a:pt x="294" y="290"/>
                    <a:pt x="294" y="290"/>
                    <a:pt x="294" y="290"/>
                  </a:cubicBezTo>
                  <a:cubicBezTo>
                    <a:pt x="293" y="289"/>
                    <a:pt x="293" y="289"/>
                    <a:pt x="293" y="288"/>
                  </a:cubicBezTo>
                  <a:cubicBezTo>
                    <a:pt x="293" y="288"/>
                    <a:pt x="293" y="288"/>
                    <a:pt x="293" y="288"/>
                  </a:cubicBezTo>
                  <a:cubicBezTo>
                    <a:pt x="293" y="288"/>
                    <a:pt x="293" y="288"/>
                    <a:pt x="293" y="288"/>
                  </a:cubicBezTo>
                  <a:cubicBezTo>
                    <a:pt x="293" y="288"/>
                    <a:pt x="293" y="288"/>
                    <a:pt x="293" y="288"/>
                  </a:cubicBezTo>
                  <a:cubicBezTo>
                    <a:pt x="293" y="287"/>
                    <a:pt x="293" y="287"/>
                    <a:pt x="294" y="287"/>
                  </a:cubicBezTo>
                  <a:cubicBezTo>
                    <a:pt x="294" y="287"/>
                    <a:pt x="294" y="287"/>
                    <a:pt x="294" y="287"/>
                  </a:cubicBezTo>
                  <a:cubicBezTo>
                    <a:pt x="294" y="287"/>
                    <a:pt x="294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5" y="287"/>
                    <a:pt x="295" y="287"/>
                    <a:pt x="295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6" y="287"/>
                    <a:pt x="296" y="287"/>
                  </a:cubicBezTo>
                  <a:cubicBezTo>
                    <a:pt x="296" y="287"/>
                    <a:pt x="297" y="287"/>
                    <a:pt x="297" y="287"/>
                  </a:cubicBezTo>
                  <a:cubicBezTo>
                    <a:pt x="297" y="287"/>
                    <a:pt x="297" y="287"/>
                    <a:pt x="297" y="287"/>
                  </a:cubicBezTo>
                  <a:cubicBezTo>
                    <a:pt x="298" y="287"/>
                    <a:pt x="298" y="288"/>
                    <a:pt x="298" y="288"/>
                  </a:cubicBezTo>
                  <a:cubicBezTo>
                    <a:pt x="298" y="288"/>
                    <a:pt x="298" y="288"/>
                    <a:pt x="298" y="288"/>
                  </a:cubicBezTo>
                  <a:cubicBezTo>
                    <a:pt x="298" y="288"/>
                    <a:pt x="298" y="288"/>
                    <a:pt x="299" y="288"/>
                  </a:cubicBezTo>
                  <a:cubicBezTo>
                    <a:pt x="299" y="288"/>
                    <a:pt x="299" y="288"/>
                    <a:pt x="299" y="288"/>
                  </a:cubicBezTo>
                  <a:cubicBezTo>
                    <a:pt x="300" y="288"/>
                    <a:pt x="300" y="288"/>
                    <a:pt x="300" y="289"/>
                  </a:cubicBezTo>
                  <a:cubicBezTo>
                    <a:pt x="300" y="289"/>
                    <a:pt x="300" y="289"/>
                    <a:pt x="300" y="289"/>
                  </a:cubicBezTo>
                  <a:cubicBezTo>
                    <a:pt x="301" y="289"/>
                    <a:pt x="301" y="289"/>
                    <a:pt x="302" y="289"/>
                  </a:cubicBezTo>
                  <a:cubicBezTo>
                    <a:pt x="302" y="289"/>
                    <a:pt x="302" y="289"/>
                    <a:pt x="302" y="289"/>
                  </a:cubicBezTo>
                  <a:cubicBezTo>
                    <a:pt x="303" y="289"/>
                    <a:pt x="303" y="291"/>
                    <a:pt x="303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3"/>
                    <a:pt x="303" y="293"/>
                    <a:pt x="302" y="293"/>
                  </a:cubicBezTo>
                  <a:cubicBezTo>
                    <a:pt x="302" y="293"/>
                    <a:pt x="302" y="293"/>
                    <a:pt x="302" y="293"/>
                  </a:cubicBezTo>
                  <a:cubicBezTo>
                    <a:pt x="302" y="293"/>
                    <a:pt x="302" y="293"/>
                    <a:pt x="302" y="293"/>
                  </a:cubicBezTo>
                  <a:close/>
                  <a:moveTo>
                    <a:pt x="302" y="292"/>
                  </a:move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1"/>
                  </a:cubicBezTo>
                  <a:cubicBezTo>
                    <a:pt x="302" y="291"/>
                    <a:pt x="302" y="291"/>
                    <a:pt x="302" y="291"/>
                  </a:cubicBezTo>
                  <a:cubicBezTo>
                    <a:pt x="302" y="291"/>
                    <a:pt x="302" y="291"/>
                    <a:pt x="302" y="291"/>
                  </a:cubicBezTo>
                  <a:cubicBezTo>
                    <a:pt x="302" y="291"/>
                    <a:pt x="302" y="291"/>
                    <a:pt x="302" y="291"/>
                  </a:cubicBezTo>
                  <a:cubicBezTo>
                    <a:pt x="301" y="290"/>
                    <a:pt x="300" y="290"/>
                    <a:pt x="300" y="290"/>
                  </a:cubicBezTo>
                  <a:cubicBezTo>
                    <a:pt x="300" y="290"/>
                    <a:pt x="300" y="290"/>
                    <a:pt x="300" y="290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9" y="289"/>
                    <a:pt x="299" y="289"/>
                    <a:pt x="299" y="289"/>
                  </a:cubicBezTo>
                  <a:cubicBezTo>
                    <a:pt x="298" y="289"/>
                    <a:pt x="298" y="289"/>
                    <a:pt x="297" y="289"/>
                  </a:cubicBezTo>
                  <a:cubicBezTo>
                    <a:pt x="297" y="289"/>
                    <a:pt x="297" y="289"/>
                    <a:pt x="297" y="289"/>
                  </a:cubicBezTo>
                  <a:cubicBezTo>
                    <a:pt x="297" y="289"/>
                    <a:pt x="297" y="288"/>
                    <a:pt x="297" y="288"/>
                  </a:cubicBezTo>
                  <a:cubicBezTo>
                    <a:pt x="297" y="288"/>
                    <a:pt x="297" y="288"/>
                    <a:pt x="297" y="288"/>
                  </a:cubicBezTo>
                  <a:cubicBezTo>
                    <a:pt x="297" y="288"/>
                    <a:pt x="297" y="288"/>
                    <a:pt x="297" y="288"/>
                  </a:cubicBezTo>
                  <a:cubicBezTo>
                    <a:pt x="297" y="288"/>
                    <a:pt x="297" y="288"/>
                    <a:pt x="297" y="288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5" y="289"/>
                    <a:pt x="295" y="288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88"/>
                    <a:pt x="295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5" y="289"/>
                  </a:cubicBezTo>
                  <a:cubicBezTo>
                    <a:pt x="295" y="289"/>
                    <a:pt x="295" y="289"/>
                    <a:pt x="295" y="289"/>
                  </a:cubicBezTo>
                  <a:cubicBezTo>
                    <a:pt x="295" y="290"/>
                    <a:pt x="296" y="290"/>
                    <a:pt x="296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96" y="291"/>
                    <a:pt x="296" y="291"/>
                    <a:pt x="297" y="291"/>
                  </a:cubicBezTo>
                  <a:cubicBezTo>
                    <a:pt x="297" y="291"/>
                    <a:pt x="297" y="291"/>
                    <a:pt x="297" y="291"/>
                  </a:cubicBezTo>
                  <a:cubicBezTo>
                    <a:pt x="297" y="291"/>
                    <a:pt x="298" y="291"/>
                    <a:pt x="298" y="291"/>
                  </a:cubicBezTo>
                  <a:cubicBezTo>
                    <a:pt x="298" y="291"/>
                    <a:pt x="298" y="291"/>
                    <a:pt x="298" y="291"/>
                  </a:cubicBezTo>
                  <a:cubicBezTo>
                    <a:pt x="298" y="291"/>
                    <a:pt x="299" y="291"/>
                    <a:pt x="299" y="291"/>
                  </a:cubicBezTo>
                  <a:cubicBezTo>
                    <a:pt x="299" y="291"/>
                    <a:pt x="299" y="291"/>
                    <a:pt x="299" y="291"/>
                  </a:cubicBezTo>
                  <a:cubicBezTo>
                    <a:pt x="300" y="292"/>
                    <a:pt x="301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2" y="292"/>
                    <a:pt x="302" y="292"/>
                    <a:pt x="302" y="292"/>
                  </a:cubicBezTo>
                  <a:close/>
                  <a:moveTo>
                    <a:pt x="294" y="288"/>
                  </a:move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ubicBezTo>
                    <a:pt x="294" y="288"/>
                    <a:pt x="294" y="288"/>
                    <a:pt x="294" y="288"/>
                  </a:cubicBezTo>
                  <a:close/>
                  <a:moveTo>
                    <a:pt x="299" y="286"/>
                  </a:moveTo>
                  <a:cubicBezTo>
                    <a:pt x="298" y="286"/>
                    <a:pt x="298" y="286"/>
                    <a:pt x="298" y="285"/>
                  </a:cubicBezTo>
                  <a:cubicBezTo>
                    <a:pt x="298" y="285"/>
                    <a:pt x="298" y="285"/>
                    <a:pt x="298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7" y="285"/>
                    <a:pt x="297" y="285"/>
                    <a:pt x="297" y="285"/>
                  </a:cubicBezTo>
                  <a:cubicBezTo>
                    <a:pt x="296" y="285"/>
                    <a:pt x="296" y="285"/>
                    <a:pt x="296" y="285"/>
                  </a:cubicBezTo>
                  <a:cubicBezTo>
                    <a:pt x="296" y="285"/>
                    <a:pt x="296" y="285"/>
                    <a:pt x="296" y="285"/>
                  </a:cubicBezTo>
                  <a:cubicBezTo>
                    <a:pt x="295" y="285"/>
                    <a:pt x="295" y="284"/>
                    <a:pt x="295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5" y="284"/>
                    <a:pt x="295" y="284"/>
                    <a:pt x="295" y="284"/>
                  </a:cubicBezTo>
                  <a:cubicBezTo>
                    <a:pt x="295" y="283"/>
                    <a:pt x="296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8" y="283"/>
                    <a:pt x="297" y="283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9" y="282"/>
                    <a:pt x="299" y="282"/>
                  </a:cubicBezTo>
                  <a:cubicBezTo>
                    <a:pt x="299" y="282"/>
                    <a:pt x="299" y="282"/>
                    <a:pt x="299" y="282"/>
                  </a:cubicBezTo>
                  <a:cubicBezTo>
                    <a:pt x="299" y="282"/>
                    <a:pt x="300" y="282"/>
                    <a:pt x="300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4"/>
                    <a:pt x="300" y="284"/>
                  </a:cubicBezTo>
                  <a:cubicBezTo>
                    <a:pt x="300" y="284"/>
                    <a:pt x="300" y="285"/>
                    <a:pt x="300" y="285"/>
                  </a:cubicBezTo>
                  <a:cubicBezTo>
                    <a:pt x="300" y="285"/>
                    <a:pt x="300" y="285"/>
                    <a:pt x="300" y="285"/>
                  </a:cubicBezTo>
                  <a:cubicBezTo>
                    <a:pt x="300" y="285"/>
                    <a:pt x="300" y="286"/>
                    <a:pt x="300" y="286"/>
                  </a:cubicBezTo>
                  <a:cubicBezTo>
                    <a:pt x="300" y="286"/>
                    <a:pt x="300" y="286"/>
                    <a:pt x="300" y="286"/>
                  </a:cubicBezTo>
                  <a:cubicBezTo>
                    <a:pt x="300" y="286"/>
                    <a:pt x="300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ubicBezTo>
                    <a:pt x="299" y="286"/>
                    <a:pt x="299" y="286"/>
                    <a:pt x="299" y="286"/>
                  </a:cubicBezTo>
                  <a:close/>
                  <a:moveTo>
                    <a:pt x="299" y="284"/>
                  </a:moveTo>
                  <a:cubicBezTo>
                    <a:pt x="299" y="284"/>
                    <a:pt x="299" y="285"/>
                    <a:pt x="299" y="285"/>
                  </a:cubicBezTo>
                  <a:cubicBezTo>
                    <a:pt x="299" y="285"/>
                    <a:pt x="299" y="285"/>
                    <a:pt x="299" y="285"/>
                  </a:cubicBezTo>
                  <a:cubicBezTo>
                    <a:pt x="299" y="285"/>
                    <a:pt x="299" y="285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4"/>
                    <a:pt x="299" y="284"/>
                    <a:pt x="299" y="284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9" y="283"/>
                    <a:pt x="299" y="283"/>
                    <a:pt x="299" y="283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8" y="284"/>
                  </a:cubicBezTo>
                  <a:cubicBezTo>
                    <a:pt x="298" y="284"/>
                    <a:pt x="298" y="284"/>
                    <a:pt x="299" y="284"/>
                  </a:cubicBezTo>
                  <a:close/>
                  <a:moveTo>
                    <a:pt x="292" y="285"/>
                  </a:moveTo>
                  <a:cubicBezTo>
                    <a:pt x="292" y="285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4"/>
                  </a:cubicBezTo>
                  <a:cubicBezTo>
                    <a:pt x="292" y="284"/>
                    <a:pt x="292" y="284"/>
                    <a:pt x="292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4"/>
                    <a:pt x="294" y="284"/>
                    <a:pt x="294" y="284"/>
                  </a:cubicBezTo>
                  <a:cubicBezTo>
                    <a:pt x="294" y="285"/>
                    <a:pt x="294" y="285"/>
                    <a:pt x="293" y="285"/>
                  </a:cubicBezTo>
                  <a:cubicBezTo>
                    <a:pt x="293" y="285"/>
                    <a:pt x="293" y="285"/>
                    <a:pt x="293" y="285"/>
                  </a:cubicBezTo>
                  <a:cubicBezTo>
                    <a:pt x="293" y="285"/>
                    <a:pt x="292" y="285"/>
                    <a:pt x="292" y="285"/>
                  </a:cubicBezTo>
                  <a:close/>
                  <a:moveTo>
                    <a:pt x="299" y="279"/>
                  </a:moveTo>
                  <a:cubicBezTo>
                    <a:pt x="299" y="278"/>
                    <a:pt x="300" y="278"/>
                    <a:pt x="3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1" y="278"/>
                    <a:pt x="301" y="278"/>
                  </a:cubicBezTo>
                  <a:cubicBezTo>
                    <a:pt x="301" y="278"/>
                    <a:pt x="302" y="278"/>
                    <a:pt x="302" y="278"/>
                  </a:cubicBezTo>
                  <a:cubicBezTo>
                    <a:pt x="302" y="278"/>
                    <a:pt x="302" y="278"/>
                    <a:pt x="302" y="278"/>
                  </a:cubicBezTo>
                  <a:cubicBezTo>
                    <a:pt x="302" y="278"/>
                    <a:pt x="303" y="278"/>
                    <a:pt x="303" y="278"/>
                  </a:cubicBezTo>
                  <a:cubicBezTo>
                    <a:pt x="303" y="278"/>
                    <a:pt x="303" y="278"/>
                    <a:pt x="303" y="278"/>
                  </a:cubicBezTo>
                  <a:cubicBezTo>
                    <a:pt x="303" y="278"/>
                    <a:pt x="303" y="278"/>
                    <a:pt x="303" y="278"/>
                  </a:cubicBezTo>
                  <a:cubicBezTo>
                    <a:pt x="303" y="278"/>
                    <a:pt x="303" y="278"/>
                    <a:pt x="303" y="278"/>
                  </a:cubicBezTo>
                  <a:cubicBezTo>
                    <a:pt x="303" y="278"/>
                    <a:pt x="304" y="278"/>
                    <a:pt x="304" y="279"/>
                  </a:cubicBezTo>
                  <a:cubicBezTo>
                    <a:pt x="304" y="279"/>
                    <a:pt x="304" y="279"/>
                    <a:pt x="304" y="279"/>
                  </a:cubicBezTo>
                  <a:cubicBezTo>
                    <a:pt x="304" y="280"/>
                    <a:pt x="304" y="280"/>
                    <a:pt x="304" y="280"/>
                  </a:cubicBezTo>
                  <a:cubicBezTo>
                    <a:pt x="304" y="280"/>
                    <a:pt x="304" y="280"/>
                    <a:pt x="304" y="280"/>
                  </a:cubicBezTo>
                  <a:cubicBezTo>
                    <a:pt x="303" y="279"/>
                    <a:pt x="303" y="279"/>
                    <a:pt x="303" y="279"/>
                  </a:cubicBezTo>
                  <a:cubicBezTo>
                    <a:pt x="304" y="280"/>
                    <a:pt x="304" y="280"/>
                    <a:pt x="304" y="280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303" y="280"/>
                    <a:pt x="303" y="280"/>
                    <a:pt x="302" y="280"/>
                  </a:cubicBezTo>
                  <a:cubicBezTo>
                    <a:pt x="302" y="280"/>
                    <a:pt x="302" y="280"/>
                    <a:pt x="302" y="280"/>
                  </a:cubicBezTo>
                  <a:cubicBezTo>
                    <a:pt x="302" y="280"/>
                    <a:pt x="302" y="280"/>
                    <a:pt x="302" y="280"/>
                  </a:cubicBezTo>
                  <a:cubicBezTo>
                    <a:pt x="302" y="280"/>
                    <a:pt x="302" y="280"/>
                    <a:pt x="302" y="280"/>
                  </a:cubicBezTo>
                  <a:cubicBezTo>
                    <a:pt x="302" y="280"/>
                    <a:pt x="302" y="280"/>
                    <a:pt x="301" y="280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301" y="280"/>
                    <a:pt x="301" y="281"/>
                    <a:pt x="301" y="281"/>
                  </a:cubicBezTo>
                  <a:cubicBezTo>
                    <a:pt x="301" y="281"/>
                    <a:pt x="301" y="281"/>
                    <a:pt x="301" y="281"/>
                  </a:cubicBezTo>
                  <a:cubicBezTo>
                    <a:pt x="299" y="281"/>
                    <a:pt x="299" y="279"/>
                    <a:pt x="299" y="279"/>
                  </a:cubicBezTo>
                  <a:close/>
                  <a:moveTo>
                    <a:pt x="301" y="279"/>
                  </a:move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lose/>
                  <a:moveTo>
                    <a:pt x="302" y="271"/>
                  </a:moveTo>
                  <a:cubicBezTo>
                    <a:pt x="302" y="270"/>
                    <a:pt x="302" y="270"/>
                    <a:pt x="303" y="270"/>
                  </a:cubicBezTo>
                  <a:cubicBezTo>
                    <a:pt x="303" y="270"/>
                    <a:pt x="303" y="270"/>
                    <a:pt x="303" y="270"/>
                  </a:cubicBezTo>
                  <a:cubicBezTo>
                    <a:pt x="303" y="270"/>
                    <a:pt x="303" y="270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4" y="271"/>
                    <a:pt x="304" y="271"/>
                  </a:cubicBezTo>
                  <a:cubicBezTo>
                    <a:pt x="304" y="271"/>
                    <a:pt x="305" y="271"/>
                    <a:pt x="305" y="271"/>
                  </a:cubicBezTo>
                  <a:cubicBezTo>
                    <a:pt x="305" y="271"/>
                    <a:pt x="305" y="271"/>
                    <a:pt x="305" y="271"/>
                  </a:cubicBezTo>
                  <a:cubicBezTo>
                    <a:pt x="305" y="272"/>
                    <a:pt x="305" y="272"/>
                    <a:pt x="304" y="272"/>
                  </a:cubicBezTo>
                  <a:cubicBezTo>
                    <a:pt x="304" y="272"/>
                    <a:pt x="304" y="272"/>
                    <a:pt x="304" y="272"/>
                  </a:cubicBezTo>
                  <a:cubicBezTo>
                    <a:pt x="304" y="272"/>
                    <a:pt x="304" y="272"/>
                    <a:pt x="304" y="272"/>
                  </a:cubicBezTo>
                  <a:cubicBezTo>
                    <a:pt x="304" y="272"/>
                    <a:pt x="304" y="272"/>
                    <a:pt x="304" y="272"/>
                  </a:cubicBezTo>
                  <a:cubicBezTo>
                    <a:pt x="304" y="273"/>
                    <a:pt x="304" y="273"/>
                    <a:pt x="303" y="273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3" y="272"/>
                    <a:pt x="303" y="272"/>
                    <a:pt x="303" y="272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3" y="273"/>
                    <a:pt x="303" y="273"/>
                    <a:pt x="303" y="273"/>
                  </a:cubicBezTo>
                  <a:cubicBezTo>
                    <a:pt x="302" y="273"/>
                    <a:pt x="302" y="272"/>
                    <a:pt x="302" y="271"/>
                  </a:cubicBezTo>
                  <a:close/>
                  <a:moveTo>
                    <a:pt x="310" y="272"/>
                  </a:moveTo>
                  <a:cubicBezTo>
                    <a:pt x="310" y="272"/>
                    <a:pt x="309" y="271"/>
                    <a:pt x="309" y="271"/>
                  </a:cubicBezTo>
                  <a:cubicBezTo>
                    <a:pt x="309" y="271"/>
                    <a:pt x="309" y="271"/>
                    <a:pt x="309" y="271"/>
                  </a:cubicBezTo>
                  <a:cubicBezTo>
                    <a:pt x="309" y="270"/>
                    <a:pt x="309" y="270"/>
                    <a:pt x="310" y="270"/>
                  </a:cubicBezTo>
                  <a:cubicBezTo>
                    <a:pt x="310" y="270"/>
                    <a:pt x="310" y="270"/>
                    <a:pt x="310" y="270"/>
                  </a:cubicBezTo>
                  <a:cubicBezTo>
                    <a:pt x="311" y="270"/>
                    <a:pt x="311" y="270"/>
                    <a:pt x="311" y="271"/>
                  </a:cubicBezTo>
                  <a:cubicBezTo>
                    <a:pt x="311" y="271"/>
                    <a:pt x="311" y="271"/>
                    <a:pt x="311" y="271"/>
                  </a:cubicBezTo>
                  <a:cubicBezTo>
                    <a:pt x="311" y="271"/>
                    <a:pt x="311" y="272"/>
                    <a:pt x="310" y="272"/>
                  </a:cubicBezTo>
                  <a:cubicBezTo>
                    <a:pt x="310" y="272"/>
                    <a:pt x="310" y="272"/>
                    <a:pt x="310" y="272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0" y="272"/>
                    <a:pt x="310" y="272"/>
                    <a:pt x="310" y="272"/>
                  </a:cubicBezTo>
                  <a:cubicBezTo>
                    <a:pt x="310" y="272"/>
                    <a:pt x="310" y="272"/>
                    <a:pt x="310" y="272"/>
                  </a:cubicBezTo>
                  <a:close/>
                  <a:moveTo>
                    <a:pt x="310" y="271"/>
                  </a:move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lose/>
                  <a:moveTo>
                    <a:pt x="310" y="271"/>
                  </a:moveTo>
                  <a:cubicBezTo>
                    <a:pt x="310" y="271"/>
                    <a:pt x="310" y="271"/>
                    <a:pt x="310" y="271"/>
                  </a:cubicBezTo>
                  <a:cubicBezTo>
                    <a:pt x="310" y="271"/>
                    <a:pt x="310" y="271"/>
                    <a:pt x="310" y="271"/>
                  </a:cubicBezTo>
                  <a:close/>
                  <a:moveTo>
                    <a:pt x="284" y="258"/>
                  </a:moveTo>
                  <a:cubicBezTo>
                    <a:pt x="284" y="257"/>
                    <a:pt x="284" y="257"/>
                    <a:pt x="283" y="257"/>
                  </a:cubicBezTo>
                  <a:cubicBezTo>
                    <a:pt x="283" y="257"/>
                    <a:pt x="283" y="257"/>
                    <a:pt x="283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1" y="256"/>
                    <a:pt x="281" y="256"/>
                    <a:pt x="281" y="255"/>
                  </a:cubicBezTo>
                  <a:cubicBezTo>
                    <a:pt x="281" y="255"/>
                    <a:pt x="281" y="255"/>
                    <a:pt x="281" y="255"/>
                  </a:cubicBezTo>
                  <a:cubicBezTo>
                    <a:pt x="281" y="254"/>
                    <a:pt x="281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2" y="254"/>
                    <a:pt x="282" y="254"/>
                    <a:pt x="282" y="254"/>
                  </a:cubicBezTo>
                  <a:cubicBezTo>
                    <a:pt x="283" y="254"/>
                    <a:pt x="284" y="255"/>
                    <a:pt x="285" y="255"/>
                  </a:cubicBezTo>
                  <a:cubicBezTo>
                    <a:pt x="285" y="255"/>
                    <a:pt x="285" y="255"/>
                    <a:pt x="285" y="255"/>
                  </a:cubicBezTo>
                  <a:cubicBezTo>
                    <a:pt x="285" y="255"/>
                    <a:pt x="286" y="255"/>
                    <a:pt x="286" y="257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6" y="257"/>
                    <a:pt x="286" y="257"/>
                  </a:cubicBezTo>
                  <a:cubicBezTo>
                    <a:pt x="286" y="257"/>
                    <a:pt x="286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4" y="258"/>
                  </a:cubicBezTo>
                  <a:close/>
                  <a:moveTo>
                    <a:pt x="282" y="255"/>
                  </a:moveTo>
                  <a:cubicBezTo>
                    <a:pt x="282" y="255"/>
                    <a:pt x="282" y="255"/>
                    <a:pt x="282" y="255"/>
                  </a:cubicBezTo>
                  <a:cubicBezTo>
                    <a:pt x="282" y="255"/>
                    <a:pt x="282" y="255"/>
                    <a:pt x="282" y="255"/>
                  </a:cubicBezTo>
                  <a:cubicBezTo>
                    <a:pt x="282" y="255"/>
                    <a:pt x="282" y="255"/>
                    <a:pt x="282" y="255"/>
                  </a:cubicBezTo>
                  <a:close/>
                  <a:moveTo>
                    <a:pt x="283" y="254"/>
                  </a:moveTo>
                  <a:cubicBezTo>
                    <a:pt x="282" y="254"/>
                    <a:pt x="280" y="253"/>
                    <a:pt x="279" y="252"/>
                  </a:cubicBezTo>
                  <a:cubicBezTo>
                    <a:pt x="279" y="252"/>
                    <a:pt x="279" y="252"/>
                    <a:pt x="279" y="252"/>
                  </a:cubicBezTo>
                  <a:cubicBezTo>
                    <a:pt x="278" y="251"/>
                    <a:pt x="276" y="251"/>
                    <a:pt x="275" y="251"/>
                  </a:cubicBezTo>
                  <a:cubicBezTo>
                    <a:pt x="275" y="251"/>
                    <a:pt x="275" y="251"/>
                    <a:pt x="275" y="251"/>
                  </a:cubicBezTo>
                  <a:cubicBezTo>
                    <a:pt x="274" y="250"/>
                    <a:pt x="273" y="250"/>
                    <a:pt x="273" y="249"/>
                  </a:cubicBezTo>
                  <a:cubicBezTo>
                    <a:pt x="273" y="249"/>
                    <a:pt x="273" y="249"/>
                    <a:pt x="273" y="249"/>
                  </a:cubicBezTo>
                  <a:cubicBezTo>
                    <a:pt x="273" y="249"/>
                    <a:pt x="273" y="249"/>
                    <a:pt x="272" y="249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2" y="249"/>
                    <a:pt x="272" y="249"/>
                    <a:pt x="271" y="249"/>
                  </a:cubicBezTo>
                  <a:cubicBezTo>
                    <a:pt x="271" y="249"/>
                    <a:pt x="271" y="249"/>
                    <a:pt x="271" y="249"/>
                  </a:cubicBezTo>
                  <a:cubicBezTo>
                    <a:pt x="271" y="248"/>
                    <a:pt x="271" y="248"/>
                    <a:pt x="271" y="247"/>
                  </a:cubicBezTo>
                  <a:cubicBezTo>
                    <a:pt x="271" y="247"/>
                    <a:pt x="271" y="247"/>
                    <a:pt x="271" y="247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71" y="245"/>
                    <a:pt x="272" y="245"/>
                    <a:pt x="273" y="245"/>
                  </a:cubicBezTo>
                  <a:cubicBezTo>
                    <a:pt x="273" y="245"/>
                    <a:pt x="273" y="245"/>
                    <a:pt x="273" y="245"/>
                  </a:cubicBezTo>
                  <a:cubicBezTo>
                    <a:pt x="273" y="245"/>
                    <a:pt x="274" y="245"/>
                    <a:pt x="274" y="245"/>
                  </a:cubicBezTo>
                  <a:cubicBezTo>
                    <a:pt x="274" y="245"/>
                    <a:pt x="274" y="245"/>
                    <a:pt x="274" y="245"/>
                  </a:cubicBezTo>
                  <a:cubicBezTo>
                    <a:pt x="274" y="245"/>
                    <a:pt x="274" y="245"/>
                    <a:pt x="274" y="245"/>
                  </a:cubicBezTo>
                  <a:cubicBezTo>
                    <a:pt x="274" y="245"/>
                    <a:pt x="274" y="245"/>
                    <a:pt x="274" y="245"/>
                  </a:cubicBezTo>
                  <a:cubicBezTo>
                    <a:pt x="275" y="244"/>
                    <a:pt x="275" y="244"/>
                    <a:pt x="275" y="244"/>
                  </a:cubicBezTo>
                  <a:cubicBezTo>
                    <a:pt x="275" y="244"/>
                    <a:pt x="275" y="244"/>
                    <a:pt x="275" y="244"/>
                  </a:cubicBezTo>
                  <a:cubicBezTo>
                    <a:pt x="276" y="245"/>
                    <a:pt x="277" y="246"/>
                    <a:pt x="277" y="246"/>
                  </a:cubicBezTo>
                  <a:cubicBezTo>
                    <a:pt x="277" y="246"/>
                    <a:pt x="277" y="246"/>
                    <a:pt x="277" y="246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8" y="247"/>
                    <a:pt x="278" y="247"/>
                    <a:pt x="278" y="247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80" y="247"/>
                    <a:pt x="281" y="248"/>
                    <a:pt x="281" y="248"/>
                  </a:cubicBezTo>
                  <a:cubicBezTo>
                    <a:pt x="281" y="248"/>
                    <a:pt x="281" y="248"/>
                    <a:pt x="281" y="248"/>
                  </a:cubicBezTo>
                  <a:cubicBezTo>
                    <a:pt x="281" y="248"/>
                    <a:pt x="281" y="248"/>
                    <a:pt x="282" y="248"/>
                  </a:cubicBezTo>
                  <a:cubicBezTo>
                    <a:pt x="282" y="248"/>
                    <a:pt x="282" y="248"/>
                    <a:pt x="282" y="248"/>
                  </a:cubicBezTo>
                  <a:cubicBezTo>
                    <a:pt x="283" y="249"/>
                    <a:pt x="284" y="250"/>
                    <a:pt x="285" y="250"/>
                  </a:cubicBezTo>
                  <a:cubicBezTo>
                    <a:pt x="285" y="250"/>
                    <a:pt x="285" y="250"/>
                    <a:pt x="285" y="250"/>
                  </a:cubicBezTo>
                  <a:cubicBezTo>
                    <a:pt x="285" y="250"/>
                    <a:pt x="286" y="250"/>
                    <a:pt x="287" y="250"/>
                  </a:cubicBezTo>
                  <a:cubicBezTo>
                    <a:pt x="287" y="250"/>
                    <a:pt x="287" y="250"/>
                    <a:pt x="287" y="250"/>
                  </a:cubicBezTo>
                  <a:cubicBezTo>
                    <a:pt x="288" y="250"/>
                    <a:pt x="289" y="251"/>
                    <a:pt x="288" y="251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88" y="252"/>
                    <a:pt x="288" y="253"/>
                    <a:pt x="287" y="253"/>
                  </a:cubicBezTo>
                  <a:cubicBezTo>
                    <a:pt x="287" y="253"/>
                    <a:pt x="287" y="253"/>
                    <a:pt x="287" y="253"/>
                  </a:cubicBezTo>
                  <a:cubicBezTo>
                    <a:pt x="287" y="253"/>
                    <a:pt x="287" y="253"/>
                    <a:pt x="287" y="253"/>
                  </a:cubicBezTo>
                  <a:cubicBezTo>
                    <a:pt x="287" y="253"/>
                    <a:pt x="287" y="253"/>
                    <a:pt x="287" y="253"/>
                  </a:cubicBezTo>
                  <a:cubicBezTo>
                    <a:pt x="287" y="254"/>
                    <a:pt x="287" y="254"/>
                    <a:pt x="286" y="254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86" y="254"/>
                    <a:pt x="286" y="254"/>
                    <a:pt x="285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285" y="254"/>
                    <a:pt x="284" y="254"/>
                    <a:pt x="283" y="254"/>
                  </a:cubicBezTo>
                  <a:close/>
                  <a:moveTo>
                    <a:pt x="274" y="248"/>
                  </a:moveTo>
                  <a:cubicBezTo>
                    <a:pt x="274" y="248"/>
                    <a:pt x="275" y="249"/>
                    <a:pt x="275" y="250"/>
                  </a:cubicBezTo>
                  <a:cubicBezTo>
                    <a:pt x="275" y="250"/>
                    <a:pt x="275" y="250"/>
                    <a:pt x="275" y="250"/>
                  </a:cubicBezTo>
                  <a:cubicBezTo>
                    <a:pt x="276" y="250"/>
                    <a:pt x="278" y="250"/>
                    <a:pt x="280" y="251"/>
                  </a:cubicBezTo>
                  <a:cubicBezTo>
                    <a:pt x="280" y="251"/>
                    <a:pt x="280" y="251"/>
                    <a:pt x="280" y="251"/>
                  </a:cubicBezTo>
                  <a:cubicBezTo>
                    <a:pt x="281" y="252"/>
                    <a:pt x="283" y="252"/>
                    <a:pt x="284" y="252"/>
                  </a:cubicBezTo>
                  <a:cubicBezTo>
                    <a:pt x="284" y="252"/>
                    <a:pt x="284" y="252"/>
                    <a:pt x="284" y="252"/>
                  </a:cubicBezTo>
                  <a:cubicBezTo>
                    <a:pt x="284" y="253"/>
                    <a:pt x="285" y="253"/>
                    <a:pt x="285" y="253"/>
                  </a:cubicBezTo>
                  <a:cubicBezTo>
                    <a:pt x="285" y="253"/>
                    <a:pt x="285" y="253"/>
                    <a:pt x="285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3"/>
                  </a:cubicBezTo>
                  <a:cubicBezTo>
                    <a:pt x="286" y="253"/>
                    <a:pt x="286" y="253"/>
                    <a:pt x="286" y="252"/>
                  </a:cubicBezTo>
                  <a:cubicBezTo>
                    <a:pt x="286" y="252"/>
                    <a:pt x="286" y="252"/>
                    <a:pt x="286" y="252"/>
                  </a:cubicBezTo>
                  <a:cubicBezTo>
                    <a:pt x="286" y="252"/>
                    <a:pt x="286" y="252"/>
                    <a:pt x="286" y="252"/>
                  </a:cubicBezTo>
                  <a:cubicBezTo>
                    <a:pt x="287" y="252"/>
                    <a:pt x="287" y="252"/>
                    <a:pt x="287" y="252"/>
                  </a:cubicBezTo>
                  <a:cubicBezTo>
                    <a:pt x="287" y="252"/>
                    <a:pt x="287" y="252"/>
                    <a:pt x="287" y="252"/>
                  </a:cubicBezTo>
                  <a:cubicBezTo>
                    <a:pt x="286" y="252"/>
                    <a:pt x="285" y="251"/>
                    <a:pt x="284" y="251"/>
                  </a:cubicBezTo>
                  <a:cubicBezTo>
                    <a:pt x="284" y="251"/>
                    <a:pt x="284" y="251"/>
                    <a:pt x="284" y="251"/>
                  </a:cubicBezTo>
                  <a:cubicBezTo>
                    <a:pt x="284" y="251"/>
                    <a:pt x="282" y="250"/>
                    <a:pt x="282" y="250"/>
                  </a:cubicBezTo>
                  <a:cubicBezTo>
                    <a:pt x="282" y="250"/>
                    <a:pt x="282" y="250"/>
                    <a:pt x="282" y="250"/>
                  </a:cubicBezTo>
                  <a:cubicBezTo>
                    <a:pt x="281" y="250"/>
                    <a:pt x="280" y="249"/>
                    <a:pt x="280" y="249"/>
                  </a:cubicBezTo>
                  <a:cubicBezTo>
                    <a:pt x="280" y="249"/>
                    <a:pt x="280" y="249"/>
                    <a:pt x="280" y="249"/>
                  </a:cubicBezTo>
                  <a:cubicBezTo>
                    <a:pt x="279" y="248"/>
                    <a:pt x="280" y="248"/>
                    <a:pt x="279" y="248"/>
                  </a:cubicBezTo>
                  <a:cubicBezTo>
                    <a:pt x="279" y="248"/>
                    <a:pt x="279" y="248"/>
                    <a:pt x="279" y="248"/>
                  </a:cubicBezTo>
                  <a:cubicBezTo>
                    <a:pt x="279" y="248"/>
                    <a:pt x="279" y="248"/>
                    <a:pt x="278" y="248"/>
                  </a:cubicBezTo>
                  <a:cubicBezTo>
                    <a:pt x="278" y="248"/>
                    <a:pt x="278" y="248"/>
                    <a:pt x="278" y="248"/>
                  </a:cubicBezTo>
                  <a:cubicBezTo>
                    <a:pt x="278" y="248"/>
                    <a:pt x="277" y="248"/>
                    <a:pt x="276" y="247"/>
                  </a:cubicBezTo>
                  <a:cubicBezTo>
                    <a:pt x="276" y="247"/>
                    <a:pt x="276" y="247"/>
                    <a:pt x="276" y="247"/>
                  </a:cubicBezTo>
                  <a:cubicBezTo>
                    <a:pt x="276" y="246"/>
                    <a:pt x="275" y="246"/>
                    <a:pt x="275" y="246"/>
                  </a:cubicBezTo>
                  <a:cubicBezTo>
                    <a:pt x="275" y="246"/>
                    <a:pt x="275" y="246"/>
                    <a:pt x="275" y="246"/>
                  </a:cubicBezTo>
                  <a:cubicBezTo>
                    <a:pt x="275" y="246"/>
                    <a:pt x="275" y="246"/>
                    <a:pt x="275" y="246"/>
                  </a:cubicBezTo>
                  <a:cubicBezTo>
                    <a:pt x="275" y="246"/>
                    <a:pt x="275" y="246"/>
                    <a:pt x="275" y="246"/>
                  </a:cubicBezTo>
                  <a:cubicBezTo>
                    <a:pt x="274" y="246"/>
                    <a:pt x="274" y="246"/>
                    <a:pt x="273" y="246"/>
                  </a:cubicBezTo>
                  <a:cubicBezTo>
                    <a:pt x="273" y="246"/>
                    <a:pt x="273" y="246"/>
                    <a:pt x="273" y="246"/>
                  </a:cubicBezTo>
                  <a:cubicBezTo>
                    <a:pt x="273" y="246"/>
                    <a:pt x="272" y="246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2" y="247"/>
                  </a:cubicBezTo>
                  <a:cubicBezTo>
                    <a:pt x="272" y="247"/>
                    <a:pt x="272" y="247"/>
                    <a:pt x="273" y="247"/>
                  </a:cubicBezTo>
                  <a:cubicBezTo>
                    <a:pt x="273" y="247"/>
                    <a:pt x="273" y="247"/>
                    <a:pt x="273" y="247"/>
                  </a:cubicBezTo>
                  <a:cubicBezTo>
                    <a:pt x="273" y="247"/>
                    <a:pt x="274" y="247"/>
                    <a:pt x="274" y="248"/>
                  </a:cubicBezTo>
                  <a:close/>
                  <a:moveTo>
                    <a:pt x="243" y="84"/>
                  </a:moveTo>
                  <a:cubicBezTo>
                    <a:pt x="242" y="84"/>
                    <a:pt x="242" y="83"/>
                    <a:pt x="242" y="83"/>
                  </a:cubicBezTo>
                  <a:cubicBezTo>
                    <a:pt x="242" y="83"/>
                    <a:pt x="242" y="83"/>
                    <a:pt x="242" y="83"/>
                  </a:cubicBezTo>
                  <a:cubicBezTo>
                    <a:pt x="242" y="83"/>
                    <a:pt x="242" y="82"/>
                    <a:pt x="242" y="82"/>
                  </a:cubicBezTo>
                  <a:cubicBezTo>
                    <a:pt x="242" y="82"/>
                    <a:pt x="242" y="82"/>
                    <a:pt x="242" y="82"/>
                  </a:cubicBezTo>
                  <a:cubicBezTo>
                    <a:pt x="242" y="82"/>
                    <a:pt x="243" y="81"/>
                    <a:pt x="243" y="81"/>
                  </a:cubicBezTo>
                  <a:cubicBezTo>
                    <a:pt x="243" y="81"/>
                    <a:pt x="243" y="81"/>
                    <a:pt x="243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5" y="82"/>
                    <a:pt x="245" y="82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5" y="82"/>
                    <a:pt x="245" y="82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4" y="84"/>
                    <a:pt x="24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ubicBezTo>
                    <a:pt x="243" y="84"/>
                    <a:pt x="243" y="84"/>
                    <a:pt x="243" y="84"/>
                  </a:cubicBezTo>
                  <a:close/>
                  <a:moveTo>
                    <a:pt x="243" y="82"/>
                  </a:moveTo>
                  <a:cubicBezTo>
                    <a:pt x="243" y="82"/>
                    <a:pt x="243" y="82"/>
                    <a:pt x="243" y="82"/>
                  </a:cubicBezTo>
                  <a:cubicBezTo>
                    <a:pt x="243" y="82"/>
                    <a:pt x="243" y="82"/>
                    <a:pt x="243" y="82"/>
                  </a:cubicBezTo>
                  <a:cubicBezTo>
                    <a:pt x="243" y="82"/>
                    <a:pt x="243" y="82"/>
                    <a:pt x="243" y="82"/>
                  </a:cubicBezTo>
                  <a:close/>
                  <a:moveTo>
                    <a:pt x="244" y="82"/>
                  </a:move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44" y="82"/>
                    <a:pt x="244" y="82"/>
                  </a:cubicBezTo>
                  <a:close/>
                  <a:moveTo>
                    <a:pt x="243" y="73"/>
                  </a:moveTo>
                  <a:cubicBezTo>
                    <a:pt x="243" y="72"/>
                    <a:pt x="243" y="72"/>
                    <a:pt x="243" y="72"/>
                  </a:cubicBezTo>
                  <a:cubicBezTo>
                    <a:pt x="243" y="72"/>
                    <a:pt x="243" y="72"/>
                    <a:pt x="243" y="72"/>
                  </a:cubicBezTo>
                  <a:cubicBezTo>
                    <a:pt x="243" y="72"/>
                    <a:pt x="244" y="71"/>
                    <a:pt x="244" y="71"/>
                  </a:cubicBezTo>
                  <a:cubicBezTo>
                    <a:pt x="244" y="71"/>
                    <a:pt x="244" y="71"/>
                    <a:pt x="244" y="71"/>
                  </a:cubicBezTo>
                  <a:cubicBezTo>
                    <a:pt x="244" y="71"/>
                    <a:pt x="244" y="71"/>
                    <a:pt x="245" y="71"/>
                  </a:cubicBezTo>
                  <a:cubicBezTo>
                    <a:pt x="245" y="71"/>
                    <a:pt x="245" y="71"/>
                    <a:pt x="245" y="71"/>
                  </a:cubicBezTo>
                  <a:cubicBezTo>
                    <a:pt x="245" y="71"/>
                    <a:pt x="246" y="71"/>
                    <a:pt x="246" y="72"/>
                  </a:cubicBezTo>
                  <a:cubicBezTo>
                    <a:pt x="246" y="72"/>
                    <a:pt x="246" y="72"/>
                    <a:pt x="246" y="72"/>
                  </a:cubicBezTo>
                  <a:cubicBezTo>
                    <a:pt x="246" y="72"/>
                    <a:pt x="245" y="72"/>
                    <a:pt x="245" y="73"/>
                  </a:cubicBezTo>
                  <a:cubicBezTo>
                    <a:pt x="245" y="73"/>
                    <a:pt x="245" y="73"/>
                    <a:pt x="245" y="73"/>
                  </a:cubicBezTo>
                  <a:cubicBezTo>
                    <a:pt x="245" y="73"/>
                    <a:pt x="244" y="73"/>
                    <a:pt x="244" y="73"/>
                  </a:cubicBezTo>
                  <a:cubicBezTo>
                    <a:pt x="244" y="73"/>
                    <a:pt x="244" y="73"/>
                    <a:pt x="244" y="73"/>
                  </a:cubicBezTo>
                  <a:cubicBezTo>
                    <a:pt x="243" y="73"/>
                    <a:pt x="243" y="73"/>
                    <a:pt x="243" y="73"/>
                  </a:cubicBezTo>
                  <a:close/>
                  <a:moveTo>
                    <a:pt x="245" y="72"/>
                  </a:moveTo>
                  <a:cubicBezTo>
                    <a:pt x="245" y="72"/>
                    <a:pt x="245" y="72"/>
                    <a:pt x="245" y="72"/>
                  </a:cubicBezTo>
                  <a:cubicBezTo>
                    <a:pt x="245" y="72"/>
                    <a:pt x="245" y="72"/>
                    <a:pt x="245" y="72"/>
                  </a:cubicBezTo>
                  <a:cubicBezTo>
                    <a:pt x="245" y="72"/>
                    <a:pt x="245" y="72"/>
                    <a:pt x="245" y="72"/>
                  </a:cubicBezTo>
                  <a:close/>
                  <a:moveTo>
                    <a:pt x="244" y="72"/>
                  </a:moveTo>
                  <a:cubicBezTo>
                    <a:pt x="244" y="71"/>
                    <a:pt x="244" y="71"/>
                    <a:pt x="244" y="71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4" y="72"/>
                    <a:pt x="244" y="72"/>
                    <a:pt x="244" y="72"/>
                  </a:cubicBezTo>
                  <a:close/>
                  <a:moveTo>
                    <a:pt x="246" y="70"/>
                  </a:moveTo>
                  <a:cubicBezTo>
                    <a:pt x="245" y="70"/>
                    <a:pt x="245" y="70"/>
                    <a:pt x="245" y="69"/>
                  </a:cubicBezTo>
                  <a:cubicBezTo>
                    <a:pt x="245" y="69"/>
                    <a:pt x="245" y="69"/>
                    <a:pt x="245" y="69"/>
                  </a:cubicBezTo>
                  <a:cubicBezTo>
                    <a:pt x="245" y="69"/>
                    <a:pt x="245" y="69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47" y="68"/>
                    <a:pt x="247" y="69"/>
                    <a:pt x="247" y="69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7" y="70"/>
                    <a:pt x="246" y="70"/>
                    <a:pt x="246" y="70"/>
                  </a:cubicBezTo>
                  <a:cubicBezTo>
                    <a:pt x="246" y="70"/>
                    <a:pt x="246" y="70"/>
                    <a:pt x="246" y="70"/>
                  </a:cubicBezTo>
                  <a:cubicBezTo>
                    <a:pt x="246" y="70"/>
                    <a:pt x="246" y="70"/>
                    <a:pt x="246" y="70"/>
                  </a:cubicBezTo>
                  <a:close/>
                  <a:moveTo>
                    <a:pt x="246" y="69"/>
                  </a:moveTo>
                  <a:cubicBezTo>
                    <a:pt x="246" y="69"/>
                    <a:pt x="246" y="69"/>
                    <a:pt x="246" y="69"/>
                  </a:cubicBezTo>
                  <a:cubicBezTo>
                    <a:pt x="246" y="69"/>
                    <a:pt x="246" y="69"/>
                    <a:pt x="246" y="69"/>
                  </a:cubicBezTo>
                  <a:close/>
                  <a:moveTo>
                    <a:pt x="246" y="69"/>
                  </a:moveTo>
                  <a:cubicBezTo>
                    <a:pt x="246" y="69"/>
                    <a:pt x="246" y="69"/>
                    <a:pt x="246" y="69"/>
                  </a:cubicBezTo>
                  <a:cubicBezTo>
                    <a:pt x="246" y="69"/>
                    <a:pt x="246" y="69"/>
                    <a:pt x="246" y="69"/>
                  </a:cubicBezTo>
                  <a:close/>
                  <a:moveTo>
                    <a:pt x="196" y="62"/>
                  </a:move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3" y="60"/>
                    <a:pt x="193" y="60"/>
                    <a:pt x="193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7" y="57"/>
                    <a:pt x="197" y="57"/>
                    <a:pt x="197" y="57"/>
                  </a:cubicBezTo>
                  <a:cubicBezTo>
                    <a:pt x="197" y="57"/>
                    <a:pt x="197" y="57"/>
                    <a:pt x="197" y="57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280" y="49"/>
                  </a:moveTo>
                  <a:cubicBezTo>
                    <a:pt x="279" y="49"/>
                    <a:pt x="279" y="49"/>
                    <a:pt x="279" y="48"/>
                  </a:cubicBezTo>
                  <a:cubicBezTo>
                    <a:pt x="279" y="48"/>
                    <a:pt x="279" y="48"/>
                    <a:pt x="279" y="48"/>
                  </a:cubicBezTo>
                  <a:cubicBezTo>
                    <a:pt x="279" y="48"/>
                    <a:pt x="279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80" y="47"/>
                    <a:pt x="281" y="47"/>
                    <a:pt x="282" y="48"/>
                  </a:cubicBezTo>
                  <a:cubicBezTo>
                    <a:pt x="282" y="48"/>
                    <a:pt x="282" y="48"/>
                    <a:pt x="282" y="48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82" y="49"/>
                    <a:pt x="281" y="50"/>
                    <a:pt x="281" y="50"/>
                  </a:cubicBezTo>
                  <a:cubicBezTo>
                    <a:pt x="281" y="50"/>
                    <a:pt x="281" y="50"/>
                    <a:pt x="281" y="50"/>
                  </a:cubicBezTo>
                  <a:cubicBezTo>
                    <a:pt x="280" y="50"/>
                    <a:pt x="280" y="50"/>
                    <a:pt x="280" y="49"/>
                  </a:cubicBezTo>
                  <a:close/>
                  <a:moveTo>
                    <a:pt x="280" y="48"/>
                  </a:moveTo>
                  <a:cubicBezTo>
                    <a:pt x="280" y="48"/>
                    <a:pt x="280" y="48"/>
                    <a:pt x="280" y="48"/>
                  </a:cubicBezTo>
                  <a:cubicBezTo>
                    <a:pt x="280" y="48"/>
                    <a:pt x="280" y="48"/>
                    <a:pt x="280" y="48"/>
                  </a:cubicBezTo>
                  <a:cubicBezTo>
                    <a:pt x="280" y="48"/>
                    <a:pt x="280" y="48"/>
                    <a:pt x="280" y="48"/>
                  </a:cubicBezTo>
                  <a:close/>
                  <a:moveTo>
                    <a:pt x="288" y="47"/>
                  </a:moveTo>
                  <a:cubicBezTo>
                    <a:pt x="288" y="47"/>
                    <a:pt x="288" y="46"/>
                    <a:pt x="288" y="46"/>
                  </a:cubicBezTo>
                  <a:cubicBezTo>
                    <a:pt x="288" y="46"/>
                    <a:pt x="288" y="46"/>
                    <a:pt x="288" y="46"/>
                  </a:cubicBezTo>
                  <a:cubicBezTo>
                    <a:pt x="288" y="46"/>
                    <a:pt x="288" y="46"/>
                    <a:pt x="288" y="46"/>
                  </a:cubicBezTo>
                  <a:cubicBezTo>
                    <a:pt x="288" y="46"/>
                    <a:pt x="288" y="46"/>
                    <a:pt x="288" y="46"/>
                  </a:cubicBezTo>
                  <a:cubicBezTo>
                    <a:pt x="288" y="44"/>
                    <a:pt x="289" y="44"/>
                    <a:pt x="289" y="44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8" y="45"/>
                    <a:pt x="288" y="45"/>
                    <a:pt x="288" y="45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4"/>
                    <a:pt x="289" y="44"/>
                    <a:pt x="289" y="44"/>
                  </a:cubicBezTo>
                  <a:cubicBezTo>
                    <a:pt x="289" y="45"/>
                    <a:pt x="290" y="45"/>
                    <a:pt x="290" y="45"/>
                  </a:cubicBezTo>
                  <a:cubicBezTo>
                    <a:pt x="290" y="45"/>
                    <a:pt x="290" y="45"/>
                    <a:pt x="290" y="45"/>
                  </a:cubicBezTo>
                  <a:cubicBezTo>
                    <a:pt x="290" y="45"/>
                    <a:pt x="290" y="46"/>
                    <a:pt x="290" y="46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ubicBezTo>
                    <a:pt x="288" y="47"/>
                    <a:pt x="288" y="47"/>
                    <a:pt x="288" y="47"/>
                  </a:cubicBezTo>
                  <a:close/>
                  <a:moveTo>
                    <a:pt x="270" y="46"/>
                  </a:moveTo>
                  <a:cubicBezTo>
                    <a:pt x="270" y="45"/>
                    <a:pt x="270" y="45"/>
                    <a:pt x="270" y="45"/>
                  </a:cubicBezTo>
                  <a:cubicBezTo>
                    <a:pt x="270" y="45"/>
                    <a:pt x="270" y="45"/>
                    <a:pt x="270" y="45"/>
                  </a:cubicBezTo>
                  <a:cubicBezTo>
                    <a:pt x="270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1" y="44"/>
                    <a:pt x="271" y="44"/>
                    <a:pt x="271" y="44"/>
                  </a:cubicBezTo>
                  <a:cubicBezTo>
                    <a:pt x="272" y="44"/>
                    <a:pt x="272" y="44"/>
                    <a:pt x="272" y="44"/>
                  </a:cubicBezTo>
                  <a:cubicBezTo>
                    <a:pt x="272" y="44"/>
                    <a:pt x="272" y="44"/>
                    <a:pt x="272" y="44"/>
                  </a:cubicBezTo>
                  <a:cubicBezTo>
                    <a:pt x="273" y="44"/>
                    <a:pt x="273" y="44"/>
                    <a:pt x="274" y="45"/>
                  </a:cubicBezTo>
                  <a:cubicBezTo>
                    <a:pt x="274" y="45"/>
                    <a:pt x="274" y="45"/>
                    <a:pt x="274" y="45"/>
                  </a:cubicBezTo>
                  <a:cubicBezTo>
                    <a:pt x="274" y="45"/>
                    <a:pt x="274" y="45"/>
                    <a:pt x="274" y="45"/>
                  </a:cubicBezTo>
                  <a:cubicBezTo>
                    <a:pt x="274" y="45"/>
                    <a:pt x="274" y="45"/>
                    <a:pt x="274" y="45"/>
                  </a:cubicBezTo>
                  <a:cubicBezTo>
                    <a:pt x="274" y="47"/>
                    <a:pt x="272" y="46"/>
                    <a:pt x="272" y="47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0" y="46"/>
                    <a:pt x="270" y="46"/>
                  </a:cubicBezTo>
                  <a:close/>
                  <a:moveTo>
                    <a:pt x="275" y="43"/>
                  </a:moveTo>
                  <a:cubicBezTo>
                    <a:pt x="275" y="43"/>
                    <a:pt x="274" y="43"/>
                    <a:pt x="274" y="42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4" y="42"/>
                    <a:pt x="274" y="41"/>
                    <a:pt x="274" y="41"/>
                  </a:cubicBezTo>
                  <a:cubicBezTo>
                    <a:pt x="274" y="41"/>
                    <a:pt x="274" y="41"/>
                    <a:pt x="274" y="41"/>
                  </a:cubicBezTo>
                  <a:cubicBezTo>
                    <a:pt x="274" y="41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6" y="41"/>
                    <a:pt x="276" y="41"/>
                  </a:cubicBezTo>
                  <a:cubicBezTo>
                    <a:pt x="276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8" y="41"/>
                    <a:pt x="279" y="41"/>
                    <a:pt x="279" y="4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78" y="42"/>
                    <a:pt x="278" y="43"/>
                    <a:pt x="277" y="43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7" y="43"/>
                    <a:pt x="277" y="43"/>
                    <a:pt x="276" y="43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6" y="43"/>
                    <a:pt x="275" y="43"/>
                    <a:pt x="275" y="43"/>
                  </a:cubicBezTo>
                  <a:close/>
                  <a:moveTo>
                    <a:pt x="283" y="35"/>
                  </a:moveTo>
                  <a:cubicBezTo>
                    <a:pt x="282" y="35"/>
                    <a:pt x="282" y="35"/>
                    <a:pt x="282" y="34"/>
                  </a:cubicBezTo>
                  <a:cubicBezTo>
                    <a:pt x="282" y="34"/>
                    <a:pt x="282" y="34"/>
                    <a:pt x="282" y="34"/>
                  </a:cubicBezTo>
                  <a:cubicBezTo>
                    <a:pt x="282" y="34"/>
                    <a:pt x="283" y="33"/>
                    <a:pt x="283" y="33"/>
                  </a:cubicBezTo>
                  <a:cubicBezTo>
                    <a:pt x="283" y="33"/>
                    <a:pt x="283" y="33"/>
                    <a:pt x="283" y="33"/>
                  </a:cubicBezTo>
                  <a:cubicBezTo>
                    <a:pt x="283" y="33"/>
                    <a:pt x="283" y="33"/>
                    <a:pt x="283" y="33"/>
                  </a:cubicBezTo>
                  <a:cubicBezTo>
                    <a:pt x="283" y="33"/>
                    <a:pt x="283" y="33"/>
                    <a:pt x="284" y="33"/>
                  </a:cubicBezTo>
                  <a:cubicBezTo>
                    <a:pt x="284" y="33"/>
                    <a:pt x="284" y="33"/>
                    <a:pt x="284" y="33"/>
                  </a:cubicBezTo>
                  <a:cubicBezTo>
                    <a:pt x="284" y="33"/>
                    <a:pt x="284" y="33"/>
                    <a:pt x="284" y="33"/>
                  </a:cubicBezTo>
                  <a:cubicBezTo>
                    <a:pt x="284" y="33"/>
                    <a:pt x="284" y="33"/>
                    <a:pt x="284" y="33"/>
                  </a:cubicBezTo>
                  <a:cubicBezTo>
                    <a:pt x="285" y="33"/>
                    <a:pt x="285" y="33"/>
                    <a:pt x="285" y="34"/>
                  </a:cubicBezTo>
                  <a:cubicBezTo>
                    <a:pt x="285" y="34"/>
                    <a:pt x="285" y="34"/>
                    <a:pt x="285" y="34"/>
                  </a:cubicBezTo>
                  <a:cubicBezTo>
                    <a:pt x="285" y="34"/>
                    <a:pt x="285" y="34"/>
                    <a:pt x="285" y="34"/>
                  </a:cubicBezTo>
                  <a:cubicBezTo>
                    <a:pt x="285" y="34"/>
                    <a:pt x="285" y="34"/>
                    <a:pt x="285" y="34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4" y="35"/>
                    <a:pt x="284" y="36"/>
                    <a:pt x="284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83" y="36"/>
                    <a:pt x="283" y="35"/>
                    <a:pt x="283" y="35"/>
                  </a:cubicBezTo>
                  <a:close/>
                  <a:moveTo>
                    <a:pt x="283" y="34"/>
                  </a:moveTo>
                  <a:cubicBezTo>
                    <a:pt x="283" y="34"/>
                    <a:pt x="283" y="34"/>
                    <a:pt x="283" y="34"/>
                  </a:cubicBezTo>
                  <a:cubicBezTo>
                    <a:pt x="283" y="34"/>
                    <a:pt x="283" y="34"/>
                    <a:pt x="283" y="34"/>
                  </a:cubicBezTo>
                  <a:cubicBezTo>
                    <a:pt x="283" y="34"/>
                    <a:pt x="283" y="34"/>
                    <a:pt x="283" y="34"/>
                  </a:cubicBezTo>
                  <a:close/>
                  <a:moveTo>
                    <a:pt x="236" y="14"/>
                  </a:moveTo>
                  <a:cubicBezTo>
                    <a:pt x="236" y="14"/>
                    <a:pt x="236" y="14"/>
                    <a:pt x="236" y="14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6" y="13"/>
                    <a:pt x="237" y="12"/>
                    <a:pt x="237" y="12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8" y="12"/>
                    <a:pt x="238" y="12"/>
                    <a:pt x="238" y="12"/>
                  </a:cubicBezTo>
                  <a:cubicBezTo>
                    <a:pt x="238" y="12"/>
                    <a:pt x="238" y="12"/>
                    <a:pt x="238" y="12"/>
                  </a:cubicBezTo>
                  <a:cubicBezTo>
                    <a:pt x="238" y="13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4"/>
                    <a:pt x="238" y="14"/>
                    <a:pt x="238" y="15"/>
                  </a:cubicBezTo>
                  <a:cubicBezTo>
                    <a:pt x="238" y="15"/>
                    <a:pt x="238" y="15"/>
                    <a:pt x="238" y="15"/>
                  </a:cubicBezTo>
                  <a:cubicBezTo>
                    <a:pt x="238" y="15"/>
                    <a:pt x="237" y="15"/>
                    <a:pt x="237" y="15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37" y="15"/>
                    <a:pt x="237" y="15"/>
                    <a:pt x="237" y="15"/>
                  </a:cubicBezTo>
                  <a:cubicBezTo>
                    <a:pt x="236" y="15"/>
                    <a:pt x="236" y="14"/>
                    <a:pt x="236" y="14"/>
                  </a:cubicBezTo>
                  <a:close/>
                  <a:moveTo>
                    <a:pt x="237" y="13"/>
                  </a:moveTo>
                  <a:cubicBezTo>
                    <a:pt x="237" y="13"/>
                    <a:pt x="237" y="13"/>
                    <a:pt x="237" y="13"/>
                  </a:cubicBezTo>
                  <a:cubicBezTo>
                    <a:pt x="237" y="13"/>
                    <a:pt x="237" y="13"/>
                    <a:pt x="237" y="13"/>
                  </a:cubicBezTo>
                  <a:close/>
                  <a:moveTo>
                    <a:pt x="256" y="2"/>
                  </a:moveTo>
                  <a:cubicBezTo>
                    <a:pt x="256" y="1"/>
                    <a:pt x="256" y="1"/>
                    <a:pt x="256" y="1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56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1"/>
                    <a:pt x="257" y="1"/>
                    <a:pt x="257" y="1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8" y="0"/>
                    <a:pt x="258" y="1"/>
                    <a:pt x="258" y="1"/>
                  </a:cubicBezTo>
                  <a:cubicBezTo>
                    <a:pt x="258" y="1"/>
                    <a:pt x="258" y="1"/>
                    <a:pt x="258" y="1"/>
                  </a:cubicBezTo>
                  <a:cubicBezTo>
                    <a:pt x="258" y="2"/>
                    <a:pt x="258" y="2"/>
                    <a:pt x="257" y="2"/>
                  </a:cubicBezTo>
                  <a:cubicBezTo>
                    <a:pt x="257" y="2"/>
                    <a:pt x="257" y="2"/>
                    <a:pt x="257" y="2"/>
                  </a:cubicBezTo>
                  <a:cubicBezTo>
                    <a:pt x="257" y="2"/>
                    <a:pt x="256" y="2"/>
                    <a:pt x="256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5" name="任意多边形 1171">
              <a:extLst>
                <a:ext uri="{FF2B5EF4-FFF2-40B4-BE49-F238E27FC236}">
                  <a16:creationId xmlns:a16="http://schemas.microsoft.com/office/drawing/2014/main" id="{9E838A2D-8670-E55B-9395-05419B7977E6}"/>
                </a:ext>
              </a:extLst>
            </p:cNvPr>
            <p:cNvSpPr/>
            <p:nvPr/>
          </p:nvSpPr>
          <p:spPr bwMode="auto">
            <a:xfrm>
              <a:off x="6401965" y="4910797"/>
              <a:ext cx="5276" cy="5276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5" name="任意多边形 1172">
              <a:extLst>
                <a:ext uri="{FF2B5EF4-FFF2-40B4-BE49-F238E27FC236}">
                  <a16:creationId xmlns:a16="http://schemas.microsoft.com/office/drawing/2014/main" id="{1F7CC618-6E2B-BF8E-4562-87969BDF5773}"/>
                </a:ext>
              </a:extLst>
            </p:cNvPr>
            <p:cNvSpPr/>
            <p:nvPr/>
          </p:nvSpPr>
          <p:spPr bwMode="auto">
            <a:xfrm>
              <a:off x="6396690" y="4910797"/>
              <a:ext cx="15829" cy="1055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0 w 3"/>
                <a:gd name="T7" fmla="*/ 1 h 2"/>
                <a:gd name="T8" fmla="*/ 0 w 3"/>
                <a:gd name="T9" fmla="*/ 1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3 w 3"/>
                <a:gd name="T19" fmla="*/ 1 h 2"/>
                <a:gd name="T20" fmla="*/ 3 w 3"/>
                <a:gd name="T21" fmla="*/ 1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1 w 3"/>
                <a:gd name="T29" fmla="*/ 2 h 2"/>
                <a:gd name="T30" fmla="*/ 2 w 3"/>
                <a:gd name="T31" fmla="*/ 2 h 2"/>
                <a:gd name="T32" fmla="*/ 2 w 3"/>
                <a:gd name="T33" fmla="*/ 2 h 2"/>
                <a:gd name="T34" fmla="*/ 2 w 3"/>
                <a:gd name="T35" fmla="*/ 2 h 2"/>
                <a:gd name="T36" fmla="*/ 2 w 3"/>
                <a:gd name="T37" fmla="*/ 2 h 2"/>
                <a:gd name="T38" fmla="*/ 2 w 3"/>
                <a:gd name="T39" fmla="*/ 2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1 h 2"/>
                <a:gd name="T46" fmla="*/ 2 w 3"/>
                <a:gd name="T47" fmla="*/ 1 h 2"/>
                <a:gd name="T48" fmla="*/ 2 w 3"/>
                <a:gd name="T49" fmla="*/ 1 h 2"/>
                <a:gd name="T50" fmla="*/ 2 w 3"/>
                <a:gd name="T51" fmla="*/ 1 h 2"/>
                <a:gd name="T52" fmla="*/ 2 w 3"/>
                <a:gd name="T53" fmla="*/ 1 h 2"/>
                <a:gd name="T54" fmla="*/ 2 w 3"/>
                <a:gd name="T55" fmla="*/ 1 h 2"/>
                <a:gd name="T56" fmla="*/ 2 w 3"/>
                <a:gd name="T57" fmla="*/ 1 h 2"/>
                <a:gd name="T58" fmla="*/ 2 w 3"/>
                <a:gd name="T59" fmla="*/ 1 h 2"/>
                <a:gd name="T60" fmla="*/ 2 w 3"/>
                <a:gd name="T61" fmla="*/ 1 h 2"/>
                <a:gd name="T62" fmla="*/ 2 w 3"/>
                <a:gd name="T63" fmla="*/ 1 h 2"/>
                <a:gd name="T64" fmla="*/ 2 w 3"/>
                <a:gd name="T65" fmla="*/ 1 h 2"/>
                <a:gd name="T66" fmla="*/ 2 w 3"/>
                <a:gd name="T6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6" name="任意多边形 1173">
              <a:extLst>
                <a:ext uri="{FF2B5EF4-FFF2-40B4-BE49-F238E27FC236}">
                  <a16:creationId xmlns:a16="http://schemas.microsoft.com/office/drawing/2014/main" id="{01C36275-3B52-C484-87EE-A0036039BA4D}"/>
                </a:ext>
              </a:extLst>
            </p:cNvPr>
            <p:cNvSpPr/>
            <p:nvPr/>
          </p:nvSpPr>
          <p:spPr bwMode="auto">
            <a:xfrm>
              <a:off x="6412519" y="4900244"/>
              <a:ext cx="5276" cy="5276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7" name="任意多边形 1174">
              <a:extLst>
                <a:ext uri="{FF2B5EF4-FFF2-40B4-BE49-F238E27FC236}">
                  <a16:creationId xmlns:a16="http://schemas.microsoft.com/office/drawing/2014/main" id="{D0B41B15-8CA2-03C8-2FBB-EA24BFA2A067}"/>
                </a:ext>
              </a:extLst>
            </p:cNvPr>
            <p:cNvSpPr/>
            <p:nvPr/>
          </p:nvSpPr>
          <p:spPr bwMode="auto">
            <a:xfrm>
              <a:off x="6407246" y="4894966"/>
              <a:ext cx="15829" cy="15829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0 w 3"/>
                <a:gd name="T5" fmla="*/ 1 h 3"/>
                <a:gd name="T6" fmla="*/ 0 w 3"/>
                <a:gd name="T7" fmla="*/ 1 h 3"/>
                <a:gd name="T8" fmla="*/ 1 w 3"/>
                <a:gd name="T9" fmla="*/ 0 h 3"/>
                <a:gd name="T10" fmla="*/ 1 w 3"/>
                <a:gd name="T11" fmla="*/ 0 h 3"/>
                <a:gd name="T12" fmla="*/ 2 w 3"/>
                <a:gd name="T13" fmla="*/ 0 h 3"/>
                <a:gd name="T14" fmla="*/ 2 w 3"/>
                <a:gd name="T15" fmla="*/ 0 h 3"/>
                <a:gd name="T16" fmla="*/ 2 w 3"/>
                <a:gd name="T17" fmla="*/ 0 h 3"/>
                <a:gd name="T18" fmla="*/ 3 w 3"/>
                <a:gd name="T19" fmla="*/ 1 h 3"/>
                <a:gd name="T20" fmla="*/ 3 w 3"/>
                <a:gd name="T21" fmla="*/ 1 h 3"/>
                <a:gd name="T22" fmla="*/ 2 w 3"/>
                <a:gd name="T23" fmla="*/ 3 h 3"/>
                <a:gd name="T24" fmla="*/ 2 w 3"/>
                <a:gd name="T25" fmla="*/ 3 h 3"/>
                <a:gd name="T26" fmla="*/ 1 w 3"/>
                <a:gd name="T27" fmla="*/ 3 h 3"/>
                <a:gd name="T28" fmla="*/ 1 w 3"/>
                <a:gd name="T29" fmla="*/ 3 h 3"/>
                <a:gd name="T30" fmla="*/ 1 w 3"/>
                <a:gd name="T31" fmla="*/ 2 h 3"/>
                <a:gd name="T32" fmla="*/ 1 w 3"/>
                <a:gd name="T33" fmla="*/ 2 h 3"/>
                <a:gd name="T34" fmla="*/ 1 w 3"/>
                <a:gd name="T35" fmla="*/ 2 h 3"/>
                <a:gd name="T36" fmla="*/ 1 w 3"/>
                <a:gd name="T37" fmla="*/ 2 h 3"/>
                <a:gd name="T38" fmla="*/ 1 w 3"/>
                <a:gd name="T39" fmla="*/ 2 h 3"/>
                <a:gd name="T40" fmla="*/ 2 w 3"/>
                <a:gd name="T41" fmla="*/ 1 h 3"/>
                <a:gd name="T42" fmla="*/ 1 w 3"/>
                <a:gd name="T43" fmla="*/ 1 h 3"/>
                <a:gd name="T44" fmla="*/ 2 w 3"/>
                <a:gd name="T45" fmla="*/ 1 h 3"/>
                <a:gd name="T46" fmla="*/ 1 w 3"/>
                <a:gd name="T47" fmla="*/ 1 h 3"/>
                <a:gd name="T48" fmla="*/ 1 w 3"/>
                <a:gd name="T49" fmla="*/ 1 h 3"/>
                <a:gd name="T50" fmla="*/ 1 w 3"/>
                <a:gd name="T51" fmla="*/ 1 h 3"/>
                <a:gd name="T52" fmla="*/ 1 w 3"/>
                <a:gd name="T53" fmla="*/ 1 h 3"/>
                <a:gd name="T54" fmla="*/ 1 w 3"/>
                <a:gd name="T55" fmla="*/ 1 h 3"/>
                <a:gd name="T56" fmla="*/ 1 w 3"/>
                <a:gd name="T57" fmla="*/ 1 h 3"/>
                <a:gd name="T58" fmla="*/ 1 w 3"/>
                <a:gd name="T5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8" name="任意多边形 1192">
              <a:extLst>
                <a:ext uri="{FF2B5EF4-FFF2-40B4-BE49-F238E27FC236}">
                  <a16:creationId xmlns:a16="http://schemas.microsoft.com/office/drawing/2014/main" id="{7900111B-3B0F-D28D-B46F-2D45948E3B4D}"/>
                </a:ext>
              </a:extLst>
            </p:cNvPr>
            <p:cNvSpPr/>
            <p:nvPr/>
          </p:nvSpPr>
          <p:spPr bwMode="auto">
            <a:xfrm>
              <a:off x="5568241" y="5726045"/>
              <a:ext cx="5276" cy="791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9" name="任意多边形 1193">
              <a:extLst>
                <a:ext uri="{FF2B5EF4-FFF2-40B4-BE49-F238E27FC236}">
                  <a16:creationId xmlns:a16="http://schemas.microsoft.com/office/drawing/2014/main" id="{CE0BD948-E4F7-E730-0A90-3C31410A3DFE}"/>
                </a:ext>
              </a:extLst>
            </p:cNvPr>
            <p:cNvSpPr/>
            <p:nvPr/>
          </p:nvSpPr>
          <p:spPr bwMode="auto">
            <a:xfrm>
              <a:off x="5560314" y="5720769"/>
              <a:ext cx="18469" cy="18469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2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2 w 3"/>
                <a:gd name="T15" fmla="*/ 0 h 3"/>
                <a:gd name="T16" fmla="*/ 3 w 3"/>
                <a:gd name="T17" fmla="*/ 2 h 3"/>
                <a:gd name="T18" fmla="*/ 3 w 3"/>
                <a:gd name="T19" fmla="*/ 2 h 3"/>
                <a:gd name="T20" fmla="*/ 2 w 3"/>
                <a:gd name="T21" fmla="*/ 3 h 3"/>
                <a:gd name="T22" fmla="*/ 2 w 3"/>
                <a:gd name="T23" fmla="*/ 3 h 3"/>
                <a:gd name="T24" fmla="*/ 2 w 3"/>
                <a:gd name="T25" fmla="*/ 3 h 3"/>
                <a:gd name="T26" fmla="*/ 2 w 3"/>
                <a:gd name="T27" fmla="*/ 3 h 3"/>
                <a:gd name="T28" fmla="*/ 1 w 3"/>
                <a:gd name="T29" fmla="*/ 3 h 3"/>
                <a:gd name="T30" fmla="*/ 2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2 w 3"/>
                <a:gd name="T37" fmla="*/ 2 h 3"/>
                <a:gd name="T38" fmla="*/ 2 w 3"/>
                <a:gd name="T39" fmla="*/ 2 h 3"/>
                <a:gd name="T40" fmla="*/ 2 w 3"/>
                <a:gd name="T41" fmla="*/ 2 h 3"/>
                <a:gd name="T42" fmla="*/ 2 w 3"/>
                <a:gd name="T43" fmla="*/ 1 h 3"/>
                <a:gd name="T44" fmla="*/ 2 w 3"/>
                <a:gd name="T45" fmla="*/ 2 h 3"/>
                <a:gd name="T46" fmla="*/ 2 w 3"/>
                <a:gd name="T47" fmla="*/ 2 h 3"/>
                <a:gd name="T48" fmla="*/ 2 w 3"/>
                <a:gd name="T49" fmla="*/ 2 h 3"/>
                <a:gd name="T50" fmla="*/ 2 w 3"/>
                <a:gd name="T51" fmla="*/ 2 h 3"/>
                <a:gd name="T52" fmla="*/ 2 w 3"/>
                <a:gd name="T5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0" name="任意多边形 1194">
              <a:extLst>
                <a:ext uri="{FF2B5EF4-FFF2-40B4-BE49-F238E27FC236}">
                  <a16:creationId xmlns:a16="http://schemas.microsoft.com/office/drawing/2014/main" id="{255B3F90-4237-9D56-B3EE-F8D7A6DEFC62}"/>
                </a:ext>
              </a:extLst>
            </p:cNvPr>
            <p:cNvSpPr/>
            <p:nvPr/>
          </p:nvSpPr>
          <p:spPr bwMode="auto">
            <a:xfrm>
              <a:off x="5457417" y="5678556"/>
              <a:ext cx="5276" cy="52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1" name="任意多边形 1195">
              <a:extLst>
                <a:ext uri="{FF2B5EF4-FFF2-40B4-BE49-F238E27FC236}">
                  <a16:creationId xmlns:a16="http://schemas.microsoft.com/office/drawing/2014/main" id="{7A91F421-D9DC-BDCE-642B-D1A805E7376F}"/>
                </a:ext>
              </a:extLst>
            </p:cNvPr>
            <p:cNvSpPr/>
            <p:nvPr/>
          </p:nvSpPr>
          <p:spPr bwMode="auto">
            <a:xfrm>
              <a:off x="5452143" y="5673279"/>
              <a:ext cx="15829" cy="15829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1 h 3"/>
                <a:gd name="T4" fmla="*/ 0 w 3"/>
                <a:gd name="T5" fmla="*/ 1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2 w 3"/>
                <a:gd name="T15" fmla="*/ 0 h 3"/>
                <a:gd name="T16" fmla="*/ 3 w 3"/>
                <a:gd name="T17" fmla="*/ 2 h 3"/>
                <a:gd name="T18" fmla="*/ 3 w 3"/>
                <a:gd name="T19" fmla="*/ 2 h 3"/>
                <a:gd name="T20" fmla="*/ 2 w 3"/>
                <a:gd name="T21" fmla="*/ 3 h 3"/>
                <a:gd name="T22" fmla="*/ 2 w 3"/>
                <a:gd name="T23" fmla="*/ 3 h 3"/>
                <a:gd name="T24" fmla="*/ 1 w 3"/>
                <a:gd name="T25" fmla="*/ 3 h 3"/>
                <a:gd name="T26" fmla="*/ 2 w 3"/>
                <a:gd name="T27" fmla="*/ 2 h 3"/>
                <a:gd name="T28" fmla="*/ 2 w 3"/>
                <a:gd name="T29" fmla="*/ 2 h 3"/>
                <a:gd name="T30" fmla="*/ 2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2 w 3"/>
                <a:gd name="T37" fmla="*/ 1 h 3"/>
                <a:gd name="T38" fmla="*/ 2 w 3"/>
                <a:gd name="T39" fmla="*/ 1 h 3"/>
                <a:gd name="T40" fmla="*/ 2 w 3"/>
                <a:gd name="T41" fmla="*/ 1 h 3"/>
                <a:gd name="T42" fmla="*/ 2 w 3"/>
                <a:gd name="T43" fmla="*/ 1 h 3"/>
                <a:gd name="T44" fmla="*/ 2 w 3"/>
                <a:gd name="T45" fmla="*/ 1 h 3"/>
                <a:gd name="T46" fmla="*/ 2 w 3"/>
                <a:gd name="T47" fmla="*/ 1 h 3"/>
                <a:gd name="T48" fmla="*/ 2 w 3"/>
                <a:gd name="T49" fmla="*/ 1 h 3"/>
                <a:gd name="T50" fmla="*/ 2 w 3"/>
                <a:gd name="T51" fmla="*/ 1 h 3"/>
                <a:gd name="T52" fmla="*/ 2 w 3"/>
                <a:gd name="T53" fmla="*/ 1 h 3"/>
                <a:gd name="T54" fmla="*/ 2 w 3"/>
                <a:gd name="T55" fmla="*/ 1 h 3"/>
                <a:gd name="T56" fmla="*/ 2 w 3"/>
                <a:gd name="T57" fmla="*/ 1 h 3"/>
                <a:gd name="T58" fmla="*/ 2 w 3"/>
                <a:gd name="T59" fmla="*/ 1 h 3"/>
                <a:gd name="T60" fmla="*/ 2 w 3"/>
                <a:gd name="T61" fmla="*/ 1 h 3"/>
                <a:gd name="T62" fmla="*/ 2 w 3"/>
                <a:gd name="T63" fmla="*/ 1 h 3"/>
                <a:gd name="T64" fmla="*/ 2 w 3"/>
                <a:gd name="T65" fmla="*/ 1 h 3"/>
                <a:gd name="T66" fmla="*/ 2 w 3"/>
                <a:gd name="T67" fmla="*/ 1 h 3"/>
                <a:gd name="T68" fmla="*/ 2 w 3"/>
                <a:gd name="T69" fmla="*/ 1 h 3"/>
                <a:gd name="T70" fmla="*/ 2 w 3"/>
                <a:gd name="T71" fmla="*/ 1 h 3"/>
                <a:gd name="T72" fmla="*/ 2 w 3"/>
                <a:gd name="T73" fmla="*/ 1 h 3"/>
                <a:gd name="T74" fmla="*/ 2 w 3"/>
                <a:gd name="T75" fmla="*/ 1 h 3"/>
                <a:gd name="T76" fmla="*/ 2 w 3"/>
                <a:gd name="T77" fmla="*/ 1 h 3"/>
                <a:gd name="T78" fmla="*/ 2 w 3"/>
                <a:gd name="T7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2" name="任意多边形 1196">
              <a:extLst>
                <a:ext uri="{FF2B5EF4-FFF2-40B4-BE49-F238E27FC236}">
                  <a16:creationId xmlns:a16="http://schemas.microsoft.com/office/drawing/2014/main" id="{D39BA06E-5502-BB3D-1143-54B0DE7DCC0F}"/>
                </a:ext>
              </a:extLst>
            </p:cNvPr>
            <p:cNvSpPr/>
            <p:nvPr/>
          </p:nvSpPr>
          <p:spPr bwMode="auto">
            <a:xfrm>
              <a:off x="5446841" y="5699664"/>
              <a:ext cx="10554" cy="1055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3" name="任意多边形 1197">
              <a:extLst>
                <a:ext uri="{FF2B5EF4-FFF2-40B4-BE49-F238E27FC236}">
                  <a16:creationId xmlns:a16="http://schemas.microsoft.com/office/drawing/2014/main" id="{05EA43AD-2C05-8B90-5465-4181A66DFDAA}"/>
                </a:ext>
              </a:extLst>
            </p:cNvPr>
            <p:cNvSpPr/>
            <p:nvPr/>
          </p:nvSpPr>
          <p:spPr bwMode="auto">
            <a:xfrm>
              <a:off x="5441558" y="5699664"/>
              <a:ext cx="15829" cy="10555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0 w 3"/>
                <a:gd name="T5" fmla="*/ 1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3 w 3"/>
                <a:gd name="T17" fmla="*/ 1 h 2"/>
                <a:gd name="T18" fmla="*/ 3 w 3"/>
                <a:gd name="T19" fmla="*/ 1 h 2"/>
                <a:gd name="T20" fmla="*/ 2 w 3"/>
                <a:gd name="T21" fmla="*/ 2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1 w 3"/>
                <a:gd name="T29" fmla="*/ 2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2 w 3"/>
                <a:gd name="T45" fmla="*/ 1 h 2"/>
                <a:gd name="T46" fmla="*/ 2 w 3"/>
                <a:gd name="T47" fmla="*/ 1 h 2"/>
                <a:gd name="T48" fmla="*/ 2 w 3"/>
                <a:gd name="T49" fmla="*/ 1 h 2"/>
                <a:gd name="T50" fmla="*/ 2 w 3"/>
                <a:gd name="T51" fmla="*/ 1 h 2"/>
                <a:gd name="T52" fmla="*/ 2 w 3"/>
                <a:gd name="T53" fmla="*/ 0 h 2"/>
                <a:gd name="T54" fmla="*/ 2 w 3"/>
                <a:gd name="T55" fmla="*/ 1 h 2"/>
                <a:gd name="T56" fmla="*/ 2 w 3"/>
                <a:gd name="T57" fmla="*/ 1 h 2"/>
                <a:gd name="T58" fmla="*/ 2 w 3"/>
                <a:gd name="T59" fmla="*/ 1 h 2"/>
                <a:gd name="T60" fmla="*/ 2 w 3"/>
                <a:gd name="T6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B4621CD-2FD7-0ABE-CA4E-0A786DFC4D03}"/>
                </a:ext>
              </a:extLst>
            </p:cNvPr>
            <p:cNvSpPr/>
            <p:nvPr/>
          </p:nvSpPr>
          <p:spPr bwMode="auto">
            <a:xfrm>
              <a:off x="5122315" y="3201147"/>
              <a:ext cx="39576" cy="3693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38342AA9-DC9C-8A0B-6D42-E8C8E7C18280}"/>
                </a:ext>
              </a:extLst>
            </p:cNvPr>
            <p:cNvSpPr/>
            <p:nvPr/>
          </p:nvSpPr>
          <p:spPr bwMode="auto">
            <a:xfrm>
              <a:off x="5101208" y="5530808"/>
              <a:ext cx="42215" cy="4221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6" name="任意多边形 1269">
              <a:extLst>
                <a:ext uri="{FF2B5EF4-FFF2-40B4-BE49-F238E27FC236}">
                  <a16:creationId xmlns:a16="http://schemas.microsoft.com/office/drawing/2014/main" id="{B4A8D877-9B00-8E25-B8DC-5CB5E89B2BFA}"/>
                </a:ext>
              </a:extLst>
            </p:cNvPr>
            <p:cNvSpPr/>
            <p:nvPr/>
          </p:nvSpPr>
          <p:spPr bwMode="auto">
            <a:xfrm>
              <a:off x="5101208" y="5525496"/>
              <a:ext cx="50130" cy="52766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4 w 9"/>
                <a:gd name="T5" fmla="*/ 0 h 10"/>
                <a:gd name="T6" fmla="*/ 4 w 9"/>
                <a:gd name="T7" fmla="*/ 1 h 10"/>
                <a:gd name="T8" fmla="*/ 4 w 9"/>
                <a:gd name="T9" fmla="*/ 2 h 10"/>
                <a:gd name="T10" fmla="*/ 1 w 9"/>
                <a:gd name="T11" fmla="*/ 5 h 10"/>
                <a:gd name="T12" fmla="*/ 1 w 9"/>
                <a:gd name="T13" fmla="*/ 5 h 10"/>
                <a:gd name="T14" fmla="*/ 4 w 9"/>
                <a:gd name="T15" fmla="*/ 8 h 10"/>
                <a:gd name="T16" fmla="*/ 4 w 9"/>
                <a:gd name="T17" fmla="*/ 8 h 10"/>
                <a:gd name="T18" fmla="*/ 7 w 9"/>
                <a:gd name="T19" fmla="*/ 5 h 10"/>
                <a:gd name="T20" fmla="*/ 7 w 9"/>
                <a:gd name="T21" fmla="*/ 5 h 10"/>
                <a:gd name="T22" fmla="*/ 4 w 9"/>
                <a:gd name="T23" fmla="*/ 2 h 10"/>
                <a:gd name="T24" fmla="*/ 4 w 9"/>
                <a:gd name="T25" fmla="*/ 2 h 10"/>
                <a:gd name="T26" fmla="*/ 4 w 9"/>
                <a:gd name="T27" fmla="*/ 1 h 10"/>
                <a:gd name="T28" fmla="*/ 4 w 9"/>
                <a:gd name="T29" fmla="*/ 0 h 10"/>
                <a:gd name="T30" fmla="*/ 9 w 9"/>
                <a:gd name="T31" fmla="*/ 5 h 10"/>
                <a:gd name="T32" fmla="*/ 9 w 9"/>
                <a:gd name="T33" fmla="*/ 5 h 10"/>
                <a:gd name="T34" fmla="*/ 4 w 9"/>
                <a:gd name="T35" fmla="*/ 10 h 10"/>
                <a:gd name="T36" fmla="*/ 4 w 9"/>
                <a:gd name="T37" fmla="*/ 10 h 10"/>
                <a:gd name="T38" fmla="*/ 0 w 9"/>
                <a:gd name="T3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7" y="7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6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8"/>
                    <a:pt x="7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711EBE4-7389-52A4-AF10-B772225E8005}"/>
                </a:ext>
              </a:extLst>
            </p:cNvPr>
            <p:cNvSpPr/>
            <p:nvPr/>
          </p:nvSpPr>
          <p:spPr bwMode="auto">
            <a:xfrm>
              <a:off x="5117058" y="5546629"/>
              <a:ext cx="10554" cy="1055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75E2FE5-13D5-466C-FD72-D5DC60E24290}"/>
                </a:ext>
              </a:extLst>
            </p:cNvPr>
            <p:cNvSpPr/>
            <p:nvPr/>
          </p:nvSpPr>
          <p:spPr bwMode="auto">
            <a:xfrm>
              <a:off x="5188275" y="5501765"/>
              <a:ext cx="44854" cy="448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9" name="任意多边形 1303">
              <a:extLst>
                <a:ext uri="{FF2B5EF4-FFF2-40B4-BE49-F238E27FC236}">
                  <a16:creationId xmlns:a16="http://schemas.microsoft.com/office/drawing/2014/main" id="{67AAFABA-D79F-2901-8CDF-B46A66D231CE}"/>
                </a:ext>
              </a:extLst>
            </p:cNvPr>
            <p:cNvSpPr/>
            <p:nvPr/>
          </p:nvSpPr>
          <p:spPr bwMode="auto">
            <a:xfrm>
              <a:off x="5188304" y="5501802"/>
              <a:ext cx="50130" cy="50129"/>
            </a:xfrm>
            <a:custGeom>
              <a:avLst/>
              <a:gdLst>
                <a:gd name="T0" fmla="*/ 0 w 9"/>
                <a:gd name="T1" fmla="*/ 4 h 9"/>
                <a:gd name="T2" fmla="*/ 4 w 9"/>
                <a:gd name="T3" fmla="*/ 0 h 9"/>
                <a:gd name="T4" fmla="*/ 4 w 9"/>
                <a:gd name="T5" fmla="*/ 0 h 9"/>
                <a:gd name="T6" fmla="*/ 4 w 9"/>
                <a:gd name="T7" fmla="*/ 0 h 9"/>
                <a:gd name="T8" fmla="*/ 4 w 9"/>
                <a:gd name="T9" fmla="*/ 1 h 9"/>
                <a:gd name="T10" fmla="*/ 1 w 9"/>
                <a:gd name="T11" fmla="*/ 4 h 9"/>
                <a:gd name="T12" fmla="*/ 1 w 9"/>
                <a:gd name="T13" fmla="*/ 4 h 9"/>
                <a:gd name="T14" fmla="*/ 4 w 9"/>
                <a:gd name="T15" fmla="*/ 7 h 9"/>
                <a:gd name="T16" fmla="*/ 4 w 9"/>
                <a:gd name="T17" fmla="*/ 7 h 9"/>
                <a:gd name="T18" fmla="*/ 7 w 9"/>
                <a:gd name="T19" fmla="*/ 4 h 9"/>
                <a:gd name="T20" fmla="*/ 7 w 9"/>
                <a:gd name="T21" fmla="*/ 4 h 9"/>
                <a:gd name="T22" fmla="*/ 4 w 9"/>
                <a:gd name="T23" fmla="*/ 1 h 9"/>
                <a:gd name="T24" fmla="*/ 4 w 9"/>
                <a:gd name="T25" fmla="*/ 1 h 9"/>
                <a:gd name="T26" fmla="*/ 4 w 9"/>
                <a:gd name="T27" fmla="*/ 0 h 9"/>
                <a:gd name="T28" fmla="*/ 4 w 9"/>
                <a:gd name="T29" fmla="*/ 0 h 9"/>
                <a:gd name="T30" fmla="*/ 9 w 9"/>
                <a:gd name="T31" fmla="*/ 4 h 9"/>
                <a:gd name="T32" fmla="*/ 9 w 9"/>
                <a:gd name="T33" fmla="*/ 4 h 9"/>
                <a:gd name="T34" fmla="*/ 4 w 9"/>
                <a:gd name="T35" fmla="*/ 9 h 9"/>
                <a:gd name="T36" fmla="*/ 4 w 9"/>
                <a:gd name="T37" fmla="*/ 9 h 9"/>
                <a:gd name="T38" fmla="*/ 0 w 9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7C577B2-F73E-5558-8A7C-86F9C9845796}"/>
                </a:ext>
              </a:extLst>
            </p:cNvPr>
            <p:cNvSpPr/>
            <p:nvPr/>
          </p:nvSpPr>
          <p:spPr bwMode="auto">
            <a:xfrm>
              <a:off x="5204168" y="5520409"/>
              <a:ext cx="13194" cy="10555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8BF92E6-E166-9142-A1E8-AF6959F1D250}"/>
              </a:ext>
            </a:extLst>
          </p:cNvPr>
          <p:cNvGrpSpPr/>
          <p:nvPr/>
        </p:nvGrpSpPr>
        <p:grpSpPr>
          <a:xfrm>
            <a:off x="2044282" y="5057094"/>
            <a:ext cx="696562" cy="1041541"/>
            <a:chOff x="19665256" y="4462462"/>
            <a:chExt cx="970405" cy="1451009"/>
          </a:xfrm>
          <a:gradFill>
            <a:gsLst>
              <a:gs pos="10000">
                <a:srgbClr val="00EEA2"/>
              </a:gs>
              <a:gs pos="100000">
                <a:srgbClr val="2A4BF8"/>
              </a:gs>
            </a:gsLst>
            <a:lin ang="2700000" scaled="0"/>
          </a:gradFill>
        </p:grpSpPr>
        <p:sp>
          <p:nvSpPr>
            <p:cNvPr id="72" name="任意多边形 986">
              <a:extLst>
                <a:ext uri="{FF2B5EF4-FFF2-40B4-BE49-F238E27FC236}">
                  <a16:creationId xmlns:a16="http://schemas.microsoft.com/office/drawing/2014/main" id="{3395889A-96E8-7C3A-40E8-13160B601E5A}"/>
                </a:ext>
              </a:extLst>
            </p:cNvPr>
            <p:cNvSpPr/>
            <p:nvPr/>
          </p:nvSpPr>
          <p:spPr bwMode="auto">
            <a:xfrm>
              <a:off x="19665256" y="4462462"/>
              <a:ext cx="372524" cy="151768"/>
            </a:xfrm>
            <a:custGeom>
              <a:avLst/>
              <a:gdLst>
                <a:gd name="T0" fmla="*/ 1 w 78"/>
                <a:gd name="T1" fmla="*/ 9 h 32"/>
                <a:gd name="T2" fmla="*/ 8 w 78"/>
                <a:gd name="T3" fmla="*/ 10 h 32"/>
                <a:gd name="T4" fmla="*/ 11 w 78"/>
                <a:gd name="T5" fmla="*/ 12 h 32"/>
                <a:gd name="T6" fmla="*/ 13 w 78"/>
                <a:gd name="T7" fmla="*/ 15 h 32"/>
                <a:gd name="T8" fmla="*/ 13 w 78"/>
                <a:gd name="T9" fmla="*/ 21 h 32"/>
                <a:gd name="T10" fmla="*/ 18 w 78"/>
                <a:gd name="T11" fmla="*/ 26 h 32"/>
                <a:gd name="T12" fmla="*/ 25 w 78"/>
                <a:gd name="T13" fmla="*/ 29 h 32"/>
                <a:gd name="T14" fmla="*/ 29 w 78"/>
                <a:gd name="T15" fmla="*/ 30 h 32"/>
                <a:gd name="T16" fmla="*/ 30 w 78"/>
                <a:gd name="T17" fmla="*/ 30 h 32"/>
                <a:gd name="T18" fmla="*/ 32 w 78"/>
                <a:gd name="T19" fmla="*/ 29 h 32"/>
                <a:gd name="T20" fmla="*/ 33 w 78"/>
                <a:gd name="T21" fmla="*/ 29 h 32"/>
                <a:gd name="T22" fmla="*/ 35 w 78"/>
                <a:gd name="T23" fmla="*/ 28 h 32"/>
                <a:gd name="T24" fmla="*/ 35 w 78"/>
                <a:gd name="T25" fmla="*/ 29 h 32"/>
                <a:gd name="T26" fmla="*/ 36 w 78"/>
                <a:gd name="T27" fmla="*/ 28 h 32"/>
                <a:gd name="T28" fmla="*/ 37 w 78"/>
                <a:gd name="T29" fmla="*/ 28 h 32"/>
                <a:gd name="T30" fmla="*/ 37 w 78"/>
                <a:gd name="T31" fmla="*/ 28 h 32"/>
                <a:gd name="T32" fmla="*/ 38 w 78"/>
                <a:gd name="T33" fmla="*/ 29 h 32"/>
                <a:gd name="T34" fmla="*/ 39 w 78"/>
                <a:gd name="T35" fmla="*/ 28 h 32"/>
                <a:gd name="T36" fmla="*/ 38 w 78"/>
                <a:gd name="T37" fmla="*/ 26 h 32"/>
                <a:gd name="T38" fmla="*/ 39 w 78"/>
                <a:gd name="T39" fmla="*/ 25 h 32"/>
                <a:gd name="T40" fmla="*/ 40 w 78"/>
                <a:gd name="T41" fmla="*/ 27 h 32"/>
                <a:gd name="T42" fmla="*/ 41 w 78"/>
                <a:gd name="T43" fmla="*/ 28 h 32"/>
                <a:gd name="T44" fmla="*/ 42 w 78"/>
                <a:gd name="T45" fmla="*/ 29 h 32"/>
                <a:gd name="T46" fmla="*/ 42 w 78"/>
                <a:gd name="T47" fmla="*/ 28 h 32"/>
                <a:gd name="T48" fmla="*/ 42 w 78"/>
                <a:gd name="T49" fmla="*/ 26 h 32"/>
                <a:gd name="T50" fmla="*/ 43 w 78"/>
                <a:gd name="T51" fmla="*/ 27 h 32"/>
                <a:gd name="T52" fmla="*/ 44 w 78"/>
                <a:gd name="T53" fmla="*/ 28 h 32"/>
                <a:gd name="T54" fmla="*/ 46 w 78"/>
                <a:gd name="T55" fmla="*/ 29 h 32"/>
                <a:gd name="T56" fmla="*/ 45 w 78"/>
                <a:gd name="T57" fmla="*/ 31 h 32"/>
                <a:gd name="T58" fmla="*/ 47 w 78"/>
                <a:gd name="T59" fmla="*/ 31 h 32"/>
                <a:gd name="T60" fmla="*/ 48 w 78"/>
                <a:gd name="T61" fmla="*/ 31 h 32"/>
                <a:gd name="T62" fmla="*/ 50 w 78"/>
                <a:gd name="T63" fmla="*/ 30 h 32"/>
                <a:gd name="T64" fmla="*/ 51 w 78"/>
                <a:gd name="T65" fmla="*/ 29 h 32"/>
                <a:gd name="T66" fmla="*/ 51 w 78"/>
                <a:gd name="T67" fmla="*/ 27 h 32"/>
                <a:gd name="T68" fmla="*/ 52 w 78"/>
                <a:gd name="T69" fmla="*/ 28 h 32"/>
                <a:gd name="T70" fmla="*/ 53 w 78"/>
                <a:gd name="T71" fmla="*/ 29 h 32"/>
                <a:gd name="T72" fmla="*/ 55 w 78"/>
                <a:gd name="T73" fmla="*/ 29 h 32"/>
                <a:gd name="T74" fmla="*/ 58 w 78"/>
                <a:gd name="T75" fmla="*/ 25 h 32"/>
                <a:gd name="T76" fmla="*/ 61 w 78"/>
                <a:gd name="T77" fmla="*/ 24 h 32"/>
                <a:gd name="T78" fmla="*/ 62 w 78"/>
                <a:gd name="T79" fmla="*/ 21 h 32"/>
                <a:gd name="T80" fmla="*/ 65 w 78"/>
                <a:gd name="T81" fmla="*/ 20 h 32"/>
                <a:gd name="T82" fmla="*/ 66 w 78"/>
                <a:gd name="T83" fmla="*/ 19 h 32"/>
                <a:gd name="T84" fmla="*/ 68 w 78"/>
                <a:gd name="T85" fmla="*/ 16 h 32"/>
                <a:gd name="T86" fmla="*/ 73 w 78"/>
                <a:gd name="T87" fmla="*/ 12 h 32"/>
                <a:gd name="T88" fmla="*/ 74 w 78"/>
                <a:gd name="T89" fmla="*/ 9 h 32"/>
                <a:gd name="T90" fmla="*/ 75 w 78"/>
                <a:gd name="T91" fmla="*/ 4 h 32"/>
                <a:gd name="T92" fmla="*/ 78 w 78"/>
                <a:gd name="T93" fmla="*/ 0 h 32"/>
                <a:gd name="T94" fmla="*/ 18 w 78"/>
                <a:gd name="T95" fmla="*/ 0 h 32"/>
                <a:gd name="T96" fmla="*/ 0 w 78"/>
                <a:gd name="T97" fmla="*/ 0 h 32"/>
                <a:gd name="T98" fmla="*/ 1 w 78"/>
                <a:gd name="T9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32">
                  <a:moveTo>
                    <a:pt x="1" y="9"/>
                  </a:moveTo>
                  <a:cubicBezTo>
                    <a:pt x="1" y="9"/>
                    <a:pt x="7" y="10"/>
                    <a:pt x="8" y="10"/>
                  </a:cubicBezTo>
                  <a:cubicBezTo>
                    <a:pt x="9" y="11"/>
                    <a:pt x="11" y="11"/>
                    <a:pt x="11" y="12"/>
                  </a:cubicBezTo>
                  <a:cubicBezTo>
                    <a:pt x="11" y="13"/>
                    <a:pt x="13" y="12"/>
                    <a:pt x="13" y="15"/>
                  </a:cubicBezTo>
                  <a:cubicBezTo>
                    <a:pt x="13" y="17"/>
                    <a:pt x="12" y="19"/>
                    <a:pt x="13" y="21"/>
                  </a:cubicBezTo>
                  <a:cubicBezTo>
                    <a:pt x="14" y="24"/>
                    <a:pt x="16" y="24"/>
                    <a:pt x="18" y="26"/>
                  </a:cubicBezTo>
                  <a:cubicBezTo>
                    <a:pt x="21" y="28"/>
                    <a:pt x="22" y="28"/>
                    <a:pt x="25" y="29"/>
                  </a:cubicBezTo>
                  <a:cubicBezTo>
                    <a:pt x="27" y="30"/>
                    <a:pt x="29" y="30"/>
                    <a:pt x="29" y="30"/>
                  </a:cubicBezTo>
                  <a:cubicBezTo>
                    <a:pt x="29" y="30"/>
                    <a:pt x="29" y="30"/>
                    <a:pt x="30" y="30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5" y="27"/>
                    <a:pt x="35" y="28"/>
                  </a:cubicBezTo>
                  <a:cubicBezTo>
                    <a:pt x="35" y="29"/>
                    <a:pt x="35" y="30"/>
                    <a:pt x="35" y="29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8" y="29"/>
                    <a:pt x="39" y="28"/>
                    <a:pt x="39" y="28"/>
                  </a:cubicBezTo>
                  <a:cubicBezTo>
                    <a:pt x="39" y="27"/>
                    <a:pt x="38" y="26"/>
                    <a:pt x="38" y="26"/>
                  </a:cubicBezTo>
                  <a:cubicBezTo>
                    <a:pt x="38" y="25"/>
                    <a:pt x="39" y="24"/>
                    <a:pt x="39" y="25"/>
                  </a:cubicBezTo>
                  <a:cubicBezTo>
                    <a:pt x="39" y="26"/>
                    <a:pt x="39" y="27"/>
                    <a:pt x="40" y="27"/>
                  </a:cubicBezTo>
                  <a:cubicBezTo>
                    <a:pt x="40" y="27"/>
                    <a:pt x="41" y="27"/>
                    <a:pt x="41" y="28"/>
                  </a:cubicBezTo>
                  <a:cubicBezTo>
                    <a:pt x="41" y="28"/>
                    <a:pt x="41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4" y="28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5" y="30"/>
                    <a:pt x="45" y="31"/>
                    <a:pt x="45" y="31"/>
                  </a:cubicBezTo>
                  <a:cubicBezTo>
                    <a:pt x="46" y="31"/>
                    <a:pt x="46" y="32"/>
                    <a:pt x="47" y="31"/>
                  </a:cubicBezTo>
                  <a:cubicBezTo>
                    <a:pt x="47" y="31"/>
                    <a:pt x="47" y="31"/>
                    <a:pt x="48" y="31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51" y="29"/>
                    <a:pt x="51" y="30"/>
                    <a:pt x="51" y="29"/>
                  </a:cubicBezTo>
                  <a:cubicBezTo>
                    <a:pt x="51" y="29"/>
                    <a:pt x="50" y="27"/>
                    <a:pt x="51" y="27"/>
                  </a:cubicBezTo>
                  <a:cubicBezTo>
                    <a:pt x="52" y="27"/>
                    <a:pt x="51" y="27"/>
                    <a:pt x="52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29"/>
                    <a:pt x="54" y="29"/>
                    <a:pt x="55" y="29"/>
                  </a:cubicBezTo>
                  <a:cubicBezTo>
                    <a:pt x="56" y="28"/>
                    <a:pt x="55" y="26"/>
                    <a:pt x="58" y="25"/>
                  </a:cubicBezTo>
                  <a:cubicBezTo>
                    <a:pt x="60" y="25"/>
                    <a:pt x="61" y="25"/>
                    <a:pt x="61" y="24"/>
                  </a:cubicBezTo>
                  <a:cubicBezTo>
                    <a:pt x="62" y="23"/>
                    <a:pt x="60" y="21"/>
                    <a:pt x="62" y="21"/>
                  </a:cubicBezTo>
                  <a:cubicBezTo>
                    <a:pt x="64" y="22"/>
                    <a:pt x="65" y="21"/>
                    <a:pt x="65" y="20"/>
                  </a:cubicBezTo>
                  <a:cubicBezTo>
                    <a:pt x="66" y="19"/>
                    <a:pt x="65" y="20"/>
                    <a:pt x="66" y="19"/>
                  </a:cubicBezTo>
                  <a:cubicBezTo>
                    <a:pt x="66" y="17"/>
                    <a:pt x="67" y="16"/>
                    <a:pt x="68" y="16"/>
                  </a:cubicBezTo>
                  <a:cubicBezTo>
                    <a:pt x="69" y="16"/>
                    <a:pt x="72" y="13"/>
                    <a:pt x="73" y="12"/>
                  </a:cubicBezTo>
                  <a:cubicBezTo>
                    <a:pt x="74" y="11"/>
                    <a:pt x="74" y="10"/>
                    <a:pt x="74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7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3" name="任意多边形 988">
              <a:extLst>
                <a:ext uri="{FF2B5EF4-FFF2-40B4-BE49-F238E27FC236}">
                  <a16:creationId xmlns:a16="http://schemas.microsoft.com/office/drawing/2014/main" id="{957AADC9-291E-4FA1-8BEC-0D05397A1580}"/>
                </a:ext>
              </a:extLst>
            </p:cNvPr>
            <p:cNvSpPr/>
            <p:nvPr/>
          </p:nvSpPr>
          <p:spPr bwMode="auto">
            <a:xfrm>
              <a:off x="19851518" y="4685517"/>
              <a:ext cx="142572" cy="128774"/>
            </a:xfrm>
            <a:custGeom>
              <a:avLst/>
              <a:gdLst>
                <a:gd name="T0" fmla="*/ 2 w 30"/>
                <a:gd name="T1" fmla="*/ 10 h 27"/>
                <a:gd name="T2" fmla="*/ 1 w 30"/>
                <a:gd name="T3" fmla="*/ 13 h 27"/>
                <a:gd name="T4" fmla="*/ 0 w 30"/>
                <a:gd name="T5" fmla="*/ 14 h 27"/>
                <a:gd name="T6" fmla="*/ 0 w 30"/>
                <a:gd name="T7" fmla="*/ 17 h 27"/>
                <a:gd name="T8" fmla="*/ 1 w 30"/>
                <a:gd name="T9" fmla="*/ 21 h 27"/>
                <a:gd name="T10" fmla="*/ 4 w 30"/>
                <a:gd name="T11" fmla="*/ 24 h 27"/>
                <a:gd name="T12" fmla="*/ 7 w 30"/>
                <a:gd name="T13" fmla="*/ 25 h 27"/>
                <a:gd name="T14" fmla="*/ 10 w 30"/>
                <a:gd name="T15" fmla="*/ 26 h 27"/>
                <a:gd name="T16" fmla="*/ 12 w 30"/>
                <a:gd name="T17" fmla="*/ 26 h 27"/>
                <a:gd name="T18" fmla="*/ 14 w 30"/>
                <a:gd name="T19" fmla="*/ 26 h 27"/>
                <a:gd name="T20" fmla="*/ 14 w 30"/>
                <a:gd name="T21" fmla="*/ 25 h 27"/>
                <a:gd name="T22" fmla="*/ 15 w 30"/>
                <a:gd name="T23" fmla="*/ 24 h 27"/>
                <a:gd name="T24" fmla="*/ 17 w 30"/>
                <a:gd name="T25" fmla="*/ 24 h 27"/>
                <a:gd name="T26" fmla="*/ 18 w 30"/>
                <a:gd name="T27" fmla="*/ 24 h 27"/>
                <a:gd name="T28" fmla="*/ 20 w 30"/>
                <a:gd name="T29" fmla="*/ 21 h 27"/>
                <a:gd name="T30" fmla="*/ 22 w 30"/>
                <a:gd name="T31" fmla="*/ 20 h 27"/>
                <a:gd name="T32" fmla="*/ 24 w 30"/>
                <a:gd name="T33" fmla="*/ 19 h 27"/>
                <a:gd name="T34" fmla="*/ 24 w 30"/>
                <a:gd name="T35" fmla="*/ 18 h 27"/>
                <a:gd name="T36" fmla="*/ 24 w 30"/>
                <a:gd name="T37" fmla="*/ 17 h 27"/>
                <a:gd name="T38" fmla="*/ 24 w 30"/>
                <a:gd name="T39" fmla="*/ 15 h 27"/>
                <a:gd name="T40" fmla="*/ 26 w 30"/>
                <a:gd name="T41" fmla="*/ 12 h 27"/>
                <a:gd name="T42" fmla="*/ 26 w 30"/>
                <a:gd name="T43" fmla="*/ 10 h 27"/>
                <a:gd name="T44" fmla="*/ 28 w 30"/>
                <a:gd name="T45" fmla="*/ 8 h 27"/>
                <a:gd name="T46" fmla="*/ 29 w 30"/>
                <a:gd name="T47" fmla="*/ 7 h 27"/>
                <a:gd name="T48" fmla="*/ 29 w 30"/>
                <a:gd name="T49" fmla="*/ 9 h 27"/>
                <a:gd name="T50" fmla="*/ 30 w 30"/>
                <a:gd name="T51" fmla="*/ 7 h 27"/>
                <a:gd name="T52" fmla="*/ 30 w 30"/>
                <a:gd name="T53" fmla="*/ 4 h 27"/>
                <a:gd name="T54" fmla="*/ 26 w 30"/>
                <a:gd name="T55" fmla="*/ 1 h 27"/>
                <a:gd name="T56" fmla="*/ 25 w 30"/>
                <a:gd name="T57" fmla="*/ 2 h 27"/>
                <a:gd name="T58" fmla="*/ 23 w 30"/>
                <a:gd name="T59" fmla="*/ 1 h 27"/>
                <a:gd name="T60" fmla="*/ 20 w 30"/>
                <a:gd name="T61" fmla="*/ 1 h 27"/>
                <a:gd name="T62" fmla="*/ 19 w 30"/>
                <a:gd name="T63" fmla="*/ 2 h 27"/>
                <a:gd name="T64" fmla="*/ 17 w 30"/>
                <a:gd name="T65" fmla="*/ 3 h 27"/>
                <a:gd name="T66" fmla="*/ 16 w 30"/>
                <a:gd name="T67" fmla="*/ 3 h 27"/>
                <a:gd name="T68" fmla="*/ 14 w 30"/>
                <a:gd name="T69" fmla="*/ 2 h 27"/>
                <a:gd name="T70" fmla="*/ 12 w 30"/>
                <a:gd name="T71" fmla="*/ 4 h 27"/>
                <a:gd name="T72" fmla="*/ 10 w 30"/>
                <a:gd name="T73" fmla="*/ 4 h 27"/>
                <a:gd name="T74" fmla="*/ 8 w 30"/>
                <a:gd name="T75" fmla="*/ 4 h 27"/>
                <a:gd name="T76" fmla="*/ 7 w 30"/>
                <a:gd name="T77" fmla="*/ 6 h 27"/>
                <a:gd name="T78" fmla="*/ 8 w 30"/>
                <a:gd name="T79" fmla="*/ 6 h 27"/>
                <a:gd name="T80" fmla="*/ 6 w 30"/>
                <a:gd name="T81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27">
                  <a:moveTo>
                    <a:pt x="4" y="9"/>
                  </a:moveTo>
                  <a:cubicBezTo>
                    <a:pt x="4" y="9"/>
                    <a:pt x="3" y="10"/>
                    <a:pt x="2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6"/>
                    <a:pt x="1" y="16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9"/>
                    <a:pt x="1" y="19"/>
                    <a:pt x="1" y="21"/>
                  </a:cubicBezTo>
                  <a:cubicBezTo>
                    <a:pt x="1" y="22"/>
                    <a:pt x="1" y="22"/>
                    <a:pt x="2" y="23"/>
                  </a:cubicBezTo>
                  <a:cubicBezTo>
                    <a:pt x="2" y="23"/>
                    <a:pt x="4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10" y="25"/>
                    <a:pt x="10" y="26"/>
                  </a:cubicBezTo>
                  <a:cubicBezTo>
                    <a:pt x="11" y="26"/>
                    <a:pt x="11" y="27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9"/>
                  </a:cubicBezTo>
                  <a:cubicBezTo>
                    <a:pt x="24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4"/>
                    <a:pt x="25" y="12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7" y="10"/>
                    <a:pt x="28" y="9"/>
                    <a:pt x="28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8"/>
                    <a:pt x="28" y="9"/>
                    <a:pt x="29" y="9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5"/>
                    <a:pt x="30" y="4"/>
                  </a:cubicBezTo>
                  <a:cubicBezTo>
                    <a:pt x="30" y="3"/>
                    <a:pt x="29" y="2"/>
                    <a:pt x="28" y="2"/>
                  </a:cubicBezTo>
                  <a:cubicBezTo>
                    <a:pt x="28" y="2"/>
                    <a:pt x="26" y="2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2"/>
                    <a:pt x="24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8"/>
                    <a:pt x="5" y="8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4" name="任意多边形 990">
              <a:extLst>
                <a:ext uri="{FF2B5EF4-FFF2-40B4-BE49-F238E27FC236}">
                  <a16:creationId xmlns:a16="http://schemas.microsoft.com/office/drawing/2014/main" id="{79F3E416-F64E-3E34-65FB-653AA70A8A75}"/>
                </a:ext>
              </a:extLst>
            </p:cNvPr>
            <p:cNvSpPr/>
            <p:nvPr/>
          </p:nvSpPr>
          <p:spPr bwMode="auto">
            <a:xfrm>
              <a:off x="20161955" y="4552144"/>
              <a:ext cx="13797" cy="919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2 h 2"/>
                <a:gd name="T8" fmla="*/ 2 w 3"/>
                <a:gd name="T9" fmla="*/ 1 h 2"/>
                <a:gd name="T10" fmla="*/ 3 w 3"/>
                <a:gd name="T11" fmla="*/ 0 h 2"/>
                <a:gd name="T12" fmla="*/ 3 w 3"/>
                <a:gd name="T13" fmla="*/ 0 h 2"/>
                <a:gd name="T14" fmla="*/ 1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5" name="任意多边形 991">
              <a:extLst>
                <a:ext uri="{FF2B5EF4-FFF2-40B4-BE49-F238E27FC236}">
                  <a16:creationId xmlns:a16="http://schemas.microsoft.com/office/drawing/2014/main" id="{EE33A273-302D-9E59-F2EF-6CFB96138BCE}"/>
                </a:ext>
              </a:extLst>
            </p:cNvPr>
            <p:cNvSpPr/>
            <p:nvPr/>
          </p:nvSpPr>
          <p:spPr bwMode="auto">
            <a:xfrm>
              <a:off x="20617263" y="4561342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  <a:gd name="T8" fmla="*/ 0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6" name="任意多边形 992">
              <a:extLst>
                <a:ext uri="{FF2B5EF4-FFF2-40B4-BE49-F238E27FC236}">
                  <a16:creationId xmlns:a16="http://schemas.microsoft.com/office/drawing/2014/main" id="{540299BB-8EC2-51B0-B3EA-CA9141B91D55}"/>
                </a:ext>
              </a:extLst>
            </p:cNvPr>
            <p:cNvSpPr/>
            <p:nvPr/>
          </p:nvSpPr>
          <p:spPr bwMode="auto">
            <a:xfrm>
              <a:off x="20362016" y="5451262"/>
              <a:ext cx="11499" cy="1379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1 h 3"/>
                <a:gd name="T4" fmla="*/ 1 w 2"/>
                <a:gd name="T5" fmla="*/ 2 h 3"/>
                <a:gd name="T6" fmla="*/ 1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2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7" name="任意多边形 993">
              <a:extLst>
                <a:ext uri="{FF2B5EF4-FFF2-40B4-BE49-F238E27FC236}">
                  <a16:creationId xmlns:a16="http://schemas.microsoft.com/office/drawing/2014/main" id="{C44A8E5E-E160-D4AF-F110-818A71568829}"/>
                </a:ext>
              </a:extLst>
            </p:cNvPr>
            <p:cNvSpPr/>
            <p:nvPr/>
          </p:nvSpPr>
          <p:spPr bwMode="auto">
            <a:xfrm>
              <a:off x="19692850" y="4462462"/>
              <a:ext cx="694460" cy="218456"/>
            </a:xfrm>
            <a:custGeom>
              <a:avLst/>
              <a:gdLst>
                <a:gd name="T0" fmla="*/ 11 w 145"/>
                <a:gd name="T1" fmla="*/ 13 h 46"/>
                <a:gd name="T2" fmla="*/ 14 w 145"/>
                <a:gd name="T3" fmla="*/ 25 h 46"/>
                <a:gd name="T4" fmla="*/ 27 w 145"/>
                <a:gd name="T5" fmla="*/ 29 h 46"/>
                <a:gd name="T6" fmla="*/ 30 w 145"/>
                <a:gd name="T7" fmla="*/ 27 h 46"/>
                <a:gd name="T8" fmla="*/ 32 w 145"/>
                <a:gd name="T9" fmla="*/ 26 h 46"/>
                <a:gd name="T10" fmla="*/ 36 w 145"/>
                <a:gd name="T11" fmla="*/ 29 h 46"/>
                <a:gd name="T12" fmla="*/ 37 w 145"/>
                <a:gd name="T13" fmla="*/ 27 h 46"/>
                <a:gd name="T14" fmla="*/ 39 w 145"/>
                <a:gd name="T15" fmla="*/ 30 h 46"/>
                <a:gd name="T16" fmla="*/ 45 w 145"/>
                <a:gd name="T17" fmla="*/ 29 h 46"/>
                <a:gd name="T18" fmla="*/ 46 w 145"/>
                <a:gd name="T19" fmla="*/ 29 h 46"/>
                <a:gd name="T20" fmla="*/ 49 w 145"/>
                <a:gd name="T21" fmla="*/ 30 h 46"/>
                <a:gd name="T22" fmla="*/ 47 w 145"/>
                <a:gd name="T23" fmla="*/ 35 h 46"/>
                <a:gd name="T24" fmla="*/ 48 w 145"/>
                <a:gd name="T25" fmla="*/ 40 h 46"/>
                <a:gd name="T26" fmla="*/ 50 w 145"/>
                <a:gd name="T27" fmla="*/ 43 h 46"/>
                <a:gd name="T28" fmla="*/ 52 w 145"/>
                <a:gd name="T29" fmla="*/ 46 h 46"/>
                <a:gd name="T30" fmla="*/ 55 w 145"/>
                <a:gd name="T31" fmla="*/ 41 h 46"/>
                <a:gd name="T32" fmla="*/ 53 w 145"/>
                <a:gd name="T33" fmla="*/ 38 h 46"/>
                <a:gd name="T34" fmla="*/ 54 w 145"/>
                <a:gd name="T35" fmla="*/ 35 h 46"/>
                <a:gd name="T36" fmla="*/ 57 w 145"/>
                <a:gd name="T37" fmla="*/ 35 h 46"/>
                <a:gd name="T38" fmla="*/ 55 w 145"/>
                <a:gd name="T39" fmla="*/ 30 h 46"/>
                <a:gd name="T40" fmla="*/ 57 w 145"/>
                <a:gd name="T41" fmla="*/ 32 h 46"/>
                <a:gd name="T42" fmla="*/ 65 w 145"/>
                <a:gd name="T43" fmla="*/ 30 h 46"/>
                <a:gd name="T44" fmla="*/ 67 w 145"/>
                <a:gd name="T45" fmla="*/ 31 h 46"/>
                <a:gd name="T46" fmla="*/ 71 w 145"/>
                <a:gd name="T47" fmla="*/ 30 h 46"/>
                <a:gd name="T48" fmla="*/ 72 w 145"/>
                <a:gd name="T49" fmla="*/ 27 h 46"/>
                <a:gd name="T50" fmla="*/ 74 w 145"/>
                <a:gd name="T51" fmla="*/ 29 h 46"/>
                <a:gd name="T52" fmla="*/ 77 w 145"/>
                <a:gd name="T53" fmla="*/ 26 h 46"/>
                <a:gd name="T54" fmla="*/ 80 w 145"/>
                <a:gd name="T55" fmla="*/ 24 h 46"/>
                <a:gd name="T56" fmla="*/ 83 w 145"/>
                <a:gd name="T57" fmla="*/ 27 h 46"/>
                <a:gd name="T58" fmla="*/ 88 w 145"/>
                <a:gd name="T59" fmla="*/ 24 h 46"/>
                <a:gd name="T60" fmla="*/ 88 w 145"/>
                <a:gd name="T61" fmla="*/ 18 h 46"/>
                <a:gd name="T62" fmla="*/ 90 w 145"/>
                <a:gd name="T63" fmla="*/ 22 h 46"/>
                <a:gd name="T64" fmla="*/ 91 w 145"/>
                <a:gd name="T65" fmla="*/ 24 h 46"/>
                <a:gd name="T66" fmla="*/ 92 w 145"/>
                <a:gd name="T67" fmla="*/ 24 h 46"/>
                <a:gd name="T68" fmla="*/ 91 w 145"/>
                <a:gd name="T69" fmla="*/ 23 h 46"/>
                <a:gd name="T70" fmla="*/ 93 w 145"/>
                <a:gd name="T71" fmla="*/ 23 h 46"/>
                <a:gd name="T72" fmla="*/ 94 w 145"/>
                <a:gd name="T73" fmla="*/ 22 h 46"/>
                <a:gd name="T74" fmla="*/ 95 w 145"/>
                <a:gd name="T75" fmla="*/ 16 h 46"/>
                <a:gd name="T76" fmla="*/ 94 w 145"/>
                <a:gd name="T77" fmla="*/ 11 h 46"/>
                <a:gd name="T78" fmla="*/ 97 w 145"/>
                <a:gd name="T79" fmla="*/ 14 h 46"/>
                <a:gd name="T80" fmla="*/ 100 w 145"/>
                <a:gd name="T81" fmla="*/ 18 h 46"/>
                <a:gd name="T82" fmla="*/ 105 w 145"/>
                <a:gd name="T83" fmla="*/ 18 h 46"/>
                <a:gd name="T84" fmla="*/ 104 w 145"/>
                <a:gd name="T85" fmla="*/ 17 h 46"/>
                <a:gd name="T86" fmla="*/ 108 w 145"/>
                <a:gd name="T87" fmla="*/ 17 h 46"/>
                <a:gd name="T88" fmla="*/ 109 w 145"/>
                <a:gd name="T89" fmla="*/ 13 h 46"/>
                <a:gd name="T90" fmla="*/ 112 w 145"/>
                <a:gd name="T91" fmla="*/ 15 h 46"/>
                <a:gd name="T92" fmla="*/ 113 w 145"/>
                <a:gd name="T93" fmla="*/ 14 h 46"/>
                <a:gd name="T94" fmla="*/ 117 w 145"/>
                <a:gd name="T95" fmla="*/ 13 h 46"/>
                <a:gd name="T96" fmla="*/ 119 w 145"/>
                <a:gd name="T97" fmla="*/ 13 h 46"/>
                <a:gd name="T98" fmla="*/ 123 w 145"/>
                <a:gd name="T99" fmla="*/ 13 h 46"/>
                <a:gd name="T100" fmla="*/ 132 w 145"/>
                <a:gd name="T101" fmla="*/ 9 h 46"/>
                <a:gd name="T102" fmla="*/ 133 w 145"/>
                <a:gd name="T103" fmla="*/ 7 h 46"/>
                <a:gd name="T104" fmla="*/ 134 w 145"/>
                <a:gd name="T105" fmla="*/ 5 h 46"/>
                <a:gd name="T106" fmla="*/ 139 w 145"/>
                <a:gd name="T107" fmla="*/ 2 h 46"/>
                <a:gd name="T108" fmla="*/ 142 w 145"/>
                <a:gd name="T109" fmla="*/ 2 h 46"/>
                <a:gd name="T110" fmla="*/ 18 w 145"/>
                <a:gd name="T111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46">
                  <a:moveTo>
                    <a:pt x="1" y="10"/>
                  </a:move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1"/>
                    <a:pt x="8" y="11"/>
                    <a:pt x="9" y="11"/>
                  </a:cubicBezTo>
                  <a:cubicBezTo>
                    <a:pt x="9" y="11"/>
                    <a:pt x="11" y="12"/>
                    <a:pt x="11" y="13"/>
                  </a:cubicBezTo>
                  <a:cubicBezTo>
                    <a:pt x="11" y="14"/>
                    <a:pt x="9" y="15"/>
                    <a:pt x="8" y="16"/>
                  </a:cubicBezTo>
                  <a:cubicBezTo>
                    <a:pt x="8" y="17"/>
                    <a:pt x="8" y="17"/>
                    <a:pt x="9" y="18"/>
                  </a:cubicBezTo>
                  <a:cubicBezTo>
                    <a:pt x="9" y="19"/>
                    <a:pt x="10" y="20"/>
                    <a:pt x="9" y="21"/>
                  </a:cubicBezTo>
                  <a:cubicBezTo>
                    <a:pt x="9" y="22"/>
                    <a:pt x="10" y="22"/>
                    <a:pt x="11" y="23"/>
                  </a:cubicBezTo>
                  <a:cubicBezTo>
                    <a:pt x="11" y="23"/>
                    <a:pt x="14" y="24"/>
                    <a:pt x="14" y="25"/>
                  </a:cubicBezTo>
                  <a:cubicBezTo>
                    <a:pt x="14" y="26"/>
                    <a:pt x="16" y="27"/>
                    <a:pt x="18" y="27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24" y="28"/>
                    <a:pt x="26" y="29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28" y="28"/>
                    <a:pt x="29" y="28"/>
                    <a:pt x="29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30"/>
                    <a:pt x="30" y="29"/>
                    <a:pt x="30" y="29"/>
                  </a:cubicBezTo>
                  <a:cubicBezTo>
                    <a:pt x="30" y="28"/>
                    <a:pt x="30" y="27"/>
                    <a:pt x="30" y="27"/>
                  </a:cubicBezTo>
                  <a:cubicBezTo>
                    <a:pt x="31" y="28"/>
                    <a:pt x="31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3" y="28"/>
                    <a:pt x="32" y="27"/>
                    <a:pt x="32" y="27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2" y="26"/>
                    <a:pt x="32" y="24"/>
                    <a:pt x="33" y="24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9"/>
                    <a:pt x="36" y="29"/>
                  </a:cubicBezTo>
                  <a:cubicBezTo>
                    <a:pt x="36" y="29"/>
                    <a:pt x="36" y="28"/>
                    <a:pt x="36" y="28"/>
                  </a:cubicBezTo>
                  <a:cubicBezTo>
                    <a:pt x="36" y="28"/>
                    <a:pt x="36" y="27"/>
                    <a:pt x="36" y="27"/>
                  </a:cubicBezTo>
                  <a:cubicBezTo>
                    <a:pt x="36" y="27"/>
                    <a:pt x="36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8" y="29"/>
                    <a:pt x="38" y="28"/>
                  </a:cubicBezTo>
                  <a:cubicBezTo>
                    <a:pt x="39" y="28"/>
                    <a:pt x="39" y="28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1"/>
                    <a:pt x="44" y="30"/>
                  </a:cubicBezTo>
                  <a:cubicBezTo>
                    <a:pt x="44" y="30"/>
                    <a:pt x="45" y="30"/>
                    <a:pt x="45" y="29"/>
                  </a:cubicBezTo>
                  <a:cubicBezTo>
                    <a:pt x="46" y="29"/>
                    <a:pt x="45" y="28"/>
                    <a:pt x="45" y="28"/>
                  </a:cubicBezTo>
                  <a:cubicBezTo>
                    <a:pt x="44" y="28"/>
                    <a:pt x="44" y="28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9"/>
                    <a:pt x="46" y="29"/>
                  </a:cubicBezTo>
                  <a:cubicBezTo>
                    <a:pt x="47" y="28"/>
                    <a:pt x="47" y="28"/>
                    <a:pt x="47" y="29"/>
                  </a:cubicBezTo>
                  <a:cubicBezTo>
                    <a:pt x="47" y="29"/>
                    <a:pt x="47" y="30"/>
                    <a:pt x="47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9"/>
                    <a:pt x="48" y="30"/>
                    <a:pt x="48" y="30"/>
                  </a:cubicBezTo>
                  <a:cubicBezTo>
                    <a:pt x="48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1"/>
                  </a:cubicBezTo>
                  <a:cubicBezTo>
                    <a:pt x="50" y="31"/>
                    <a:pt x="50" y="32"/>
                    <a:pt x="49" y="32"/>
                  </a:cubicBezTo>
                  <a:cubicBezTo>
                    <a:pt x="49" y="32"/>
                    <a:pt x="48" y="32"/>
                    <a:pt x="48" y="33"/>
                  </a:cubicBezTo>
                  <a:cubicBezTo>
                    <a:pt x="48" y="33"/>
                    <a:pt x="48" y="33"/>
                    <a:pt x="48" y="34"/>
                  </a:cubicBezTo>
                  <a:cubicBezTo>
                    <a:pt x="47" y="34"/>
                    <a:pt x="47" y="34"/>
                    <a:pt x="47" y="35"/>
                  </a:cubicBezTo>
                  <a:cubicBezTo>
                    <a:pt x="47" y="36"/>
                    <a:pt x="47" y="36"/>
                    <a:pt x="47" y="37"/>
                  </a:cubicBezTo>
                  <a:cubicBezTo>
                    <a:pt x="47" y="37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8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8" y="42"/>
                    <a:pt x="48" y="42"/>
                    <a:pt x="49" y="43"/>
                  </a:cubicBezTo>
                  <a:cubicBezTo>
                    <a:pt x="49" y="43"/>
                    <a:pt x="49" y="43"/>
                    <a:pt x="50" y="43"/>
                  </a:cubicBezTo>
                  <a:cubicBezTo>
                    <a:pt x="50" y="43"/>
                    <a:pt x="51" y="43"/>
                    <a:pt x="50" y="43"/>
                  </a:cubicBezTo>
                  <a:cubicBezTo>
                    <a:pt x="50" y="44"/>
                    <a:pt x="49" y="43"/>
                    <a:pt x="49" y="44"/>
                  </a:cubicBezTo>
                  <a:cubicBezTo>
                    <a:pt x="49" y="44"/>
                    <a:pt x="49" y="44"/>
                    <a:pt x="49" y="45"/>
                  </a:cubicBezTo>
                  <a:cubicBezTo>
                    <a:pt x="49" y="45"/>
                    <a:pt x="49" y="46"/>
                    <a:pt x="50" y="46"/>
                  </a:cubicBezTo>
                  <a:cubicBezTo>
                    <a:pt x="50" y="46"/>
                    <a:pt x="51" y="46"/>
                    <a:pt x="51" y="46"/>
                  </a:cubicBezTo>
                  <a:cubicBezTo>
                    <a:pt x="51" y="46"/>
                    <a:pt x="51" y="45"/>
                    <a:pt x="52" y="46"/>
                  </a:cubicBezTo>
                  <a:cubicBezTo>
                    <a:pt x="52" y="46"/>
                    <a:pt x="54" y="46"/>
                    <a:pt x="55" y="45"/>
                  </a:cubicBezTo>
                  <a:cubicBezTo>
                    <a:pt x="55" y="45"/>
                    <a:pt x="56" y="44"/>
                    <a:pt x="56" y="44"/>
                  </a:cubicBezTo>
                  <a:cubicBezTo>
                    <a:pt x="57" y="43"/>
                    <a:pt x="57" y="42"/>
                    <a:pt x="57" y="42"/>
                  </a:cubicBezTo>
                  <a:cubicBezTo>
                    <a:pt x="56" y="42"/>
                    <a:pt x="56" y="42"/>
                    <a:pt x="56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5" y="39"/>
                  </a:cubicBezTo>
                  <a:cubicBezTo>
                    <a:pt x="55" y="41"/>
                    <a:pt x="56" y="39"/>
                    <a:pt x="55" y="38"/>
                  </a:cubicBezTo>
                  <a:cubicBezTo>
                    <a:pt x="54" y="38"/>
                    <a:pt x="54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2" y="36"/>
                    <a:pt x="52" y="36"/>
                    <a:pt x="53" y="35"/>
                  </a:cubicBezTo>
                  <a:cubicBezTo>
                    <a:pt x="53" y="35"/>
                    <a:pt x="54" y="34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6"/>
                    <a:pt x="54" y="36"/>
                  </a:cubicBezTo>
                  <a:cubicBezTo>
                    <a:pt x="54" y="36"/>
                    <a:pt x="54" y="36"/>
                    <a:pt x="55" y="36"/>
                  </a:cubicBezTo>
                  <a:cubicBezTo>
                    <a:pt x="55" y="36"/>
                    <a:pt x="55" y="36"/>
                    <a:pt x="56" y="36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5"/>
                    <a:pt x="57" y="35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1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6" y="33"/>
                    <a:pt x="57" y="33"/>
                  </a:cubicBezTo>
                  <a:cubicBezTo>
                    <a:pt x="57" y="33"/>
                    <a:pt x="59" y="33"/>
                    <a:pt x="59" y="32"/>
                  </a:cubicBezTo>
                  <a:cubicBezTo>
                    <a:pt x="59" y="32"/>
                    <a:pt x="60" y="31"/>
                    <a:pt x="60" y="31"/>
                  </a:cubicBezTo>
                  <a:cubicBezTo>
                    <a:pt x="61" y="31"/>
                    <a:pt x="62" y="31"/>
                    <a:pt x="63" y="30"/>
                  </a:cubicBezTo>
                  <a:cubicBezTo>
                    <a:pt x="64" y="30"/>
                    <a:pt x="64" y="30"/>
                    <a:pt x="65" y="30"/>
                  </a:cubicBezTo>
                  <a:cubicBezTo>
                    <a:pt x="65" y="30"/>
                    <a:pt x="66" y="30"/>
                    <a:pt x="66" y="30"/>
                  </a:cubicBezTo>
                  <a:cubicBezTo>
                    <a:pt x="66" y="30"/>
                    <a:pt x="66" y="29"/>
                    <a:pt x="66" y="30"/>
                  </a:cubicBezTo>
                  <a:cubicBezTo>
                    <a:pt x="66" y="30"/>
                    <a:pt x="67" y="30"/>
                    <a:pt x="67" y="30"/>
                  </a:cubicBezTo>
                  <a:cubicBezTo>
                    <a:pt x="66" y="30"/>
                    <a:pt x="66" y="30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7" y="31"/>
                    <a:pt x="67" y="30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8" y="29"/>
                    <a:pt x="68" y="29"/>
                  </a:cubicBezTo>
                  <a:cubicBezTo>
                    <a:pt x="69" y="29"/>
                    <a:pt x="69" y="29"/>
                    <a:pt x="69" y="30"/>
                  </a:cubicBezTo>
                  <a:cubicBezTo>
                    <a:pt x="70" y="30"/>
                    <a:pt x="70" y="30"/>
                    <a:pt x="71" y="30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30"/>
                    <a:pt x="72" y="30"/>
                    <a:pt x="72" y="29"/>
                  </a:cubicBezTo>
                  <a:cubicBezTo>
                    <a:pt x="72" y="29"/>
                    <a:pt x="72" y="29"/>
                    <a:pt x="73" y="28"/>
                  </a:cubicBezTo>
                  <a:cubicBezTo>
                    <a:pt x="73" y="28"/>
                    <a:pt x="73" y="28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7"/>
                    <a:pt x="73" y="27"/>
                    <a:pt x="74" y="27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9"/>
                    <a:pt x="73" y="29"/>
                    <a:pt x="74" y="29"/>
                  </a:cubicBezTo>
                  <a:cubicBezTo>
                    <a:pt x="74" y="30"/>
                    <a:pt x="74" y="29"/>
                    <a:pt x="74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29"/>
                    <a:pt x="76" y="28"/>
                    <a:pt x="76" y="28"/>
                  </a:cubicBezTo>
                  <a:cubicBezTo>
                    <a:pt x="75" y="28"/>
                    <a:pt x="75" y="28"/>
                    <a:pt x="75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6"/>
                    <a:pt x="76" y="26"/>
                    <a:pt x="77" y="26"/>
                  </a:cubicBezTo>
                  <a:cubicBezTo>
                    <a:pt x="77" y="26"/>
                    <a:pt x="77" y="26"/>
                    <a:pt x="78" y="26"/>
                  </a:cubicBezTo>
                  <a:cubicBezTo>
                    <a:pt x="78" y="26"/>
                    <a:pt x="78" y="26"/>
                    <a:pt x="78" y="27"/>
                  </a:cubicBezTo>
                  <a:cubicBezTo>
                    <a:pt x="78" y="27"/>
                    <a:pt x="79" y="27"/>
                    <a:pt x="79" y="27"/>
                  </a:cubicBezTo>
                  <a:cubicBezTo>
                    <a:pt x="80" y="27"/>
                    <a:pt x="80" y="27"/>
                    <a:pt x="81" y="26"/>
                  </a:cubicBezTo>
                  <a:cubicBezTo>
                    <a:pt x="81" y="26"/>
                    <a:pt x="80" y="25"/>
                    <a:pt x="80" y="24"/>
                  </a:cubicBezTo>
                  <a:cubicBezTo>
                    <a:pt x="80" y="23"/>
                    <a:pt x="80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2" y="24"/>
                    <a:pt x="81" y="24"/>
                    <a:pt x="81" y="25"/>
                  </a:cubicBezTo>
                  <a:cubicBezTo>
                    <a:pt x="81" y="25"/>
                    <a:pt x="81" y="26"/>
                    <a:pt x="81" y="26"/>
                  </a:cubicBezTo>
                  <a:cubicBezTo>
                    <a:pt x="82" y="27"/>
                    <a:pt x="82" y="27"/>
                    <a:pt x="83" y="27"/>
                  </a:cubicBezTo>
                  <a:cubicBezTo>
                    <a:pt x="83" y="27"/>
                    <a:pt x="84" y="26"/>
                    <a:pt x="84" y="26"/>
                  </a:cubicBezTo>
                  <a:cubicBezTo>
                    <a:pt x="84" y="25"/>
                    <a:pt x="85" y="24"/>
                    <a:pt x="85" y="24"/>
                  </a:cubicBezTo>
                  <a:cubicBezTo>
                    <a:pt x="86" y="24"/>
                    <a:pt x="86" y="24"/>
                    <a:pt x="87" y="25"/>
                  </a:cubicBezTo>
                  <a:cubicBezTo>
                    <a:pt x="87" y="25"/>
                    <a:pt x="87" y="25"/>
                    <a:pt x="88" y="25"/>
                  </a:cubicBezTo>
                  <a:cubicBezTo>
                    <a:pt x="88" y="25"/>
                    <a:pt x="88" y="24"/>
                    <a:pt x="88" y="24"/>
                  </a:cubicBezTo>
                  <a:cubicBezTo>
                    <a:pt x="89" y="24"/>
                    <a:pt x="89" y="23"/>
                    <a:pt x="88" y="23"/>
                  </a:cubicBezTo>
                  <a:cubicBezTo>
                    <a:pt x="88" y="23"/>
                    <a:pt x="88" y="22"/>
                    <a:pt x="88" y="22"/>
                  </a:cubicBezTo>
                  <a:cubicBezTo>
                    <a:pt x="89" y="22"/>
                    <a:pt x="89" y="21"/>
                    <a:pt x="89" y="21"/>
                  </a:cubicBezTo>
                  <a:cubicBezTo>
                    <a:pt x="89" y="21"/>
                    <a:pt x="89" y="20"/>
                    <a:pt x="89" y="20"/>
                  </a:cubicBezTo>
                  <a:cubicBezTo>
                    <a:pt x="88" y="20"/>
                    <a:pt x="88" y="19"/>
                    <a:pt x="88" y="18"/>
                  </a:cubicBezTo>
                  <a:cubicBezTo>
                    <a:pt x="88" y="18"/>
                    <a:pt x="88" y="17"/>
                    <a:pt x="89" y="18"/>
                  </a:cubicBezTo>
                  <a:cubicBezTo>
                    <a:pt x="89" y="18"/>
                    <a:pt x="89" y="18"/>
                    <a:pt x="89" y="19"/>
                  </a:cubicBezTo>
                  <a:cubicBezTo>
                    <a:pt x="89" y="19"/>
                    <a:pt x="89" y="20"/>
                    <a:pt x="89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9" y="22"/>
                    <a:pt x="90" y="22"/>
                    <a:pt x="90" y="22"/>
                  </a:cubicBezTo>
                  <a:cubicBezTo>
                    <a:pt x="90" y="22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4"/>
                    <a:pt x="90" y="24"/>
                  </a:cubicBezTo>
                  <a:cubicBezTo>
                    <a:pt x="90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4"/>
                    <a:pt x="92" y="24"/>
                  </a:cubicBezTo>
                  <a:cubicBezTo>
                    <a:pt x="92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2" y="23"/>
                    <a:pt x="92" y="23"/>
                  </a:cubicBezTo>
                  <a:cubicBezTo>
                    <a:pt x="92" y="22"/>
                    <a:pt x="92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3"/>
                    <a:pt x="93" y="24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4" y="22"/>
                    <a:pt x="94" y="22"/>
                  </a:cubicBezTo>
                  <a:cubicBezTo>
                    <a:pt x="95" y="21"/>
                    <a:pt x="95" y="21"/>
                    <a:pt x="95" y="20"/>
                  </a:cubicBezTo>
                  <a:cubicBezTo>
                    <a:pt x="95" y="20"/>
                    <a:pt x="95" y="20"/>
                    <a:pt x="95" y="19"/>
                  </a:cubicBezTo>
                  <a:cubicBezTo>
                    <a:pt x="95" y="19"/>
                    <a:pt x="95" y="19"/>
                    <a:pt x="95" y="18"/>
                  </a:cubicBezTo>
                  <a:cubicBezTo>
                    <a:pt x="95" y="18"/>
                    <a:pt x="95" y="18"/>
                    <a:pt x="95" y="17"/>
                  </a:cubicBezTo>
                  <a:cubicBezTo>
                    <a:pt x="95" y="17"/>
                    <a:pt x="95" y="16"/>
                    <a:pt x="95" y="16"/>
                  </a:cubicBezTo>
                  <a:cubicBezTo>
                    <a:pt x="94" y="15"/>
                    <a:pt x="94" y="15"/>
                    <a:pt x="95" y="15"/>
                  </a:cubicBezTo>
                  <a:cubicBezTo>
                    <a:pt x="95" y="15"/>
                    <a:pt x="95" y="15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3"/>
                    <a:pt x="95" y="13"/>
                  </a:cubicBezTo>
                  <a:cubicBezTo>
                    <a:pt x="94" y="12"/>
                    <a:pt x="94" y="12"/>
                    <a:pt x="94" y="11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1"/>
                    <a:pt x="96" y="11"/>
                    <a:pt x="96" y="1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4"/>
                    <a:pt x="96" y="14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8" y="14"/>
                    <a:pt x="98" y="15"/>
                    <a:pt x="98" y="16"/>
                  </a:cubicBezTo>
                  <a:cubicBezTo>
                    <a:pt x="98" y="16"/>
                    <a:pt x="99" y="17"/>
                    <a:pt x="99" y="17"/>
                  </a:cubicBezTo>
                  <a:cubicBezTo>
                    <a:pt x="100" y="17"/>
                    <a:pt x="100" y="16"/>
                    <a:pt x="100" y="17"/>
                  </a:cubicBezTo>
                  <a:cubicBezTo>
                    <a:pt x="101" y="17"/>
                    <a:pt x="100" y="17"/>
                    <a:pt x="100" y="18"/>
                  </a:cubicBezTo>
                  <a:cubicBezTo>
                    <a:pt x="100" y="18"/>
                    <a:pt x="99" y="18"/>
                    <a:pt x="99" y="18"/>
                  </a:cubicBezTo>
                  <a:cubicBezTo>
                    <a:pt x="99" y="19"/>
                    <a:pt x="100" y="19"/>
                    <a:pt x="100" y="19"/>
                  </a:cubicBezTo>
                  <a:cubicBezTo>
                    <a:pt x="101" y="19"/>
                    <a:pt x="102" y="19"/>
                    <a:pt x="102" y="19"/>
                  </a:cubicBezTo>
                  <a:cubicBezTo>
                    <a:pt x="103" y="19"/>
                    <a:pt x="104" y="19"/>
                    <a:pt x="104" y="19"/>
                  </a:cubicBezTo>
                  <a:cubicBezTo>
                    <a:pt x="105" y="19"/>
                    <a:pt x="105" y="19"/>
                    <a:pt x="105" y="18"/>
                  </a:cubicBezTo>
                  <a:cubicBezTo>
                    <a:pt x="105" y="18"/>
                    <a:pt x="104" y="18"/>
                    <a:pt x="104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103" y="17"/>
                    <a:pt x="103" y="17"/>
                  </a:cubicBezTo>
                  <a:cubicBezTo>
                    <a:pt x="104" y="17"/>
                    <a:pt x="105" y="17"/>
                    <a:pt x="104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3" y="16"/>
                    <a:pt x="103" y="16"/>
                    <a:pt x="104" y="16"/>
                  </a:cubicBezTo>
                  <a:cubicBezTo>
                    <a:pt x="104" y="16"/>
                    <a:pt x="105" y="15"/>
                    <a:pt x="105" y="16"/>
                  </a:cubicBezTo>
                  <a:cubicBezTo>
                    <a:pt x="105" y="17"/>
                    <a:pt x="105" y="18"/>
                    <a:pt x="106" y="18"/>
                  </a:cubicBezTo>
                  <a:cubicBezTo>
                    <a:pt x="107" y="18"/>
                    <a:pt x="108" y="17"/>
                    <a:pt x="108" y="17"/>
                  </a:cubicBezTo>
                  <a:cubicBezTo>
                    <a:pt x="108" y="17"/>
                    <a:pt x="108" y="16"/>
                    <a:pt x="108" y="16"/>
                  </a:cubicBezTo>
                  <a:cubicBezTo>
                    <a:pt x="107" y="16"/>
                    <a:pt x="107" y="16"/>
                    <a:pt x="107" y="15"/>
                  </a:cubicBezTo>
                  <a:cubicBezTo>
                    <a:pt x="108" y="15"/>
                    <a:pt x="108" y="15"/>
                    <a:pt x="107" y="15"/>
                  </a:cubicBezTo>
                  <a:cubicBezTo>
                    <a:pt x="107" y="14"/>
                    <a:pt x="107" y="14"/>
                    <a:pt x="108" y="14"/>
                  </a:cubicBezTo>
                  <a:cubicBezTo>
                    <a:pt x="108" y="14"/>
                    <a:pt x="109" y="14"/>
                    <a:pt x="109" y="13"/>
                  </a:cubicBezTo>
                  <a:cubicBezTo>
                    <a:pt x="110" y="13"/>
                    <a:pt x="110" y="12"/>
                    <a:pt x="110" y="13"/>
                  </a:cubicBezTo>
                  <a:cubicBezTo>
                    <a:pt x="110" y="13"/>
                    <a:pt x="109" y="14"/>
                    <a:pt x="109" y="14"/>
                  </a:cubicBezTo>
                  <a:cubicBezTo>
                    <a:pt x="109" y="14"/>
                    <a:pt x="109" y="15"/>
                    <a:pt x="110" y="15"/>
                  </a:cubicBezTo>
                  <a:cubicBezTo>
                    <a:pt x="110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2" y="15"/>
                  </a:cubicBezTo>
                  <a:cubicBezTo>
                    <a:pt x="112" y="15"/>
                    <a:pt x="112" y="14"/>
                    <a:pt x="112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1" y="13"/>
                    <a:pt x="111" y="13"/>
                  </a:cubicBezTo>
                  <a:cubicBezTo>
                    <a:pt x="111" y="13"/>
                    <a:pt x="111" y="13"/>
                    <a:pt x="112" y="14"/>
                  </a:cubicBezTo>
                  <a:cubicBezTo>
                    <a:pt x="112" y="14"/>
                    <a:pt x="112" y="14"/>
                    <a:pt x="113" y="14"/>
                  </a:cubicBezTo>
                  <a:cubicBezTo>
                    <a:pt x="113" y="13"/>
                    <a:pt x="113" y="13"/>
                    <a:pt x="114" y="13"/>
                  </a:cubicBezTo>
                  <a:cubicBezTo>
                    <a:pt x="115" y="13"/>
                    <a:pt x="115" y="12"/>
                    <a:pt x="115" y="12"/>
                  </a:cubicBezTo>
                  <a:cubicBezTo>
                    <a:pt x="115" y="12"/>
                    <a:pt x="115" y="12"/>
                    <a:pt x="116" y="13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7" y="13"/>
                    <a:pt x="118" y="13"/>
                    <a:pt x="117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4"/>
                    <a:pt x="118" y="14"/>
                    <a:pt x="119" y="14"/>
                  </a:cubicBezTo>
                  <a:cubicBezTo>
                    <a:pt x="119" y="14"/>
                    <a:pt x="119" y="14"/>
                    <a:pt x="120" y="14"/>
                  </a:cubicBezTo>
                  <a:cubicBezTo>
                    <a:pt x="120" y="13"/>
                    <a:pt x="120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13"/>
                    <a:pt x="120" y="12"/>
                    <a:pt x="120" y="12"/>
                  </a:cubicBezTo>
                  <a:cubicBezTo>
                    <a:pt x="121" y="11"/>
                    <a:pt x="121" y="11"/>
                    <a:pt x="121" y="12"/>
                  </a:cubicBezTo>
                  <a:cubicBezTo>
                    <a:pt x="121" y="12"/>
                    <a:pt x="121" y="12"/>
                    <a:pt x="122" y="12"/>
                  </a:cubicBezTo>
                  <a:cubicBezTo>
                    <a:pt x="122" y="12"/>
                    <a:pt x="122" y="12"/>
                    <a:pt x="122" y="13"/>
                  </a:cubicBezTo>
                  <a:cubicBezTo>
                    <a:pt x="122" y="13"/>
                    <a:pt x="123" y="13"/>
                    <a:pt x="123" y="13"/>
                  </a:cubicBezTo>
                  <a:cubicBezTo>
                    <a:pt x="124" y="13"/>
                    <a:pt x="125" y="12"/>
                    <a:pt x="126" y="12"/>
                  </a:cubicBezTo>
                  <a:cubicBezTo>
                    <a:pt x="126" y="12"/>
                    <a:pt x="127" y="12"/>
                    <a:pt x="127" y="12"/>
                  </a:cubicBezTo>
                  <a:cubicBezTo>
                    <a:pt x="127" y="11"/>
                    <a:pt x="128" y="11"/>
                    <a:pt x="129" y="11"/>
                  </a:cubicBezTo>
                  <a:cubicBezTo>
                    <a:pt x="130" y="11"/>
                    <a:pt x="130" y="10"/>
                    <a:pt x="131" y="10"/>
                  </a:cubicBezTo>
                  <a:cubicBezTo>
                    <a:pt x="131" y="10"/>
                    <a:pt x="132" y="9"/>
                    <a:pt x="132" y="9"/>
                  </a:cubicBezTo>
                  <a:cubicBezTo>
                    <a:pt x="132" y="8"/>
                    <a:pt x="132" y="9"/>
                    <a:pt x="132" y="8"/>
                  </a:cubicBezTo>
                  <a:cubicBezTo>
                    <a:pt x="132" y="8"/>
                    <a:pt x="132" y="7"/>
                    <a:pt x="132" y="7"/>
                  </a:cubicBezTo>
                  <a:cubicBezTo>
                    <a:pt x="131" y="7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3" y="7"/>
                    <a:pt x="133" y="7"/>
                  </a:cubicBezTo>
                  <a:cubicBezTo>
                    <a:pt x="133" y="7"/>
                    <a:pt x="133" y="8"/>
                    <a:pt x="133" y="7"/>
                  </a:cubicBezTo>
                  <a:cubicBezTo>
                    <a:pt x="133" y="7"/>
                    <a:pt x="133" y="7"/>
                    <a:pt x="134" y="7"/>
                  </a:cubicBezTo>
                  <a:cubicBezTo>
                    <a:pt x="134" y="7"/>
                    <a:pt x="135" y="7"/>
                    <a:pt x="135" y="7"/>
                  </a:cubicBezTo>
                  <a:cubicBezTo>
                    <a:pt x="135" y="7"/>
                    <a:pt x="134" y="6"/>
                    <a:pt x="134" y="6"/>
                  </a:cubicBezTo>
                  <a:cubicBezTo>
                    <a:pt x="134" y="6"/>
                    <a:pt x="134" y="6"/>
                    <a:pt x="134" y="5"/>
                  </a:cubicBezTo>
                  <a:cubicBezTo>
                    <a:pt x="135" y="5"/>
                    <a:pt x="135" y="4"/>
                    <a:pt x="135" y="4"/>
                  </a:cubicBezTo>
                  <a:cubicBezTo>
                    <a:pt x="136" y="3"/>
                    <a:pt x="136" y="3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7" y="2"/>
                    <a:pt x="137" y="2"/>
                    <a:pt x="138" y="2"/>
                  </a:cubicBezTo>
                  <a:cubicBezTo>
                    <a:pt x="138" y="2"/>
                    <a:pt x="139" y="2"/>
                    <a:pt x="139" y="2"/>
                  </a:cubicBezTo>
                  <a:cubicBezTo>
                    <a:pt x="140" y="2"/>
                    <a:pt x="140" y="2"/>
                    <a:pt x="140" y="1"/>
                  </a:cubicBezTo>
                  <a:cubicBezTo>
                    <a:pt x="140" y="1"/>
                    <a:pt x="140" y="0"/>
                    <a:pt x="141" y="0"/>
                  </a:cubicBezTo>
                  <a:cubicBezTo>
                    <a:pt x="141" y="0"/>
                    <a:pt x="141" y="1"/>
                    <a:pt x="141" y="1"/>
                  </a:cubicBezTo>
                  <a:cubicBezTo>
                    <a:pt x="141" y="1"/>
                    <a:pt x="142" y="1"/>
                    <a:pt x="141" y="2"/>
                  </a:cubicBezTo>
                  <a:cubicBezTo>
                    <a:pt x="141" y="2"/>
                    <a:pt x="141" y="2"/>
                    <a:pt x="142" y="2"/>
                  </a:cubicBezTo>
                  <a:cubicBezTo>
                    <a:pt x="142" y="2"/>
                    <a:pt x="143" y="2"/>
                    <a:pt x="143" y="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4" y="1"/>
                    <a:pt x="145" y="1"/>
                    <a:pt x="145" y="0"/>
                  </a:cubicBezTo>
                  <a:cubicBezTo>
                    <a:pt x="144" y="0"/>
                    <a:pt x="131" y="0"/>
                    <a:pt x="12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5"/>
                    <a:pt x="0" y="7"/>
                    <a:pt x="1" y="10"/>
                  </a:cubicBezTo>
                  <a:close/>
                </a:path>
              </a:pathLst>
            </a:custGeom>
            <a:grpFill/>
            <a:ln w="6350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8" name="任意多边形 994">
              <a:extLst>
                <a:ext uri="{FF2B5EF4-FFF2-40B4-BE49-F238E27FC236}">
                  <a16:creationId xmlns:a16="http://schemas.microsoft.com/office/drawing/2014/main" id="{815F99BF-7B90-DBA9-2726-193B42DE8C7B}"/>
                </a:ext>
              </a:extLst>
            </p:cNvPr>
            <p:cNvSpPr/>
            <p:nvPr/>
          </p:nvSpPr>
          <p:spPr bwMode="auto">
            <a:xfrm>
              <a:off x="19665264" y="4462462"/>
              <a:ext cx="372524" cy="151768"/>
            </a:xfrm>
            <a:custGeom>
              <a:avLst/>
              <a:gdLst>
                <a:gd name="T0" fmla="*/ 1 w 78"/>
                <a:gd name="T1" fmla="*/ 9 h 32"/>
                <a:gd name="T2" fmla="*/ 8 w 78"/>
                <a:gd name="T3" fmla="*/ 10 h 32"/>
                <a:gd name="T4" fmla="*/ 11 w 78"/>
                <a:gd name="T5" fmla="*/ 12 h 32"/>
                <a:gd name="T6" fmla="*/ 13 w 78"/>
                <a:gd name="T7" fmla="*/ 15 h 32"/>
                <a:gd name="T8" fmla="*/ 13 w 78"/>
                <a:gd name="T9" fmla="*/ 21 h 32"/>
                <a:gd name="T10" fmla="*/ 18 w 78"/>
                <a:gd name="T11" fmla="*/ 26 h 32"/>
                <a:gd name="T12" fmla="*/ 25 w 78"/>
                <a:gd name="T13" fmla="*/ 29 h 32"/>
                <a:gd name="T14" fmla="*/ 29 w 78"/>
                <a:gd name="T15" fmla="*/ 30 h 32"/>
                <a:gd name="T16" fmla="*/ 30 w 78"/>
                <a:gd name="T17" fmla="*/ 30 h 32"/>
                <a:gd name="T18" fmla="*/ 32 w 78"/>
                <a:gd name="T19" fmla="*/ 29 h 32"/>
                <a:gd name="T20" fmla="*/ 33 w 78"/>
                <a:gd name="T21" fmla="*/ 29 h 32"/>
                <a:gd name="T22" fmla="*/ 35 w 78"/>
                <a:gd name="T23" fmla="*/ 28 h 32"/>
                <a:gd name="T24" fmla="*/ 35 w 78"/>
                <a:gd name="T25" fmla="*/ 29 h 32"/>
                <a:gd name="T26" fmla="*/ 36 w 78"/>
                <a:gd name="T27" fmla="*/ 28 h 32"/>
                <a:gd name="T28" fmla="*/ 37 w 78"/>
                <a:gd name="T29" fmla="*/ 28 h 32"/>
                <a:gd name="T30" fmla="*/ 37 w 78"/>
                <a:gd name="T31" fmla="*/ 28 h 32"/>
                <a:gd name="T32" fmla="*/ 38 w 78"/>
                <a:gd name="T33" fmla="*/ 29 h 32"/>
                <a:gd name="T34" fmla="*/ 39 w 78"/>
                <a:gd name="T35" fmla="*/ 28 h 32"/>
                <a:gd name="T36" fmla="*/ 38 w 78"/>
                <a:gd name="T37" fmla="*/ 26 h 32"/>
                <a:gd name="T38" fmla="*/ 39 w 78"/>
                <a:gd name="T39" fmla="*/ 25 h 32"/>
                <a:gd name="T40" fmla="*/ 40 w 78"/>
                <a:gd name="T41" fmla="*/ 27 h 32"/>
                <a:gd name="T42" fmla="*/ 41 w 78"/>
                <a:gd name="T43" fmla="*/ 28 h 32"/>
                <a:gd name="T44" fmla="*/ 42 w 78"/>
                <a:gd name="T45" fmla="*/ 29 h 32"/>
                <a:gd name="T46" fmla="*/ 42 w 78"/>
                <a:gd name="T47" fmla="*/ 28 h 32"/>
                <a:gd name="T48" fmla="*/ 42 w 78"/>
                <a:gd name="T49" fmla="*/ 26 h 32"/>
                <a:gd name="T50" fmla="*/ 43 w 78"/>
                <a:gd name="T51" fmla="*/ 27 h 32"/>
                <a:gd name="T52" fmla="*/ 44 w 78"/>
                <a:gd name="T53" fmla="*/ 28 h 32"/>
                <a:gd name="T54" fmla="*/ 46 w 78"/>
                <a:gd name="T55" fmla="*/ 29 h 32"/>
                <a:gd name="T56" fmla="*/ 45 w 78"/>
                <a:gd name="T57" fmla="*/ 31 h 32"/>
                <a:gd name="T58" fmla="*/ 47 w 78"/>
                <a:gd name="T59" fmla="*/ 31 h 32"/>
                <a:gd name="T60" fmla="*/ 48 w 78"/>
                <a:gd name="T61" fmla="*/ 31 h 32"/>
                <a:gd name="T62" fmla="*/ 50 w 78"/>
                <a:gd name="T63" fmla="*/ 30 h 32"/>
                <a:gd name="T64" fmla="*/ 51 w 78"/>
                <a:gd name="T65" fmla="*/ 29 h 32"/>
                <a:gd name="T66" fmla="*/ 51 w 78"/>
                <a:gd name="T67" fmla="*/ 27 h 32"/>
                <a:gd name="T68" fmla="*/ 52 w 78"/>
                <a:gd name="T69" fmla="*/ 28 h 32"/>
                <a:gd name="T70" fmla="*/ 53 w 78"/>
                <a:gd name="T71" fmla="*/ 29 h 32"/>
                <a:gd name="T72" fmla="*/ 55 w 78"/>
                <a:gd name="T73" fmla="*/ 29 h 32"/>
                <a:gd name="T74" fmla="*/ 58 w 78"/>
                <a:gd name="T75" fmla="*/ 25 h 32"/>
                <a:gd name="T76" fmla="*/ 61 w 78"/>
                <a:gd name="T77" fmla="*/ 24 h 32"/>
                <a:gd name="T78" fmla="*/ 62 w 78"/>
                <a:gd name="T79" fmla="*/ 21 h 32"/>
                <a:gd name="T80" fmla="*/ 65 w 78"/>
                <a:gd name="T81" fmla="*/ 20 h 32"/>
                <a:gd name="T82" fmla="*/ 66 w 78"/>
                <a:gd name="T83" fmla="*/ 19 h 32"/>
                <a:gd name="T84" fmla="*/ 68 w 78"/>
                <a:gd name="T85" fmla="*/ 16 h 32"/>
                <a:gd name="T86" fmla="*/ 73 w 78"/>
                <a:gd name="T87" fmla="*/ 12 h 32"/>
                <a:gd name="T88" fmla="*/ 74 w 78"/>
                <a:gd name="T89" fmla="*/ 9 h 32"/>
                <a:gd name="T90" fmla="*/ 75 w 78"/>
                <a:gd name="T91" fmla="*/ 4 h 32"/>
                <a:gd name="T92" fmla="*/ 78 w 78"/>
                <a:gd name="T93" fmla="*/ 1 h 32"/>
                <a:gd name="T94" fmla="*/ 18 w 78"/>
                <a:gd name="T95" fmla="*/ 0 h 32"/>
                <a:gd name="T96" fmla="*/ 0 w 78"/>
                <a:gd name="T97" fmla="*/ 0 h 32"/>
                <a:gd name="T98" fmla="*/ 1 w 78"/>
                <a:gd name="T9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32">
                  <a:moveTo>
                    <a:pt x="1" y="9"/>
                  </a:moveTo>
                  <a:cubicBezTo>
                    <a:pt x="1" y="9"/>
                    <a:pt x="7" y="10"/>
                    <a:pt x="8" y="10"/>
                  </a:cubicBezTo>
                  <a:cubicBezTo>
                    <a:pt x="9" y="11"/>
                    <a:pt x="11" y="11"/>
                    <a:pt x="11" y="12"/>
                  </a:cubicBezTo>
                  <a:cubicBezTo>
                    <a:pt x="11" y="13"/>
                    <a:pt x="13" y="12"/>
                    <a:pt x="13" y="15"/>
                  </a:cubicBezTo>
                  <a:cubicBezTo>
                    <a:pt x="13" y="17"/>
                    <a:pt x="12" y="19"/>
                    <a:pt x="13" y="21"/>
                  </a:cubicBezTo>
                  <a:cubicBezTo>
                    <a:pt x="14" y="24"/>
                    <a:pt x="16" y="24"/>
                    <a:pt x="18" y="26"/>
                  </a:cubicBezTo>
                  <a:cubicBezTo>
                    <a:pt x="21" y="28"/>
                    <a:pt x="22" y="28"/>
                    <a:pt x="25" y="29"/>
                  </a:cubicBezTo>
                  <a:cubicBezTo>
                    <a:pt x="27" y="30"/>
                    <a:pt x="29" y="30"/>
                    <a:pt x="29" y="30"/>
                  </a:cubicBezTo>
                  <a:cubicBezTo>
                    <a:pt x="29" y="30"/>
                    <a:pt x="29" y="30"/>
                    <a:pt x="30" y="30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5" y="27"/>
                    <a:pt x="35" y="28"/>
                  </a:cubicBezTo>
                  <a:cubicBezTo>
                    <a:pt x="35" y="29"/>
                    <a:pt x="35" y="30"/>
                    <a:pt x="35" y="29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8" y="29"/>
                    <a:pt x="39" y="28"/>
                    <a:pt x="39" y="28"/>
                  </a:cubicBezTo>
                  <a:cubicBezTo>
                    <a:pt x="39" y="27"/>
                    <a:pt x="38" y="26"/>
                    <a:pt x="38" y="26"/>
                  </a:cubicBezTo>
                  <a:cubicBezTo>
                    <a:pt x="38" y="25"/>
                    <a:pt x="39" y="24"/>
                    <a:pt x="39" y="25"/>
                  </a:cubicBezTo>
                  <a:cubicBezTo>
                    <a:pt x="39" y="26"/>
                    <a:pt x="39" y="27"/>
                    <a:pt x="40" y="27"/>
                  </a:cubicBezTo>
                  <a:cubicBezTo>
                    <a:pt x="40" y="27"/>
                    <a:pt x="41" y="27"/>
                    <a:pt x="41" y="28"/>
                  </a:cubicBezTo>
                  <a:cubicBezTo>
                    <a:pt x="41" y="28"/>
                    <a:pt x="41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4" y="28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5" y="30"/>
                    <a:pt x="45" y="31"/>
                    <a:pt x="45" y="31"/>
                  </a:cubicBezTo>
                  <a:cubicBezTo>
                    <a:pt x="46" y="31"/>
                    <a:pt x="46" y="32"/>
                    <a:pt x="47" y="31"/>
                  </a:cubicBezTo>
                  <a:cubicBezTo>
                    <a:pt x="47" y="31"/>
                    <a:pt x="47" y="31"/>
                    <a:pt x="48" y="31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51" y="29"/>
                    <a:pt x="51" y="30"/>
                    <a:pt x="51" y="29"/>
                  </a:cubicBezTo>
                  <a:cubicBezTo>
                    <a:pt x="51" y="29"/>
                    <a:pt x="50" y="27"/>
                    <a:pt x="51" y="27"/>
                  </a:cubicBezTo>
                  <a:cubicBezTo>
                    <a:pt x="52" y="27"/>
                    <a:pt x="51" y="27"/>
                    <a:pt x="52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29"/>
                    <a:pt x="54" y="29"/>
                    <a:pt x="55" y="29"/>
                  </a:cubicBezTo>
                  <a:cubicBezTo>
                    <a:pt x="56" y="28"/>
                    <a:pt x="55" y="26"/>
                    <a:pt x="58" y="25"/>
                  </a:cubicBezTo>
                  <a:cubicBezTo>
                    <a:pt x="60" y="25"/>
                    <a:pt x="61" y="25"/>
                    <a:pt x="61" y="24"/>
                  </a:cubicBezTo>
                  <a:cubicBezTo>
                    <a:pt x="62" y="23"/>
                    <a:pt x="60" y="21"/>
                    <a:pt x="62" y="21"/>
                  </a:cubicBezTo>
                  <a:cubicBezTo>
                    <a:pt x="64" y="22"/>
                    <a:pt x="65" y="21"/>
                    <a:pt x="65" y="20"/>
                  </a:cubicBezTo>
                  <a:cubicBezTo>
                    <a:pt x="66" y="19"/>
                    <a:pt x="65" y="20"/>
                    <a:pt x="66" y="19"/>
                  </a:cubicBezTo>
                  <a:cubicBezTo>
                    <a:pt x="66" y="17"/>
                    <a:pt x="67" y="16"/>
                    <a:pt x="68" y="16"/>
                  </a:cubicBezTo>
                  <a:cubicBezTo>
                    <a:pt x="69" y="16"/>
                    <a:pt x="72" y="13"/>
                    <a:pt x="73" y="12"/>
                  </a:cubicBezTo>
                  <a:cubicBezTo>
                    <a:pt x="74" y="11"/>
                    <a:pt x="74" y="10"/>
                    <a:pt x="74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6" y="2"/>
                    <a:pt x="78" y="1"/>
                    <a:pt x="7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7"/>
                    <a:pt x="1" y="9"/>
                  </a:cubicBezTo>
                  <a:close/>
                </a:path>
              </a:pathLst>
            </a:custGeom>
            <a:grpFill/>
            <a:ln w="6350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9" name="任意多边形 995">
              <a:extLst>
                <a:ext uri="{FF2B5EF4-FFF2-40B4-BE49-F238E27FC236}">
                  <a16:creationId xmlns:a16="http://schemas.microsoft.com/office/drawing/2014/main" id="{6A3BA9F4-19F7-160C-F0EC-D162B7C7291C}"/>
                </a:ext>
              </a:extLst>
            </p:cNvPr>
            <p:cNvSpPr/>
            <p:nvPr/>
          </p:nvSpPr>
          <p:spPr bwMode="auto">
            <a:xfrm>
              <a:off x="20529880" y="4462462"/>
              <a:ext cx="87382" cy="108079"/>
            </a:xfrm>
            <a:custGeom>
              <a:avLst/>
              <a:gdLst>
                <a:gd name="T0" fmla="*/ 16 w 18"/>
                <a:gd name="T1" fmla="*/ 1 h 23"/>
                <a:gd name="T2" fmla="*/ 18 w 18"/>
                <a:gd name="T3" fmla="*/ 1 h 23"/>
                <a:gd name="T4" fmla="*/ 18 w 18"/>
                <a:gd name="T5" fmla="*/ 3 h 23"/>
                <a:gd name="T6" fmla="*/ 16 w 18"/>
                <a:gd name="T7" fmla="*/ 7 h 23"/>
                <a:gd name="T8" fmla="*/ 14 w 18"/>
                <a:gd name="T9" fmla="*/ 11 h 23"/>
                <a:gd name="T10" fmla="*/ 13 w 18"/>
                <a:gd name="T11" fmla="*/ 13 h 23"/>
                <a:gd name="T12" fmla="*/ 11 w 18"/>
                <a:gd name="T13" fmla="*/ 16 h 23"/>
                <a:gd name="T14" fmla="*/ 11 w 18"/>
                <a:gd name="T15" fmla="*/ 19 h 23"/>
                <a:gd name="T16" fmla="*/ 11 w 18"/>
                <a:gd name="T17" fmla="*/ 22 h 23"/>
                <a:gd name="T18" fmla="*/ 11 w 18"/>
                <a:gd name="T19" fmla="*/ 23 h 23"/>
                <a:gd name="T20" fmla="*/ 10 w 18"/>
                <a:gd name="T21" fmla="*/ 22 h 23"/>
                <a:gd name="T22" fmla="*/ 8 w 18"/>
                <a:gd name="T23" fmla="*/ 22 h 23"/>
                <a:gd name="T24" fmla="*/ 8 w 18"/>
                <a:gd name="T25" fmla="*/ 19 h 23"/>
                <a:gd name="T26" fmla="*/ 4 w 18"/>
                <a:gd name="T27" fmla="*/ 15 h 23"/>
                <a:gd name="T28" fmla="*/ 2 w 18"/>
                <a:gd name="T29" fmla="*/ 13 h 23"/>
                <a:gd name="T30" fmla="*/ 2 w 18"/>
                <a:gd name="T31" fmla="*/ 11 h 23"/>
                <a:gd name="T32" fmla="*/ 0 w 18"/>
                <a:gd name="T33" fmla="*/ 8 h 23"/>
                <a:gd name="T34" fmla="*/ 0 w 18"/>
                <a:gd name="T35" fmla="*/ 6 h 23"/>
                <a:gd name="T36" fmla="*/ 1 w 18"/>
                <a:gd name="T37" fmla="*/ 4 h 23"/>
                <a:gd name="T38" fmla="*/ 1 w 18"/>
                <a:gd name="T39" fmla="*/ 3 h 23"/>
                <a:gd name="T40" fmla="*/ 1 w 18"/>
                <a:gd name="T41" fmla="*/ 1 h 23"/>
                <a:gd name="T42" fmla="*/ 2 w 18"/>
                <a:gd name="T43" fmla="*/ 1 h 23"/>
                <a:gd name="T44" fmla="*/ 5 w 18"/>
                <a:gd name="T45" fmla="*/ 1 h 23"/>
                <a:gd name="T46" fmla="*/ 14 w 18"/>
                <a:gd name="T47" fmla="*/ 1 h 23"/>
                <a:gd name="T48" fmla="*/ 16 w 18"/>
                <a:gd name="T4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3">
                  <a:moveTo>
                    <a:pt x="16" y="1"/>
                  </a:moveTo>
                  <a:cubicBezTo>
                    <a:pt x="16" y="1"/>
                    <a:pt x="18" y="0"/>
                    <a:pt x="18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3"/>
                    <a:pt x="16" y="7"/>
                    <a:pt x="16" y="7"/>
                  </a:cubicBezTo>
                  <a:cubicBezTo>
                    <a:pt x="16" y="7"/>
                    <a:pt x="15" y="11"/>
                    <a:pt x="14" y="11"/>
                  </a:cubicBezTo>
                  <a:cubicBezTo>
                    <a:pt x="14" y="12"/>
                    <a:pt x="14" y="12"/>
                    <a:pt x="13" y="13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7"/>
                    <a:pt x="11" y="19"/>
                    <a:pt x="11" y="19"/>
                  </a:cubicBezTo>
                  <a:cubicBezTo>
                    <a:pt x="11" y="20"/>
                    <a:pt x="11" y="22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2"/>
                  </a:cubicBez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1"/>
                    <a:pt x="8" y="19"/>
                  </a:cubicBezTo>
                  <a:cubicBezTo>
                    <a:pt x="7" y="17"/>
                    <a:pt x="5" y="16"/>
                    <a:pt x="4" y="15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8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0" name="任意多边形 996">
              <a:extLst>
                <a:ext uri="{FF2B5EF4-FFF2-40B4-BE49-F238E27FC236}">
                  <a16:creationId xmlns:a16="http://schemas.microsoft.com/office/drawing/2014/main" id="{7113D4CA-FBAA-06AA-75EE-145C05D985C9}"/>
                </a:ext>
              </a:extLst>
            </p:cNvPr>
            <p:cNvSpPr/>
            <p:nvPr/>
          </p:nvSpPr>
          <p:spPr bwMode="auto">
            <a:xfrm>
              <a:off x="19851518" y="4685517"/>
              <a:ext cx="142572" cy="128774"/>
            </a:xfrm>
            <a:custGeom>
              <a:avLst/>
              <a:gdLst>
                <a:gd name="T0" fmla="*/ 2 w 30"/>
                <a:gd name="T1" fmla="*/ 10 h 27"/>
                <a:gd name="T2" fmla="*/ 1 w 30"/>
                <a:gd name="T3" fmla="*/ 13 h 27"/>
                <a:gd name="T4" fmla="*/ 0 w 30"/>
                <a:gd name="T5" fmla="*/ 14 h 27"/>
                <a:gd name="T6" fmla="*/ 0 w 30"/>
                <a:gd name="T7" fmla="*/ 17 h 27"/>
                <a:gd name="T8" fmla="*/ 1 w 30"/>
                <a:gd name="T9" fmla="*/ 21 h 27"/>
                <a:gd name="T10" fmla="*/ 4 w 30"/>
                <a:gd name="T11" fmla="*/ 24 h 27"/>
                <a:gd name="T12" fmla="*/ 7 w 30"/>
                <a:gd name="T13" fmla="*/ 25 h 27"/>
                <a:gd name="T14" fmla="*/ 10 w 30"/>
                <a:gd name="T15" fmla="*/ 26 h 27"/>
                <a:gd name="T16" fmla="*/ 12 w 30"/>
                <a:gd name="T17" fmla="*/ 26 h 27"/>
                <a:gd name="T18" fmla="*/ 14 w 30"/>
                <a:gd name="T19" fmla="*/ 26 h 27"/>
                <a:gd name="T20" fmla="*/ 14 w 30"/>
                <a:gd name="T21" fmla="*/ 25 h 27"/>
                <a:gd name="T22" fmla="*/ 15 w 30"/>
                <a:gd name="T23" fmla="*/ 24 h 27"/>
                <a:gd name="T24" fmla="*/ 17 w 30"/>
                <a:gd name="T25" fmla="*/ 24 h 27"/>
                <a:gd name="T26" fmla="*/ 18 w 30"/>
                <a:gd name="T27" fmla="*/ 24 h 27"/>
                <a:gd name="T28" fmla="*/ 20 w 30"/>
                <a:gd name="T29" fmla="*/ 21 h 27"/>
                <a:gd name="T30" fmla="*/ 22 w 30"/>
                <a:gd name="T31" fmla="*/ 20 h 27"/>
                <a:gd name="T32" fmla="*/ 24 w 30"/>
                <a:gd name="T33" fmla="*/ 19 h 27"/>
                <a:gd name="T34" fmla="*/ 24 w 30"/>
                <a:gd name="T35" fmla="*/ 18 h 27"/>
                <a:gd name="T36" fmla="*/ 24 w 30"/>
                <a:gd name="T37" fmla="*/ 17 h 27"/>
                <a:gd name="T38" fmla="*/ 24 w 30"/>
                <a:gd name="T39" fmla="*/ 15 h 27"/>
                <a:gd name="T40" fmla="*/ 26 w 30"/>
                <a:gd name="T41" fmla="*/ 12 h 27"/>
                <a:gd name="T42" fmla="*/ 26 w 30"/>
                <a:gd name="T43" fmla="*/ 10 h 27"/>
                <a:gd name="T44" fmla="*/ 28 w 30"/>
                <a:gd name="T45" fmla="*/ 8 h 27"/>
                <a:gd name="T46" fmla="*/ 29 w 30"/>
                <a:gd name="T47" fmla="*/ 7 h 27"/>
                <a:gd name="T48" fmla="*/ 29 w 30"/>
                <a:gd name="T49" fmla="*/ 9 h 27"/>
                <a:gd name="T50" fmla="*/ 30 w 30"/>
                <a:gd name="T51" fmla="*/ 7 h 27"/>
                <a:gd name="T52" fmla="*/ 30 w 30"/>
                <a:gd name="T53" fmla="*/ 4 h 27"/>
                <a:gd name="T54" fmla="*/ 26 w 30"/>
                <a:gd name="T55" fmla="*/ 1 h 27"/>
                <a:gd name="T56" fmla="*/ 25 w 30"/>
                <a:gd name="T57" fmla="*/ 2 h 27"/>
                <a:gd name="T58" fmla="*/ 23 w 30"/>
                <a:gd name="T59" fmla="*/ 1 h 27"/>
                <a:gd name="T60" fmla="*/ 20 w 30"/>
                <a:gd name="T61" fmla="*/ 1 h 27"/>
                <a:gd name="T62" fmla="*/ 19 w 30"/>
                <a:gd name="T63" fmla="*/ 2 h 27"/>
                <a:gd name="T64" fmla="*/ 17 w 30"/>
                <a:gd name="T65" fmla="*/ 3 h 27"/>
                <a:gd name="T66" fmla="*/ 16 w 30"/>
                <a:gd name="T67" fmla="*/ 3 h 27"/>
                <a:gd name="T68" fmla="*/ 14 w 30"/>
                <a:gd name="T69" fmla="*/ 2 h 27"/>
                <a:gd name="T70" fmla="*/ 12 w 30"/>
                <a:gd name="T71" fmla="*/ 4 h 27"/>
                <a:gd name="T72" fmla="*/ 10 w 30"/>
                <a:gd name="T73" fmla="*/ 4 h 27"/>
                <a:gd name="T74" fmla="*/ 8 w 30"/>
                <a:gd name="T75" fmla="*/ 4 h 27"/>
                <a:gd name="T76" fmla="*/ 7 w 30"/>
                <a:gd name="T77" fmla="*/ 6 h 27"/>
                <a:gd name="T78" fmla="*/ 8 w 30"/>
                <a:gd name="T79" fmla="*/ 6 h 27"/>
                <a:gd name="T80" fmla="*/ 6 w 30"/>
                <a:gd name="T81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27">
                  <a:moveTo>
                    <a:pt x="4" y="9"/>
                  </a:moveTo>
                  <a:cubicBezTo>
                    <a:pt x="4" y="9"/>
                    <a:pt x="3" y="10"/>
                    <a:pt x="2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6"/>
                    <a:pt x="1" y="16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9"/>
                    <a:pt x="1" y="19"/>
                    <a:pt x="1" y="21"/>
                  </a:cubicBezTo>
                  <a:cubicBezTo>
                    <a:pt x="1" y="22"/>
                    <a:pt x="1" y="22"/>
                    <a:pt x="2" y="23"/>
                  </a:cubicBezTo>
                  <a:cubicBezTo>
                    <a:pt x="2" y="23"/>
                    <a:pt x="4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10" y="25"/>
                    <a:pt x="10" y="26"/>
                  </a:cubicBezTo>
                  <a:cubicBezTo>
                    <a:pt x="11" y="26"/>
                    <a:pt x="11" y="27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9"/>
                  </a:cubicBezTo>
                  <a:cubicBezTo>
                    <a:pt x="24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4"/>
                    <a:pt x="25" y="12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7" y="10"/>
                    <a:pt x="28" y="9"/>
                    <a:pt x="28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8"/>
                    <a:pt x="28" y="9"/>
                    <a:pt x="29" y="9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5"/>
                    <a:pt x="30" y="4"/>
                  </a:cubicBezTo>
                  <a:cubicBezTo>
                    <a:pt x="30" y="3"/>
                    <a:pt x="29" y="2"/>
                    <a:pt x="28" y="2"/>
                  </a:cubicBezTo>
                  <a:cubicBezTo>
                    <a:pt x="28" y="2"/>
                    <a:pt x="26" y="2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2"/>
                    <a:pt x="24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8"/>
                    <a:pt x="5" y="8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1" name="任意多边形 997">
              <a:extLst>
                <a:ext uri="{FF2B5EF4-FFF2-40B4-BE49-F238E27FC236}">
                  <a16:creationId xmlns:a16="http://schemas.microsoft.com/office/drawing/2014/main" id="{14B33E0B-35F0-D509-572D-473412636800}"/>
                </a:ext>
              </a:extLst>
            </p:cNvPr>
            <p:cNvSpPr/>
            <p:nvPr/>
          </p:nvSpPr>
          <p:spPr bwMode="auto">
            <a:xfrm>
              <a:off x="20161955" y="4552144"/>
              <a:ext cx="13797" cy="919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2 h 2"/>
                <a:gd name="T8" fmla="*/ 2 w 3"/>
                <a:gd name="T9" fmla="*/ 1 h 2"/>
                <a:gd name="T10" fmla="*/ 3 w 3"/>
                <a:gd name="T11" fmla="*/ 0 h 2"/>
                <a:gd name="T12" fmla="*/ 3 w 3"/>
                <a:gd name="T13" fmla="*/ 0 h 2"/>
                <a:gd name="T14" fmla="*/ 1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2" name="任意多边形 998">
              <a:extLst>
                <a:ext uri="{FF2B5EF4-FFF2-40B4-BE49-F238E27FC236}">
                  <a16:creationId xmlns:a16="http://schemas.microsoft.com/office/drawing/2014/main" id="{4D19E594-FB3C-5C6B-AA62-CD2AA4D6B174}"/>
                </a:ext>
              </a:extLst>
            </p:cNvPr>
            <p:cNvSpPr/>
            <p:nvPr/>
          </p:nvSpPr>
          <p:spPr bwMode="auto">
            <a:xfrm>
              <a:off x="20166554" y="4538347"/>
              <a:ext cx="29895" cy="13797"/>
            </a:xfrm>
            <a:custGeom>
              <a:avLst/>
              <a:gdLst>
                <a:gd name="T0" fmla="*/ 0 w 6"/>
                <a:gd name="T1" fmla="*/ 2 h 3"/>
                <a:gd name="T2" fmla="*/ 4 w 6"/>
                <a:gd name="T3" fmla="*/ 1 h 3"/>
                <a:gd name="T4" fmla="*/ 6 w 6"/>
                <a:gd name="T5" fmla="*/ 2 h 3"/>
                <a:gd name="T6" fmla="*/ 4 w 6"/>
                <a:gd name="T7" fmla="*/ 3 h 3"/>
                <a:gd name="T8" fmla="*/ 2 w 6"/>
                <a:gd name="T9" fmla="*/ 3 h 3"/>
                <a:gd name="T10" fmla="*/ 0 w 6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2" y="1"/>
                    <a:pt x="4" y="1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3" name="任意多边形 1005">
              <a:extLst>
                <a:ext uri="{FF2B5EF4-FFF2-40B4-BE49-F238E27FC236}">
                  <a16:creationId xmlns:a16="http://schemas.microsoft.com/office/drawing/2014/main" id="{98990DAA-D74E-9F21-1BB8-B3C9A35CBFAC}"/>
                </a:ext>
              </a:extLst>
            </p:cNvPr>
            <p:cNvSpPr/>
            <p:nvPr/>
          </p:nvSpPr>
          <p:spPr bwMode="auto">
            <a:xfrm>
              <a:off x="20339020" y="4653324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4" name="任意多边形 1006">
              <a:extLst>
                <a:ext uri="{FF2B5EF4-FFF2-40B4-BE49-F238E27FC236}">
                  <a16:creationId xmlns:a16="http://schemas.microsoft.com/office/drawing/2014/main" id="{8FA2F906-A65C-0519-ECFF-12A76CE8B28C}"/>
                </a:ext>
              </a:extLst>
            </p:cNvPr>
            <p:cNvSpPr/>
            <p:nvPr/>
          </p:nvSpPr>
          <p:spPr bwMode="auto">
            <a:xfrm>
              <a:off x="20334421" y="465332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5" name="任意多边形 1007">
              <a:extLst>
                <a:ext uri="{FF2B5EF4-FFF2-40B4-BE49-F238E27FC236}">
                  <a16:creationId xmlns:a16="http://schemas.microsoft.com/office/drawing/2014/main" id="{7A955205-FCA3-EB83-6EFE-7BD4F768CD38}"/>
                </a:ext>
              </a:extLst>
            </p:cNvPr>
            <p:cNvSpPr/>
            <p:nvPr/>
          </p:nvSpPr>
          <p:spPr bwMode="auto">
            <a:xfrm>
              <a:off x="20067675" y="4887876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6" name="任意多边形 1008">
              <a:extLst>
                <a:ext uri="{FF2B5EF4-FFF2-40B4-BE49-F238E27FC236}">
                  <a16:creationId xmlns:a16="http://schemas.microsoft.com/office/drawing/2014/main" id="{C2CCCD27-BD1D-9583-08C5-74BBF20552D9}"/>
                </a:ext>
              </a:extLst>
            </p:cNvPr>
            <p:cNvSpPr/>
            <p:nvPr/>
          </p:nvSpPr>
          <p:spPr bwMode="auto">
            <a:xfrm>
              <a:off x="20067675" y="4883278"/>
              <a:ext cx="9198" cy="919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2 w 2"/>
                <a:gd name="T17" fmla="*/ 1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1 h 2"/>
                <a:gd name="T24" fmla="*/ 0 w 2"/>
                <a:gd name="T25" fmla="*/ 1 h 2"/>
                <a:gd name="T26" fmla="*/ 0 w 2"/>
                <a:gd name="T27" fmla="*/ 1 h 2"/>
                <a:gd name="T28" fmla="*/ 0 w 2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7" name="任意多边形 1009">
              <a:extLst>
                <a:ext uri="{FF2B5EF4-FFF2-40B4-BE49-F238E27FC236}">
                  <a16:creationId xmlns:a16="http://schemas.microsoft.com/office/drawing/2014/main" id="{F29E0CAD-BE55-8D33-9653-41133C70B7DF}"/>
                </a:ext>
              </a:extLst>
            </p:cNvPr>
            <p:cNvSpPr/>
            <p:nvPr/>
          </p:nvSpPr>
          <p:spPr bwMode="auto">
            <a:xfrm>
              <a:off x="20095269" y="490627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8" name="任意多边形 1010">
              <a:extLst>
                <a:ext uri="{FF2B5EF4-FFF2-40B4-BE49-F238E27FC236}">
                  <a16:creationId xmlns:a16="http://schemas.microsoft.com/office/drawing/2014/main" id="{CA74C4B6-88DB-841A-5028-DD5A95B90A40}"/>
                </a:ext>
              </a:extLst>
            </p:cNvPr>
            <p:cNvSpPr/>
            <p:nvPr/>
          </p:nvSpPr>
          <p:spPr bwMode="auto">
            <a:xfrm>
              <a:off x="20095269" y="4906273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9" name="任意多边形 1011">
              <a:extLst>
                <a:ext uri="{FF2B5EF4-FFF2-40B4-BE49-F238E27FC236}">
                  <a16:creationId xmlns:a16="http://schemas.microsoft.com/office/drawing/2014/main" id="{E2C08711-C1A3-B0CA-156C-AC76470B676A}"/>
                </a:ext>
              </a:extLst>
            </p:cNvPr>
            <p:cNvSpPr/>
            <p:nvPr/>
          </p:nvSpPr>
          <p:spPr bwMode="auto">
            <a:xfrm>
              <a:off x="20028582" y="4915471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0" name="任意多边形 1012">
              <a:extLst>
                <a:ext uri="{FF2B5EF4-FFF2-40B4-BE49-F238E27FC236}">
                  <a16:creationId xmlns:a16="http://schemas.microsoft.com/office/drawing/2014/main" id="{66B1AA3B-FBEC-7B8E-73F6-56462611A471}"/>
                </a:ext>
              </a:extLst>
            </p:cNvPr>
            <p:cNvSpPr/>
            <p:nvPr/>
          </p:nvSpPr>
          <p:spPr bwMode="auto">
            <a:xfrm>
              <a:off x="20028582" y="4910872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1" name="任意多边形 1013">
              <a:extLst>
                <a:ext uri="{FF2B5EF4-FFF2-40B4-BE49-F238E27FC236}">
                  <a16:creationId xmlns:a16="http://schemas.microsoft.com/office/drawing/2014/main" id="{6E12AC66-564E-522C-1747-5B051FAAE12F}"/>
                </a:ext>
              </a:extLst>
            </p:cNvPr>
            <p:cNvSpPr/>
            <p:nvPr/>
          </p:nvSpPr>
          <p:spPr bwMode="auto">
            <a:xfrm>
              <a:off x="20003287" y="4963761"/>
              <a:ext cx="11499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2" name="任意多边形 1014">
              <a:extLst>
                <a:ext uri="{FF2B5EF4-FFF2-40B4-BE49-F238E27FC236}">
                  <a16:creationId xmlns:a16="http://schemas.microsoft.com/office/drawing/2014/main" id="{E6FEA667-9461-10AB-9999-3E66E2298BEB}"/>
                </a:ext>
              </a:extLst>
            </p:cNvPr>
            <p:cNvSpPr/>
            <p:nvPr/>
          </p:nvSpPr>
          <p:spPr bwMode="auto">
            <a:xfrm>
              <a:off x="19998689" y="4963761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2 w 3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3" name="任意多边形 1015">
              <a:extLst>
                <a:ext uri="{FF2B5EF4-FFF2-40B4-BE49-F238E27FC236}">
                  <a16:creationId xmlns:a16="http://schemas.microsoft.com/office/drawing/2014/main" id="{5488C6FC-AC52-645E-7FB4-767CBCC0FEE0}"/>
                </a:ext>
              </a:extLst>
            </p:cNvPr>
            <p:cNvSpPr/>
            <p:nvPr/>
          </p:nvSpPr>
          <p:spPr bwMode="auto">
            <a:xfrm>
              <a:off x="20081472" y="494996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4" name="任意多边形 1016">
              <a:extLst>
                <a:ext uri="{FF2B5EF4-FFF2-40B4-BE49-F238E27FC236}">
                  <a16:creationId xmlns:a16="http://schemas.microsoft.com/office/drawing/2014/main" id="{A465F938-9375-89DE-2A67-CF1034D0A556}"/>
                </a:ext>
              </a:extLst>
            </p:cNvPr>
            <p:cNvSpPr/>
            <p:nvPr/>
          </p:nvSpPr>
          <p:spPr bwMode="auto">
            <a:xfrm>
              <a:off x="20081472" y="4945365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5" name="任意多边形 1017">
              <a:extLst>
                <a:ext uri="{FF2B5EF4-FFF2-40B4-BE49-F238E27FC236}">
                  <a16:creationId xmlns:a16="http://schemas.microsoft.com/office/drawing/2014/main" id="{A58F01BB-09D6-303C-1C34-6BC6139D56EC}"/>
                </a:ext>
              </a:extLst>
            </p:cNvPr>
            <p:cNvSpPr/>
            <p:nvPr/>
          </p:nvSpPr>
          <p:spPr bwMode="auto">
            <a:xfrm>
              <a:off x="20072273" y="4897075"/>
              <a:ext cx="9198" cy="4599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6" name="任意多边形 1018">
              <a:extLst>
                <a:ext uri="{FF2B5EF4-FFF2-40B4-BE49-F238E27FC236}">
                  <a16:creationId xmlns:a16="http://schemas.microsoft.com/office/drawing/2014/main" id="{CA17EE26-E896-0803-540A-294110CAEB40}"/>
                </a:ext>
              </a:extLst>
            </p:cNvPr>
            <p:cNvSpPr/>
            <p:nvPr/>
          </p:nvSpPr>
          <p:spPr bwMode="auto">
            <a:xfrm>
              <a:off x="20072273" y="4897075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7" name="任意多边形 1019">
              <a:extLst>
                <a:ext uri="{FF2B5EF4-FFF2-40B4-BE49-F238E27FC236}">
                  <a16:creationId xmlns:a16="http://schemas.microsoft.com/office/drawing/2014/main" id="{12ACE960-0CDA-797A-29C9-51C51D05EB15}"/>
                </a:ext>
              </a:extLst>
            </p:cNvPr>
            <p:cNvSpPr/>
            <p:nvPr/>
          </p:nvSpPr>
          <p:spPr bwMode="auto">
            <a:xfrm>
              <a:off x="20401107" y="5000553"/>
              <a:ext cx="13797" cy="68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8" name="任意多边形 1020">
              <a:extLst>
                <a:ext uri="{FF2B5EF4-FFF2-40B4-BE49-F238E27FC236}">
                  <a16:creationId xmlns:a16="http://schemas.microsoft.com/office/drawing/2014/main" id="{7D4AEFF1-427E-A0B0-70F6-21F491316DEF}"/>
                </a:ext>
              </a:extLst>
            </p:cNvPr>
            <p:cNvSpPr/>
            <p:nvPr/>
          </p:nvSpPr>
          <p:spPr bwMode="auto">
            <a:xfrm>
              <a:off x="20401107" y="4995954"/>
              <a:ext cx="13797" cy="11499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9" name="任意多边形 1021">
              <a:extLst>
                <a:ext uri="{FF2B5EF4-FFF2-40B4-BE49-F238E27FC236}">
                  <a16:creationId xmlns:a16="http://schemas.microsoft.com/office/drawing/2014/main" id="{458E2003-A045-1DE6-552D-94DC0DDBDC05}"/>
                </a:ext>
              </a:extLst>
            </p:cNvPr>
            <p:cNvSpPr/>
            <p:nvPr/>
          </p:nvSpPr>
          <p:spPr bwMode="auto">
            <a:xfrm>
              <a:off x="20166554" y="4982157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0" name="任意多边形 1022">
              <a:extLst>
                <a:ext uri="{FF2B5EF4-FFF2-40B4-BE49-F238E27FC236}">
                  <a16:creationId xmlns:a16="http://schemas.microsoft.com/office/drawing/2014/main" id="{4774FA2A-E9B1-FE5C-9970-3548F466D08F}"/>
                </a:ext>
              </a:extLst>
            </p:cNvPr>
            <p:cNvSpPr/>
            <p:nvPr/>
          </p:nvSpPr>
          <p:spPr bwMode="auto">
            <a:xfrm>
              <a:off x="20166554" y="4977558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1" name="任意多边形 1023">
              <a:extLst>
                <a:ext uri="{FF2B5EF4-FFF2-40B4-BE49-F238E27FC236}">
                  <a16:creationId xmlns:a16="http://schemas.microsoft.com/office/drawing/2014/main" id="{DA0DCAA0-ECE6-1FF0-C15E-12CE131CA46E}"/>
                </a:ext>
              </a:extLst>
            </p:cNvPr>
            <p:cNvSpPr/>
            <p:nvPr/>
          </p:nvSpPr>
          <p:spPr bwMode="auto">
            <a:xfrm>
              <a:off x="20205647" y="496835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2" name="任意多边形 1024">
              <a:extLst>
                <a:ext uri="{FF2B5EF4-FFF2-40B4-BE49-F238E27FC236}">
                  <a16:creationId xmlns:a16="http://schemas.microsoft.com/office/drawing/2014/main" id="{3FB40DB9-D10A-C24A-A2F7-F13876CFCB2D}"/>
                </a:ext>
              </a:extLst>
            </p:cNvPr>
            <p:cNvSpPr/>
            <p:nvPr/>
          </p:nvSpPr>
          <p:spPr bwMode="auto">
            <a:xfrm>
              <a:off x="20205647" y="496835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3" name="任意多边形 1025">
              <a:extLst>
                <a:ext uri="{FF2B5EF4-FFF2-40B4-BE49-F238E27FC236}">
                  <a16:creationId xmlns:a16="http://schemas.microsoft.com/office/drawing/2014/main" id="{518E46E0-CD74-33EC-D021-14582045BECF}"/>
                </a:ext>
              </a:extLst>
            </p:cNvPr>
            <p:cNvSpPr/>
            <p:nvPr/>
          </p:nvSpPr>
          <p:spPr bwMode="auto">
            <a:xfrm>
              <a:off x="20219444" y="4938466"/>
              <a:ext cx="13797" cy="68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4" name="任意多边形 1026">
              <a:extLst>
                <a:ext uri="{FF2B5EF4-FFF2-40B4-BE49-F238E27FC236}">
                  <a16:creationId xmlns:a16="http://schemas.microsoft.com/office/drawing/2014/main" id="{7A29ED1A-7AFB-6FF6-14BF-EA85D793A17D}"/>
                </a:ext>
              </a:extLst>
            </p:cNvPr>
            <p:cNvSpPr/>
            <p:nvPr/>
          </p:nvSpPr>
          <p:spPr bwMode="auto">
            <a:xfrm>
              <a:off x="20219444" y="4938466"/>
              <a:ext cx="13797" cy="11499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5" name="任意多边形 1027">
              <a:extLst>
                <a:ext uri="{FF2B5EF4-FFF2-40B4-BE49-F238E27FC236}">
                  <a16:creationId xmlns:a16="http://schemas.microsoft.com/office/drawing/2014/main" id="{23674F06-30F9-CE91-651F-C909379294AF}"/>
                </a:ext>
              </a:extLst>
            </p:cNvPr>
            <p:cNvSpPr/>
            <p:nvPr/>
          </p:nvSpPr>
          <p:spPr bwMode="auto">
            <a:xfrm>
              <a:off x="20196449" y="4929268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6" name="任意多边形 1028">
              <a:extLst>
                <a:ext uri="{FF2B5EF4-FFF2-40B4-BE49-F238E27FC236}">
                  <a16:creationId xmlns:a16="http://schemas.microsoft.com/office/drawing/2014/main" id="{1627B7E9-FD67-B822-A828-B210EB69CCB8}"/>
                </a:ext>
              </a:extLst>
            </p:cNvPr>
            <p:cNvSpPr/>
            <p:nvPr/>
          </p:nvSpPr>
          <p:spPr bwMode="auto">
            <a:xfrm>
              <a:off x="20196449" y="4929268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7" name="任意多边形 1029">
              <a:extLst>
                <a:ext uri="{FF2B5EF4-FFF2-40B4-BE49-F238E27FC236}">
                  <a16:creationId xmlns:a16="http://schemas.microsoft.com/office/drawing/2014/main" id="{672E82F6-B1FD-D8F8-7124-C840D025A2BF}"/>
                </a:ext>
              </a:extLst>
            </p:cNvPr>
            <p:cNvSpPr/>
            <p:nvPr/>
          </p:nvSpPr>
          <p:spPr bwMode="auto">
            <a:xfrm>
              <a:off x="20166554" y="4949963"/>
              <a:ext cx="9198" cy="4599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8" name="任意多边形 1030">
              <a:extLst>
                <a:ext uri="{FF2B5EF4-FFF2-40B4-BE49-F238E27FC236}">
                  <a16:creationId xmlns:a16="http://schemas.microsoft.com/office/drawing/2014/main" id="{26ADEE1E-D95F-4D61-C3D1-25B6D907FFE7}"/>
                </a:ext>
              </a:extLst>
            </p:cNvPr>
            <p:cNvSpPr/>
            <p:nvPr/>
          </p:nvSpPr>
          <p:spPr bwMode="auto">
            <a:xfrm>
              <a:off x="20166554" y="4945365"/>
              <a:ext cx="9198" cy="919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2 w 2"/>
                <a:gd name="T17" fmla="*/ 1 h 2"/>
                <a:gd name="T18" fmla="*/ 1 w 2"/>
                <a:gd name="T19" fmla="*/ 2 h 2"/>
                <a:gd name="T20" fmla="*/ 1 w 2"/>
                <a:gd name="T21" fmla="*/ 2 h 2"/>
                <a:gd name="T22" fmla="*/ 0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9" name="任意多边形 1031">
              <a:extLst>
                <a:ext uri="{FF2B5EF4-FFF2-40B4-BE49-F238E27FC236}">
                  <a16:creationId xmlns:a16="http://schemas.microsoft.com/office/drawing/2014/main" id="{CDE9EB63-4765-1980-10E6-ACC7C39753C0}"/>
                </a:ext>
              </a:extLst>
            </p:cNvPr>
            <p:cNvSpPr/>
            <p:nvPr/>
          </p:nvSpPr>
          <p:spPr bwMode="auto">
            <a:xfrm>
              <a:off x="20196449" y="525580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0" name="任意多边形 1032">
              <a:extLst>
                <a:ext uri="{FF2B5EF4-FFF2-40B4-BE49-F238E27FC236}">
                  <a16:creationId xmlns:a16="http://schemas.microsoft.com/office/drawing/2014/main" id="{32FD97C5-5B20-1A42-7A91-9231BD97B2D4}"/>
                </a:ext>
              </a:extLst>
            </p:cNvPr>
            <p:cNvSpPr/>
            <p:nvPr/>
          </p:nvSpPr>
          <p:spPr bwMode="auto">
            <a:xfrm>
              <a:off x="20196449" y="5255802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1" name="任意多边形 1033">
              <a:extLst>
                <a:ext uri="{FF2B5EF4-FFF2-40B4-BE49-F238E27FC236}">
                  <a16:creationId xmlns:a16="http://schemas.microsoft.com/office/drawing/2014/main" id="{C01D821C-9DAB-963D-5867-9F80388BBDBD}"/>
                </a:ext>
              </a:extLst>
            </p:cNvPr>
            <p:cNvSpPr/>
            <p:nvPr/>
          </p:nvSpPr>
          <p:spPr bwMode="auto">
            <a:xfrm>
              <a:off x="20214845" y="5336285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2" name="任意多边形 1034">
              <a:extLst>
                <a:ext uri="{FF2B5EF4-FFF2-40B4-BE49-F238E27FC236}">
                  <a16:creationId xmlns:a16="http://schemas.microsoft.com/office/drawing/2014/main" id="{14D3D969-64DE-13C4-86BA-116D5F3C7D52}"/>
                </a:ext>
              </a:extLst>
            </p:cNvPr>
            <p:cNvSpPr/>
            <p:nvPr/>
          </p:nvSpPr>
          <p:spPr bwMode="auto">
            <a:xfrm>
              <a:off x="20214845" y="5331686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3" name="任意多边形 1035">
              <a:extLst>
                <a:ext uri="{FF2B5EF4-FFF2-40B4-BE49-F238E27FC236}">
                  <a16:creationId xmlns:a16="http://schemas.microsoft.com/office/drawing/2014/main" id="{583CFD47-EDF7-4943-3727-12A3C7483DEF}"/>
                </a:ext>
              </a:extLst>
            </p:cNvPr>
            <p:cNvSpPr/>
            <p:nvPr/>
          </p:nvSpPr>
          <p:spPr bwMode="auto">
            <a:xfrm>
              <a:off x="20191849" y="535008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4" name="任意多边形 1036">
              <a:extLst>
                <a:ext uri="{FF2B5EF4-FFF2-40B4-BE49-F238E27FC236}">
                  <a16:creationId xmlns:a16="http://schemas.microsoft.com/office/drawing/2014/main" id="{5EFD3AE6-9F2C-344D-53AE-E8D1CB178190}"/>
                </a:ext>
              </a:extLst>
            </p:cNvPr>
            <p:cNvSpPr/>
            <p:nvPr/>
          </p:nvSpPr>
          <p:spPr bwMode="auto">
            <a:xfrm>
              <a:off x="20191849" y="534548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5" name="任意多边形 1037">
              <a:extLst>
                <a:ext uri="{FF2B5EF4-FFF2-40B4-BE49-F238E27FC236}">
                  <a16:creationId xmlns:a16="http://schemas.microsoft.com/office/drawing/2014/main" id="{712B9A86-064D-51AE-C0A1-278B9B21B4C7}"/>
                </a:ext>
              </a:extLst>
            </p:cNvPr>
            <p:cNvSpPr/>
            <p:nvPr/>
          </p:nvSpPr>
          <p:spPr bwMode="auto">
            <a:xfrm>
              <a:off x="20196449" y="531788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6" name="任意多边形 1038">
              <a:extLst>
                <a:ext uri="{FF2B5EF4-FFF2-40B4-BE49-F238E27FC236}">
                  <a16:creationId xmlns:a16="http://schemas.microsoft.com/office/drawing/2014/main" id="{C97BB7CE-464E-94B6-E78A-D0A0EFB1C662}"/>
                </a:ext>
              </a:extLst>
            </p:cNvPr>
            <p:cNvSpPr/>
            <p:nvPr/>
          </p:nvSpPr>
          <p:spPr bwMode="auto">
            <a:xfrm>
              <a:off x="20196449" y="5310991"/>
              <a:ext cx="13797" cy="11499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7" name="任意多边形 1039">
              <a:extLst>
                <a:ext uri="{FF2B5EF4-FFF2-40B4-BE49-F238E27FC236}">
                  <a16:creationId xmlns:a16="http://schemas.microsoft.com/office/drawing/2014/main" id="{A574FF51-8340-9ADF-7CF3-35B2C018F02C}"/>
                </a:ext>
              </a:extLst>
            </p:cNvPr>
            <p:cNvSpPr/>
            <p:nvPr/>
          </p:nvSpPr>
          <p:spPr bwMode="auto">
            <a:xfrm>
              <a:off x="20201048" y="530179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8" name="任意多边形 1040">
              <a:extLst>
                <a:ext uri="{FF2B5EF4-FFF2-40B4-BE49-F238E27FC236}">
                  <a16:creationId xmlns:a16="http://schemas.microsoft.com/office/drawing/2014/main" id="{9D734A3C-E282-49E8-9C18-C892E4689B23}"/>
                </a:ext>
              </a:extLst>
            </p:cNvPr>
            <p:cNvSpPr/>
            <p:nvPr/>
          </p:nvSpPr>
          <p:spPr bwMode="auto">
            <a:xfrm>
              <a:off x="20201048" y="529719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9" name="任意多边形 1041">
              <a:extLst>
                <a:ext uri="{FF2B5EF4-FFF2-40B4-BE49-F238E27FC236}">
                  <a16:creationId xmlns:a16="http://schemas.microsoft.com/office/drawing/2014/main" id="{82CC650B-BEF1-C0E6-3A65-2A89BD31B68E}"/>
                </a:ext>
              </a:extLst>
            </p:cNvPr>
            <p:cNvSpPr/>
            <p:nvPr/>
          </p:nvSpPr>
          <p:spPr bwMode="auto">
            <a:xfrm>
              <a:off x="20175752" y="5269599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0" name="任意多边形 1042">
              <a:extLst>
                <a:ext uri="{FF2B5EF4-FFF2-40B4-BE49-F238E27FC236}">
                  <a16:creationId xmlns:a16="http://schemas.microsoft.com/office/drawing/2014/main" id="{AA4A1D34-28BA-B42C-4F9B-23459255C1C3}"/>
                </a:ext>
              </a:extLst>
            </p:cNvPr>
            <p:cNvSpPr/>
            <p:nvPr/>
          </p:nvSpPr>
          <p:spPr bwMode="auto">
            <a:xfrm>
              <a:off x="20175752" y="5269599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1" name="任意多边形 1043">
              <a:extLst>
                <a:ext uri="{FF2B5EF4-FFF2-40B4-BE49-F238E27FC236}">
                  <a16:creationId xmlns:a16="http://schemas.microsoft.com/office/drawing/2014/main" id="{1621D188-6CFD-DF03-2AA5-C6775CE23283}"/>
                </a:ext>
              </a:extLst>
            </p:cNvPr>
            <p:cNvSpPr/>
            <p:nvPr/>
          </p:nvSpPr>
          <p:spPr bwMode="auto">
            <a:xfrm>
              <a:off x="20196449" y="5235106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2" name="任意多边形 1044">
              <a:extLst>
                <a:ext uri="{FF2B5EF4-FFF2-40B4-BE49-F238E27FC236}">
                  <a16:creationId xmlns:a16="http://schemas.microsoft.com/office/drawing/2014/main" id="{9F6C3F6C-BB6D-8582-4324-879FA6657DE2}"/>
                </a:ext>
              </a:extLst>
            </p:cNvPr>
            <p:cNvSpPr/>
            <p:nvPr/>
          </p:nvSpPr>
          <p:spPr bwMode="auto">
            <a:xfrm>
              <a:off x="20196449" y="5230507"/>
              <a:ext cx="13797" cy="9198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3" name="任意多边形 1045">
              <a:extLst>
                <a:ext uri="{FF2B5EF4-FFF2-40B4-BE49-F238E27FC236}">
                  <a16:creationId xmlns:a16="http://schemas.microsoft.com/office/drawing/2014/main" id="{DF464DA1-EB48-9EB5-CD1C-A03E532FAE91}"/>
                </a:ext>
              </a:extLst>
            </p:cNvPr>
            <p:cNvSpPr/>
            <p:nvPr/>
          </p:nvSpPr>
          <p:spPr bwMode="auto">
            <a:xfrm>
              <a:off x="20104467" y="5398374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4" name="任意多边形 1046">
              <a:extLst>
                <a:ext uri="{FF2B5EF4-FFF2-40B4-BE49-F238E27FC236}">
                  <a16:creationId xmlns:a16="http://schemas.microsoft.com/office/drawing/2014/main" id="{32DE2395-7F48-2411-F72D-00D7D64B0373}"/>
                </a:ext>
              </a:extLst>
            </p:cNvPr>
            <p:cNvSpPr/>
            <p:nvPr/>
          </p:nvSpPr>
          <p:spPr bwMode="auto">
            <a:xfrm>
              <a:off x="20104467" y="5393775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5" name="任意多边形 1047">
              <a:extLst>
                <a:ext uri="{FF2B5EF4-FFF2-40B4-BE49-F238E27FC236}">
                  <a16:creationId xmlns:a16="http://schemas.microsoft.com/office/drawing/2014/main" id="{E5CACB3F-A8D6-7832-E505-2159081C8375}"/>
                </a:ext>
              </a:extLst>
            </p:cNvPr>
            <p:cNvSpPr/>
            <p:nvPr/>
          </p:nvSpPr>
          <p:spPr bwMode="auto">
            <a:xfrm>
              <a:off x="20104467" y="535008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6" name="任意多边形 1048">
              <a:extLst>
                <a:ext uri="{FF2B5EF4-FFF2-40B4-BE49-F238E27FC236}">
                  <a16:creationId xmlns:a16="http://schemas.microsoft.com/office/drawing/2014/main" id="{A7020ED2-191B-51AE-A24B-A1886E894754}"/>
                </a:ext>
              </a:extLst>
            </p:cNvPr>
            <p:cNvSpPr/>
            <p:nvPr/>
          </p:nvSpPr>
          <p:spPr bwMode="auto">
            <a:xfrm>
              <a:off x="20104467" y="5350082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7" name="任意多边形 1049">
              <a:extLst>
                <a:ext uri="{FF2B5EF4-FFF2-40B4-BE49-F238E27FC236}">
                  <a16:creationId xmlns:a16="http://schemas.microsoft.com/office/drawing/2014/main" id="{4614E61B-E296-1A26-5B60-D7AE302B584C}"/>
                </a:ext>
              </a:extLst>
            </p:cNvPr>
            <p:cNvSpPr/>
            <p:nvPr/>
          </p:nvSpPr>
          <p:spPr bwMode="auto">
            <a:xfrm>
              <a:off x="20134360" y="5435167"/>
              <a:ext cx="13797" cy="68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8" name="任意多边形 1050">
              <a:extLst>
                <a:ext uri="{FF2B5EF4-FFF2-40B4-BE49-F238E27FC236}">
                  <a16:creationId xmlns:a16="http://schemas.microsoft.com/office/drawing/2014/main" id="{7840BEAC-3C48-E735-DCF4-38331BC4C22E}"/>
                </a:ext>
              </a:extLst>
            </p:cNvPr>
            <p:cNvSpPr/>
            <p:nvPr/>
          </p:nvSpPr>
          <p:spPr bwMode="auto">
            <a:xfrm>
              <a:off x="20134360" y="5435167"/>
              <a:ext cx="13797" cy="11499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9" name="任意多边形 1051">
              <a:extLst>
                <a:ext uri="{FF2B5EF4-FFF2-40B4-BE49-F238E27FC236}">
                  <a16:creationId xmlns:a16="http://schemas.microsoft.com/office/drawing/2014/main" id="{647D0C30-63E4-8072-4EF0-059BB06C6177}"/>
                </a:ext>
              </a:extLst>
            </p:cNvPr>
            <p:cNvSpPr/>
            <p:nvPr/>
          </p:nvSpPr>
          <p:spPr bwMode="auto">
            <a:xfrm>
              <a:off x="20184950" y="5398374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0" name="任意多边形 1052">
              <a:extLst>
                <a:ext uri="{FF2B5EF4-FFF2-40B4-BE49-F238E27FC236}">
                  <a16:creationId xmlns:a16="http://schemas.microsoft.com/office/drawing/2014/main" id="{838586EF-547B-2EA8-D969-A12BA5E14FCE}"/>
                </a:ext>
              </a:extLst>
            </p:cNvPr>
            <p:cNvSpPr/>
            <p:nvPr/>
          </p:nvSpPr>
          <p:spPr bwMode="auto">
            <a:xfrm>
              <a:off x="20184950" y="5398374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1" name="任意多边形 1053">
              <a:extLst>
                <a:ext uri="{FF2B5EF4-FFF2-40B4-BE49-F238E27FC236}">
                  <a16:creationId xmlns:a16="http://schemas.microsoft.com/office/drawing/2014/main" id="{9890089E-0E6A-9265-A932-A985707B8EEA}"/>
                </a:ext>
              </a:extLst>
            </p:cNvPr>
            <p:cNvSpPr/>
            <p:nvPr/>
          </p:nvSpPr>
          <p:spPr bwMode="auto">
            <a:xfrm>
              <a:off x="19904407" y="5483456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2" name="任意多边形 1054">
              <a:extLst>
                <a:ext uri="{FF2B5EF4-FFF2-40B4-BE49-F238E27FC236}">
                  <a16:creationId xmlns:a16="http://schemas.microsoft.com/office/drawing/2014/main" id="{A674503D-2458-886B-8F72-0F9622FBB983}"/>
                </a:ext>
              </a:extLst>
            </p:cNvPr>
            <p:cNvSpPr/>
            <p:nvPr/>
          </p:nvSpPr>
          <p:spPr bwMode="auto">
            <a:xfrm>
              <a:off x="19904407" y="5478857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3" name="任意多边形 1055">
              <a:extLst>
                <a:ext uri="{FF2B5EF4-FFF2-40B4-BE49-F238E27FC236}">
                  <a16:creationId xmlns:a16="http://schemas.microsoft.com/office/drawing/2014/main" id="{3C3CAD92-FAFD-4289-C0C3-2CA980D08FB7}"/>
                </a:ext>
              </a:extLst>
            </p:cNvPr>
            <p:cNvSpPr/>
            <p:nvPr/>
          </p:nvSpPr>
          <p:spPr bwMode="auto">
            <a:xfrm>
              <a:off x="20224043" y="5446664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4" name="任意多边形 1056">
              <a:extLst>
                <a:ext uri="{FF2B5EF4-FFF2-40B4-BE49-F238E27FC236}">
                  <a16:creationId xmlns:a16="http://schemas.microsoft.com/office/drawing/2014/main" id="{5DBB35F4-B241-13EC-A969-EA31366A31BD}"/>
                </a:ext>
              </a:extLst>
            </p:cNvPr>
            <p:cNvSpPr/>
            <p:nvPr/>
          </p:nvSpPr>
          <p:spPr bwMode="auto">
            <a:xfrm>
              <a:off x="20219444" y="544666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5" name="任意多边形 1057">
              <a:extLst>
                <a:ext uri="{FF2B5EF4-FFF2-40B4-BE49-F238E27FC236}">
                  <a16:creationId xmlns:a16="http://schemas.microsoft.com/office/drawing/2014/main" id="{2F544C46-72CF-7099-CAC0-E95F4710F264}"/>
                </a:ext>
              </a:extLst>
            </p:cNvPr>
            <p:cNvSpPr/>
            <p:nvPr/>
          </p:nvSpPr>
          <p:spPr bwMode="auto">
            <a:xfrm>
              <a:off x="20253936" y="542136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6" name="任意多边形 1058">
              <a:extLst>
                <a:ext uri="{FF2B5EF4-FFF2-40B4-BE49-F238E27FC236}">
                  <a16:creationId xmlns:a16="http://schemas.microsoft.com/office/drawing/2014/main" id="{35185011-F341-1BBB-7CF3-E7C15ADD5BDB}"/>
                </a:ext>
              </a:extLst>
            </p:cNvPr>
            <p:cNvSpPr/>
            <p:nvPr/>
          </p:nvSpPr>
          <p:spPr bwMode="auto">
            <a:xfrm>
              <a:off x="20253936" y="542136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7" name="任意多边形 1059">
              <a:extLst>
                <a:ext uri="{FF2B5EF4-FFF2-40B4-BE49-F238E27FC236}">
                  <a16:creationId xmlns:a16="http://schemas.microsoft.com/office/drawing/2014/main" id="{7B40D525-BD08-40AE-C550-7A6AC1565247}"/>
                </a:ext>
              </a:extLst>
            </p:cNvPr>
            <p:cNvSpPr/>
            <p:nvPr/>
          </p:nvSpPr>
          <p:spPr bwMode="auto">
            <a:xfrm>
              <a:off x="19952698" y="5446664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8" name="任意多边形 1060">
              <a:extLst>
                <a:ext uri="{FF2B5EF4-FFF2-40B4-BE49-F238E27FC236}">
                  <a16:creationId xmlns:a16="http://schemas.microsoft.com/office/drawing/2014/main" id="{51964ECE-A236-FA42-E548-753D71B53CD6}"/>
                </a:ext>
              </a:extLst>
            </p:cNvPr>
            <p:cNvSpPr/>
            <p:nvPr/>
          </p:nvSpPr>
          <p:spPr bwMode="auto">
            <a:xfrm>
              <a:off x="19952698" y="544206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9" name="任意多边形 1061">
              <a:extLst>
                <a:ext uri="{FF2B5EF4-FFF2-40B4-BE49-F238E27FC236}">
                  <a16:creationId xmlns:a16="http://schemas.microsoft.com/office/drawing/2014/main" id="{C815F448-7DFE-5467-B40A-CE56E559A4BA}"/>
                </a:ext>
              </a:extLst>
            </p:cNvPr>
            <p:cNvSpPr/>
            <p:nvPr/>
          </p:nvSpPr>
          <p:spPr bwMode="auto">
            <a:xfrm>
              <a:off x="20042379" y="540757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0" name="任意多边形 1062">
              <a:extLst>
                <a:ext uri="{FF2B5EF4-FFF2-40B4-BE49-F238E27FC236}">
                  <a16:creationId xmlns:a16="http://schemas.microsoft.com/office/drawing/2014/main" id="{EB9DFF92-6A9E-5AA2-B20A-CECF3F81AE92}"/>
                </a:ext>
              </a:extLst>
            </p:cNvPr>
            <p:cNvSpPr/>
            <p:nvPr/>
          </p:nvSpPr>
          <p:spPr bwMode="auto">
            <a:xfrm>
              <a:off x="20042379" y="5407572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1" name="任意多边形 1063">
              <a:extLst>
                <a:ext uri="{FF2B5EF4-FFF2-40B4-BE49-F238E27FC236}">
                  <a16:creationId xmlns:a16="http://schemas.microsoft.com/office/drawing/2014/main" id="{DDB21ACD-6DC0-B8A3-F93A-668379F10E01}"/>
                </a:ext>
              </a:extLst>
            </p:cNvPr>
            <p:cNvSpPr/>
            <p:nvPr/>
          </p:nvSpPr>
          <p:spPr bwMode="auto">
            <a:xfrm>
              <a:off x="20051577" y="5465060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2" name="任意多边形 1064">
              <a:extLst>
                <a:ext uri="{FF2B5EF4-FFF2-40B4-BE49-F238E27FC236}">
                  <a16:creationId xmlns:a16="http://schemas.microsoft.com/office/drawing/2014/main" id="{95301B19-7778-A337-1359-7B07D168AF8B}"/>
                </a:ext>
              </a:extLst>
            </p:cNvPr>
            <p:cNvSpPr/>
            <p:nvPr/>
          </p:nvSpPr>
          <p:spPr bwMode="auto">
            <a:xfrm>
              <a:off x="20046978" y="5460461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3" name="任意多边形 1065">
              <a:extLst>
                <a:ext uri="{FF2B5EF4-FFF2-40B4-BE49-F238E27FC236}">
                  <a16:creationId xmlns:a16="http://schemas.microsoft.com/office/drawing/2014/main" id="{8A9B98A9-EF7E-310D-1034-E748FA942290}"/>
                </a:ext>
              </a:extLst>
            </p:cNvPr>
            <p:cNvSpPr/>
            <p:nvPr/>
          </p:nvSpPr>
          <p:spPr bwMode="auto">
            <a:xfrm>
              <a:off x="20060776" y="5713409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4" name="任意多边形 1066">
              <a:extLst>
                <a:ext uri="{FF2B5EF4-FFF2-40B4-BE49-F238E27FC236}">
                  <a16:creationId xmlns:a16="http://schemas.microsoft.com/office/drawing/2014/main" id="{4BD127CB-2C99-0577-6F5B-5A7C3127A988}"/>
                </a:ext>
              </a:extLst>
            </p:cNvPr>
            <p:cNvSpPr/>
            <p:nvPr/>
          </p:nvSpPr>
          <p:spPr bwMode="auto">
            <a:xfrm>
              <a:off x="20060776" y="5708810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5" name="任意多边形 1067">
              <a:extLst>
                <a:ext uri="{FF2B5EF4-FFF2-40B4-BE49-F238E27FC236}">
                  <a16:creationId xmlns:a16="http://schemas.microsoft.com/office/drawing/2014/main" id="{0B5088C2-31E5-D70F-CE61-5D1DADFBBA9E}"/>
                </a:ext>
              </a:extLst>
            </p:cNvPr>
            <p:cNvSpPr/>
            <p:nvPr/>
          </p:nvSpPr>
          <p:spPr bwMode="auto">
            <a:xfrm>
              <a:off x="20129762" y="5554742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6" name="任意多边形 1068">
              <a:extLst>
                <a:ext uri="{FF2B5EF4-FFF2-40B4-BE49-F238E27FC236}">
                  <a16:creationId xmlns:a16="http://schemas.microsoft.com/office/drawing/2014/main" id="{96DCF672-CD77-D4FF-92D3-F8695FB58CF5}"/>
                </a:ext>
              </a:extLst>
            </p:cNvPr>
            <p:cNvSpPr/>
            <p:nvPr/>
          </p:nvSpPr>
          <p:spPr bwMode="auto">
            <a:xfrm>
              <a:off x="20129762" y="5550143"/>
              <a:ext cx="9198" cy="16097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1 h 3"/>
                <a:gd name="T16" fmla="*/ 2 w 2"/>
                <a:gd name="T17" fmla="*/ 1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2 h 3"/>
                <a:gd name="T24" fmla="*/ 0 w 2"/>
                <a:gd name="T25" fmla="*/ 2 h 3"/>
                <a:gd name="T26" fmla="*/ 0 w 2"/>
                <a:gd name="T27" fmla="*/ 1 h 3"/>
                <a:gd name="T28" fmla="*/ 0 w 2"/>
                <a:gd name="T29" fmla="*/ 2 h 3"/>
                <a:gd name="T30" fmla="*/ 1 w 2"/>
                <a:gd name="T31" fmla="*/ 1 h 3"/>
                <a:gd name="T32" fmla="*/ 1 w 2"/>
                <a:gd name="T33" fmla="*/ 1 h 3"/>
                <a:gd name="T34" fmla="*/ 1 w 2"/>
                <a:gd name="T35" fmla="*/ 1 h 3"/>
                <a:gd name="T36" fmla="*/ 1 w 2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7" name="任意多边形 1069">
              <a:extLst>
                <a:ext uri="{FF2B5EF4-FFF2-40B4-BE49-F238E27FC236}">
                  <a16:creationId xmlns:a16="http://schemas.microsoft.com/office/drawing/2014/main" id="{82DB0B98-C0F6-D6D1-771A-19363105FFC5}"/>
                </a:ext>
              </a:extLst>
            </p:cNvPr>
            <p:cNvSpPr/>
            <p:nvPr/>
          </p:nvSpPr>
          <p:spPr bwMode="auto">
            <a:xfrm>
              <a:off x="20086071" y="5593833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8" name="任意多边形 1070">
              <a:extLst>
                <a:ext uri="{FF2B5EF4-FFF2-40B4-BE49-F238E27FC236}">
                  <a16:creationId xmlns:a16="http://schemas.microsoft.com/office/drawing/2014/main" id="{8171DAD0-9940-C6D5-EC6E-2B67E587AFC8}"/>
                </a:ext>
              </a:extLst>
            </p:cNvPr>
            <p:cNvSpPr/>
            <p:nvPr/>
          </p:nvSpPr>
          <p:spPr bwMode="auto">
            <a:xfrm>
              <a:off x="20081472" y="5593833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9" name="任意多边形 1071">
              <a:extLst>
                <a:ext uri="{FF2B5EF4-FFF2-40B4-BE49-F238E27FC236}">
                  <a16:creationId xmlns:a16="http://schemas.microsoft.com/office/drawing/2014/main" id="{7CB26161-6BF9-2B2E-CBE8-63E59295FC52}"/>
                </a:ext>
              </a:extLst>
            </p:cNvPr>
            <p:cNvSpPr/>
            <p:nvPr/>
          </p:nvSpPr>
          <p:spPr bwMode="auto">
            <a:xfrm>
              <a:off x="20152757" y="5517950"/>
              <a:ext cx="9198" cy="9198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2"/>
                    <a:pt x="0" y="2"/>
                  </a:cubicBezTo>
                  <a:cubicBezTo>
                    <a:pt x="1" y="2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0" name="任意多边形 1072">
              <a:extLst>
                <a:ext uri="{FF2B5EF4-FFF2-40B4-BE49-F238E27FC236}">
                  <a16:creationId xmlns:a16="http://schemas.microsoft.com/office/drawing/2014/main" id="{01D16275-0110-AA60-D38C-73A881999AAB}"/>
                </a:ext>
              </a:extLst>
            </p:cNvPr>
            <p:cNvSpPr/>
            <p:nvPr/>
          </p:nvSpPr>
          <p:spPr bwMode="auto">
            <a:xfrm>
              <a:off x="20148158" y="5517950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1" name="任意多边形 1073">
              <a:extLst>
                <a:ext uri="{FF2B5EF4-FFF2-40B4-BE49-F238E27FC236}">
                  <a16:creationId xmlns:a16="http://schemas.microsoft.com/office/drawing/2014/main" id="{31AD9CCB-6AD1-E7AF-03F8-130E890B269E}"/>
                </a:ext>
              </a:extLst>
            </p:cNvPr>
            <p:cNvSpPr/>
            <p:nvPr/>
          </p:nvSpPr>
          <p:spPr bwMode="auto">
            <a:xfrm>
              <a:off x="20339020" y="5287996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2" name="任意多边形 1074">
              <a:extLst>
                <a:ext uri="{FF2B5EF4-FFF2-40B4-BE49-F238E27FC236}">
                  <a16:creationId xmlns:a16="http://schemas.microsoft.com/office/drawing/2014/main" id="{D9A97006-31FC-0923-68BB-064D8464CE58}"/>
                </a:ext>
              </a:extLst>
            </p:cNvPr>
            <p:cNvSpPr/>
            <p:nvPr/>
          </p:nvSpPr>
          <p:spPr bwMode="auto">
            <a:xfrm>
              <a:off x="20339020" y="5283397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3" name="任意多边形 1075">
              <a:extLst>
                <a:ext uri="{FF2B5EF4-FFF2-40B4-BE49-F238E27FC236}">
                  <a16:creationId xmlns:a16="http://schemas.microsoft.com/office/drawing/2014/main" id="{9D85A721-7C21-51F8-795B-ACC0F43FD894}"/>
                </a:ext>
              </a:extLst>
            </p:cNvPr>
            <p:cNvSpPr/>
            <p:nvPr/>
          </p:nvSpPr>
          <p:spPr bwMode="auto">
            <a:xfrm>
              <a:off x="20290729" y="5269599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4" name="任意多边形 1076">
              <a:extLst>
                <a:ext uri="{FF2B5EF4-FFF2-40B4-BE49-F238E27FC236}">
                  <a16:creationId xmlns:a16="http://schemas.microsoft.com/office/drawing/2014/main" id="{B8971FBF-2018-639E-8B4B-CE7EB25CAFDF}"/>
                </a:ext>
              </a:extLst>
            </p:cNvPr>
            <p:cNvSpPr/>
            <p:nvPr/>
          </p:nvSpPr>
          <p:spPr bwMode="auto">
            <a:xfrm>
              <a:off x="20286130" y="526959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5" name="任意多边形 1077">
              <a:extLst>
                <a:ext uri="{FF2B5EF4-FFF2-40B4-BE49-F238E27FC236}">
                  <a16:creationId xmlns:a16="http://schemas.microsoft.com/office/drawing/2014/main" id="{268E274C-3A34-D299-60AB-DCCBBF427B5D}"/>
                </a:ext>
              </a:extLst>
            </p:cNvPr>
            <p:cNvSpPr/>
            <p:nvPr/>
          </p:nvSpPr>
          <p:spPr bwMode="auto">
            <a:xfrm>
              <a:off x="20343620" y="520291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6" name="任意多边形 1078">
              <a:extLst>
                <a:ext uri="{FF2B5EF4-FFF2-40B4-BE49-F238E27FC236}">
                  <a16:creationId xmlns:a16="http://schemas.microsoft.com/office/drawing/2014/main" id="{C1CB72BB-FE52-2353-1FBE-39A0B13AF4D3}"/>
                </a:ext>
              </a:extLst>
            </p:cNvPr>
            <p:cNvSpPr/>
            <p:nvPr/>
          </p:nvSpPr>
          <p:spPr bwMode="auto">
            <a:xfrm>
              <a:off x="20343620" y="5198313"/>
              <a:ext cx="13797" cy="9198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7" name="任意多边形 1079">
              <a:extLst>
                <a:ext uri="{FF2B5EF4-FFF2-40B4-BE49-F238E27FC236}">
                  <a16:creationId xmlns:a16="http://schemas.microsoft.com/office/drawing/2014/main" id="{3FB16F56-C2C0-A316-3088-0FB061784D2D}"/>
                </a:ext>
              </a:extLst>
            </p:cNvPr>
            <p:cNvSpPr/>
            <p:nvPr/>
          </p:nvSpPr>
          <p:spPr bwMode="auto">
            <a:xfrm>
              <a:off x="20410305" y="526959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8" name="任意多边形 1080">
              <a:extLst>
                <a:ext uri="{FF2B5EF4-FFF2-40B4-BE49-F238E27FC236}">
                  <a16:creationId xmlns:a16="http://schemas.microsoft.com/office/drawing/2014/main" id="{7C67F6B2-BDB8-DADB-3924-D80F3815DDF8}"/>
                </a:ext>
              </a:extLst>
            </p:cNvPr>
            <p:cNvSpPr/>
            <p:nvPr/>
          </p:nvSpPr>
          <p:spPr bwMode="auto">
            <a:xfrm>
              <a:off x="20410305" y="5265001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1 h 3"/>
                <a:gd name="T26" fmla="*/ 1 w 3"/>
                <a:gd name="T27" fmla="*/ 1 h 3"/>
                <a:gd name="T28" fmla="*/ 1 w 3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9" name="任意多边形 1081">
              <a:extLst>
                <a:ext uri="{FF2B5EF4-FFF2-40B4-BE49-F238E27FC236}">
                  <a16:creationId xmlns:a16="http://schemas.microsoft.com/office/drawing/2014/main" id="{B8CB5918-94DD-8D91-11D9-FA1BFA1118F1}"/>
                </a:ext>
              </a:extLst>
            </p:cNvPr>
            <p:cNvSpPr/>
            <p:nvPr/>
          </p:nvSpPr>
          <p:spPr bwMode="auto">
            <a:xfrm>
              <a:off x="20357417" y="5359281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0" name="任意多边形 1082">
              <a:extLst>
                <a:ext uri="{FF2B5EF4-FFF2-40B4-BE49-F238E27FC236}">
                  <a16:creationId xmlns:a16="http://schemas.microsoft.com/office/drawing/2014/main" id="{27635C96-F9B4-A299-D879-5A29B545A122}"/>
                </a:ext>
              </a:extLst>
            </p:cNvPr>
            <p:cNvSpPr/>
            <p:nvPr/>
          </p:nvSpPr>
          <p:spPr bwMode="auto">
            <a:xfrm>
              <a:off x="20357417" y="5354682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1" name="任意多边形 1083">
              <a:extLst>
                <a:ext uri="{FF2B5EF4-FFF2-40B4-BE49-F238E27FC236}">
                  <a16:creationId xmlns:a16="http://schemas.microsoft.com/office/drawing/2014/main" id="{43A070A8-57EC-A7CC-F10B-2D741C9B4559}"/>
                </a:ext>
              </a:extLst>
            </p:cNvPr>
            <p:cNvSpPr/>
            <p:nvPr/>
          </p:nvSpPr>
          <p:spPr bwMode="auto">
            <a:xfrm>
              <a:off x="20295328" y="5368479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2" name="任意多边形 1084">
              <a:extLst>
                <a:ext uri="{FF2B5EF4-FFF2-40B4-BE49-F238E27FC236}">
                  <a16:creationId xmlns:a16="http://schemas.microsoft.com/office/drawing/2014/main" id="{55B4C112-FA43-11F4-51C1-3736F40F1F58}"/>
                </a:ext>
              </a:extLst>
            </p:cNvPr>
            <p:cNvSpPr/>
            <p:nvPr/>
          </p:nvSpPr>
          <p:spPr bwMode="auto">
            <a:xfrm>
              <a:off x="20295328" y="5363880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3" name="任意多边形 1085">
              <a:extLst>
                <a:ext uri="{FF2B5EF4-FFF2-40B4-BE49-F238E27FC236}">
                  <a16:creationId xmlns:a16="http://schemas.microsoft.com/office/drawing/2014/main" id="{E8724192-1E48-A777-3FFC-578776FD2157}"/>
                </a:ext>
              </a:extLst>
            </p:cNvPr>
            <p:cNvSpPr/>
            <p:nvPr/>
          </p:nvSpPr>
          <p:spPr bwMode="auto">
            <a:xfrm>
              <a:off x="20290729" y="5336285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4" name="任意多边形 1086">
              <a:extLst>
                <a:ext uri="{FF2B5EF4-FFF2-40B4-BE49-F238E27FC236}">
                  <a16:creationId xmlns:a16="http://schemas.microsoft.com/office/drawing/2014/main" id="{1B54E3E7-D6B0-1A40-E831-328F72D602F5}"/>
                </a:ext>
              </a:extLst>
            </p:cNvPr>
            <p:cNvSpPr/>
            <p:nvPr/>
          </p:nvSpPr>
          <p:spPr bwMode="auto">
            <a:xfrm>
              <a:off x="20286130" y="5331686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1 h 3"/>
                <a:gd name="T26" fmla="*/ 1 w 3"/>
                <a:gd name="T27" fmla="*/ 1 h 3"/>
                <a:gd name="T28" fmla="*/ 1 w 3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5" name="任意多边形 1087">
              <a:extLst>
                <a:ext uri="{FF2B5EF4-FFF2-40B4-BE49-F238E27FC236}">
                  <a16:creationId xmlns:a16="http://schemas.microsoft.com/office/drawing/2014/main" id="{62E55E3F-617F-E829-7331-4D3DEAACC30C}"/>
                </a:ext>
              </a:extLst>
            </p:cNvPr>
            <p:cNvSpPr/>
            <p:nvPr/>
          </p:nvSpPr>
          <p:spPr bwMode="auto">
            <a:xfrm>
              <a:off x="20263135" y="5327088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6" name="任意多边形 1088">
              <a:extLst>
                <a:ext uri="{FF2B5EF4-FFF2-40B4-BE49-F238E27FC236}">
                  <a16:creationId xmlns:a16="http://schemas.microsoft.com/office/drawing/2014/main" id="{FBA4147E-5393-01F5-1A25-8C223631CA3E}"/>
                </a:ext>
              </a:extLst>
            </p:cNvPr>
            <p:cNvSpPr/>
            <p:nvPr/>
          </p:nvSpPr>
          <p:spPr bwMode="auto">
            <a:xfrm>
              <a:off x="20263135" y="5322488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7" name="任意多边形 1089">
              <a:extLst>
                <a:ext uri="{FF2B5EF4-FFF2-40B4-BE49-F238E27FC236}">
                  <a16:creationId xmlns:a16="http://schemas.microsoft.com/office/drawing/2014/main" id="{A46B3705-E67F-18BC-141D-95FCDF6422BA}"/>
                </a:ext>
              </a:extLst>
            </p:cNvPr>
            <p:cNvSpPr/>
            <p:nvPr/>
          </p:nvSpPr>
          <p:spPr bwMode="auto">
            <a:xfrm>
              <a:off x="20286130" y="4639527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8" name="任意多边形 1090">
              <a:extLst>
                <a:ext uri="{FF2B5EF4-FFF2-40B4-BE49-F238E27FC236}">
                  <a16:creationId xmlns:a16="http://schemas.microsoft.com/office/drawing/2014/main" id="{775C6013-1EC6-13C6-AD13-39B8ACBD6BAE}"/>
                </a:ext>
              </a:extLst>
            </p:cNvPr>
            <p:cNvSpPr/>
            <p:nvPr/>
          </p:nvSpPr>
          <p:spPr bwMode="auto">
            <a:xfrm>
              <a:off x="20281531" y="4632627"/>
              <a:ext cx="13797" cy="11499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9" name="任意多边形 1091">
              <a:extLst>
                <a:ext uri="{FF2B5EF4-FFF2-40B4-BE49-F238E27FC236}">
                  <a16:creationId xmlns:a16="http://schemas.microsoft.com/office/drawing/2014/main" id="{E9BAA6CA-BF5E-9C82-65CD-04F70F58D72E}"/>
                </a:ext>
              </a:extLst>
            </p:cNvPr>
            <p:cNvSpPr/>
            <p:nvPr/>
          </p:nvSpPr>
          <p:spPr bwMode="auto">
            <a:xfrm>
              <a:off x="20290729" y="462342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0" name="任意多边形 1092">
              <a:extLst>
                <a:ext uri="{FF2B5EF4-FFF2-40B4-BE49-F238E27FC236}">
                  <a16:creationId xmlns:a16="http://schemas.microsoft.com/office/drawing/2014/main" id="{E4F16F0C-7C0D-E10A-1FD1-80F1EEFAEECB}"/>
                </a:ext>
              </a:extLst>
            </p:cNvPr>
            <p:cNvSpPr/>
            <p:nvPr/>
          </p:nvSpPr>
          <p:spPr bwMode="auto">
            <a:xfrm>
              <a:off x="20290729" y="462342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1" name="任意多边形 1093">
              <a:extLst>
                <a:ext uri="{FF2B5EF4-FFF2-40B4-BE49-F238E27FC236}">
                  <a16:creationId xmlns:a16="http://schemas.microsoft.com/office/drawing/2014/main" id="{F3275A62-2181-DD86-9FFC-66CDEA96D828}"/>
                </a:ext>
              </a:extLst>
            </p:cNvPr>
            <p:cNvSpPr/>
            <p:nvPr/>
          </p:nvSpPr>
          <p:spPr bwMode="auto">
            <a:xfrm>
              <a:off x="20486190" y="4467060"/>
              <a:ext cx="25296" cy="13797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2 h 3"/>
                <a:gd name="T4" fmla="*/ 3 w 5"/>
                <a:gd name="T5" fmla="*/ 2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5" y="2"/>
                    <a:pt x="3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2" name="任意多边形 1094">
              <a:extLst>
                <a:ext uri="{FF2B5EF4-FFF2-40B4-BE49-F238E27FC236}">
                  <a16:creationId xmlns:a16="http://schemas.microsoft.com/office/drawing/2014/main" id="{B0D9FD05-6851-838C-0ACA-D08B9DBF809E}"/>
                </a:ext>
              </a:extLst>
            </p:cNvPr>
            <p:cNvSpPr/>
            <p:nvPr/>
          </p:nvSpPr>
          <p:spPr bwMode="auto">
            <a:xfrm>
              <a:off x="20486190" y="4467060"/>
              <a:ext cx="20696" cy="1379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2 h 3"/>
                <a:gd name="T4" fmla="*/ 0 w 4"/>
                <a:gd name="T5" fmla="*/ 2 h 3"/>
                <a:gd name="T6" fmla="*/ 1 w 4"/>
                <a:gd name="T7" fmla="*/ 0 h 3"/>
                <a:gd name="T8" fmla="*/ 1 w 4"/>
                <a:gd name="T9" fmla="*/ 0 h 3"/>
                <a:gd name="T10" fmla="*/ 2 w 4"/>
                <a:gd name="T11" fmla="*/ 0 h 3"/>
                <a:gd name="T12" fmla="*/ 2 w 4"/>
                <a:gd name="T13" fmla="*/ 0 h 3"/>
                <a:gd name="T14" fmla="*/ 4 w 4"/>
                <a:gd name="T15" fmla="*/ 1 h 3"/>
                <a:gd name="T16" fmla="*/ 4 w 4"/>
                <a:gd name="T17" fmla="*/ 1 h 3"/>
                <a:gd name="T18" fmla="*/ 4 w 4"/>
                <a:gd name="T19" fmla="*/ 2 h 3"/>
                <a:gd name="T20" fmla="*/ 4 w 4"/>
                <a:gd name="T21" fmla="*/ 2 h 3"/>
                <a:gd name="T22" fmla="*/ 2 w 4"/>
                <a:gd name="T23" fmla="*/ 3 h 3"/>
                <a:gd name="T24" fmla="*/ 2 w 4"/>
                <a:gd name="T25" fmla="*/ 3 h 3"/>
                <a:gd name="T26" fmla="*/ 0 w 4"/>
                <a:gd name="T27" fmla="*/ 3 h 3"/>
                <a:gd name="T28" fmla="*/ 2 w 4"/>
                <a:gd name="T29" fmla="*/ 2 h 3"/>
                <a:gd name="T30" fmla="*/ 2 w 4"/>
                <a:gd name="T31" fmla="*/ 1 h 3"/>
                <a:gd name="T32" fmla="*/ 2 w 4"/>
                <a:gd name="T33" fmla="*/ 1 h 3"/>
                <a:gd name="T34" fmla="*/ 1 w 4"/>
                <a:gd name="T35" fmla="*/ 1 h 3"/>
                <a:gd name="T36" fmla="*/ 1 w 4"/>
                <a:gd name="T37" fmla="*/ 1 h 3"/>
                <a:gd name="T38" fmla="*/ 2 w 4"/>
                <a:gd name="T39" fmla="*/ 2 h 3"/>
                <a:gd name="T40" fmla="*/ 2 w 4"/>
                <a:gd name="T41" fmla="*/ 2 h 3"/>
                <a:gd name="T42" fmla="*/ 2 w 4"/>
                <a:gd name="T43" fmla="*/ 2 h 3"/>
                <a:gd name="T44" fmla="*/ 1 w 4"/>
                <a:gd name="T45" fmla="*/ 1 h 3"/>
                <a:gd name="T46" fmla="*/ 2 w 4"/>
                <a:gd name="T47" fmla="*/ 0 h 3"/>
                <a:gd name="T48" fmla="*/ 1 w 4"/>
                <a:gd name="T4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lose/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3" name="任意多边形 1096">
              <a:extLst>
                <a:ext uri="{FF2B5EF4-FFF2-40B4-BE49-F238E27FC236}">
                  <a16:creationId xmlns:a16="http://schemas.microsoft.com/office/drawing/2014/main" id="{993FE65B-A0EA-0482-ABEA-A74CCA4C9C97}"/>
                </a:ext>
              </a:extLst>
            </p:cNvPr>
            <p:cNvSpPr/>
            <p:nvPr/>
          </p:nvSpPr>
          <p:spPr bwMode="auto">
            <a:xfrm>
              <a:off x="19874514" y="4628028"/>
              <a:ext cx="4599" cy="459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4" name="任意多边形 1097">
              <a:extLst>
                <a:ext uri="{FF2B5EF4-FFF2-40B4-BE49-F238E27FC236}">
                  <a16:creationId xmlns:a16="http://schemas.microsoft.com/office/drawing/2014/main" id="{9A750CEA-2932-3921-2001-F25EBCA85CC0}"/>
                </a:ext>
              </a:extLst>
            </p:cNvPr>
            <p:cNvSpPr/>
            <p:nvPr/>
          </p:nvSpPr>
          <p:spPr bwMode="auto">
            <a:xfrm>
              <a:off x="19874514" y="4628028"/>
              <a:ext cx="11499" cy="114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0 w 2"/>
                <a:gd name="T33" fmla="*/ 2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0 h 2"/>
                <a:gd name="T44" fmla="*/ 1 w 2"/>
                <a:gd name="T45" fmla="*/ 0 h 2"/>
                <a:gd name="T46" fmla="*/ 1 w 2"/>
                <a:gd name="T47" fmla="*/ 1 h 2"/>
                <a:gd name="T48" fmla="*/ 1 w 2"/>
                <a:gd name="T4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5" name="任意多边形 1098">
              <a:extLst>
                <a:ext uri="{FF2B5EF4-FFF2-40B4-BE49-F238E27FC236}">
                  <a16:creationId xmlns:a16="http://schemas.microsoft.com/office/drawing/2014/main" id="{EC031FB6-325B-141B-F03B-B8796BDFF262}"/>
                </a:ext>
              </a:extLst>
            </p:cNvPr>
            <p:cNvSpPr/>
            <p:nvPr/>
          </p:nvSpPr>
          <p:spPr bwMode="auto">
            <a:xfrm>
              <a:off x="19961896" y="46533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6" name="任意多边形 1099">
              <a:extLst>
                <a:ext uri="{FF2B5EF4-FFF2-40B4-BE49-F238E27FC236}">
                  <a16:creationId xmlns:a16="http://schemas.microsoft.com/office/drawing/2014/main" id="{E14DB498-DB34-7C5A-6A75-C9556F1D15EC}"/>
                </a:ext>
              </a:extLst>
            </p:cNvPr>
            <p:cNvSpPr/>
            <p:nvPr/>
          </p:nvSpPr>
          <p:spPr bwMode="auto">
            <a:xfrm>
              <a:off x="19957297" y="4648724"/>
              <a:ext cx="9198" cy="919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0 w 2"/>
                <a:gd name="T5" fmla="*/ 0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2 w 2"/>
                <a:gd name="T13" fmla="*/ 1 h 2"/>
                <a:gd name="T14" fmla="*/ 2 w 2"/>
                <a:gd name="T15" fmla="*/ 1 h 2"/>
                <a:gd name="T16" fmla="*/ 2 w 2"/>
                <a:gd name="T17" fmla="*/ 1 h 2"/>
                <a:gd name="T18" fmla="*/ 1 w 2"/>
                <a:gd name="T19" fmla="*/ 1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0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0 h 2"/>
                <a:gd name="T54" fmla="*/ 1 w 2"/>
                <a:gd name="T55" fmla="*/ 1 h 2"/>
                <a:gd name="T56" fmla="*/ 0 w 2"/>
                <a:gd name="T57" fmla="*/ 0 h 2"/>
                <a:gd name="T58" fmla="*/ 1 w 2"/>
                <a:gd name="T5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0CA5A2D9-AB8A-96ED-54C3-12A712874410}"/>
                </a:ext>
              </a:extLst>
            </p:cNvPr>
            <p:cNvSpPr/>
            <p:nvPr/>
          </p:nvSpPr>
          <p:spPr bwMode="auto">
            <a:xfrm>
              <a:off x="19961896" y="4653324"/>
              <a:ext cx="4599" cy="4599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8" name="任意多边形 1101">
              <a:extLst>
                <a:ext uri="{FF2B5EF4-FFF2-40B4-BE49-F238E27FC236}">
                  <a16:creationId xmlns:a16="http://schemas.microsoft.com/office/drawing/2014/main" id="{61AC05ED-F04F-1125-9CC2-5E06BC8BD3CA}"/>
                </a:ext>
              </a:extLst>
            </p:cNvPr>
            <p:cNvSpPr/>
            <p:nvPr/>
          </p:nvSpPr>
          <p:spPr bwMode="auto">
            <a:xfrm>
              <a:off x="19957297" y="4653324"/>
              <a:ext cx="13797" cy="919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0 h 2"/>
                <a:gd name="T8" fmla="*/ 1 w 3"/>
                <a:gd name="T9" fmla="*/ 0 h 2"/>
                <a:gd name="T10" fmla="*/ 1 w 3"/>
                <a:gd name="T11" fmla="*/ 0 h 2"/>
                <a:gd name="T12" fmla="*/ 1 w 3"/>
                <a:gd name="T13" fmla="*/ 0 h 2"/>
                <a:gd name="T14" fmla="*/ 1 w 3"/>
                <a:gd name="T15" fmla="*/ 0 h 2"/>
                <a:gd name="T16" fmla="*/ 1 w 3"/>
                <a:gd name="T17" fmla="*/ 0 h 2"/>
                <a:gd name="T18" fmla="*/ 2 w 3"/>
                <a:gd name="T19" fmla="*/ 0 h 2"/>
                <a:gd name="T20" fmla="*/ 2 w 3"/>
                <a:gd name="T21" fmla="*/ 0 h 2"/>
                <a:gd name="T22" fmla="*/ 2 w 3"/>
                <a:gd name="T23" fmla="*/ 1 h 2"/>
                <a:gd name="T24" fmla="*/ 2 w 3"/>
                <a:gd name="T25" fmla="*/ 1 h 2"/>
                <a:gd name="T26" fmla="*/ 3 w 3"/>
                <a:gd name="T27" fmla="*/ 1 h 2"/>
                <a:gd name="T28" fmla="*/ 2 w 3"/>
                <a:gd name="T29" fmla="*/ 1 h 2"/>
                <a:gd name="T30" fmla="*/ 2 w 3"/>
                <a:gd name="T31" fmla="*/ 2 h 2"/>
                <a:gd name="T32" fmla="*/ 2 w 3"/>
                <a:gd name="T33" fmla="*/ 2 h 2"/>
                <a:gd name="T34" fmla="*/ 1 w 3"/>
                <a:gd name="T35" fmla="*/ 2 h 2"/>
                <a:gd name="T36" fmla="*/ 1 w 3"/>
                <a:gd name="T37" fmla="*/ 2 h 2"/>
                <a:gd name="T38" fmla="*/ 1 w 3"/>
                <a:gd name="T39" fmla="*/ 1 h 2"/>
                <a:gd name="T40" fmla="*/ 1 w 3"/>
                <a:gd name="T41" fmla="*/ 0 h 2"/>
                <a:gd name="T42" fmla="*/ 1 w 3"/>
                <a:gd name="T43" fmla="*/ 0 h 2"/>
                <a:gd name="T44" fmla="*/ 1 w 3"/>
                <a:gd name="T45" fmla="*/ 0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0 h 2"/>
                <a:gd name="T52" fmla="*/ 1 w 3"/>
                <a:gd name="T53" fmla="*/ 0 h 2"/>
                <a:gd name="T54" fmla="*/ 1 w 3"/>
                <a:gd name="T55" fmla="*/ 0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9" name="任意多边形 1102">
              <a:extLst>
                <a:ext uri="{FF2B5EF4-FFF2-40B4-BE49-F238E27FC236}">
                  <a16:creationId xmlns:a16="http://schemas.microsoft.com/office/drawing/2014/main" id="{C1F5A1DD-41C4-B647-A6B2-3F61ABF537A5}"/>
                </a:ext>
              </a:extLst>
            </p:cNvPr>
            <p:cNvSpPr/>
            <p:nvPr/>
          </p:nvSpPr>
          <p:spPr bwMode="auto">
            <a:xfrm>
              <a:off x="19971094" y="4632627"/>
              <a:ext cx="4599" cy="11499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0" name="任意多边形 1103">
              <a:extLst>
                <a:ext uri="{FF2B5EF4-FFF2-40B4-BE49-F238E27FC236}">
                  <a16:creationId xmlns:a16="http://schemas.microsoft.com/office/drawing/2014/main" id="{72D07162-3B36-9DD4-E59A-20D465E41A83}"/>
                </a:ext>
              </a:extLst>
            </p:cNvPr>
            <p:cNvSpPr/>
            <p:nvPr/>
          </p:nvSpPr>
          <p:spPr bwMode="auto">
            <a:xfrm>
              <a:off x="19966495" y="4632627"/>
              <a:ext cx="9198" cy="114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1 w 2"/>
                <a:gd name="T11" fmla="*/ 0 h 2"/>
                <a:gd name="T12" fmla="*/ 1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2 h 2"/>
                <a:gd name="T28" fmla="*/ 2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0 w 2"/>
                <a:gd name="T35" fmla="*/ 2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1" name="任意多边形 1104">
              <a:extLst>
                <a:ext uri="{FF2B5EF4-FFF2-40B4-BE49-F238E27FC236}">
                  <a16:creationId xmlns:a16="http://schemas.microsoft.com/office/drawing/2014/main" id="{C50C01FB-AA6C-CD08-0924-F586750EE737}"/>
                </a:ext>
              </a:extLst>
            </p:cNvPr>
            <p:cNvSpPr/>
            <p:nvPr/>
          </p:nvSpPr>
          <p:spPr bwMode="auto">
            <a:xfrm>
              <a:off x="20067675" y="4600434"/>
              <a:ext cx="0" cy="459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2" name="任意多边形 1105">
              <a:extLst>
                <a:ext uri="{FF2B5EF4-FFF2-40B4-BE49-F238E27FC236}">
                  <a16:creationId xmlns:a16="http://schemas.microsoft.com/office/drawing/2014/main" id="{9064B4C4-C03C-259B-D871-9E79B99B72BE}"/>
                </a:ext>
              </a:extLst>
            </p:cNvPr>
            <p:cNvSpPr/>
            <p:nvPr/>
          </p:nvSpPr>
          <p:spPr bwMode="auto">
            <a:xfrm>
              <a:off x="20060776" y="4600434"/>
              <a:ext cx="11499" cy="4599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0 w 2"/>
                <a:gd name="T11" fmla="*/ 0 h 1"/>
                <a:gd name="T12" fmla="*/ 0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1 h 1"/>
                <a:gd name="T32" fmla="*/ 2 w 2"/>
                <a:gd name="T33" fmla="*/ 0 h 1"/>
                <a:gd name="T34" fmla="*/ 1 w 2"/>
                <a:gd name="T35" fmla="*/ 0 h 1"/>
                <a:gd name="T36" fmla="*/ 2 w 2"/>
                <a:gd name="T3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3" name="任意多边形 1106">
              <a:extLst>
                <a:ext uri="{FF2B5EF4-FFF2-40B4-BE49-F238E27FC236}">
                  <a16:creationId xmlns:a16="http://schemas.microsoft.com/office/drawing/2014/main" id="{375D82CC-B907-02B6-34C5-C55F7206861A}"/>
                </a:ext>
              </a:extLst>
            </p:cNvPr>
            <p:cNvSpPr/>
            <p:nvPr/>
          </p:nvSpPr>
          <p:spPr bwMode="auto">
            <a:xfrm>
              <a:off x="20081472" y="4595835"/>
              <a:ext cx="459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4" name="任意多边形 1107">
              <a:extLst>
                <a:ext uri="{FF2B5EF4-FFF2-40B4-BE49-F238E27FC236}">
                  <a16:creationId xmlns:a16="http://schemas.microsoft.com/office/drawing/2014/main" id="{42377118-3F82-FAFF-CC33-FC77EF65BBFB}"/>
                </a:ext>
              </a:extLst>
            </p:cNvPr>
            <p:cNvSpPr/>
            <p:nvPr/>
          </p:nvSpPr>
          <p:spPr bwMode="auto">
            <a:xfrm>
              <a:off x="20081472" y="4591235"/>
              <a:ext cx="4599" cy="919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2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0 h 2"/>
                <a:gd name="T20" fmla="*/ 0 w 1"/>
                <a:gd name="T21" fmla="*/ 0 h 2"/>
                <a:gd name="T22" fmla="*/ 1 w 1"/>
                <a:gd name="T23" fmla="*/ 0 h 2"/>
                <a:gd name="T24" fmla="*/ 1 w 1"/>
                <a:gd name="T25" fmla="*/ 0 h 2"/>
                <a:gd name="T26" fmla="*/ 1 w 1"/>
                <a:gd name="T27" fmla="*/ 1 h 2"/>
                <a:gd name="T28" fmla="*/ 1 w 1"/>
                <a:gd name="T29" fmla="*/ 1 h 2"/>
                <a:gd name="T30" fmla="*/ 0 w 1"/>
                <a:gd name="T31" fmla="*/ 2 h 2"/>
                <a:gd name="T32" fmla="*/ 0 w 1"/>
                <a:gd name="T33" fmla="*/ 2 h 2"/>
                <a:gd name="T34" fmla="*/ 0 w 1"/>
                <a:gd name="T35" fmla="*/ 2 h 2"/>
                <a:gd name="T36" fmla="*/ 1 w 1"/>
                <a:gd name="T37" fmla="*/ 1 h 2"/>
                <a:gd name="T38" fmla="*/ 1 w 1"/>
                <a:gd name="T39" fmla="*/ 1 h 2"/>
                <a:gd name="T40" fmla="*/ 0 w 1"/>
                <a:gd name="T41" fmla="*/ 1 h 2"/>
                <a:gd name="T42" fmla="*/ 1 w 1"/>
                <a:gd name="T4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5" name="任意多边形 1108">
              <a:extLst>
                <a:ext uri="{FF2B5EF4-FFF2-40B4-BE49-F238E27FC236}">
                  <a16:creationId xmlns:a16="http://schemas.microsoft.com/office/drawing/2014/main" id="{F1B88B88-A769-27B3-DE29-B7CB62633E74}"/>
                </a:ext>
              </a:extLst>
            </p:cNvPr>
            <p:cNvSpPr/>
            <p:nvPr/>
          </p:nvSpPr>
          <p:spPr bwMode="auto">
            <a:xfrm>
              <a:off x="20104467" y="4595835"/>
              <a:ext cx="4599" cy="459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6" name="任意多边形 1109">
              <a:extLst>
                <a:ext uri="{FF2B5EF4-FFF2-40B4-BE49-F238E27FC236}">
                  <a16:creationId xmlns:a16="http://schemas.microsoft.com/office/drawing/2014/main" id="{6FF6D34A-2FD1-0E06-5D50-84F745D34E57}"/>
                </a:ext>
              </a:extLst>
            </p:cNvPr>
            <p:cNvSpPr/>
            <p:nvPr/>
          </p:nvSpPr>
          <p:spPr bwMode="auto">
            <a:xfrm>
              <a:off x="20104467" y="4595835"/>
              <a:ext cx="4599" cy="919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2 h 2"/>
                <a:gd name="T36" fmla="*/ 1 w 1"/>
                <a:gd name="T37" fmla="*/ 2 h 2"/>
                <a:gd name="T38" fmla="*/ 0 w 1"/>
                <a:gd name="T39" fmla="*/ 2 h 2"/>
                <a:gd name="T40" fmla="*/ 1 w 1"/>
                <a:gd name="T41" fmla="*/ 1 h 2"/>
                <a:gd name="T42" fmla="*/ 1 w 1"/>
                <a:gd name="T43" fmla="*/ 1 h 2"/>
                <a:gd name="T44" fmla="*/ 1 w 1"/>
                <a:gd name="T45" fmla="*/ 1 h 2"/>
                <a:gd name="T46" fmla="*/ 0 w 1"/>
                <a:gd name="T47" fmla="*/ 1 h 2"/>
                <a:gd name="T48" fmla="*/ 0 w 1"/>
                <a:gd name="T49" fmla="*/ 1 h 2"/>
                <a:gd name="T50" fmla="*/ 0 w 1"/>
                <a:gd name="T51" fmla="*/ 0 h 2"/>
                <a:gd name="T52" fmla="*/ 0 w 1"/>
                <a:gd name="T53" fmla="*/ 1 h 2"/>
                <a:gd name="T54" fmla="*/ 0 w 1"/>
                <a:gd name="T55" fmla="*/ 1 h 2"/>
                <a:gd name="T56" fmla="*/ 0 w 1"/>
                <a:gd name="T57" fmla="*/ 0 h 2"/>
                <a:gd name="T58" fmla="*/ 0 w 1"/>
                <a:gd name="T5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7" name="任意多边形 710">
              <a:extLst>
                <a:ext uri="{FF2B5EF4-FFF2-40B4-BE49-F238E27FC236}">
                  <a16:creationId xmlns:a16="http://schemas.microsoft.com/office/drawing/2014/main" id="{9E43D298-74B9-AEDF-ED10-C5E38E849DC3}"/>
                </a:ext>
              </a:extLst>
            </p:cNvPr>
            <p:cNvSpPr/>
            <p:nvPr/>
          </p:nvSpPr>
          <p:spPr bwMode="auto">
            <a:xfrm>
              <a:off x="20099869" y="4586637"/>
              <a:ext cx="9198" cy="13797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2 h 3"/>
                <a:gd name="T8" fmla="*/ 0 w 2"/>
                <a:gd name="T9" fmla="*/ 3 h 3"/>
                <a:gd name="T10" fmla="*/ 0 w 2"/>
                <a:gd name="T11" fmla="*/ 3 h 3"/>
                <a:gd name="T12" fmla="*/ 1 w 2"/>
                <a:gd name="T13" fmla="*/ 2 h 3"/>
                <a:gd name="T14" fmla="*/ 1 w 2"/>
                <a:gd name="T15" fmla="*/ 1 h 3"/>
                <a:gd name="T16" fmla="*/ 2 w 2"/>
                <a:gd name="T17" fmla="*/ 1 h 3"/>
                <a:gd name="T18" fmla="*/ 1 w 2"/>
                <a:gd name="T19" fmla="*/ 0 h 3"/>
                <a:gd name="T20" fmla="*/ 1 w 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8" name="任意多边形 711">
              <a:extLst>
                <a:ext uri="{FF2B5EF4-FFF2-40B4-BE49-F238E27FC236}">
                  <a16:creationId xmlns:a16="http://schemas.microsoft.com/office/drawing/2014/main" id="{79F46831-64BB-B000-E794-6140791BAA7D}"/>
                </a:ext>
              </a:extLst>
            </p:cNvPr>
            <p:cNvSpPr/>
            <p:nvPr/>
          </p:nvSpPr>
          <p:spPr bwMode="auto">
            <a:xfrm>
              <a:off x="20095269" y="4586637"/>
              <a:ext cx="13797" cy="18396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2 h 4"/>
                <a:gd name="T4" fmla="*/ 0 w 3"/>
                <a:gd name="T5" fmla="*/ 2 h 4"/>
                <a:gd name="T6" fmla="*/ 0 w 3"/>
                <a:gd name="T7" fmla="*/ 2 h 4"/>
                <a:gd name="T8" fmla="*/ 0 w 3"/>
                <a:gd name="T9" fmla="*/ 2 h 4"/>
                <a:gd name="T10" fmla="*/ 0 w 3"/>
                <a:gd name="T11" fmla="*/ 1 h 4"/>
                <a:gd name="T12" fmla="*/ 0 w 3"/>
                <a:gd name="T13" fmla="*/ 1 h 4"/>
                <a:gd name="T14" fmla="*/ 1 w 3"/>
                <a:gd name="T15" fmla="*/ 0 h 4"/>
                <a:gd name="T16" fmla="*/ 1 w 3"/>
                <a:gd name="T17" fmla="*/ 0 h 4"/>
                <a:gd name="T18" fmla="*/ 2 w 3"/>
                <a:gd name="T19" fmla="*/ 0 h 4"/>
                <a:gd name="T20" fmla="*/ 2 w 3"/>
                <a:gd name="T21" fmla="*/ 0 h 4"/>
                <a:gd name="T22" fmla="*/ 2 w 3"/>
                <a:gd name="T23" fmla="*/ 0 h 4"/>
                <a:gd name="T24" fmla="*/ 2 w 3"/>
                <a:gd name="T25" fmla="*/ 0 h 4"/>
                <a:gd name="T26" fmla="*/ 3 w 3"/>
                <a:gd name="T27" fmla="*/ 0 h 4"/>
                <a:gd name="T28" fmla="*/ 3 w 3"/>
                <a:gd name="T29" fmla="*/ 0 h 4"/>
                <a:gd name="T30" fmla="*/ 3 w 3"/>
                <a:gd name="T31" fmla="*/ 1 h 4"/>
                <a:gd name="T32" fmla="*/ 3 w 3"/>
                <a:gd name="T33" fmla="*/ 1 h 4"/>
                <a:gd name="T34" fmla="*/ 3 w 3"/>
                <a:gd name="T35" fmla="*/ 1 h 4"/>
                <a:gd name="T36" fmla="*/ 3 w 3"/>
                <a:gd name="T37" fmla="*/ 1 h 4"/>
                <a:gd name="T38" fmla="*/ 2 w 3"/>
                <a:gd name="T39" fmla="*/ 2 h 4"/>
                <a:gd name="T40" fmla="*/ 2 w 3"/>
                <a:gd name="T41" fmla="*/ 2 h 4"/>
                <a:gd name="T42" fmla="*/ 2 w 3"/>
                <a:gd name="T43" fmla="*/ 2 h 4"/>
                <a:gd name="T44" fmla="*/ 2 w 3"/>
                <a:gd name="T45" fmla="*/ 2 h 4"/>
                <a:gd name="T46" fmla="*/ 2 w 3"/>
                <a:gd name="T47" fmla="*/ 3 h 4"/>
                <a:gd name="T48" fmla="*/ 2 w 3"/>
                <a:gd name="T49" fmla="*/ 3 h 4"/>
                <a:gd name="T50" fmla="*/ 1 w 3"/>
                <a:gd name="T51" fmla="*/ 4 h 4"/>
                <a:gd name="T52" fmla="*/ 1 w 3"/>
                <a:gd name="T53" fmla="*/ 4 h 4"/>
                <a:gd name="T54" fmla="*/ 0 w 3"/>
                <a:gd name="T5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9" name="任意多边形 712">
              <a:extLst>
                <a:ext uri="{FF2B5EF4-FFF2-40B4-BE49-F238E27FC236}">
                  <a16:creationId xmlns:a16="http://schemas.microsoft.com/office/drawing/2014/main" id="{9591F9C6-5D99-5378-7D81-761951E0D5B9}"/>
                </a:ext>
              </a:extLst>
            </p:cNvPr>
            <p:cNvSpPr/>
            <p:nvPr/>
          </p:nvSpPr>
          <p:spPr bwMode="auto">
            <a:xfrm>
              <a:off x="20086071" y="4591235"/>
              <a:ext cx="9198" cy="919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0 h 2"/>
                <a:gd name="T4" fmla="*/ 1 w 2"/>
                <a:gd name="T5" fmla="*/ 1 h 2"/>
                <a:gd name="T6" fmla="*/ 0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  <a:gd name="T14" fmla="*/ 2 w 2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0" name="任意多边形 713">
              <a:extLst>
                <a:ext uri="{FF2B5EF4-FFF2-40B4-BE49-F238E27FC236}">
                  <a16:creationId xmlns:a16="http://schemas.microsoft.com/office/drawing/2014/main" id="{0F139CAC-1254-402F-6BA1-367D42D1F162}"/>
                </a:ext>
              </a:extLst>
            </p:cNvPr>
            <p:cNvSpPr/>
            <p:nvPr/>
          </p:nvSpPr>
          <p:spPr bwMode="auto">
            <a:xfrm>
              <a:off x="20081472" y="4586637"/>
              <a:ext cx="18396" cy="18396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0 w 4"/>
                <a:gd name="T5" fmla="*/ 2 h 4"/>
                <a:gd name="T6" fmla="*/ 2 w 4"/>
                <a:gd name="T7" fmla="*/ 1 h 4"/>
                <a:gd name="T8" fmla="*/ 2 w 4"/>
                <a:gd name="T9" fmla="*/ 1 h 4"/>
                <a:gd name="T10" fmla="*/ 3 w 4"/>
                <a:gd name="T11" fmla="*/ 0 h 4"/>
                <a:gd name="T12" fmla="*/ 3 w 4"/>
                <a:gd name="T13" fmla="*/ 0 h 4"/>
                <a:gd name="T14" fmla="*/ 3 w 4"/>
                <a:gd name="T15" fmla="*/ 0 h 4"/>
                <a:gd name="T16" fmla="*/ 3 w 4"/>
                <a:gd name="T17" fmla="*/ 0 h 4"/>
                <a:gd name="T18" fmla="*/ 3 w 4"/>
                <a:gd name="T19" fmla="*/ 0 h 4"/>
                <a:gd name="T20" fmla="*/ 3 w 4"/>
                <a:gd name="T21" fmla="*/ 0 h 4"/>
                <a:gd name="T22" fmla="*/ 3 w 4"/>
                <a:gd name="T23" fmla="*/ 0 h 4"/>
                <a:gd name="T24" fmla="*/ 3 w 4"/>
                <a:gd name="T25" fmla="*/ 0 h 4"/>
                <a:gd name="T26" fmla="*/ 4 w 4"/>
                <a:gd name="T27" fmla="*/ 1 h 4"/>
                <a:gd name="T28" fmla="*/ 4 w 4"/>
                <a:gd name="T29" fmla="*/ 1 h 4"/>
                <a:gd name="T30" fmla="*/ 4 w 4"/>
                <a:gd name="T31" fmla="*/ 2 h 4"/>
                <a:gd name="T32" fmla="*/ 4 w 4"/>
                <a:gd name="T33" fmla="*/ 2 h 4"/>
                <a:gd name="T34" fmla="*/ 3 w 4"/>
                <a:gd name="T35" fmla="*/ 2 h 4"/>
                <a:gd name="T36" fmla="*/ 3 w 4"/>
                <a:gd name="T37" fmla="*/ 2 h 4"/>
                <a:gd name="T38" fmla="*/ 2 w 4"/>
                <a:gd name="T39" fmla="*/ 3 h 4"/>
                <a:gd name="T40" fmla="*/ 2 w 4"/>
                <a:gd name="T41" fmla="*/ 3 h 4"/>
                <a:gd name="T42" fmla="*/ 2 w 4"/>
                <a:gd name="T43" fmla="*/ 3 h 4"/>
                <a:gd name="T44" fmla="*/ 2 w 4"/>
                <a:gd name="T45" fmla="*/ 3 h 4"/>
                <a:gd name="T46" fmla="*/ 1 w 4"/>
                <a:gd name="T47" fmla="*/ 4 h 4"/>
                <a:gd name="T48" fmla="*/ 1 w 4"/>
                <a:gd name="T49" fmla="*/ 4 h 4"/>
                <a:gd name="T50" fmla="*/ 0 w 4"/>
                <a:gd name="T5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1" name="任意多边形 714">
              <a:extLst>
                <a:ext uri="{FF2B5EF4-FFF2-40B4-BE49-F238E27FC236}">
                  <a16:creationId xmlns:a16="http://schemas.microsoft.com/office/drawing/2014/main" id="{02B15F1D-957F-2085-6966-41975E26AA04}"/>
                </a:ext>
              </a:extLst>
            </p:cNvPr>
            <p:cNvSpPr/>
            <p:nvPr/>
          </p:nvSpPr>
          <p:spPr bwMode="auto">
            <a:xfrm>
              <a:off x="20122863" y="4577438"/>
              <a:ext cx="0" cy="4599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2" name="任意多边形 715">
              <a:extLst>
                <a:ext uri="{FF2B5EF4-FFF2-40B4-BE49-F238E27FC236}">
                  <a16:creationId xmlns:a16="http://schemas.microsoft.com/office/drawing/2014/main" id="{ED473159-9A7B-1E04-C050-025C697BA06C}"/>
                </a:ext>
              </a:extLst>
            </p:cNvPr>
            <p:cNvSpPr/>
            <p:nvPr/>
          </p:nvSpPr>
          <p:spPr bwMode="auto">
            <a:xfrm>
              <a:off x="20118265" y="4577438"/>
              <a:ext cx="11499" cy="4599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1 h 1"/>
                <a:gd name="T22" fmla="*/ 1 w 2"/>
                <a:gd name="T23" fmla="*/ 1 h 1"/>
                <a:gd name="T24" fmla="*/ 1 w 2"/>
                <a:gd name="T25" fmla="*/ 1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1 h 1"/>
                <a:gd name="T32" fmla="*/ 1 w 2"/>
                <a:gd name="T33" fmla="*/ 1 h 1"/>
                <a:gd name="T34" fmla="*/ 0 w 2"/>
                <a:gd name="T35" fmla="*/ 1 h 1"/>
                <a:gd name="T36" fmla="*/ 1 w 2"/>
                <a:gd name="T37" fmla="*/ 1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1 h 1"/>
                <a:gd name="T44" fmla="*/ 1 w 2"/>
                <a:gd name="T45" fmla="*/ 1 h 1"/>
                <a:gd name="T46" fmla="*/ 1 w 2"/>
                <a:gd name="T47" fmla="*/ 1 h 1"/>
                <a:gd name="T48" fmla="*/ 1 w 2"/>
                <a:gd name="T4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3" name="任意多边形 716">
              <a:extLst>
                <a:ext uri="{FF2B5EF4-FFF2-40B4-BE49-F238E27FC236}">
                  <a16:creationId xmlns:a16="http://schemas.microsoft.com/office/drawing/2014/main" id="{8A4FB08C-B223-8400-CDAE-06A80C5F9C7F}"/>
                </a:ext>
              </a:extLst>
            </p:cNvPr>
            <p:cNvSpPr/>
            <p:nvPr/>
          </p:nvSpPr>
          <p:spPr bwMode="auto">
            <a:xfrm>
              <a:off x="20122863" y="4582038"/>
              <a:ext cx="6899" cy="459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4" name="任意多边形 717">
              <a:extLst>
                <a:ext uri="{FF2B5EF4-FFF2-40B4-BE49-F238E27FC236}">
                  <a16:creationId xmlns:a16="http://schemas.microsoft.com/office/drawing/2014/main" id="{8030CB40-C4A9-9FA1-8FA5-1018B18A2C14}"/>
                </a:ext>
              </a:extLst>
            </p:cNvPr>
            <p:cNvSpPr/>
            <p:nvPr/>
          </p:nvSpPr>
          <p:spPr bwMode="auto">
            <a:xfrm>
              <a:off x="20118265" y="4577438"/>
              <a:ext cx="11499" cy="9198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1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1 h 2"/>
                <a:gd name="T28" fmla="*/ 2 w 2"/>
                <a:gd name="T29" fmla="*/ 2 h 2"/>
                <a:gd name="T30" fmla="*/ 2 w 2"/>
                <a:gd name="T31" fmla="*/ 2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2 h 2"/>
                <a:gd name="T38" fmla="*/ 1 w 2"/>
                <a:gd name="T39" fmla="*/ 2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5" name="任意多边形 718">
              <a:extLst>
                <a:ext uri="{FF2B5EF4-FFF2-40B4-BE49-F238E27FC236}">
                  <a16:creationId xmlns:a16="http://schemas.microsoft.com/office/drawing/2014/main" id="{8E24657C-99E8-2E31-E356-8B7E7342C5DA}"/>
                </a:ext>
              </a:extLst>
            </p:cNvPr>
            <p:cNvSpPr/>
            <p:nvPr/>
          </p:nvSpPr>
          <p:spPr bwMode="auto">
            <a:xfrm>
              <a:off x="20113666" y="4582038"/>
              <a:ext cx="459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6" name="任意多边形 719">
              <a:extLst>
                <a:ext uri="{FF2B5EF4-FFF2-40B4-BE49-F238E27FC236}">
                  <a16:creationId xmlns:a16="http://schemas.microsoft.com/office/drawing/2014/main" id="{D7ED5560-4A4D-E0BE-331E-629AC23309AD}"/>
                </a:ext>
              </a:extLst>
            </p:cNvPr>
            <p:cNvSpPr/>
            <p:nvPr/>
          </p:nvSpPr>
          <p:spPr bwMode="auto">
            <a:xfrm>
              <a:off x="20113666" y="4577438"/>
              <a:ext cx="4599" cy="919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2 h 2"/>
                <a:gd name="T20" fmla="*/ 1 w 1"/>
                <a:gd name="T21" fmla="*/ 2 h 2"/>
                <a:gd name="T22" fmla="*/ 1 w 1"/>
                <a:gd name="T23" fmla="*/ 2 h 2"/>
                <a:gd name="T24" fmla="*/ 1 w 1"/>
                <a:gd name="T25" fmla="*/ 2 h 2"/>
                <a:gd name="T26" fmla="*/ 0 w 1"/>
                <a:gd name="T27" fmla="*/ 2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1 h 2"/>
                <a:gd name="T36" fmla="*/ 1 w 1"/>
                <a:gd name="T37" fmla="*/ 1 h 2"/>
                <a:gd name="T38" fmla="*/ 1 w 1"/>
                <a:gd name="T39" fmla="*/ 1 h 2"/>
                <a:gd name="T40" fmla="*/ 1 w 1"/>
                <a:gd name="T41" fmla="*/ 1 h 2"/>
                <a:gd name="T42" fmla="*/ 1 w 1"/>
                <a:gd name="T43" fmla="*/ 1 h 2"/>
                <a:gd name="T44" fmla="*/ 1 w 1"/>
                <a:gd name="T45" fmla="*/ 1 h 2"/>
                <a:gd name="T46" fmla="*/ 1 w 1"/>
                <a:gd name="T47" fmla="*/ 1 h 2"/>
                <a:gd name="T48" fmla="*/ 1 w 1"/>
                <a:gd name="T49" fmla="*/ 1 h 2"/>
                <a:gd name="T50" fmla="*/ 1 w 1"/>
                <a:gd name="T51" fmla="*/ 1 h 2"/>
                <a:gd name="T52" fmla="*/ 1 w 1"/>
                <a:gd name="T53" fmla="*/ 1 h 2"/>
                <a:gd name="T54" fmla="*/ 1 w 1"/>
                <a:gd name="T55" fmla="*/ 1 h 2"/>
                <a:gd name="T56" fmla="*/ 1 w 1"/>
                <a:gd name="T57" fmla="*/ 1 h 2"/>
                <a:gd name="T58" fmla="*/ 1 w 1"/>
                <a:gd name="T59" fmla="*/ 1 h 2"/>
                <a:gd name="T60" fmla="*/ 1 w 1"/>
                <a:gd name="T61" fmla="*/ 1 h 2"/>
                <a:gd name="T62" fmla="*/ 1 w 1"/>
                <a:gd name="T63" fmla="*/ 1 h 2"/>
                <a:gd name="T64" fmla="*/ 1 w 1"/>
                <a:gd name="T65" fmla="*/ 1 h 2"/>
                <a:gd name="T66" fmla="*/ 1 w 1"/>
                <a:gd name="T67" fmla="*/ 1 h 2"/>
                <a:gd name="T68" fmla="*/ 1 w 1"/>
                <a:gd name="T69" fmla="*/ 1 h 2"/>
                <a:gd name="T70" fmla="*/ 1 w 1"/>
                <a:gd name="T71" fmla="*/ 1 h 2"/>
                <a:gd name="T72" fmla="*/ 1 w 1"/>
                <a:gd name="T73" fmla="*/ 1 h 2"/>
                <a:gd name="T74" fmla="*/ 1 w 1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7" name="任意多边形 720">
              <a:extLst>
                <a:ext uri="{FF2B5EF4-FFF2-40B4-BE49-F238E27FC236}">
                  <a16:creationId xmlns:a16="http://schemas.microsoft.com/office/drawing/2014/main" id="{0E0A0CE9-03AF-249B-96F5-40ACFB7D7039}"/>
                </a:ext>
              </a:extLst>
            </p:cNvPr>
            <p:cNvSpPr/>
            <p:nvPr/>
          </p:nvSpPr>
          <p:spPr bwMode="auto">
            <a:xfrm>
              <a:off x="20148158" y="4515350"/>
              <a:ext cx="0" cy="4599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8" name="任意多边形 721">
              <a:extLst>
                <a:ext uri="{FF2B5EF4-FFF2-40B4-BE49-F238E27FC236}">
                  <a16:creationId xmlns:a16="http://schemas.microsoft.com/office/drawing/2014/main" id="{3E17D775-F374-0880-C2D9-6C2592A7D046}"/>
                </a:ext>
              </a:extLst>
            </p:cNvPr>
            <p:cNvSpPr/>
            <p:nvPr/>
          </p:nvSpPr>
          <p:spPr bwMode="auto">
            <a:xfrm>
              <a:off x="20143559" y="4515350"/>
              <a:ext cx="9198" cy="4599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0 w 2"/>
                <a:gd name="T23" fmla="*/ 1 h 1"/>
                <a:gd name="T24" fmla="*/ 1 w 2"/>
                <a:gd name="T25" fmla="*/ 1 h 1"/>
                <a:gd name="T26" fmla="*/ 0 w 2"/>
                <a:gd name="T27" fmla="*/ 0 h 1"/>
                <a:gd name="T28" fmla="*/ 1 w 2"/>
                <a:gd name="T29" fmla="*/ 1 h 1"/>
                <a:gd name="T30" fmla="*/ 1 w 2"/>
                <a:gd name="T31" fmla="*/ 1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9" name="任意多边形 722">
              <a:extLst>
                <a:ext uri="{FF2B5EF4-FFF2-40B4-BE49-F238E27FC236}">
                  <a16:creationId xmlns:a16="http://schemas.microsoft.com/office/drawing/2014/main" id="{499A7798-4F82-98E3-12A3-402CCB142DF7}"/>
                </a:ext>
              </a:extLst>
            </p:cNvPr>
            <p:cNvSpPr/>
            <p:nvPr/>
          </p:nvSpPr>
          <p:spPr bwMode="auto">
            <a:xfrm>
              <a:off x="20148158" y="4547543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0" name="任意多边形 723">
              <a:extLst>
                <a:ext uri="{FF2B5EF4-FFF2-40B4-BE49-F238E27FC236}">
                  <a16:creationId xmlns:a16="http://schemas.microsoft.com/office/drawing/2014/main" id="{8757C063-B908-BF3A-3964-CBD4600452E5}"/>
                </a:ext>
              </a:extLst>
            </p:cNvPr>
            <p:cNvSpPr/>
            <p:nvPr/>
          </p:nvSpPr>
          <p:spPr bwMode="auto">
            <a:xfrm>
              <a:off x="20148158" y="4542945"/>
              <a:ext cx="9198" cy="919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1 w 2"/>
                <a:gd name="T19" fmla="*/ 0 h 2"/>
                <a:gd name="T20" fmla="*/ 2 w 2"/>
                <a:gd name="T21" fmla="*/ 1 h 2"/>
                <a:gd name="T22" fmla="*/ 2 w 2"/>
                <a:gd name="T23" fmla="*/ 1 h 2"/>
                <a:gd name="T24" fmla="*/ 1 w 2"/>
                <a:gd name="T25" fmla="*/ 2 h 2"/>
                <a:gd name="T26" fmla="*/ 1 w 2"/>
                <a:gd name="T27" fmla="*/ 2 h 2"/>
                <a:gd name="T28" fmla="*/ 0 w 2"/>
                <a:gd name="T29" fmla="*/ 2 h 2"/>
                <a:gd name="T30" fmla="*/ 1 w 2"/>
                <a:gd name="T31" fmla="*/ 1 h 2"/>
                <a:gd name="T32" fmla="*/ 1 w 2"/>
                <a:gd name="T33" fmla="*/ 1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0 h 2"/>
                <a:gd name="T54" fmla="*/ 1 w 2"/>
                <a:gd name="T55" fmla="*/ 1 h 2"/>
                <a:gd name="T56" fmla="*/ 1 w 2"/>
                <a:gd name="T57" fmla="*/ 1 h 2"/>
                <a:gd name="T58" fmla="*/ 1 w 2"/>
                <a:gd name="T59" fmla="*/ 1 h 2"/>
                <a:gd name="T60" fmla="*/ 1 w 2"/>
                <a:gd name="T61" fmla="*/ 1 h 2"/>
                <a:gd name="T62" fmla="*/ 1 w 2"/>
                <a:gd name="T63" fmla="*/ 1 h 2"/>
                <a:gd name="T64" fmla="*/ 1 w 2"/>
                <a:gd name="T6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1" name="任意多边形 724">
              <a:extLst>
                <a:ext uri="{FF2B5EF4-FFF2-40B4-BE49-F238E27FC236}">
                  <a16:creationId xmlns:a16="http://schemas.microsoft.com/office/drawing/2014/main" id="{FE46540E-0562-8479-ECD4-F3E5362327A2}"/>
                </a:ext>
              </a:extLst>
            </p:cNvPr>
            <p:cNvSpPr/>
            <p:nvPr/>
          </p:nvSpPr>
          <p:spPr bwMode="auto">
            <a:xfrm>
              <a:off x="20171153" y="4565940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2" name="任意多边形 725">
              <a:extLst>
                <a:ext uri="{FF2B5EF4-FFF2-40B4-BE49-F238E27FC236}">
                  <a16:creationId xmlns:a16="http://schemas.microsoft.com/office/drawing/2014/main" id="{DE813E5C-E1F0-EE05-2186-F6E734E11574}"/>
                </a:ext>
              </a:extLst>
            </p:cNvPr>
            <p:cNvSpPr/>
            <p:nvPr/>
          </p:nvSpPr>
          <p:spPr bwMode="auto">
            <a:xfrm>
              <a:off x="20171153" y="4561341"/>
              <a:ext cx="9198" cy="919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0 w 2"/>
                <a:gd name="T11" fmla="*/ 1 h 2"/>
                <a:gd name="T12" fmla="*/ 1 w 2"/>
                <a:gd name="T13" fmla="*/ 0 h 2"/>
                <a:gd name="T14" fmla="*/ 1 w 2"/>
                <a:gd name="T15" fmla="*/ 0 h 2"/>
                <a:gd name="T16" fmla="*/ 2 w 2"/>
                <a:gd name="T17" fmla="*/ 1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1 w 2"/>
                <a:gd name="T25" fmla="*/ 2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0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0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C9BFC052-197E-F909-958C-067BAC16BCE8}"/>
                </a:ext>
              </a:extLst>
            </p:cNvPr>
            <p:cNvSpPr/>
            <p:nvPr/>
          </p:nvSpPr>
          <p:spPr bwMode="auto">
            <a:xfrm>
              <a:off x="20180352" y="4570539"/>
              <a:ext cx="4599" cy="6899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4" name="任意多边形 727">
              <a:extLst>
                <a:ext uri="{FF2B5EF4-FFF2-40B4-BE49-F238E27FC236}">
                  <a16:creationId xmlns:a16="http://schemas.microsoft.com/office/drawing/2014/main" id="{73CBDE5A-B282-9278-1BF7-ACC267716C23}"/>
                </a:ext>
              </a:extLst>
            </p:cNvPr>
            <p:cNvSpPr/>
            <p:nvPr/>
          </p:nvSpPr>
          <p:spPr bwMode="auto">
            <a:xfrm>
              <a:off x="20175752" y="4570539"/>
              <a:ext cx="9198" cy="1149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0 w 2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5" name="任意多边形 728">
              <a:extLst>
                <a:ext uri="{FF2B5EF4-FFF2-40B4-BE49-F238E27FC236}">
                  <a16:creationId xmlns:a16="http://schemas.microsoft.com/office/drawing/2014/main" id="{FC711FA0-55FD-5B68-B606-BEBE9C7D7CEA}"/>
                </a:ext>
              </a:extLst>
            </p:cNvPr>
            <p:cNvSpPr/>
            <p:nvPr/>
          </p:nvSpPr>
          <p:spPr bwMode="auto">
            <a:xfrm>
              <a:off x="20191849" y="4565940"/>
              <a:ext cx="0" cy="4599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6" name="任意多边形 729">
              <a:extLst>
                <a:ext uri="{FF2B5EF4-FFF2-40B4-BE49-F238E27FC236}">
                  <a16:creationId xmlns:a16="http://schemas.microsoft.com/office/drawing/2014/main" id="{5D0CFA9C-55CF-B37A-ADB3-2D4425AB5C61}"/>
                </a:ext>
              </a:extLst>
            </p:cNvPr>
            <p:cNvSpPr/>
            <p:nvPr/>
          </p:nvSpPr>
          <p:spPr bwMode="auto">
            <a:xfrm>
              <a:off x="20184950" y="4565940"/>
              <a:ext cx="11499" cy="11499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0 w 2"/>
                <a:gd name="T11" fmla="*/ 1 h 2"/>
                <a:gd name="T12" fmla="*/ 0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1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0 h 2"/>
                <a:gd name="T40" fmla="*/ 1 w 2"/>
                <a:gd name="T41" fmla="*/ 0 h 2"/>
                <a:gd name="T42" fmla="*/ 1 w 2"/>
                <a:gd name="T4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7" name="任意多边形 730">
              <a:extLst>
                <a:ext uri="{FF2B5EF4-FFF2-40B4-BE49-F238E27FC236}">
                  <a16:creationId xmlns:a16="http://schemas.microsoft.com/office/drawing/2014/main" id="{0B6A4DD9-9551-43CA-53AE-367A8379348D}"/>
                </a:ext>
              </a:extLst>
            </p:cNvPr>
            <p:cNvSpPr/>
            <p:nvPr/>
          </p:nvSpPr>
          <p:spPr bwMode="auto">
            <a:xfrm>
              <a:off x="20157356" y="4547543"/>
              <a:ext cx="18396" cy="13797"/>
            </a:xfrm>
            <a:custGeom>
              <a:avLst/>
              <a:gdLst>
                <a:gd name="T0" fmla="*/ 1 w 4"/>
                <a:gd name="T1" fmla="*/ 3 h 3"/>
                <a:gd name="T2" fmla="*/ 0 w 4"/>
                <a:gd name="T3" fmla="*/ 2 h 3"/>
                <a:gd name="T4" fmla="*/ 0 w 4"/>
                <a:gd name="T5" fmla="*/ 2 h 3"/>
                <a:gd name="T6" fmla="*/ 0 w 4"/>
                <a:gd name="T7" fmla="*/ 2 h 3"/>
                <a:gd name="T8" fmla="*/ 0 w 4"/>
                <a:gd name="T9" fmla="*/ 2 h 3"/>
                <a:gd name="T10" fmla="*/ 1 w 4"/>
                <a:gd name="T11" fmla="*/ 1 h 3"/>
                <a:gd name="T12" fmla="*/ 1 w 4"/>
                <a:gd name="T13" fmla="*/ 1 h 3"/>
                <a:gd name="T14" fmla="*/ 1 w 4"/>
                <a:gd name="T15" fmla="*/ 1 h 3"/>
                <a:gd name="T16" fmla="*/ 4 w 4"/>
                <a:gd name="T17" fmla="*/ 0 h 3"/>
                <a:gd name="T18" fmla="*/ 4 w 4"/>
                <a:gd name="T19" fmla="*/ 0 h 3"/>
                <a:gd name="T20" fmla="*/ 4 w 4"/>
                <a:gd name="T21" fmla="*/ 1 h 3"/>
                <a:gd name="T22" fmla="*/ 4 w 4"/>
                <a:gd name="T23" fmla="*/ 1 h 3"/>
                <a:gd name="T24" fmla="*/ 4 w 4"/>
                <a:gd name="T25" fmla="*/ 2 h 3"/>
                <a:gd name="T26" fmla="*/ 4 w 4"/>
                <a:gd name="T27" fmla="*/ 2 h 3"/>
                <a:gd name="T28" fmla="*/ 4 w 4"/>
                <a:gd name="T29" fmla="*/ 2 h 3"/>
                <a:gd name="T30" fmla="*/ 4 w 4"/>
                <a:gd name="T31" fmla="*/ 2 h 3"/>
                <a:gd name="T32" fmla="*/ 4 w 4"/>
                <a:gd name="T33" fmla="*/ 3 h 3"/>
                <a:gd name="T34" fmla="*/ 4 w 4"/>
                <a:gd name="T35" fmla="*/ 3 h 3"/>
                <a:gd name="T36" fmla="*/ 3 w 4"/>
                <a:gd name="T37" fmla="*/ 3 h 3"/>
                <a:gd name="T38" fmla="*/ 3 w 4"/>
                <a:gd name="T39" fmla="*/ 3 h 3"/>
                <a:gd name="T40" fmla="*/ 3 w 4"/>
                <a:gd name="T41" fmla="*/ 3 h 3"/>
                <a:gd name="T42" fmla="*/ 3 w 4"/>
                <a:gd name="T43" fmla="*/ 3 h 3"/>
                <a:gd name="T44" fmla="*/ 3 w 4"/>
                <a:gd name="T45" fmla="*/ 3 h 3"/>
                <a:gd name="T46" fmla="*/ 2 w 4"/>
                <a:gd name="T47" fmla="*/ 3 h 3"/>
                <a:gd name="T48" fmla="*/ 2 w 4"/>
                <a:gd name="T49" fmla="*/ 3 h 3"/>
                <a:gd name="T50" fmla="*/ 1 w 4"/>
                <a:gd name="T51" fmla="*/ 3 h 3"/>
                <a:gd name="T52" fmla="*/ 2 w 4"/>
                <a:gd name="T53" fmla="*/ 2 h 3"/>
                <a:gd name="T54" fmla="*/ 2 w 4"/>
                <a:gd name="T55" fmla="*/ 2 h 3"/>
                <a:gd name="T56" fmla="*/ 2 w 4"/>
                <a:gd name="T57" fmla="*/ 2 h 3"/>
                <a:gd name="T58" fmla="*/ 2 w 4"/>
                <a:gd name="T59" fmla="*/ 2 h 3"/>
                <a:gd name="T60" fmla="*/ 2 w 4"/>
                <a:gd name="T6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8" name="任意多边形 731">
              <a:extLst>
                <a:ext uri="{FF2B5EF4-FFF2-40B4-BE49-F238E27FC236}">
                  <a16:creationId xmlns:a16="http://schemas.microsoft.com/office/drawing/2014/main" id="{2DAF510C-495D-2C44-83B9-656CA77F5060}"/>
                </a:ext>
              </a:extLst>
            </p:cNvPr>
            <p:cNvSpPr/>
            <p:nvPr/>
          </p:nvSpPr>
          <p:spPr bwMode="auto">
            <a:xfrm>
              <a:off x="20161955" y="45475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9" name="任意多边形 732">
              <a:extLst>
                <a:ext uri="{FF2B5EF4-FFF2-40B4-BE49-F238E27FC236}">
                  <a16:creationId xmlns:a16="http://schemas.microsoft.com/office/drawing/2014/main" id="{5BF73E96-0824-F923-EDDE-EAA11FB5B676}"/>
                </a:ext>
              </a:extLst>
            </p:cNvPr>
            <p:cNvSpPr/>
            <p:nvPr/>
          </p:nvSpPr>
          <p:spPr bwMode="auto">
            <a:xfrm>
              <a:off x="20157356" y="4542945"/>
              <a:ext cx="9198" cy="919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1 w 2"/>
                <a:gd name="T21" fmla="*/ 0 h 2"/>
                <a:gd name="T22" fmla="*/ 1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0 w 2"/>
                <a:gd name="T37" fmla="*/ 2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0 h 2"/>
                <a:gd name="T58" fmla="*/ 1 w 2"/>
                <a:gd name="T59" fmla="*/ 1 h 2"/>
                <a:gd name="T60" fmla="*/ 1 w 2"/>
                <a:gd name="T61" fmla="*/ 1 h 2"/>
                <a:gd name="T62" fmla="*/ 1 w 2"/>
                <a:gd name="T63" fmla="*/ 1 h 2"/>
                <a:gd name="T64" fmla="*/ 1 w 2"/>
                <a:gd name="T65" fmla="*/ 0 h 2"/>
                <a:gd name="T66" fmla="*/ 1 w 2"/>
                <a:gd name="T6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0" name="任意多边形 733">
              <a:extLst>
                <a:ext uri="{FF2B5EF4-FFF2-40B4-BE49-F238E27FC236}">
                  <a16:creationId xmlns:a16="http://schemas.microsoft.com/office/drawing/2014/main" id="{454556DA-DA57-43A7-ED8F-725DEB22D6B3}"/>
                </a:ext>
              </a:extLst>
            </p:cNvPr>
            <p:cNvSpPr/>
            <p:nvPr/>
          </p:nvSpPr>
          <p:spPr bwMode="auto">
            <a:xfrm>
              <a:off x="20138960" y="4561341"/>
              <a:ext cx="13797" cy="9198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1 h 2"/>
                <a:gd name="T6" fmla="*/ 0 w 3"/>
                <a:gd name="T7" fmla="*/ 1 h 2"/>
                <a:gd name="T8" fmla="*/ 2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3 w 3"/>
                <a:gd name="T17" fmla="*/ 1 h 2"/>
                <a:gd name="T18" fmla="*/ 3 w 3"/>
                <a:gd name="T19" fmla="*/ 1 h 2"/>
                <a:gd name="T20" fmla="*/ 2 w 3"/>
                <a:gd name="T21" fmla="*/ 2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1 w 3"/>
                <a:gd name="T29" fmla="*/ 2 h 2"/>
                <a:gd name="T30" fmla="*/ 1 w 3"/>
                <a:gd name="T31" fmla="*/ 1 h 2"/>
                <a:gd name="T32" fmla="*/ 1 w 3"/>
                <a:gd name="T33" fmla="*/ 1 h 2"/>
                <a:gd name="T34" fmla="*/ 1 w 3"/>
                <a:gd name="T35" fmla="*/ 1 h 2"/>
                <a:gd name="T36" fmla="*/ 1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1" name="任意多边形 734">
              <a:extLst>
                <a:ext uri="{FF2B5EF4-FFF2-40B4-BE49-F238E27FC236}">
                  <a16:creationId xmlns:a16="http://schemas.microsoft.com/office/drawing/2014/main" id="{C3953D6A-A0C5-E28A-88CF-FA1F7D342189}"/>
                </a:ext>
              </a:extLst>
            </p:cNvPr>
            <p:cNvSpPr/>
            <p:nvPr/>
          </p:nvSpPr>
          <p:spPr bwMode="auto">
            <a:xfrm>
              <a:off x="20152757" y="4570539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2" name="任意多边形 735">
              <a:extLst>
                <a:ext uri="{FF2B5EF4-FFF2-40B4-BE49-F238E27FC236}">
                  <a16:creationId xmlns:a16="http://schemas.microsoft.com/office/drawing/2014/main" id="{D0BF0A5E-E2CB-2F99-5D02-B857389B597E}"/>
                </a:ext>
              </a:extLst>
            </p:cNvPr>
            <p:cNvSpPr/>
            <p:nvPr/>
          </p:nvSpPr>
          <p:spPr bwMode="auto">
            <a:xfrm>
              <a:off x="20152757" y="4565940"/>
              <a:ext cx="9198" cy="1149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1 w 2"/>
                <a:gd name="T19" fmla="*/ 0 h 2"/>
                <a:gd name="T20" fmla="*/ 1 w 2"/>
                <a:gd name="T21" fmla="*/ 0 h 2"/>
                <a:gd name="T22" fmla="*/ 1 w 2"/>
                <a:gd name="T23" fmla="*/ 1 h 2"/>
                <a:gd name="T24" fmla="*/ 1 w 2"/>
                <a:gd name="T25" fmla="*/ 1 h 2"/>
                <a:gd name="T26" fmla="*/ 2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0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3" name="任意多边形 736">
              <a:extLst>
                <a:ext uri="{FF2B5EF4-FFF2-40B4-BE49-F238E27FC236}">
                  <a16:creationId xmlns:a16="http://schemas.microsoft.com/office/drawing/2014/main" id="{2ED37746-1602-4C7E-4D3E-1C5BDFEB5E37}"/>
                </a:ext>
              </a:extLst>
            </p:cNvPr>
            <p:cNvSpPr/>
            <p:nvPr/>
          </p:nvSpPr>
          <p:spPr bwMode="auto">
            <a:xfrm>
              <a:off x="20157356" y="4570539"/>
              <a:ext cx="4599" cy="689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4" name="任意多边形 737">
              <a:extLst>
                <a:ext uri="{FF2B5EF4-FFF2-40B4-BE49-F238E27FC236}">
                  <a16:creationId xmlns:a16="http://schemas.microsoft.com/office/drawing/2014/main" id="{41808A37-31C4-C695-A931-FF06DDA39691}"/>
                </a:ext>
              </a:extLst>
            </p:cNvPr>
            <p:cNvSpPr/>
            <p:nvPr/>
          </p:nvSpPr>
          <p:spPr bwMode="auto">
            <a:xfrm>
              <a:off x="20157356" y="4570539"/>
              <a:ext cx="4599" cy="689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0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1 w 1"/>
                <a:gd name="T51" fmla="*/ 1 h 1"/>
                <a:gd name="T52" fmla="*/ 1 w 1"/>
                <a:gd name="T5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5" name="任意多边形 738">
              <a:extLst>
                <a:ext uri="{FF2B5EF4-FFF2-40B4-BE49-F238E27FC236}">
                  <a16:creationId xmlns:a16="http://schemas.microsoft.com/office/drawing/2014/main" id="{7CD91012-F818-EF98-58D7-1198CE626A45}"/>
                </a:ext>
              </a:extLst>
            </p:cNvPr>
            <p:cNvSpPr/>
            <p:nvPr/>
          </p:nvSpPr>
          <p:spPr bwMode="auto">
            <a:xfrm>
              <a:off x="20152757" y="4577438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6" name="任意多边形 739">
              <a:extLst>
                <a:ext uri="{FF2B5EF4-FFF2-40B4-BE49-F238E27FC236}">
                  <a16:creationId xmlns:a16="http://schemas.microsoft.com/office/drawing/2014/main" id="{FFE5A7E6-9859-9B81-C3D4-2A0C55484CE5}"/>
                </a:ext>
              </a:extLst>
            </p:cNvPr>
            <p:cNvSpPr/>
            <p:nvPr/>
          </p:nvSpPr>
          <p:spPr bwMode="auto">
            <a:xfrm>
              <a:off x="20152757" y="4570539"/>
              <a:ext cx="9198" cy="114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1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2 w 2"/>
                <a:gd name="T19" fmla="*/ 1 h 2"/>
                <a:gd name="T20" fmla="*/ 2 w 2"/>
                <a:gd name="T21" fmla="*/ 1 h 2"/>
                <a:gd name="T22" fmla="*/ 1 w 2"/>
                <a:gd name="T23" fmla="*/ 2 h 2"/>
                <a:gd name="T24" fmla="*/ 1 w 2"/>
                <a:gd name="T25" fmla="*/ 2 h 2"/>
                <a:gd name="T26" fmla="*/ 0 w 2"/>
                <a:gd name="T27" fmla="*/ 2 h 2"/>
                <a:gd name="T28" fmla="*/ 1 w 2"/>
                <a:gd name="T29" fmla="*/ 1 h 2"/>
                <a:gd name="T30" fmla="*/ 1 w 2"/>
                <a:gd name="T31" fmla="*/ 1 h 2"/>
                <a:gd name="T32" fmla="*/ 1 w 2"/>
                <a:gd name="T33" fmla="*/ 1 h 2"/>
                <a:gd name="T34" fmla="*/ 0 w 2"/>
                <a:gd name="T35" fmla="*/ 1 h 2"/>
                <a:gd name="T36" fmla="*/ 0 w 2"/>
                <a:gd name="T37" fmla="*/ 1 h 2"/>
                <a:gd name="T38" fmla="*/ 0 w 2"/>
                <a:gd name="T39" fmla="*/ 1 h 2"/>
                <a:gd name="T40" fmla="*/ 0 w 2"/>
                <a:gd name="T41" fmla="*/ 1 h 2"/>
                <a:gd name="T42" fmla="*/ 0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1 h 2"/>
                <a:gd name="T58" fmla="*/ 1 w 2"/>
                <a:gd name="T59" fmla="*/ 0 h 2"/>
                <a:gd name="T60" fmla="*/ 1 w 2"/>
                <a:gd name="T6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7" name="任意多边形 740">
              <a:extLst>
                <a:ext uri="{FF2B5EF4-FFF2-40B4-BE49-F238E27FC236}">
                  <a16:creationId xmlns:a16="http://schemas.microsoft.com/office/drawing/2014/main" id="{FEA54F6B-C778-5913-96CB-53A9C057535F}"/>
                </a:ext>
              </a:extLst>
            </p:cNvPr>
            <p:cNvSpPr/>
            <p:nvPr/>
          </p:nvSpPr>
          <p:spPr bwMode="auto">
            <a:xfrm>
              <a:off x="20343620" y="4471660"/>
              <a:ext cx="18396" cy="9198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0 h 2"/>
                <a:gd name="T4" fmla="*/ 1 w 4"/>
                <a:gd name="T5" fmla="*/ 0 h 2"/>
                <a:gd name="T6" fmla="*/ 1 w 4"/>
                <a:gd name="T7" fmla="*/ 0 h 2"/>
                <a:gd name="T8" fmla="*/ 2 w 4"/>
                <a:gd name="T9" fmla="*/ 0 h 2"/>
                <a:gd name="T10" fmla="*/ 2 w 4"/>
                <a:gd name="T11" fmla="*/ 0 h 2"/>
                <a:gd name="T12" fmla="*/ 2 w 4"/>
                <a:gd name="T13" fmla="*/ 0 h 2"/>
                <a:gd name="T14" fmla="*/ 2 w 4"/>
                <a:gd name="T15" fmla="*/ 0 h 2"/>
                <a:gd name="T16" fmla="*/ 2 w 4"/>
                <a:gd name="T17" fmla="*/ 1 h 2"/>
                <a:gd name="T18" fmla="*/ 2 w 4"/>
                <a:gd name="T19" fmla="*/ 1 h 2"/>
                <a:gd name="T20" fmla="*/ 2 w 4"/>
                <a:gd name="T21" fmla="*/ 1 h 2"/>
                <a:gd name="T22" fmla="*/ 2 w 4"/>
                <a:gd name="T23" fmla="*/ 1 h 2"/>
                <a:gd name="T24" fmla="*/ 2 w 4"/>
                <a:gd name="T25" fmla="*/ 0 h 2"/>
                <a:gd name="T26" fmla="*/ 2 w 4"/>
                <a:gd name="T27" fmla="*/ 0 h 2"/>
                <a:gd name="T28" fmla="*/ 3 w 4"/>
                <a:gd name="T29" fmla="*/ 0 h 2"/>
                <a:gd name="T30" fmla="*/ 3 w 4"/>
                <a:gd name="T31" fmla="*/ 0 h 2"/>
                <a:gd name="T32" fmla="*/ 3 w 4"/>
                <a:gd name="T33" fmla="*/ 0 h 2"/>
                <a:gd name="T34" fmla="*/ 4 w 4"/>
                <a:gd name="T35" fmla="*/ 0 h 2"/>
                <a:gd name="T36" fmla="*/ 4 w 4"/>
                <a:gd name="T37" fmla="*/ 0 h 2"/>
                <a:gd name="T38" fmla="*/ 4 w 4"/>
                <a:gd name="T39" fmla="*/ 1 h 2"/>
                <a:gd name="T40" fmla="*/ 4 w 4"/>
                <a:gd name="T41" fmla="*/ 1 h 2"/>
                <a:gd name="T42" fmla="*/ 3 w 4"/>
                <a:gd name="T43" fmla="*/ 2 h 2"/>
                <a:gd name="T44" fmla="*/ 3 w 4"/>
                <a:gd name="T45" fmla="*/ 1 h 2"/>
                <a:gd name="T46" fmla="*/ 2 w 4"/>
                <a:gd name="T47" fmla="*/ 2 h 2"/>
                <a:gd name="T48" fmla="*/ 1 w 4"/>
                <a:gd name="T49" fmla="*/ 1 h 2"/>
                <a:gd name="T50" fmla="*/ 1 w 4"/>
                <a:gd name="T51" fmla="*/ 2 h 2"/>
                <a:gd name="T52" fmla="*/ 1 w 4"/>
                <a:gd name="T53" fmla="*/ 2 h 2"/>
                <a:gd name="T54" fmla="*/ 3 w 4"/>
                <a:gd name="T55" fmla="*/ 1 h 2"/>
                <a:gd name="T56" fmla="*/ 3 w 4"/>
                <a:gd name="T57" fmla="*/ 1 h 2"/>
                <a:gd name="T58" fmla="*/ 2 w 4"/>
                <a:gd name="T59" fmla="*/ 1 h 2"/>
                <a:gd name="T60" fmla="*/ 2 w 4"/>
                <a:gd name="T61" fmla="*/ 1 h 2"/>
                <a:gd name="T62" fmla="*/ 3 w 4"/>
                <a:gd name="T63" fmla="*/ 1 h 2"/>
                <a:gd name="T64" fmla="*/ 3 w 4"/>
                <a:gd name="T65" fmla="*/ 1 h 2"/>
                <a:gd name="T66" fmla="*/ 3 w 4"/>
                <a:gd name="T67" fmla="*/ 1 h 2"/>
                <a:gd name="T68" fmla="*/ 3 w 4"/>
                <a:gd name="T69" fmla="*/ 1 h 2"/>
                <a:gd name="T70" fmla="*/ 3 w 4"/>
                <a:gd name="T71" fmla="*/ 1 h 2"/>
                <a:gd name="T72" fmla="*/ 3 w 4"/>
                <a:gd name="T73" fmla="*/ 0 h 2"/>
                <a:gd name="T74" fmla="*/ 1 w 4"/>
                <a:gd name="T75" fmla="*/ 1 h 2"/>
                <a:gd name="T76" fmla="*/ 1 w 4"/>
                <a:gd name="T77" fmla="*/ 1 h 2"/>
                <a:gd name="T78" fmla="*/ 1 w 4"/>
                <a:gd name="T79" fmla="*/ 1 h 2"/>
                <a:gd name="T80" fmla="*/ 1 w 4"/>
                <a:gd name="T81" fmla="*/ 1 h 2"/>
                <a:gd name="T82" fmla="*/ 2 w 4"/>
                <a:gd name="T83" fmla="*/ 0 h 2"/>
                <a:gd name="T84" fmla="*/ 2 w 4"/>
                <a:gd name="T8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8" name="任意多边形 741">
              <a:extLst>
                <a:ext uri="{FF2B5EF4-FFF2-40B4-BE49-F238E27FC236}">
                  <a16:creationId xmlns:a16="http://schemas.microsoft.com/office/drawing/2014/main" id="{13A20CBB-A23C-5615-52CA-25BB0182BE7F}"/>
                </a:ext>
              </a:extLst>
            </p:cNvPr>
            <p:cNvSpPr/>
            <p:nvPr/>
          </p:nvSpPr>
          <p:spPr bwMode="auto">
            <a:xfrm>
              <a:off x="20343620" y="4476259"/>
              <a:ext cx="13797" cy="9198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1 h 2"/>
                <a:gd name="T4" fmla="*/ 0 w 3"/>
                <a:gd name="T5" fmla="*/ 1 h 2"/>
                <a:gd name="T6" fmla="*/ 1 w 3"/>
                <a:gd name="T7" fmla="*/ 1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2 w 3"/>
                <a:gd name="T15" fmla="*/ 0 h 2"/>
                <a:gd name="T16" fmla="*/ 2 w 3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9" name="任意多边形 742">
              <a:extLst>
                <a:ext uri="{FF2B5EF4-FFF2-40B4-BE49-F238E27FC236}">
                  <a16:creationId xmlns:a16="http://schemas.microsoft.com/office/drawing/2014/main" id="{7A3CD8F3-59A0-B379-4C1A-A6EEC12B3C56}"/>
                </a:ext>
              </a:extLst>
            </p:cNvPr>
            <p:cNvSpPr/>
            <p:nvPr/>
          </p:nvSpPr>
          <p:spPr bwMode="auto">
            <a:xfrm>
              <a:off x="20343620" y="4476259"/>
              <a:ext cx="18396" cy="9198"/>
            </a:xfrm>
            <a:custGeom>
              <a:avLst/>
              <a:gdLst>
                <a:gd name="T0" fmla="*/ 1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1 h 2"/>
                <a:gd name="T8" fmla="*/ 0 w 4"/>
                <a:gd name="T9" fmla="*/ 1 h 2"/>
                <a:gd name="T10" fmla="*/ 0 w 4"/>
                <a:gd name="T11" fmla="*/ 0 h 2"/>
                <a:gd name="T12" fmla="*/ 0 w 4"/>
                <a:gd name="T13" fmla="*/ 0 h 2"/>
                <a:gd name="T14" fmla="*/ 1 w 4"/>
                <a:gd name="T15" fmla="*/ 0 h 2"/>
                <a:gd name="T16" fmla="*/ 1 w 4"/>
                <a:gd name="T17" fmla="*/ 0 h 2"/>
                <a:gd name="T18" fmla="*/ 2 w 4"/>
                <a:gd name="T19" fmla="*/ 0 h 2"/>
                <a:gd name="T20" fmla="*/ 2 w 4"/>
                <a:gd name="T21" fmla="*/ 0 h 2"/>
                <a:gd name="T22" fmla="*/ 2 w 4"/>
                <a:gd name="T23" fmla="*/ 0 h 2"/>
                <a:gd name="T24" fmla="*/ 2 w 4"/>
                <a:gd name="T25" fmla="*/ 0 h 2"/>
                <a:gd name="T26" fmla="*/ 2 w 4"/>
                <a:gd name="T27" fmla="*/ 0 h 2"/>
                <a:gd name="T28" fmla="*/ 2 w 4"/>
                <a:gd name="T29" fmla="*/ 0 h 2"/>
                <a:gd name="T30" fmla="*/ 2 w 4"/>
                <a:gd name="T31" fmla="*/ 0 h 2"/>
                <a:gd name="T32" fmla="*/ 2 w 4"/>
                <a:gd name="T33" fmla="*/ 0 h 2"/>
                <a:gd name="T34" fmla="*/ 2 w 4"/>
                <a:gd name="T35" fmla="*/ 0 h 2"/>
                <a:gd name="T36" fmla="*/ 2 w 4"/>
                <a:gd name="T37" fmla="*/ 0 h 2"/>
                <a:gd name="T38" fmla="*/ 3 w 4"/>
                <a:gd name="T39" fmla="*/ 1 h 2"/>
                <a:gd name="T40" fmla="*/ 3 w 4"/>
                <a:gd name="T41" fmla="*/ 1 h 2"/>
                <a:gd name="T42" fmla="*/ 3 w 4"/>
                <a:gd name="T43" fmla="*/ 1 h 2"/>
                <a:gd name="T44" fmla="*/ 3 w 4"/>
                <a:gd name="T45" fmla="*/ 1 h 2"/>
                <a:gd name="T46" fmla="*/ 3 w 4"/>
                <a:gd name="T47" fmla="*/ 2 h 2"/>
                <a:gd name="T48" fmla="*/ 3 w 4"/>
                <a:gd name="T49" fmla="*/ 2 h 2"/>
                <a:gd name="T50" fmla="*/ 2 w 4"/>
                <a:gd name="T51" fmla="*/ 2 h 2"/>
                <a:gd name="T52" fmla="*/ 2 w 4"/>
                <a:gd name="T53" fmla="*/ 2 h 2"/>
                <a:gd name="T54" fmla="*/ 1 w 4"/>
                <a:gd name="T55" fmla="*/ 2 h 2"/>
                <a:gd name="T56" fmla="*/ 2 w 4"/>
                <a:gd name="T57" fmla="*/ 1 h 2"/>
                <a:gd name="T58" fmla="*/ 2 w 4"/>
                <a:gd name="T59" fmla="*/ 1 h 2"/>
                <a:gd name="T60" fmla="*/ 2 w 4"/>
                <a:gd name="T61" fmla="*/ 1 h 2"/>
                <a:gd name="T62" fmla="*/ 2 w 4"/>
                <a:gd name="T6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0" name="任意多边形 745">
              <a:extLst>
                <a:ext uri="{FF2B5EF4-FFF2-40B4-BE49-F238E27FC236}">
                  <a16:creationId xmlns:a16="http://schemas.microsoft.com/office/drawing/2014/main" id="{8924A55D-6BCF-8889-7330-73B1BFAE771E}"/>
                </a:ext>
              </a:extLst>
            </p:cNvPr>
            <p:cNvSpPr/>
            <p:nvPr/>
          </p:nvSpPr>
          <p:spPr bwMode="auto">
            <a:xfrm>
              <a:off x="20612665" y="4519949"/>
              <a:ext cx="9198" cy="919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0 w 2"/>
                <a:gd name="T11" fmla="*/ 1 h 2"/>
                <a:gd name="T12" fmla="*/ 0 w 2"/>
                <a:gd name="T13" fmla="*/ 1 h 2"/>
                <a:gd name="T14" fmla="*/ 0 w 2"/>
                <a:gd name="T15" fmla="*/ 1 h 2"/>
                <a:gd name="T16" fmla="*/ 0 w 2"/>
                <a:gd name="T17" fmla="*/ 1 h 2"/>
                <a:gd name="T18" fmla="*/ 0 w 2"/>
                <a:gd name="T19" fmla="*/ 0 h 2"/>
                <a:gd name="T20" fmla="*/ 0 w 2"/>
                <a:gd name="T21" fmla="*/ 0 h 2"/>
                <a:gd name="T22" fmla="*/ 1 w 2"/>
                <a:gd name="T23" fmla="*/ 0 h 2"/>
                <a:gd name="T24" fmla="*/ 1 w 2"/>
                <a:gd name="T25" fmla="*/ 0 h 2"/>
                <a:gd name="T26" fmla="*/ 1 w 2"/>
                <a:gd name="T27" fmla="*/ 0 h 2"/>
                <a:gd name="T28" fmla="*/ 1 w 2"/>
                <a:gd name="T29" fmla="*/ 0 h 2"/>
                <a:gd name="T30" fmla="*/ 1 w 2"/>
                <a:gd name="T31" fmla="*/ 1 h 2"/>
                <a:gd name="T32" fmla="*/ 1 w 2"/>
                <a:gd name="T33" fmla="*/ 0 h 2"/>
                <a:gd name="T34" fmla="*/ 2 w 2"/>
                <a:gd name="T35" fmla="*/ 1 h 2"/>
                <a:gd name="T36" fmla="*/ 2 w 2"/>
                <a:gd name="T37" fmla="*/ 1 h 2"/>
                <a:gd name="T38" fmla="*/ 2 w 2"/>
                <a:gd name="T39" fmla="*/ 1 h 2"/>
                <a:gd name="T40" fmla="*/ 2 w 2"/>
                <a:gd name="T41" fmla="*/ 1 h 2"/>
                <a:gd name="T42" fmla="*/ 1 w 2"/>
                <a:gd name="T43" fmla="*/ 2 h 2"/>
                <a:gd name="T44" fmla="*/ 1 w 2"/>
                <a:gd name="T45" fmla="*/ 2 h 2"/>
                <a:gd name="T46" fmla="*/ 1 w 2"/>
                <a:gd name="T47" fmla="*/ 2 h 2"/>
                <a:gd name="T48" fmla="*/ 1 w 2"/>
                <a:gd name="T49" fmla="*/ 2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1 h 2"/>
                <a:gd name="T58" fmla="*/ 1 w 2"/>
                <a:gd name="T59" fmla="*/ 1 h 2"/>
                <a:gd name="T60" fmla="*/ 1 w 2"/>
                <a:gd name="T61" fmla="*/ 1 h 2"/>
                <a:gd name="T62" fmla="*/ 1 w 2"/>
                <a:gd name="T63" fmla="*/ 1 h 2"/>
                <a:gd name="T64" fmla="*/ 0 w 2"/>
                <a:gd name="T65" fmla="*/ 1 h 2"/>
                <a:gd name="T66" fmla="*/ 1 w 2"/>
                <a:gd name="T67" fmla="*/ 1 h 2"/>
                <a:gd name="T68" fmla="*/ 1 w 2"/>
                <a:gd name="T69" fmla="*/ 1 h 2"/>
                <a:gd name="T70" fmla="*/ 1 w 2"/>
                <a:gd name="T71" fmla="*/ 1 h 2"/>
                <a:gd name="T72" fmla="*/ 1 w 2"/>
                <a:gd name="T73" fmla="*/ 1 h 2"/>
                <a:gd name="T74" fmla="*/ 1 w 2"/>
                <a:gd name="T75" fmla="*/ 1 h 2"/>
                <a:gd name="T76" fmla="*/ 1 w 2"/>
                <a:gd name="T7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1" name="任意多边形 760">
              <a:extLst>
                <a:ext uri="{FF2B5EF4-FFF2-40B4-BE49-F238E27FC236}">
                  <a16:creationId xmlns:a16="http://schemas.microsoft.com/office/drawing/2014/main" id="{F4E18B84-F4B4-8354-9200-F8BF6BA96959}"/>
                </a:ext>
              </a:extLst>
            </p:cNvPr>
            <p:cNvSpPr/>
            <p:nvPr/>
          </p:nvSpPr>
          <p:spPr bwMode="auto">
            <a:xfrm>
              <a:off x="20631061" y="4591235"/>
              <a:ext cx="4599" cy="45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2" name="任意多边形 780">
              <a:extLst>
                <a:ext uri="{FF2B5EF4-FFF2-40B4-BE49-F238E27FC236}">
                  <a16:creationId xmlns:a16="http://schemas.microsoft.com/office/drawing/2014/main" id="{352E9AD2-5E27-3290-CDF7-4E9676A5A477}"/>
                </a:ext>
              </a:extLst>
            </p:cNvPr>
            <p:cNvSpPr/>
            <p:nvPr/>
          </p:nvSpPr>
          <p:spPr bwMode="auto">
            <a:xfrm>
              <a:off x="19918204" y="4467060"/>
              <a:ext cx="119576" cy="223055"/>
            </a:xfrm>
            <a:custGeom>
              <a:avLst/>
              <a:gdLst>
                <a:gd name="T0" fmla="*/ 0 w 25"/>
                <a:gd name="T1" fmla="*/ 47 h 47"/>
                <a:gd name="T2" fmla="*/ 4 w 25"/>
                <a:gd name="T3" fmla="*/ 46 h 47"/>
                <a:gd name="T4" fmla="*/ 9 w 25"/>
                <a:gd name="T5" fmla="*/ 45 h 47"/>
                <a:gd name="T6" fmla="*/ 12 w 25"/>
                <a:gd name="T7" fmla="*/ 43 h 47"/>
                <a:gd name="T8" fmla="*/ 9 w 25"/>
                <a:gd name="T9" fmla="*/ 46 h 47"/>
                <a:gd name="T10" fmla="*/ 4 w 25"/>
                <a:gd name="T11" fmla="*/ 47 h 47"/>
                <a:gd name="T12" fmla="*/ 0 w 25"/>
                <a:gd name="T13" fmla="*/ 47 h 47"/>
                <a:gd name="T14" fmla="*/ 0 w 25"/>
                <a:gd name="T15" fmla="*/ 27 h 47"/>
                <a:gd name="T16" fmla="*/ 1 w 25"/>
                <a:gd name="T17" fmla="*/ 26 h 47"/>
                <a:gd name="T18" fmla="*/ 2 w 25"/>
                <a:gd name="T19" fmla="*/ 26 h 47"/>
                <a:gd name="T20" fmla="*/ 2 w 25"/>
                <a:gd name="T21" fmla="*/ 26 h 47"/>
                <a:gd name="T22" fmla="*/ 4 w 25"/>
                <a:gd name="T23" fmla="*/ 24 h 47"/>
                <a:gd name="T24" fmla="*/ 6 w 25"/>
                <a:gd name="T25" fmla="*/ 23 h 47"/>
                <a:gd name="T26" fmla="*/ 7 w 25"/>
                <a:gd name="T27" fmla="*/ 23 h 47"/>
                <a:gd name="T28" fmla="*/ 8 w 25"/>
                <a:gd name="T29" fmla="*/ 23 h 47"/>
                <a:gd name="T30" fmla="*/ 8 w 25"/>
                <a:gd name="T31" fmla="*/ 23 h 47"/>
                <a:gd name="T32" fmla="*/ 8 w 25"/>
                <a:gd name="T33" fmla="*/ 21 h 47"/>
                <a:gd name="T34" fmla="*/ 9 w 25"/>
                <a:gd name="T35" fmla="*/ 19 h 47"/>
                <a:gd name="T36" fmla="*/ 10 w 25"/>
                <a:gd name="T37" fmla="*/ 20 h 47"/>
                <a:gd name="T38" fmla="*/ 12 w 25"/>
                <a:gd name="T39" fmla="*/ 19 h 47"/>
                <a:gd name="T40" fmla="*/ 13 w 25"/>
                <a:gd name="T41" fmla="*/ 19 h 47"/>
                <a:gd name="T42" fmla="*/ 12 w 25"/>
                <a:gd name="T43" fmla="*/ 16 h 47"/>
                <a:gd name="T44" fmla="*/ 16 w 25"/>
                <a:gd name="T45" fmla="*/ 14 h 47"/>
                <a:gd name="T46" fmla="*/ 17 w 25"/>
                <a:gd name="T47" fmla="*/ 13 h 47"/>
                <a:gd name="T48" fmla="*/ 18 w 25"/>
                <a:gd name="T49" fmla="*/ 12 h 47"/>
                <a:gd name="T50" fmla="*/ 21 w 25"/>
                <a:gd name="T51" fmla="*/ 8 h 47"/>
                <a:gd name="T52" fmla="*/ 21 w 25"/>
                <a:gd name="T53" fmla="*/ 8 h 47"/>
                <a:gd name="T54" fmla="*/ 21 w 25"/>
                <a:gd name="T55" fmla="*/ 4 h 47"/>
                <a:gd name="T56" fmla="*/ 22 w 25"/>
                <a:gd name="T57" fmla="*/ 2 h 47"/>
                <a:gd name="T58" fmla="*/ 24 w 25"/>
                <a:gd name="T59" fmla="*/ 0 h 47"/>
                <a:gd name="T60" fmla="*/ 25 w 25"/>
                <a:gd name="T61" fmla="*/ 0 h 47"/>
                <a:gd name="T62" fmla="*/ 23 w 25"/>
                <a:gd name="T63" fmla="*/ 2 h 47"/>
                <a:gd name="T64" fmla="*/ 22 w 25"/>
                <a:gd name="T65" fmla="*/ 5 h 47"/>
                <a:gd name="T66" fmla="*/ 22 w 25"/>
                <a:gd name="T67" fmla="*/ 8 h 47"/>
                <a:gd name="T68" fmla="*/ 22 w 25"/>
                <a:gd name="T69" fmla="*/ 8 h 47"/>
                <a:gd name="T70" fmla="*/ 18 w 25"/>
                <a:gd name="T71" fmla="*/ 13 h 47"/>
                <a:gd name="T72" fmla="*/ 18 w 25"/>
                <a:gd name="T73" fmla="*/ 13 h 47"/>
                <a:gd name="T74" fmla="*/ 16 w 25"/>
                <a:gd name="T75" fmla="*/ 15 h 47"/>
                <a:gd name="T76" fmla="*/ 13 w 25"/>
                <a:gd name="T77" fmla="*/ 17 h 47"/>
                <a:gd name="T78" fmla="*/ 14 w 25"/>
                <a:gd name="T79" fmla="*/ 18 h 47"/>
                <a:gd name="T80" fmla="*/ 14 w 25"/>
                <a:gd name="T81" fmla="*/ 19 h 47"/>
                <a:gd name="T82" fmla="*/ 11 w 25"/>
                <a:gd name="T83" fmla="*/ 21 h 47"/>
                <a:gd name="T84" fmla="*/ 9 w 25"/>
                <a:gd name="T85" fmla="*/ 21 h 47"/>
                <a:gd name="T86" fmla="*/ 9 w 25"/>
                <a:gd name="T87" fmla="*/ 23 h 47"/>
                <a:gd name="T88" fmla="*/ 9 w 25"/>
                <a:gd name="T89" fmla="*/ 23 h 47"/>
                <a:gd name="T90" fmla="*/ 7 w 25"/>
                <a:gd name="T91" fmla="*/ 24 h 47"/>
                <a:gd name="T92" fmla="*/ 6 w 25"/>
                <a:gd name="T93" fmla="*/ 24 h 47"/>
                <a:gd name="T94" fmla="*/ 6 w 25"/>
                <a:gd name="T95" fmla="*/ 24 h 47"/>
                <a:gd name="T96" fmla="*/ 4 w 25"/>
                <a:gd name="T97" fmla="*/ 25 h 47"/>
                <a:gd name="T98" fmla="*/ 4 w 25"/>
                <a:gd name="T99" fmla="*/ 25 h 47"/>
                <a:gd name="T100" fmla="*/ 2 w 25"/>
                <a:gd name="T101" fmla="*/ 28 h 47"/>
                <a:gd name="T102" fmla="*/ 1 w 25"/>
                <a:gd name="T103" fmla="*/ 28 h 47"/>
                <a:gd name="T104" fmla="*/ 1 w 25"/>
                <a:gd name="T10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" h="47">
                  <a:moveTo>
                    <a:pt x="4" y="47"/>
                  </a:moveTo>
                  <a:cubicBezTo>
                    <a:pt x="3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3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7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1" y="44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1" y="45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7" y="47"/>
                    <a:pt x="6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7"/>
                    <a:pt x="4" y="47"/>
                    <a:pt x="4" y="47"/>
                  </a:cubicBezTo>
                  <a:close/>
                  <a:moveTo>
                    <a:pt x="0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0" y="27"/>
                  </a:moveTo>
                  <a:cubicBezTo>
                    <a:pt x="0" y="27"/>
                    <a:pt x="0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5"/>
                    <a:pt x="3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5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1" y="9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0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10"/>
                    <a:pt x="21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20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4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8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3" name="任意多边形 781">
              <a:extLst>
                <a:ext uri="{FF2B5EF4-FFF2-40B4-BE49-F238E27FC236}">
                  <a16:creationId xmlns:a16="http://schemas.microsoft.com/office/drawing/2014/main" id="{62137423-FC7B-1202-B878-8F77626494E8}"/>
                </a:ext>
              </a:extLst>
            </p:cNvPr>
            <p:cNvSpPr/>
            <p:nvPr/>
          </p:nvSpPr>
          <p:spPr bwMode="auto">
            <a:xfrm>
              <a:off x="19812422" y="4591235"/>
              <a:ext cx="823234" cy="1154367"/>
            </a:xfrm>
            <a:custGeom>
              <a:avLst/>
              <a:gdLst>
                <a:gd name="T0" fmla="*/ 55 w 172"/>
                <a:gd name="T1" fmla="*/ 239 h 242"/>
                <a:gd name="T2" fmla="*/ 63 w 172"/>
                <a:gd name="T3" fmla="*/ 235 h 242"/>
                <a:gd name="T4" fmla="*/ 63 w 172"/>
                <a:gd name="T5" fmla="*/ 235 h 242"/>
                <a:gd name="T6" fmla="*/ 56 w 172"/>
                <a:gd name="T7" fmla="*/ 241 h 242"/>
                <a:gd name="T8" fmla="*/ 47 w 172"/>
                <a:gd name="T9" fmla="*/ 242 h 242"/>
                <a:gd name="T10" fmla="*/ 47 w 172"/>
                <a:gd name="T11" fmla="*/ 240 h 242"/>
                <a:gd name="T12" fmla="*/ 0 w 172"/>
                <a:gd name="T13" fmla="*/ 198 h 242"/>
                <a:gd name="T14" fmla="*/ 1 w 172"/>
                <a:gd name="T15" fmla="*/ 190 h 242"/>
                <a:gd name="T16" fmla="*/ 1 w 172"/>
                <a:gd name="T17" fmla="*/ 189 h 242"/>
                <a:gd name="T18" fmla="*/ 3 w 172"/>
                <a:gd name="T19" fmla="*/ 189 h 242"/>
                <a:gd name="T20" fmla="*/ 3 w 172"/>
                <a:gd name="T21" fmla="*/ 190 h 242"/>
                <a:gd name="T22" fmla="*/ 2 w 172"/>
                <a:gd name="T23" fmla="*/ 198 h 242"/>
                <a:gd name="T24" fmla="*/ 2 w 172"/>
                <a:gd name="T25" fmla="*/ 199 h 242"/>
                <a:gd name="T26" fmla="*/ 3 w 172"/>
                <a:gd name="T27" fmla="*/ 205 h 242"/>
                <a:gd name="T28" fmla="*/ 0 w 172"/>
                <a:gd name="T29" fmla="*/ 199 h 242"/>
                <a:gd name="T30" fmla="*/ 107 w 172"/>
                <a:gd name="T31" fmla="*/ 180 h 242"/>
                <a:gd name="T32" fmla="*/ 98 w 172"/>
                <a:gd name="T33" fmla="*/ 194 h 242"/>
                <a:gd name="T34" fmla="*/ 134 w 172"/>
                <a:gd name="T35" fmla="*/ 142 h 242"/>
                <a:gd name="T36" fmla="*/ 138 w 172"/>
                <a:gd name="T37" fmla="*/ 134 h 242"/>
                <a:gd name="T38" fmla="*/ 142 w 172"/>
                <a:gd name="T39" fmla="*/ 127 h 242"/>
                <a:gd name="T40" fmla="*/ 140 w 172"/>
                <a:gd name="T41" fmla="*/ 135 h 242"/>
                <a:gd name="T42" fmla="*/ 136 w 172"/>
                <a:gd name="T43" fmla="*/ 143 h 242"/>
                <a:gd name="T44" fmla="*/ 134 w 172"/>
                <a:gd name="T45" fmla="*/ 142 h 242"/>
                <a:gd name="T46" fmla="*/ 26 w 172"/>
                <a:gd name="T47" fmla="*/ 137 h 242"/>
                <a:gd name="T48" fmla="*/ 27 w 172"/>
                <a:gd name="T49" fmla="*/ 132 h 242"/>
                <a:gd name="T50" fmla="*/ 28 w 172"/>
                <a:gd name="T51" fmla="*/ 125 h 242"/>
                <a:gd name="T52" fmla="*/ 30 w 172"/>
                <a:gd name="T53" fmla="*/ 125 h 242"/>
                <a:gd name="T54" fmla="*/ 29 w 172"/>
                <a:gd name="T55" fmla="*/ 133 h 242"/>
                <a:gd name="T56" fmla="*/ 27 w 172"/>
                <a:gd name="T57" fmla="*/ 138 h 242"/>
                <a:gd name="T58" fmla="*/ 25 w 172"/>
                <a:gd name="T59" fmla="*/ 141 h 242"/>
                <a:gd name="T60" fmla="*/ 139 w 172"/>
                <a:gd name="T61" fmla="*/ 90 h 242"/>
                <a:gd name="T62" fmla="*/ 142 w 172"/>
                <a:gd name="T63" fmla="*/ 73 h 242"/>
                <a:gd name="T64" fmla="*/ 139 w 172"/>
                <a:gd name="T65" fmla="*/ 90 h 242"/>
                <a:gd name="T66" fmla="*/ 17 w 172"/>
                <a:gd name="T67" fmla="*/ 76 h 242"/>
                <a:gd name="T68" fmla="*/ 15 w 172"/>
                <a:gd name="T69" fmla="*/ 74 h 242"/>
                <a:gd name="T70" fmla="*/ 17 w 172"/>
                <a:gd name="T71" fmla="*/ 72 h 242"/>
                <a:gd name="T72" fmla="*/ 19 w 172"/>
                <a:gd name="T73" fmla="*/ 75 h 242"/>
                <a:gd name="T74" fmla="*/ 23 w 172"/>
                <a:gd name="T75" fmla="*/ 84 h 242"/>
                <a:gd name="T76" fmla="*/ 24 w 172"/>
                <a:gd name="T77" fmla="*/ 88 h 242"/>
                <a:gd name="T78" fmla="*/ 21 w 172"/>
                <a:gd name="T79" fmla="*/ 85 h 242"/>
                <a:gd name="T80" fmla="*/ 147 w 172"/>
                <a:gd name="T81" fmla="*/ 41 h 242"/>
                <a:gd name="T82" fmla="*/ 150 w 172"/>
                <a:gd name="T83" fmla="*/ 34 h 242"/>
                <a:gd name="T84" fmla="*/ 152 w 172"/>
                <a:gd name="T85" fmla="*/ 35 h 242"/>
                <a:gd name="T86" fmla="*/ 149 w 172"/>
                <a:gd name="T87" fmla="*/ 42 h 242"/>
                <a:gd name="T88" fmla="*/ 145 w 172"/>
                <a:gd name="T89" fmla="*/ 50 h 242"/>
                <a:gd name="T90" fmla="*/ 160 w 172"/>
                <a:gd name="T91" fmla="*/ 14 h 242"/>
                <a:gd name="T92" fmla="*/ 172 w 172"/>
                <a:gd name="T93" fmla="*/ 1 h 242"/>
                <a:gd name="T94" fmla="*/ 160 w 172"/>
                <a:gd name="T95" fmla="*/ 1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" h="242">
                  <a:moveTo>
                    <a:pt x="47" y="240"/>
                  </a:moveTo>
                  <a:cubicBezTo>
                    <a:pt x="52" y="240"/>
                    <a:pt x="55" y="239"/>
                    <a:pt x="55" y="239"/>
                  </a:cubicBezTo>
                  <a:cubicBezTo>
                    <a:pt x="55" y="239"/>
                    <a:pt x="55" y="239"/>
                    <a:pt x="55" y="239"/>
                  </a:cubicBezTo>
                  <a:cubicBezTo>
                    <a:pt x="55" y="239"/>
                    <a:pt x="60" y="237"/>
                    <a:pt x="63" y="235"/>
                  </a:cubicBezTo>
                  <a:cubicBezTo>
                    <a:pt x="63" y="235"/>
                    <a:pt x="63" y="235"/>
                    <a:pt x="63" y="235"/>
                  </a:cubicBezTo>
                  <a:cubicBezTo>
                    <a:pt x="63" y="235"/>
                    <a:pt x="63" y="235"/>
                    <a:pt x="63" y="235"/>
                  </a:cubicBezTo>
                  <a:cubicBezTo>
                    <a:pt x="64" y="237"/>
                    <a:pt x="64" y="237"/>
                    <a:pt x="64" y="237"/>
                  </a:cubicBezTo>
                  <a:cubicBezTo>
                    <a:pt x="61" y="239"/>
                    <a:pt x="56" y="241"/>
                    <a:pt x="56" y="241"/>
                  </a:cubicBezTo>
                  <a:cubicBezTo>
                    <a:pt x="56" y="241"/>
                    <a:pt x="56" y="241"/>
                    <a:pt x="56" y="241"/>
                  </a:cubicBezTo>
                  <a:cubicBezTo>
                    <a:pt x="56" y="241"/>
                    <a:pt x="52" y="242"/>
                    <a:pt x="47" y="24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47" y="240"/>
                    <a:pt x="47" y="240"/>
                    <a:pt x="47" y="240"/>
                  </a:cubicBezTo>
                  <a:close/>
                  <a:moveTo>
                    <a:pt x="0" y="199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4"/>
                    <a:pt x="1" y="19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3" y="189"/>
                    <a:pt x="3" y="189"/>
                    <a:pt x="3" y="189"/>
                  </a:cubicBezTo>
                  <a:cubicBezTo>
                    <a:pt x="3" y="189"/>
                    <a:pt x="3" y="190"/>
                    <a:pt x="3" y="190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2" y="194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200"/>
                    <a:pt x="2" y="204"/>
                    <a:pt x="3" y="205"/>
                  </a:cubicBezTo>
                  <a:cubicBezTo>
                    <a:pt x="3" y="205"/>
                    <a:pt x="3" y="205"/>
                    <a:pt x="3" y="205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04"/>
                    <a:pt x="0" y="201"/>
                    <a:pt x="0" y="199"/>
                  </a:cubicBezTo>
                  <a:close/>
                  <a:moveTo>
                    <a:pt x="96" y="193"/>
                  </a:moveTo>
                  <a:cubicBezTo>
                    <a:pt x="107" y="180"/>
                    <a:pt x="107" y="180"/>
                    <a:pt x="107" y="180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6" y="193"/>
                    <a:pt x="96" y="193"/>
                    <a:pt x="96" y="193"/>
                  </a:cubicBezTo>
                  <a:close/>
                  <a:moveTo>
                    <a:pt x="134" y="142"/>
                  </a:moveTo>
                  <a:cubicBezTo>
                    <a:pt x="135" y="140"/>
                    <a:pt x="138" y="136"/>
                    <a:pt x="138" y="134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39" y="133"/>
                    <a:pt x="141" y="128"/>
                    <a:pt x="142" y="127"/>
                  </a:cubicBezTo>
                  <a:cubicBezTo>
                    <a:pt x="142" y="127"/>
                    <a:pt x="142" y="127"/>
                    <a:pt x="142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9"/>
                    <a:pt x="141" y="134"/>
                    <a:pt x="140" y="135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40" y="137"/>
                    <a:pt x="137" y="141"/>
                    <a:pt x="136" y="143"/>
                  </a:cubicBezTo>
                  <a:cubicBezTo>
                    <a:pt x="136" y="143"/>
                    <a:pt x="136" y="143"/>
                    <a:pt x="136" y="143"/>
                  </a:cubicBezTo>
                  <a:cubicBezTo>
                    <a:pt x="134" y="142"/>
                    <a:pt x="134" y="142"/>
                    <a:pt x="134" y="142"/>
                  </a:cubicBezTo>
                  <a:close/>
                  <a:moveTo>
                    <a:pt x="24" y="140"/>
                  </a:moveTo>
                  <a:cubicBezTo>
                    <a:pt x="25" y="139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7" y="135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29"/>
                    <a:pt x="28" y="128"/>
                    <a:pt x="28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8"/>
                    <a:pt x="30" y="130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6"/>
                    <a:pt x="28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6" y="140"/>
                    <a:pt x="25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4" y="140"/>
                    <a:pt x="24" y="140"/>
                    <a:pt x="24" y="140"/>
                  </a:cubicBezTo>
                  <a:close/>
                  <a:moveTo>
                    <a:pt x="139" y="90"/>
                  </a:moveTo>
                  <a:cubicBezTo>
                    <a:pt x="140" y="73"/>
                    <a:pt x="140" y="73"/>
                    <a:pt x="140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39" y="90"/>
                    <a:pt x="139" y="90"/>
                    <a:pt x="139" y="90"/>
                  </a:cubicBezTo>
                  <a:close/>
                  <a:moveTo>
                    <a:pt x="21" y="85"/>
                  </a:moveTo>
                  <a:cubicBezTo>
                    <a:pt x="20" y="82"/>
                    <a:pt x="18" y="78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5" y="74"/>
                    <a:pt x="15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3"/>
                    <a:pt x="19" y="75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0" y="77"/>
                    <a:pt x="22" y="81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2" y="88"/>
                    <a:pt x="21" y="85"/>
                    <a:pt x="21" y="85"/>
                  </a:cubicBezTo>
                  <a:close/>
                  <a:moveTo>
                    <a:pt x="143" y="50"/>
                  </a:moveTo>
                  <a:cubicBezTo>
                    <a:pt x="143" y="50"/>
                    <a:pt x="145" y="43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39"/>
                    <a:pt x="150" y="35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52" y="36"/>
                    <a:pt x="150" y="40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4"/>
                    <a:pt x="145" y="50"/>
                    <a:pt x="145" y="50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3" y="50"/>
                    <a:pt x="143" y="50"/>
                    <a:pt x="143" y="50"/>
                  </a:cubicBezTo>
                  <a:close/>
                  <a:moveTo>
                    <a:pt x="160" y="14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0" y="14"/>
                    <a:pt x="160" y="14"/>
                    <a:pt x="16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B08AEA34-C8E7-A519-6706-C088BD239D7D}"/>
                </a:ext>
              </a:extLst>
            </p:cNvPr>
            <p:cNvSpPr/>
            <p:nvPr/>
          </p:nvSpPr>
          <p:spPr bwMode="auto">
            <a:xfrm>
              <a:off x="20161955" y="4533746"/>
              <a:ext cx="39093" cy="367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5" name="任意多边形 819">
              <a:extLst>
                <a:ext uri="{FF2B5EF4-FFF2-40B4-BE49-F238E27FC236}">
                  <a16:creationId xmlns:a16="http://schemas.microsoft.com/office/drawing/2014/main" id="{0CCD35CB-612C-656F-A82D-B9BC5C24FD15}"/>
                </a:ext>
              </a:extLst>
            </p:cNvPr>
            <p:cNvSpPr/>
            <p:nvPr/>
          </p:nvSpPr>
          <p:spPr bwMode="auto">
            <a:xfrm>
              <a:off x="20157356" y="4533746"/>
              <a:ext cx="48291" cy="43692"/>
            </a:xfrm>
            <a:custGeom>
              <a:avLst/>
              <a:gdLst>
                <a:gd name="T0" fmla="*/ 0 w 10"/>
                <a:gd name="T1" fmla="*/ 4 h 9"/>
                <a:gd name="T2" fmla="*/ 5 w 10"/>
                <a:gd name="T3" fmla="*/ 0 h 9"/>
                <a:gd name="T4" fmla="*/ 5 w 10"/>
                <a:gd name="T5" fmla="*/ 0 h 9"/>
                <a:gd name="T6" fmla="*/ 5 w 10"/>
                <a:gd name="T7" fmla="*/ 0 h 9"/>
                <a:gd name="T8" fmla="*/ 5 w 10"/>
                <a:gd name="T9" fmla="*/ 1 h 9"/>
                <a:gd name="T10" fmla="*/ 2 w 10"/>
                <a:gd name="T11" fmla="*/ 4 h 9"/>
                <a:gd name="T12" fmla="*/ 2 w 10"/>
                <a:gd name="T13" fmla="*/ 4 h 9"/>
                <a:gd name="T14" fmla="*/ 5 w 10"/>
                <a:gd name="T15" fmla="*/ 7 h 9"/>
                <a:gd name="T16" fmla="*/ 5 w 10"/>
                <a:gd name="T17" fmla="*/ 7 h 9"/>
                <a:gd name="T18" fmla="*/ 8 w 10"/>
                <a:gd name="T19" fmla="*/ 4 h 9"/>
                <a:gd name="T20" fmla="*/ 8 w 10"/>
                <a:gd name="T21" fmla="*/ 4 h 9"/>
                <a:gd name="T22" fmla="*/ 5 w 10"/>
                <a:gd name="T23" fmla="*/ 1 h 9"/>
                <a:gd name="T24" fmla="*/ 5 w 10"/>
                <a:gd name="T25" fmla="*/ 1 h 9"/>
                <a:gd name="T26" fmla="*/ 5 w 10"/>
                <a:gd name="T27" fmla="*/ 0 h 9"/>
                <a:gd name="T28" fmla="*/ 5 w 10"/>
                <a:gd name="T29" fmla="*/ 0 h 9"/>
                <a:gd name="T30" fmla="*/ 10 w 10"/>
                <a:gd name="T31" fmla="*/ 4 h 9"/>
                <a:gd name="T32" fmla="*/ 10 w 10"/>
                <a:gd name="T33" fmla="*/ 4 h 9"/>
                <a:gd name="T34" fmla="*/ 5 w 10"/>
                <a:gd name="T35" fmla="*/ 9 h 9"/>
                <a:gd name="T36" fmla="*/ 5 w 10"/>
                <a:gd name="T37" fmla="*/ 9 h 9"/>
                <a:gd name="T38" fmla="*/ 0 w 10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0" y="4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7"/>
                    <a:pt x="8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7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202D2EDD-CD26-3956-F63E-2E6FE6CD886A}"/>
                </a:ext>
              </a:extLst>
            </p:cNvPr>
            <p:cNvSpPr/>
            <p:nvPr/>
          </p:nvSpPr>
          <p:spPr bwMode="auto">
            <a:xfrm>
              <a:off x="19936601" y="4680917"/>
              <a:ext cx="39093" cy="390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7" name="任意多边形 823">
              <a:extLst>
                <a:ext uri="{FF2B5EF4-FFF2-40B4-BE49-F238E27FC236}">
                  <a16:creationId xmlns:a16="http://schemas.microsoft.com/office/drawing/2014/main" id="{1160E6EE-602C-7D0C-A87E-DAABFB87EAEE}"/>
                </a:ext>
              </a:extLst>
            </p:cNvPr>
            <p:cNvSpPr/>
            <p:nvPr/>
          </p:nvSpPr>
          <p:spPr bwMode="auto">
            <a:xfrm>
              <a:off x="19936601" y="4680917"/>
              <a:ext cx="43692" cy="43692"/>
            </a:xfrm>
            <a:custGeom>
              <a:avLst/>
              <a:gdLst>
                <a:gd name="T0" fmla="*/ 0 w 9"/>
                <a:gd name="T1" fmla="*/ 4 h 9"/>
                <a:gd name="T2" fmla="*/ 4 w 9"/>
                <a:gd name="T3" fmla="*/ 0 h 9"/>
                <a:gd name="T4" fmla="*/ 4 w 9"/>
                <a:gd name="T5" fmla="*/ 0 h 9"/>
                <a:gd name="T6" fmla="*/ 4 w 9"/>
                <a:gd name="T7" fmla="*/ 0 h 9"/>
                <a:gd name="T8" fmla="*/ 4 w 9"/>
                <a:gd name="T9" fmla="*/ 1 h 9"/>
                <a:gd name="T10" fmla="*/ 1 w 9"/>
                <a:gd name="T11" fmla="*/ 4 h 9"/>
                <a:gd name="T12" fmla="*/ 1 w 9"/>
                <a:gd name="T13" fmla="*/ 4 h 9"/>
                <a:gd name="T14" fmla="*/ 4 w 9"/>
                <a:gd name="T15" fmla="*/ 7 h 9"/>
                <a:gd name="T16" fmla="*/ 4 w 9"/>
                <a:gd name="T17" fmla="*/ 7 h 9"/>
                <a:gd name="T18" fmla="*/ 7 w 9"/>
                <a:gd name="T19" fmla="*/ 4 h 9"/>
                <a:gd name="T20" fmla="*/ 7 w 9"/>
                <a:gd name="T21" fmla="*/ 4 h 9"/>
                <a:gd name="T22" fmla="*/ 4 w 9"/>
                <a:gd name="T23" fmla="*/ 1 h 9"/>
                <a:gd name="T24" fmla="*/ 4 w 9"/>
                <a:gd name="T25" fmla="*/ 1 h 9"/>
                <a:gd name="T26" fmla="*/ 4 w 9"/>
                <a:gd name="T27" fmla="*/ 0 h 9"/>
                <a:gd name="T28" fmla="*/ 4 w 9"/>
                <a:gd name="T29" fmla="*/ 0 h 9"/>
                <a:gd name="T30" fmla="*/ 9 w 9"/>
                <a:gd name="T31" fmla="*/ 4 h 9"/>
                <a:gd name="T32" fmla="*/ 9 w 9"/>
                <a:gd name="T33" fmla="*/ 4 h 9"/>
                <a:gd name="T34" fmla="*/ 4 w 9"/>
                <a:gd name="T35" fmla="*/ 9 h 9"/>
                <a:gd name="T36" fmla="*/ 4 w 9"/>
                <a:gd name="T37" fmla="*/ 9 h 9"/>
                <a:gd name="T38" fmla="*/ 0 w 9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518BF75C-366F-B3D7-4ED3-38AA1599E746}"/>
                </a:ext>
              </a:extLst>
            </p:cNvPr>
            <p:cNvSpPr/>
            <p:nvPr/>
          </p:nvSpPr>
          <p:spPr bwMode="auto">
            <a:xfrm>
              <a:off x="19952698" y="4694714"/>
              <a:ext cx="9198" cy="16097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B68B9884-8D18-A8B2-8DC5-4B322E3732BE}"/>
                </a:ext>
              </a:extLst>
            </p:cNvPr>
            <p:cNvSpPr/>
            <p:nvPr/>
          </p:nvSpPr>
          <p:spPr bwMode="auto">
            <a:xfrm>
              <a:off x="20109066" y="4480858"/>
              <a:ext cx="39093" cy="390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0" name="任意多边形 826">
              <a:extLst>
                <a:ext uri="{FF2B5EF4-FFF2-40B4-BE49-F238E27FC236}">
                  <a16:creationId xmlns:a16="http://schemas.microsoft.com/office/drawing/2014/main" id="{09F3B4EB-F4BB-F6F6-6727-3742BD9E677F}"/>
                </a:ext>
              </a:extLst>
            </p:cNvPr>
            <p:cNvSpPr/>
            <p:nvPr/>
          </p:nvSpPr>
          <p:spPr bwMode="auto">
            <a:xfrm>
              <a:off x="20104467" y="4476259"/>
              <a:ext cx="48291" cy="43692"/>
            </a:xfrm>
            <a:custGeom>
              <a:avLst/>
              <a:gdLst>
                <a:gd name="T0" fmla="*/ 0 w 10"/>
                <a:gd name="T1" fmla="*/ 5 h 9"/>
                <a:gd name="T2" fmla="*/ 5 w 10"/>
                <a:gd name="T3" fmla="*/ 0 h 9"/>
                <a:gd name="T4" fmla="*/ 5 w 10"/>
                <a:gd name="T5" fmla="*/ 0 h 9"/>
                <a:gd name="T6" fmla="*/ 5 w 10"/>
                <a:gd name="T7" fmla="*/ 1 h 9"/>
                <a:gd name="T8" fmla="*/ 5 w 10"/>
                <a:gd name="T9" fmla="*/ 2 h 9"/>
                <a:gd name="T10" fmla="*/ 2 w 10"/>
                <a:gd name="T11" fmla="*/ 5 h 9"/>
                <a:gd name="T12" fmla="*/ 2 w 10"/>
                <a:gd name="T13" fmla="*/ 5 h 9"/>
                <a:gd name="T14" fmla="*/ 5 w 10"/>
                <a:gd name="T15" fmla="*/ 8 h 9"/>
                <a:gd name="T16" fmla="*/ 5 w 10"/>
                <a:gd name="T17" fmla="*/ 8 h 9"/>
                <a:gd name="T18" fmla="*/ 8 w 10"/>
                <a:gd name="T19" fmla="*/ 5 h 9"/>
                <a:gd name="T20" fmla="*/ 8 w 10"/>
                <a:gd name="T21" fmla="*/ 5 h 9"/>
                <a:gd name="T22" fmla="*/ 5 w 10"/>
                <a:gd name="T23" fmla="*/ 2 h 9"/>
                <a:gd name="T24" fmla="*/ 5 w 10"/>
                <a:gd name="T25" fmla="*/ 2 h 9"/>
                <a:gd name="T26" fmla="*/ 5 w 10"/>
                <a:gd name="T27" fmla="*/ 1 h 9"/>
                <a:gd name="T28" fmla="*/ 5 w 10"/>
                <a:gd name="T29" fmla="*/ 0 h 9"/>
                <a:gd name="T30" fmla="*/ 10 w 10"/>
                <a:gd name="T31" fmla="*/ 5 h 9"/>
                <a:gd name="T32" fmla="*/ 10 w 10"/>
                <a:gd name="T33" fmla="*/ 5 h 9"/>
                <a:gd name="T34" fmla="*/ 5 w 10"/>
                <a:gd name="T35" fmla="*/ 9 h 9"/>
                <a:gd name="T36" fmla="*/ 5 w 10"/>
                <a:gd name="T37" fmla="*/ 9 h 9"/>
                <a:gd name="T38" fmla="*/ 0 w 10"/>
                <a:gd name="T3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8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7"/>
                    <a:pt x="8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0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E50B4FBC-C57A-1CD7-CD5C-EA485A9A56BB}"/>
                </a:ext>
              </a:extLst>
            </p:cNvPr>
            <p:cNvSpPr/>
            <p:nvPr/>
          </p:nvSpPr>
          <p:spPr bwMode="auto">
            <a:xfrm>
              <a:off x="20122863" y="4494655"/>
              <a:ext cx="11499" cy="9198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B64346B1-8854-3CEC-A4C3-0B72AA2140C7}"/>
                </a:ext>
              </a:extLst>
            </p:cNvPr>
            <p:cNvSpPr/>
            <p:nvPr/>
          </p:nvSpPr>
          <p:spPr bwMode="auto">
            <a:xfrm>
              <a:off x="19828523" y="4499254"/>
              <a:ext cx="32193" cy="390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3" name="任意多边形 833">
              <a:extLst>
                <a:ext uri="{FF2B5EF4-FFF2-40B4-BE49-F238E27FC236}">
                  <a16:creationId xmlns:a16="http://schemas.microsoft.com/office/drawing/2014/main" id="{930FD815-99A1-2482-A1CD-75C0B3270292}"/>
                </a:ext>
              </a:extLst>
            </p:cNvPr>
            <p:cNvSpPr/>
            <p:nvPr/>
          </p:nvSpPr>
          <p:spPr bwMode="auto">
            <a:xfrm>
              <a:off x="19821624" y="4494655"/>
              <a:ext cx="43692" cy="43692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0 h 9"/>
                <a:gd name="T4" fmla="*/ 4 w 9"/>
                <a:gd name="T5" fmla="*/ 0 h 9"/>
                <a:gd name="T6" fmla="*/ 4 w 9"/>
                <a:gd name="T7" fmla="*/ 1 h 9"/>
                <a:gd name="T8" fmla="*/ 4 w 9"/>
                <a:gd name="T9" fmla="*/ 2 h 9"/>
                <a:gd name="T10" fmla="*/ 1 w 9"/>
                <a:gd name="T11" fmla="*/ 5 h 9"/>
                <a:gd name="T12" fmla="*/ 1 w 9"/>
                <a:gd name="T13" fmla="*/ 5 h 9"/>
                <a:gd name="T14" fmla="*/ 4 w 9"/>
                <a:gd name="T15" fmla="*/ 8 h 9"/>
                <a:gd name="T16" fmla="*/ 4 w 9"/>
                <a:gd name="T17" fmla="*/ 8 h 9"/>
                <a:gd name="T18" fmla="*/ 7 w 9"/>
                <a:gd name="T19" fmla="*/ 5 h 9"/>
                <a:gd name="T20" fmla="*/ 7 w 9"/>
                <a:gd name="T21" fmla="*/ 5 h 9"/>
                <a:gd name="T22" fmla="*/ 4 w 9"/>
                <a:gd name="T23" fmla="*/ 2 h 9"/>
                <a:gd name="T24" fmla="*/ 4 w 9"/>
                <a:gd name="T25" fmla="*/ 2 h 9"/>
                <a:gd name="T26" fmla="*/ 4 w 9"/>
                <a:gd name="T27" fmla="*/ 1 h 9"/>
                <a:gd name="T28" fmla="*/ 4 w 9"/>
                <a:gd name="T29" fmla="*/ 0 h 9"/>
                <a:gd name="T30" fmla="*/ 9 w 9"/>
                <a:gd name="T31" fmla="*/ 5 h 9"/>
                <a:gd name="T32" fmla="*/ 9 w 9"/>
                <a:gd name="T33" fmla="*/ 5 h 9"/>
                <a:gd name="T34" fmla="*/ 4 w 9"/>
                <a:gd name="T35" fmla="*/ 9 h 9"/>
                <a:gd name="T36" fmla="*/ 4 w 9"/>
                <a:gd name="T37" fmla="*/ 9 h 9"/>
                <a:gd name="T38" fmla="*/ 0 w 9"/>
                <a:gd name="T3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6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9245F70B-5367-7440-AC28-B8BAB5B14F46}"/>
                </a:ext>
              </a:extLst>
            </p:cNvPr>
            <p:cNvSpPr/>
            <p:nvPr/>
          </p:nvSpPr>
          <p:spPr bwMode="auto">
            <a:xfrm>
              <a:off x="19837721" y="4515350"/>
              <a:ext cx="13797" cy="9198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D21893FD-238B-8530-599A-46B6B536144D}"/>
                </a:ext>
              </a:extLst>
            </p:cNvPr>
            <p:cNvSpPr/>
            <p:nvPr/>
          </p:nvSpPr>
          <p:spPr bwMode="auto">
            <a:xfrm>
              <a:off x="20118265" y="4552143"/>
              <a:ext cx="34493" cy="344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6" name="任意多边形 836">
              <a:extLst>
                <a:ext uri="{FF2B5EF4-FFF2-40B4-BE49-F238E27FC236}">
                  <a16:creationId xmlns:a16="http://schemas.microsoft.com/office/drawing/2014/main" id="{36FCC168-9A98-7099-B986-18540E517F09}"/>
                </a:ext>
              </a:extLst>
            </p:cNvPr>
            <p:cNvSpPr/>
            <p:nvPr/>
          </p:nvSpPr>
          <p:spPr bwMode="auto">
            <a:xfrm>
              <a:off x="20113666" y="4547543"/>
              <a:ext cx="43692" cy="43692"/>
            </a:xfrm>
            <a:custGeom>
              <a:avLst/>
              <a:gdLst>
                <a:gd name="T0" fmla="*/ 0 w 9"/>
                <a:gd name="T1" fmla="*/ 4 h 9"/>
                <a:gd name="T2" fmla="*/ 5 w 9"/>
                <a:gd name="T3" fmla="*/ 0 h 9"/>
                <a:gd name="T4" fmla="*/ 5 w 9"/>
                <a:gd name="T5" fmla="*/ 0 h 9"/>
                <a:gd name="T6" fmla="*/ 5 w 9"/>
                <a:gd name="T7" fmla="*/ 1 h 9"/>
                <a:gd name="T8" fmla="*/ 5 w 9"/>
                <a:gd name="T9" fmla="*/ 1 h 9"/>
                <a:gd name="T10" fmla="*/ 2 w 9"/>
                <a:gd name="T11" fmla="*/ 4 h 9"/>
                <a:gd name="T12" fmla="*/ 2 w 9"/>
                <a:gd name="T13" fmla="*/ 4 h 9"/>
                <a:gd name="T14" fmla="*/ 5 w 9"/>
                <a:gd name="T15" fmla="*/ 7 h 9"/>
                <a:gd name="T16" fmla="*/ 5 w 9"/>
                <a:gd name="T17" fmla="*/ 7 h 9"/>
                <a:gd name="T18" fmla="*/ 7 w 9"/>
                <a:gd name="T19" fmla="*/ 4 h 9"/>
                <a:gd name="T20" fmla="*/ 7 w 9"/>
                <a:gd name="T21" fmla="*/ 4 h 9"/>
                <a:gd name="T22" fmla="*/ 5 w 9"/>
                <a:gd name="T23" fmla="*/ 1 h 9"/>
                <a:gd name="T24" fmla="*/ 5 w 9"/>
                <a:gd name="T25" fmla="*/ 1 h 9"/>
                <a:gd name="T26" fmla="*/ 5 w 9"/>
                <a:gd name="T27" fmla="*/ 1 h 9"/>
                <a:gd name="T28" fmla="*/ 5 w 9"/>
                <a:gd name="T29" fmla="*/ 0 h 9"/>
                <a:gd name="T30" fmla="*/ 9 w 9"/>
                <a:gd name="T31" fmla="*/ 4 h 9"/>
                <a:gd name="T32" fmla="*/ 9 w 9"/>
                <a:gd name="T33" fmla="*/ 4 h 9"/>
                <a:gd name="T34" fmla="*/ 5 w 9"/>
                <a:gd name="T35" fmla="*/ 9 h 9"/>
                <a:gd name="T36" fmla="*/ 5 w 9"/>
                <a:gd name="T37" fmla="*/ 9 h 9"/>
                <a:gd name="T38" fmla="*/ 0 w 9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7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63E27D90-FAD7-D34A-5360-092A5B2A6B11}"/>
                </a:ext>
              </a:extLst>
            </p:cNvPr>
            <p:cNvSpPr/>
            <p:nvPr/>
          </p:nvSpPr>
          <p:spPr bwMode="auto">
            <a:xfrm>
              <a:off x="20129762" y="4561341"/>
              <a:ext cx="13797" cy="16097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219A2BB4-C2B5-BBC1-07FA-A66228311D27}"/>
                </a:ext>
              </a:extLst>
            </p:cNvPr>
            <p:cNvSpPr/>
            <p:nvPr/>
          </p:nvSpPr>
          <p:spPr bwMode="auto">
            <a:xfrm>
              <a:off x="20175752" y="4547543"/>
              <a:ext cx="9198" cy="9198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9" name="任意多边形 841">
              <a:extLst>
                <a:ext uri="{FF2B5EF4-FFF2-40B4-BE49-F238E27FC236}">
                  <a16:creationId xmlns:a16="http://schemas.microsoft.com/office/drawing/2014/main" id="{744C49CB-4DD9-DA0B-09F8-0356E6AEC72F}"/>
                </a:ext>
              </a:extLst>
            </p:cNvPr>
            <p:cNvSpPr/>
            <p:nvPr/>
          </p:nvSpPr>
          <p:spPr bwMode="auto">
            <a:xfrm>
              <a:off x="19665256" y="4462463"/>
              <a:ext cx="970405" cy="1451008"/>
            </a:xfrm>
            <a:custGeom>
              <a:avLst/>
              <a:gdLst>
                <a:gd name="T0" fmla="*/ 0 w 422"/>
                <a:gd name="T1" fmla="*/ 631 h 631"/>
                <a:gd name="T2" fmla="*/ 0 w 422"/>
                <a:gd name="T3" fmla="*/ 0 h 631"/>
                <a:gd name="T4" fmla="*/ 39 w 422"/>
                <a:gd name="T5" fmla="*/ 0 h 631"/>
                <a:gd name="T6" fmla="*/ 39 w 422"/>
                <a:gd name="T7" fmla="*/ 2 h 631"/>
                <a:gd name="T8" fmla="*/ 39 w 422"/>
                <a:gd name="T9" fmla="*/ 2 h 631"/>
                <a:gd name="T10" fmla="*/ 2 w 422"/>
                <a:gd name="T11" fmla="*/ 2 h 631"/>
                <a:gd name="T12" fmla="*/ 2 w 422"/>
                <a:gd name="T13" fmla="*/ 629 h 631"/>
                <a:gd name="T14" fmla="*/ 420 w 422"/>
                <a:gd name="T15" fmla="*/ 629 h 631"/>
                <a:gd name="T16" fmla="*/ 420 w 422"/>
                <a:gd name="T17" fmla="*/ 2 h 631"/>
                <a:gd name="T18" fmla="*/ 39 w 422"/>
                <a:gd name="T19" fmla="*/ 2 h 631"/>
                <a:gd name="T20" fmla="*/ 39 w 422"/>
                <a:gd name="T21" fmla="*/ 2 h 631"/>
                <a:gd name="T22" fmla="*/ 39 w 422"/>
                <a:gd name="T23" fmla="*/ 0 h 631"/>
                <a:gd name="T24" fmla="*/ 422 w 422"/>
                <a:gd name="T25" fmla="*/ 0 h 631"/>
                <a:gd name="T26" fmla="*/ 422 w 422"/>
                <a:gd name="T27" fmla="*/ 631 h 631"/>
                <a:gd name="T28" fmla="*/ 0 w 422"/>
                <a:gd name="T29" fmla="*/ 631 h 631"/>
                <a:gd name="T30" fmla="*/ 0 w 422"/>
                <a:gd name="T31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631">
                  <a:moveTo>
                    <a:pt x="0" y="631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2" y="2"/>
                  </a:lnTo>
                  <a:lnTo>
                    <a:pt x="2" y="629"/>
                  </a:lnTo>
                  <a:lnTo>
                    <a:pt x="420" y="629"/>
                  </a:lnTo>
                  <a:lnTo>
                    <a:pt x="420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0"/>
                  </a:lnTo>
                  <a:lnTo>
                    <a:pt x="422" y="0"/>
                  </a:lnTo>
                  <a:lnTo>
                    <a:pt x="422" y="631"/>
                  </a:lnTo>
                  <a:lnTo>
                    <a:pt x="0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3175">
              <a:solidFill>
                <a:srgbClr val="36CBDF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</p:grp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id="{6EED29DC-7154-426A-6631-05FB75A8A126}"/>
              </a:ext>
            </a:extLst>
          </p:cNvPr>
          <p:cNvCxnSpPr/>
          <p:nvPr/>
        </p:nvCxnSpPr>
        <p:spPr>
          <a:xfrm>
            <a:off x="6722152" y="2188426"/>
            <a:ext cx="106385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lg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971CA680-252D-0D37-EE5F-612F491698CF}"/>
              </a:ext>
            </a:extLst>
          </p:cNvPr>
          <p:cNvCxnSpPr>
            <a:cxnSpLocks/>
          </p:cNvCxnSpPr>
          <p:nvPr/>
        </p:nvCxnSpPr>
        <p:spPr>
          <a:xfrm>
            <a:off x="5422759" y="3580847"/>
            <a:ext cx="236324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lg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>
            <a:extLst>
              <a:ext uri="{FF2B5EF4-FFF2-40B4-BE49-F238E27FC236}">
                <a16:creationId xmlns:a16="http://schemas.microsoft.com/office/drawing/2014/main" id="{863816B9-75EF-3877-70F5-C3E6496BABCD}"/>
              </a:ext>
            </a:extLst>
          </p:cNvPr>
          <p:cNvCxnSpPr>
            <a:cxnSpLocks/>
          </p:cNvCxnSpPr>
          <p:nvPr/>
        </p:nvCxnSpPr>
        <p:spPr>
          <a:xfrm>
            <a:off x="5594323" y="4507348"/>
            <a:ext cx="219168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lg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>
            <a:extLst>
              <a:ext uri="{FF2B5EF4-FFF2-40B4-BE49-F238E27FC236}">
                <a16:creationId xmlns:a16="http://schemas.microsoft.com/office/drawing/2014/main" id="{81A7AAE6-8DD0-11A1-B177-9CBE71FA7983}"/>
              </a:ext>
            </a:extLst>
          </p:cNvPr>
          <p:cNvCxnSpPr>
            <a:cxnSpLocks/>
          </p:cNvCxnSpPr>
          <p:nvPr/>
        </p:nvCxnSpPr>
        <p:spPr>
          <a:xfrm>
            <a:off x="4956079" y="5456724"/>
            <a:ext cx="282992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lg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688A144F-C6E3-4B28-1619-60DC430B82DE}"/>
              </a:ext>
            </a:extLst>
          </p:cNvPr>
          <p:cNvGrpSpPr/>
          <p:nvPr/>
        </p:nvGrpSpPr>
        <p:grpSpPr>
          <a:xfrm>
            <a:off x="7830849" y="1825945"/>
            <a:ext cx="2966425" cy="816522"/>
            <a:chOff x="283598" y="1906534"/>
            <a:chExt cx="2966425" cy="816522"/>
          </a:xfrm>
        </p:grpSpPr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44830336-9D59-1F1C-3EEC-C32D81EBEA4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14DE214B-53D8-755D-B373-933E5FBDBE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10EDA091-2BBD-D79C-4813-DE372F4C713D}"/>
              </a:ext>
            </a:extLst>
          </p:cNvPr>
          <p:cNvGrpSpPr/>
          <p:nvPr/>
        </p:nvGrpSpPr>
        <p:grpSpPr>
          <a:xfrm>
            <a:off x="7830849" y="3107134"/>
            <a:ext cx="2966425" cy="816522"/>
            <a:chOff x="283598" y="1906534"/>
            <a:chExt cx="2966425" cy="816522"/>
          </a:xfrm>
        </p:grpSpPr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42D86D9B-6194-1D5A-79B3-654CFB3C8BA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4" name="文本框 253">
              <a:extLst>
                <a:ext uri="{FF2B5EF4-FFF2-40B4-BE49-F238E27FC236}">
                  <a16:creationId xmlns:a16="http://schemas.microsoft.com/office/drawing/2014/main" id="{FFC6A8DF-3EF6-6334-8769-194A8495782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6C9D6A34-62E0-5E9A-4852-A99928265BEF}"/>
              </a:ext>
            </a:extLst>
          </p:cNvPr>
          <p:cNvGrpSpPr/>
          <p:nvPr/>
        </p:nvGrpSpPr>
        <p:grpSpPr>
          <a:xfrm>
            <a:off x="7830849" y="4188308"/>
            <a:ext cx="2966425" cy="816522"/>
            <a:chOff x="283598" y="1906534"/>
            <a:chExt cx="2966425" cy="816522"/>
          </a:xfrm>
        </p:grpSpPr>
        <p:sp>
          <p:nvSpPr>
            <p:cNvPr id="256" name="文本框 255">
              <a:extLst>
                <a:ext uri="{FF2B5EF4-FFF2-40B4-BE49-F238E27FC236}">
                  <a16:creationId xmlns:a16="http://schemas.microsoft.com/office/drawing/2014/main" id="{56B40159-D6AC-2B2C-5397-C6AD19008CC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EFDE5E1F-E649-732D-7C10-D03ADBA0047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5088482E-6BC6-F42E-BED8-61F4F2AC213F}"/>
              </a:ext>
            </a:extLst>
          </p:cNvPr>
          <p:cNvGrpSpPr/>
          <p:nvPr/>
        </p:nvGrpSpPr>
        <p:grpSpPr>
          <a:xfrm>
            <a:off x="7830849" y="5138130"/>
            <a:ext cx="2966425" cy="816522"/>
            <a:chOff x="283598" y="1906534"/>
            <a:chExt cx="2966425" cy="816522"/>
          </a:xfrm>
        </p:grpSpPr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D3C8BC90-D4C2-35B2-0F6B-C97D6BE72E4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55A62D19-5A03-BEE8-F7E0-677B991554F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472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66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Freeform: Shape 68">
            <a:extLst>
              <a:ext uri="{FF2B5EF4-FFF2-40B4-BE49-F238E27FC236}">
                <a16:creationId xmlns:a16="http://schemas.microsoft.com/office/drawing/2014/main" id="{C6DEFE03-D4B0-38E9-81C9-0657E37B3C5E}"/>
              </a:ext>
            </a:extLst>
          </p:cNvPr>
          <p:cNvSpPr/>
          <p:nvPr/>
        </p:nvSpPr>
        <p:spPr bwMode="auto">
          <a:xfrm>
            <a:off x="5359987" y="1996115"/>
            <a:ext cx="2365576" cy="1235875"/>
          </a:xfrm>
          <a:custGeom>
            <a:avLst/>
            <a:gdLst/>
            <a:ahLst/>
            <a:cxnLst>
              <a:cxn ang="0">
                <a:pos x="635" y="0"/>
              </a:cxn>
              <a:cxn ang="0">
                <a:pos x="429" y="69"/>
              </a:cxn>
              <a:cxn ang="0">
                <a:pos x="470" y="78"/>
              </a:cxn>
              <a:cxn ang="0">
                <a:pos x="336" y="194"/>
              </a:cxn>
              <a:cxn ang="0">
                <a:pos x="0" y="230"/>
              </a:cxn>
              <a:cxn ang="0">
                <a:pos x="72" y="313"/>
              </a:cxn>
              <a:cxn ang="0">
                <a:pos x="334" y="332"/>
              </a:cxn>
              <a:cxn ang="0">
                <a:pos x="534" y="158"/>
              </a:cxn>
              <a:cxn ang="0">
                <a:pos x="538" y="194"/>
              </a:cxn>
              <a:cxn ang="0">
                <a:pos x="635" y="0"/>
              </a:cxn>
            </a:cxnLst>
            <a:rect l="0" t="0" r="r" b="b"/>
            <a:pathLst>
              <a:path w="635" h="332">
                <a:moveTo>
                  <a:pt x="635" y="0"/>
                </a:moveTo>
                <a:cubicBezTo>
                  <a:pt x="429" y="69"/>
                  <a:pt x="429" y="69"/>
                  <a:pt x="429" y="69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336" y="194"/>
                  <a:pt x="336" y="194"/>
                  <a:pt x="336" y="194"/>
                </a:cubicBezTo>
                <a:cubicBezTo>
                  <a:pt x="231" y="136"/>
                  <a:pt x="96" y="146"/>
                  <a:pt x="0" y="230"/>
                </a:cubicBezTo>
                <a:cubicBezTo>
                  <a:pt x="72" y="313"/>
                  <a:pt x="72" y="313"/>
                  <a:pt x="72" y="313"/>
                </a:cubicBezTo>
                <a:cubicBezTo>
                  <a:pt x="150" y="246"/>
                  <a:pt x="267" y="254"/>
                  <a:pt x="334" y="332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38" y="194"/>
                  <a:pt x="538" y="194"/>
                  <a:pt x="538" y="194"/>
                </a:cubicBezTo>
                <a:lnTo>
                  <a:pt x="635" y="0"/>
                </a:ln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: Shape 69">
            <a:extLst>
              <a:ext uri="{FF2B5EF4-FFF2-40B4-BE49-F238E27FC236}">
                <a16:creationId xmlns:a16="http://schemas.microsoft.com/office/drawing/2014/main" id="{705C1770-26F6-4CD9-E22E-065918C9E981}"/>
              </a:ext>
            </a:extLst>
          </p:cNvPr>
          <p:cNvSpPr/>
          <p:nvPr/>
        </p:nvSpPr>
        <p:spPr bwMode="auto">
          <a:xfrm>
            <a:off x="6534281" y="2964431"/>
            <a:ext cx="1221012" cy="2350712"/>
          </a:xfrm>
          <a:custGeom>
            <a:avLst/>
            <a:gdLst/>
            <a:ahLst/>
            <a:cxnLst>
              <a:cxn ang="0">
                <a:pos x="328" y="631"/>
              </a:cxn>
              <a:cxn ang="0">
                <a:pos x="259" y="425"/>
              </a:cxn>
              <a:cxn ang="0">
                <a:pos x="251" y="466"/>
              </a:cxn>
              <a:cxn ang="0">
                <a:pos x="138" y="335"/>
              </a:cxn>
              <a:cxn ang="0">
                <a:pos x="102" y="0"/>
              </a:cxn>
              <a:cxn ang="0">
                <a:pos x="19" y="72"/>
              </a:cxn>
              <a:cxn ang="0">
                <a:pos x="0" y="333"/>
              </a:cxn>
              <a:cxn ang="0">
                <a:pos x="171" y="531"/>
              </a:cxn>
              <a:cxn ang="0">
                <a:pos x="134" y="534"/>
              </a:cxn>
              <a:cxn ang="0">
                <a:pos x="328" y="631"/>
              </a:cxn>
            </a:cxnLst>
            <a:rect l="0" t="0" r="r" b="b"/>
            <a:pathLst>
              <a:path w="328" h="631">
                <a:moveTo>
                  <a:pt x="328" y="631"/>
                </a:moveTo>
                <a:cubicBezTo>
                  <a:pt x="259" y="425"/>
                  <a:pt x="259" y="425"/>
                  <a:pt x="259" y="425"/>
                </a:cubicBezTo>
                <a:cubicBezTo>
                  <a:pt x="251" y="466"/>
                  <a:pt x="251" y="466"/>
                  <a:pt x="251" y="466"/>
                </a:cubicBezTo>
                <a:cubicBezTo>
                  <a:pt x="138" y="335"/>
                  <a:pt x="138" y="335"/>
                  <a:pt x="138" y="335"/>
                </a:cubicBezTo>
                <a:cubicBezTo>
                  <a:pt x="195" y="230"/>
                  <a:pt x="185" y="96"/>
                  <a:pt x="102" y="0"/>
                </a:cubicBezTo>
                <a:cubicBezTo>
                  <a:pt x="19" y="72"/>
                  <a:pt x="19" y="72"/>
                  <a:pt x="19" y="72"/>
                </a:cubicBezTo>
                <a:cubicBezTo>
                  <a:pt x="86" y="149"/>
                  <a:pt x="77" y="266"/>
                  <a:pt x="0" y="333"/>
                </a:cubicBezTo>
                <a:cubicBezTo>
                  <a:pt x="171" y="531"/>
                  <a:pt x="171" y="531"/>
                  <a:pt x="171" y="531"/>
                </a:cubicBezTo>
                <a:cubicBezTo>
                  <a:pt x="134" y="534"/>
                  <a:pt x="134" y="534"/>
                  <a:pt x="134" y="534"/>
                </a:cubicBezTo>
                <a:lnTo>
                  <a:pt x="328" y="631"/>
                </a:ln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5" name="Freeform: Shape 70">
            <a:extLst>
              <a:ext uri="{FF2B5EF4-FFF2-40B4-BE49-F238E27FC236}">
                <a16:creationId xmlns:a16="http://schemas.microsoft.com/office/drawing/2014/main" id="{68069EFC-3161-3C99-ED39-7C9654EA83E2}"/>
              </a:ext>
            </a:extLst>
          </p:cNvPr>
          <p:cNvSpPr/>
          <p:nvPr/>
        </p:nvSpPr>
        <p:spPr bwMode="auto">
          <a:xfrm>
            <a:off x="4427772" y="4134478"/>
            <a:ext cx="2374070" cy="1233753"/>
          </a:xfrm>
          <a:custGeom>
            <a:avLst/>
            <a:gdLst/>
            <a:ahLst/>
            <a:cxnLst>
              <a:cxn ang="0">
                <a:pos x="637" y="102"/>
              </a:cxn>
              <a:cxn ang="0">
                <a:pos x="565" y="19"/>
              </a:cxn>
              <a:cxn ang="0">
                <a:pos x="304" y="1"/>
              </a:cxn>
              <a:cxn ang="0">
                <a:pos x="303" y="0"/>
              </a:cxn>
              <a:cxn ang="0">
                <a:pos x="101" y="175"/>
              </a:cxn>
              <a:cxn ang="0">
                <a:pos x="98" y="136"/>
              </a:cxn>
              <a:cxn ang="0">
                <a:pos x="0" y="331"/>
              </a:cxn>
              <a:cxn ang="0">
                <a:pos x="206" y="262"/>
              </a:cxn>
              <a:cxn ang="0">
                <a:pos x="168" y="254"/>
              </a:cxn>
              <a:cxn ang="0">
                <a:pos x="301" y="138"/>
              </a:cxn>
              <a:cxn ang="0">
                <a:pos x="637" y="102"/>
              </a:cxn>
            </a:cxnLst>
            <a:rect l="0" t="0" r="r" b="b"/>
            <a:pathLst>
              <a:path w="637" h="331">
                <a:moveTo>
                  <a:pt x="637" y="102"/>
                </a:moveTo>
                <a:cubicBezTo>
                  <a:pt x="565" y="19"/>
                  <a:pt x="565" y="19"/>
                  <a:pt x="565" y="19"/>
                </a:cubicBezTo>
                <a:cubicBezTo>
                  <a:pt x="488" y="86"/>
                  <a:pt x="372" y="78"/>
                  <a:pt x="304" y="1"/>
                </a:cubicBezTo>
                <a:cubicBezTo>
                  <a:pt x="303" y="0"/>
                  <a:pt x="303" y="0"/>
                  <a:pt x="303" y="0"/>
                </a:cubicBezTo>
                <a:cubicBezTo>
                  <a:pt x="101" y="175"/>
                  <a:pt x="101" y="175"/>
                  <a:pt x="101" y="175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0" y="331"/>
                  <a:pt x="0" y="331"/>
                  <a:pt x="0" y="331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168" y="254"/>
                  <a:pt x="168" y="254"/>
                  <a:pt x="168" y="254"/>
                </a:cubicBezTo>
                <a:cubicBezTo>
                  <a:pt x="301" y="138"/>
                  <a:pt x="301" y="138"/>
                  <a:pt x="301" y="138"/>
                </a:cubicBezTo>
                <a:cubicBezTo>
                  <a:pt x="407" y="196"/>
                  <a:pt x="541" y="186"/>
                  <a:pt x="637" y="102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: Shape 71">
            <a:extLst>
              <a:ext uri="{FF2B5EF4-FFF2-40B4-BE49-F238E27FC236}">
                <a16:creationId xmlns:a16="http://schemas.microsoft.com/office/drawing/2014/main" id="{5C5B1269-3D54-E956-57E1-2B60F93D90DE}"/>
              </a:ext>
            </a:extLst>
          </p:cNvPr>
          <p:cNvSpPr/>
          <p:nvPr/>
        </p:nvSpPr>
        <p:spPr bwMode="auto">
          <a:xfrm>
            <a:off x="4378931" y="2010981"/>
            <a:ext cx="1248617" cy="2391057"/>
          </a:xfrm>
          <a:custGeom>
            <a:avLst/>
            <a:gdLst/>
            <a:ahLst/>
            <a:cxnLst>
              <a:cxn ang="0">
                <a:pos x="335" y="309"/>
              </a:cxn>
              <a:cxn ang="0">
                <a:pos x="155" y="101"/>
              </a:cxn>
              <a:cxn ang="0">
                <a:pos x="194" y="97"/>
              </a:cxn>
              <a:cxn ang="0">
                <a:pos x="0" y="0"/>
              </a:cxn>
              <a:cxn ang="0">
                <a:pos x="69" y="206"/>
              </a:cxn>
              <a:cxn ang="0">
                <a:pos x="77" y="168"/>
              </a:cxn>
              <a:cxn ang="0">
                <a:pos x="197" y="307"/>
              </a:cxn>
              <a:cxn ang="0">
                <a:pos x="233" y="642"/>
              </a:cxn>
              <a:cxn ang="0">
                <a:pos x="316" y="570"/>
              </a:cxn>
              <a:cxn ang="0">
                <a:pos x="335" y="309"/>
              </a:cxn>
            </a:cxnLst>
            <a:rect l="0" t="0" r="r" b="b"/>
            <a:pathLst>
              <a:path w="335" h="642">
                <a:moveTo>
                  <a:pt x="335" y="309"/>
                </a:moveTo>
                <a:cubicBezTo>
                  <a:pt x="155" y="101"/>
                  <a:pt x="155" y="101"/>
                  <a:pt x="155" y="101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0" y="0"/>
                  <a:pt x="0" y="0"/>
                  <a:pt x="0" y="0"/>
                </a:cubicBezTo>
                <a:cubicBezTo>
                  <a:pt x="69" y="206"/>
                  <a:pt x="69" y="206"/>
                  <a:pt x="69" y="206"/>
                </a:cubicBezTo>
                <a:cubicBezTo>
                  <a:pt x="77" y="168"/>
                  <a:pt x="77" y="168"/>
                  <a:pt x="77" y="168"/>
                </a:cubicBezTo>
                <a:cubicBezTo>
                  <a:pt x="197" y="307"/>
                  <a:pt x="197" y="307"/>
                  <a:pt x="197" y="307"/>
                </a:cubicBezTo>
                <a:cubicBezTo>
                  <a:pt x="140" y="412"/>
                  <a:pt x="150" y="546"/>
                  <a:pt x="233" y="642"/>
                </a:cubicBezTo>
                <a:cubicBezTo>
                  <a:pt x="316" y="570"/>
                  <a:pt x="316" y="570"/>
                  <a:pt x="316" y="570"/>
                </a:cubicBezTo>
                <a:cubicBezTo>
                  <a:pt x="249" y="493"/>
                  <a:pt x="258" y="376"/>
                  <a:pt x="335" y="309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7" name="Oval 79">
            <a:extLst>
              <a:ext uri="{FF2B5EF4-FFF2-40B4-BE49-F238E27FC236}">
                <a16:creationId xmlns:a16="http://schemas.microsoft.com/office/drawing/2014/main" id="{8F4C1959-6311-CD6E-04A7-7941DAD98203}"/>
              </a:ext>
            </a:extLst>
          </p:cNvPr>
          <p:cNvSpPr/>
          <p:nvPr/>
        </p:nvSpPr>
        <p:spPr bwMode="auto">
          <a:xfrm>
            <a:off x="3810629" y="1447829"/>
            <a:ext cx="617939" cy="62006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grpSp>
        <p:nvGrpSpPr>
          <p:cNvPr id="9" name="Group 74">
            <a:extLst>
              <a:ext uri="{FF2B5EF4-FFF2-40B4-BE49-F238E27FC236}">
                <a16:creationId xmlns:a16="http://schemas.microsoft.com/office/drawing/2014/main" id="{04A34EAF-CE91-FDA0-4AD2-A11B279F7D44}"/>
              </a:ext>
            </a:extLst>
          </p:cNvPr>
          <p:cNvGrpSpPr/>
          <p:nvPr/>
        </p:nvGrpSpPr>
        <p:grpSpPr>
          <a:xfrm>
            <a:off x="4014484" y="1602843"/>
            <a:ext cx="216597" cy="261191"/>
            <a:chOff x="4440238" y="1720850"/>
            <a:chExt cx="161925" cy="195263"/>
          </a:xfrm>
          <a:solidFill>
            <a:schemeClr val="bg1"/>
          </a:solidFill>
        </p:grpSpPr>
        <p:sp>
          <p:nvSpPr>
            <p:cNvPr id="29" name="Rectangle 75">
              <a:extLst>
                <a:ext uri="{FF2B5EF4-FFF2-40B4-BE49-F238E27FC236}">
                  <a16:creationId xmlns:a16="http://schemas.microsoft.com/office/drawing/2014/main" id="{BFC21355-9431-FE75-644A-62DACAE51485}"/>
                </a:ext>
              </a:extLst>
            </p:cNvPr>
            <p:cNvSpPr/>
            <p:nvPr/>
          </p:nvSpPr>
          <p:spPr bwMode="auto">
            <a:xfrm>
              <a:off x="4440238" y="1785938"/>
              <a:ext cx="31750" cy="130175"/>
            </a:xfrm>
            <a:prstGeom prst="rect">
              <a:avLst/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Rectangle 76">
              <a:extLst>
                <a:ext uri="{FF2B5EF4-FFF2-40B4-BE49-F238E27FC236}">
                  <a16:creationId xmlns:a16="http://schemas.microsoft.com/office/drawing/2014/main" id="{67BF8C87-E0B3-A953-C7A5-DC79BCB52948}"/>
                </a:ext>
              </a:extLst>
            </p:cNvPr>
            <p:cNvSpPr/>
            <p:nvPr/>
          </p:nvSpPr>
          <p:spPr bwMode="auto">
            <a:xfrm>
              <a:off x="4486276" y="1720850"/>
              <a:ext cx="30163" cy="195263"/>
            </a:xfrm>
            <a:prstGeom prst="rect">
              <a:avLst/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Rectangle 77">
              <a:extLst>
                <a:ext uri="{FF2B5EF4-FFF2-40B4-BE49-F238E27FC236}">
                  <a16:creationId xmlns:a16="http://schemas.microsoft.com/office/drawing/2014/main" id="{4C0FEF69-5A47-FA3A-93E2-6DA21472BD31}"/>
                </a:ext>
              </a:extLst>
            </p:cNvPr>
            <p:cNvSpPr/>
            <p:nvPr/>
          </p:nvSpPr>
          <p:spPr bwMode="auto">
            <a:xfrm>
              <a:off x="4529138" y="1824038"/>
              <a:ext cx="30163" cy="92075"/>
            </a:xfrm>
            <a:prstGeom prst="rect">
              <a:avLst/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Rectangle 78">
              <a:extLst>
                <a:ext uri="{FF2B5EF4-FFF2-40B4-BE49-F238E27FC236}">
                  <a16:creationId xmlns:a16="http://schemas.microsoft.com/office/drawing/2014/main" id="{35E3D5E8-37B3-E4CD-C6DF-8CF26BD3686D}"/>
                </a:ext>
              </a:extLst>
            </p:cNvPr>
            <p:cNvSpPr/>
            <p:nvPr/>
          </p:nvSpPr>
          <p:spPr bwMode="auto">
            <a:xfrm>
              <a:off x="4573588" y="1781175"/>
              <a:ext cx="28575" cy="134938"/>
            </a:xfrm>
            <a:prstGeom prst="rect">
              <a:avLst/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0" name="Oval 86">
            <a:extLst>
              <a:ext uri="{FF2B5EF4-FFF2-40B4-BE49-F238E27FC236}">
                <a16:creationId xmlns:a16="http://schemas.microsoft.com/office/drawing/2014/main" id="{8D405068-42B5-4757-5D8F-F5B6482C68B2}"/>
              </a:ext>
            </a:extLst>
          </p:cNvPr>
          <p:cNvSpPr/>
          <p:nvPr/>
        </p:nvSpPr>
        <p:spPr bwMode="auto">
          <a:xfrm>
            <a:off x="7708844" y="1447829"/>
            <a:ext cx="617939" cy="617937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2" name="Group 83">
            <a:extLst>
              <a:ext uri="{FF2B5EF4-FFF2-40B4-BE49-F238E27FC236}">
                <a16:creationId xmlns:a16="http://schemas.microsoft.com/office/drawing/2014/main" id="{5A8D429C-F4C9-D6B1-794B-CE87EE951378}"/>
              </a:ext>
            </a:extLst>
          </p:cNvPr>
          <p:cNvGrpSpPr/>
          <p:nvPr/>
        </p:nvGrpSpPr>
        <p:grpSpPr>
          <a:xfrm>
            <a:off x="7889341" y="1624078"/>
            <a:ext cx="250573" cy="250573"/>
            <a:chOff x="3576638" y="2108200"/>
            <a:chExt cx="187325" cy="187326"/>
          </a:xfrm>
          <a:solidFill>
            <a:schemeClr val="bg1"/>
          </a:solidFill>
        </p:grpSpPr>
        <p:sp>
          <p:nvSpPr>
            <p:cNvPr id="27" name="Freeform: Shape 84">
              <a:extLst>
                <a:ext uri="{FF2B5EF4-FFF2-40B4-BE49-F238E27FC236}">
                  <a16:creationId xmlns:a16="http://schemas.microsoft.com/office/drawing/2014/main" id="{41253691-0EBA-C63B-0DA7-803B6793DBAA}"/>
                </a:ext>
              </a:extLst>
            </p:cNvPr>
            <p:cNvSpPr/>
            <p:nvPr/>
          </p:nvSpPr>
          <p:spPr bwMode="auto">
            <a:xfrm>
              <a:off x="3576638" y="2116138"/>
              <a:ext cx="177800" cy="17938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52" y="2"/>
                </a:cxn>
                <a:cxn ang="0">
                  <a:pos x="39" y="0"/>
                </a:cxn>
                <a:cxn ang="0">
                  <a:pos x="0" y="39"/>
                </a:cxn>
                <a:cxn ang="0">
                  <a:pos x="39" y="78"/>
                </a:cxn>
                <a:cxn ang="0">
                  <a:pos x="78" y="39"/>
                </a:cxn>
                <a:cxn ang="0">
                  <a:pos x="76" y="25"/>
                </a:cxn>
                <a:cxn ang="0">
                  <a:pos x="38" y="40"/>
                </a:cxn>
              </a:cxnLst>
              <a:rect l="0" t="0" r="r" b="b"/>
              <a:pathLst>
                <a:path w="78" h="78">
                  <a:moveTo>
                    <a:pt x="38" y="40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48" y="1"/>
                    <a:pt x="43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61"/>
                    <a:pt x="17" y="78"/>
                    <a:pt x="39" y="78"/>
                  </a:cubicBezTo>
                  <a:cubicBezTo>
                    <a:pt x="61" y="78"/>
                    <a:pt x="78" y="61"/>
                    <a:pt x="78" y="39"/>
                  </a:cubicBezTo>
                  <a:cubicBezTo>
                    <a:pt x="78" y="34"/>
                    <a:pt x="77" y="30"/>
                    <a:pt x="76" y="25"/>
                  </a:cubicBezTo>
                  <a:lnTo>
                    <a:pt x="38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Freeform: Shape 85">
              <a:extLst>
                <a:ext uri="{FF2B5EF4-FFF2-40B4-BE49-F238E27FC236}">
                  <a16:creationId xmlns:a16="http://schemas.microsoft.com/office/drawing/2014/main" id="{FF6E691B-B7BB-3DB7-A1D5-E610D6A3B5E4}"/>
                </a:ext>
              </a:extLst>
            </p:cNvPr>
            <p:cNvSpPr/>
            <p:nvPr/>
          </p:nvSpPr>
          <p:spPr bwMode="auto">
            <a:xfrm>
              <a:off x="3681413" y="2108200"/>
              <a:ext cx="82550" cy="8413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52" y="31"/>
                </a:cxn>
                <a:cxn ang="0">
                  <a:pos x="0" y="53"/>
                </a:cxn>
                <a:cxn ang="0">
                  <a:pos x="19" y="0"/>
                </a:cxn>
              </a:cxnLst>
              <a:rect l="0" t="0" r="r" b="b"/>
              <a:pathLst>
                <a:path w="52" h="52">
                  <a:moveTo>
                    <a:pt x="19" y="0"/>
                  </a:moveTo>
                  <a:lnTo>
                    <a:pt x="52" y="31"/>
                  </a:lnTo>
                  <a:lnTo>
                    <a:pt x="0" y="53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3" name="Oval 91">
            <a:extLst>
              <a:ext uri="{FF2B5EF4-FFF2-40B4-BE49-F238E27FC236}">
                <a16:creationId xmlns:a16="http://schemas.microsoft.com/office/drawing/2014/main" id="{C19E3E0C-D1E8-09C9-FF58-6BB457DB4AAC}"/>
              </a:ext>
            </a:extLst>
          </p:cNvPr>
          <p:cNvSpPr/>
          <p:nvPr/>
        </p:nvSpPr>
        <p:spPr bwMode="auto">
          <a:xfrm>
            <a:off x="3811691" y="5298578"/>
            <a:ext cx="617939" cy="617937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: Shape 90" descr="D:\51PPT模板网\51pptmoban.com\图片.jpg">
            <a:extLst>
              <a:ext uri="{FF2B5EF4-FFF2-40B4-BE49-F238E27FC236}">
                <a16:creationId xmlns:a16="http://schemas.microsoft.com/office/drawing/2014/main" id="{DB7C0E8C-A56C-CB96-6481-F1C5BA49726A}"/>
              </a:ext>
            </a:extLst>
          </p:cNvPr>
          <p:cNvSpPr/>
          <p:nvPr/>
        </p:nvSpPr>
        <p:spPr bwMode="auto">
          <a:xfrm>
            <a:off x="3945471" y="5523670"/>
            <a:ext cx="367367" cy="199609"/>
          </a:xfrm>
          <a:custGeom>
            <a:avLst/>
            <a:gdLst/>
            <a:ahLst/>
            <a:cxnLst>
              <a:cxn ang="0">
                <a:pos x="100" y="0"/>
              </a:cxn>
              <a:cxn ang="0">
                <a:pos x="81" y="19"/>
              </a:cxn>
              <a:cxn ang="0">
                <a:pos x="85" y="31"/>
              </a:cxn>
              <a:cxn ang="0">
                <a:pos x="67" y="52"/>
              </a:cxn>
              <a:cxn ang="0">
                <a:pos x="41" y="21"/>
              </a:cxn>
              <a:cxn ang="0">
                <a:pos x="0" y="54"/>
              </a:cxn>
              <a:cxn ang="0">
                <a:pos x="5" y="60"/>
              </a:cxn>
              <a:cxn ang="0">
                <a:pos x="40" y="32"/>
              </a:cxn>
              <a:cxn ang="0">
                <a:pos x="67" y="65"/>
              </a:cxn>
              <a:cxn ang="0">
                <a:pos x="91" y="36"/>
              </a:cxn>
              <a:cxn ang="0">
                <a:pos x="100" y="38"/>
              </a:cxn>
              <a:cxn ang="0">
                <a:pos x="120" y="19"/>
              </a:cxn>
              <a:cxn ang="0">
                <a:pos x="100" y="0"/>
              </a:cxn>
              <a:cxn ang="0">
                <a:pos x="100" y="35"/>
              </a:cxn>
              <a:cxn ang="0">
                <a:pos x="93" y="33"/>
              </a:cxn>
              <a:cxn ang="0">
                <a:pos x="101" y="24"/>
              </a:cxn>
              <a:cxn ang="0">
                <a:pos x="100" y="30"/>
              </a:cxn>
              <a:cxn ang="0">
                <a:pos x="108" y="30"/>
              </a:cxn>
              <a:cxn ang="0">
                <a:pos x="110" y="13"/>
              </a:cxn>
              <a:cxn ang="0">
                <a:pos x="110" y="13"/>
              </a:cxn>
              <a:cxn ang="0">
                <a:pos x="110" y="12"/>
              </a:cxn>
              <a:cxn ang="0">
                <a:pos x="104" y="7"/>
              </a:cxn>
              <a:cxn ang="0">
                <a:pos x="104" y="8"/>
              </a:cxn>
              <a:cxn ang="0">
                <a:pos x="104" y="7"/>
              </a:cxn>
              <a:cxn ang="0">
                <a:pos x="86" y="13"/>
              </a:cxn>
              <a:cxn ang="0">
                <a:pos x="89" y="21"/>
              </a:cxn>
              <a:cxn ang="0">
                <a:pos x="95" y="19"/>
              </a:cxn>
              <a:cxn ang="0">
                <a:pos x="87" y="28"/>
              </a:cxn>
              <a:cxn ang="0">
                <a:pos x="85" y="19"/>
              </a:cxn>
              <a:cxn ang="0">
                <a:pos x="100" y="3"/>
              </a:cxn>
              <a:cxn ang="0">
                <a:pos x="116" y="19"/>
              </a:cxn>
              <a:cxn ang="0">
                <a:pos x="100" y="35"/>
              </a:cxn>
            </a:cxnLst>
            <a:rect l="0" t="0" r="r" b="b"/>
            <a:pathLst>
              <a:path w="120" h="65">
                <a:moveTo>
                  <a:pt x="100" y="0"/>
                </a:moveTo>
                <a:cubicBezTo>
                  <a:pt x="89" y="0"/>
                  <a:pt x="81" y="8"/>
                  <a:pt x="81" y="19"/>
                </a:cubicBezTo>
                <a:cubicBezTo>
                  <a:pt x="81" y="24"/>
                  <a:pt x="82" y="28"/>
                  <a:pt x="85" y="31"/>
                </a:cubicBezTo>
                <a:cubicBezTo>
                  <a:pt x="67" y="52"/>
                  <a:pt x="67" y="52"/>
                  <a:pt x="67" y="52"/>
                </a:cubicBezTo>
                <a:cubicBezTo>
                  <a:pt x="41" y="21"/>
                  <a:pt x="41" y="21"/>
                  <a:pt x="41" y="21"/>
                </a:cubicBezTo>
                <a:cubicBezTo>
                  <a:pt x="0" y="54"/>
                  <a:pt x="0" y="54"/>
                  <a:pt x="0" y="54"/>
                </a:cubicBezTo>
                <a:cubicBezTo>
                  <a:pt x="5" y="60"/>
                  <a:pt x="5" y="60"/>
                  <a:pt x="5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67" y="65"/>
                  <a:pt x="67" y="65"/>
                  <a:pt x="67" y="65"/>
                </a:cubicBezTo>
                <a:cubicBezTo>
                  <a:pt x="91" y="36"/>
                  <a:pt x="91" y="36"/>
                  <a:pt x="91" y="36"/>
                </a:cubicBezTo>
                <a:cubicBezTo>
                  <a:pt x="94" y="38"/>
                  <a:pt x="97" y="38"/>
                  <a:pt x="100" y="38"/>
                </a:cubicBezTo>
                <a:cubicBezTo>
                  <a:pt x="111" y="38"/>
                  <a:pt x="120" y="30"/>
                  <a:pt x="120" y="19"/>
                </a:cubicBezTo>
                <a:cubicBezTo>
                  <a:pt x="120" y="8"/>
                  <a:pt x="111" y="0"/>
                  <a:pt x="100" y="0"/>
                </a:cubicBezTo>
                <a:close/>
                <a:moveTo>
                  <a:pt x="100" y="35"/>
                </a:moveTo>
                <a:cubicBezTo>
                  <a:pt x="98" y="35"/>
                  <a:pt x="95" y="34"/>
                  <a:pt x="93" y="33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04" y="7"/>
                  <a:pt x="104" y="7"/>
                  <a:pt x="104" y="7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7"/>
                  <a:pt x="104" y="7"/>
                  <a:pt x="104" y="7"/>
                </a:cubicBezTo>
                <a:cubicBezTo>
                  <a:pt x="86" y="13"/>
                  <a:pt x="86" y="13"/>
                  <a:pt x="86" y="13"/>
                </a:cubicBezTo>
                <a:cubicBezTo>
                  <a:pt x="89" y="21"/>
                  <a:pt x="89" y="21"/>
                  <a:pt x="89" y="21"/>
                </a:cubicBezTo>
                <a:cubicBezTo>
                  <a:pt x="95" y="19"/>
                  <a:pt x="95" y="19"/>
                  <a:pt x="95" y="19"/>
                </a:cubicBezTo>
                <a:cubicBezTo>
                  <a:pt x="87" y="28"/>
                  <a:pt x="87" y="28"/>
                  <a:pt x="87" y="28"/>
                </a:cubicBezTo>
                <a:cubicBezTo>
                  <a:pt x="86" y="25"/>
                  <a:pt x="85" y="22"/>
                  <a:pt x="85" y="19"/>
                </a:cubicBezTo>
                <a:cubicBezTo>
                  <a:pt x="85" y="10"/>
                  <a:pt x="92" y="3"/>
                  <a:pt x="100" y="3"/>
                </a:cubicBezTo>
                <a:cubicBezTo>
                  <a:pt x="109" y="3"/>
                  <a:pt x="116" y="10"/>
                  <a:pt x="116" y="19"/>
                </a:cubicBezTo>
                <a:cubicBezTo>
                  <a:pt x="116" y="28"/>
                  <a:pt x="109" y="35"/>
                  <a:pt x="100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6" name="Oval 96">
            <a:extLst>
              <a:ext uri="{FF2B5EF4-FFF2-40B4-BE49-F238E27FC236}">
                <a16:creationId xmlns:a16="http://schemas.microsoft.com/office/drawing/2014/main" id="{86BE6BB4-0296-9F0F-12A3-5E4EA1B89FEE}"/>
              </a:ext>
            </a:extLst>
          </p:cNvPr>
          <p:cNvSpPr/>
          <p:nvPr/>
        </p:nvSpPr>
        <p:spPr bwMode="auto">
          <a:xfrm>
            <a:off x="7708844" y="5296455"/>
            <a:ext cx="617939" cy="620061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8" name="Freeform: Shape 95">
            <a:extLst>
              <a:ext uri="{FF2B5EF4-FFF2-40B4-BE49-F238E27FC236}">
                <a16:creationId xmlns:a16="http://schemas.microsoft.com/office/drawing/2014/main" id="{9BFE38FB-2EF1-83AF-7C78-6EB115436372}"/>
              </a:ext>
            </a:extLst>
          </p:cNvPr>
          <p:cNvSpPr/>
          <p:nvPr/>
        </p:nvSpPr>
        <p:spPr bwMode="auto">
          <a:xfrm>
            <a:off x="7868106" y="5464211"/>
            <a:ext cx="280303" cy="316401"/>
          </a:xfrm>
          <a:custGeom>
            <a:avLst/>
            <a:gdLst/>
            <a:ahLst/>
            <a:cxnLst>
              <a:cxn ang="0">
                <a:pos x="72" y="17"/>
              </a:cxn>
              <a:cxn ang="0">
                <a:pos x="66" y="1"/>
              </a:cxn>
              <a:cxn ang="0">
                <a:pos x="72" y="17"/>
              </a:cxn>
              <a:cxn ang="0">
                <a:pos x="60" y="48"/>
              </a:cxn>
              <a:cxn ang="0">
                <a:pos x="81" y="49"/>
              </a:cxn>
              <a:cxn ang="0">
                <a:pos x="81" y="39"/>
              </a:cxn>
              <a:cxn ang="0">
                <a:pos x="66" y="40"/>
              </a:cxn>
              <a:cxn ang="0">
                <a:pos x="65" y="26"/>
              </a:cxn>
              <a:cxn ang="0">
                <a:pos x="51" y="14"/>
              </a:cxn>
              <a:cxn ang="0">
                <a:pos x="30" y="14"/>
              </a:cxn>
              <a:cxn ang="0">
                <a:pos x="16" y="30"/>
              </a:cxn>
              <a:cxn ang="0">
                <a:pos x="23" y="36"/>
              </a:cxn>
              <a:cxn ang="0">
                <a:pos x="44" y="24"/>
              </a:cxn>
              <a:cxn ang="0">
                <a:pos x="27" y="48"/>
              </a:cxn>
              <a:cxn ang="0">
                <a:pos x="29" y="72"/>
              </a:cxn>
              <a:cxn ang="0">
                <a:pos x="11" y="70"/>
              </a:cxn>
              <a:cxn ang="0">
                <a:pos x="11" y="80"/>
              </a:cxn>
              <a:cxn ang="0">
                <a:pos x="40" y="80"/>
              </a:cxn>
              <a:cxn ang="0">
                <a:pos x="40" y="60"/>
              </a:cxn>
              <a:cxn ang="0">
                <a:pos x="54" y="73"/>
              </a:cxn>
              <a:cxn ang="0">
                <a:pos x="54" y="94"/>
              </a:cxn>
              <a:cxn ang="0">
                <a:pos x="65" y="91"/>
              </a:cxn>
              <a:cxn ang="0">
                <a:pos x="65" y="65"/>
              </a:cxn>
              <a:cxn ang="0">
                <a:pos x="49" y="52"/>
              </a:cxn>
              <a:cxn ang="0">
                <a:pos x="57" y="39"/>
              </a:cxn>
              <a:cxn ang="0">
                <a:pos x="60" y="48"/>
              </a:cxn>
            </a:cxnLst>
            <a:rect l="0" t="0" r="r" b="b"/>
            <a:pathLst>
              <a:path w="92" h="103">
                <a:moveTo>
                  <a:pt x="72" y="17"/>
                </a:moveTo>
                <a:cubicBezTo>
                  <a:pt x="81" y="11"/>
                  <a:pt x="73" y="0"/>
                  <a:pt x="66" y="1"/>
                </a:cubicBezTo>
                <a:cubicBezTo>
                  <a:pt x="49" y="2"/>
                  <a:pt x="59" y="27"/>
                  <a:pt x="72" y="17"/>
                </a:cubicBezTo>
                <a:close/>
                <a:moveTo>
                  <a:pt x="60" y="48"/>
                </a:moveTo>
                <a:cubicBezTo>
                  <a:pt x="65" y="52"/>
                  <a:pt x="76" y="50"/>
                  <a:pt x="81" y="49"/>
                </a:cubicBezTo>
                <a:cubicBezTo>
                  <a:pt x="92" y="46"/>
                  <a:pt x="90" y="39"/>
                  <a:pt x="81" y="39"/>
                </a:cubicBezTo>
                <a:cubicBezTo>
                  <a:pt x="78" y="39"/>
                  <a:pt x="69" y="42"/>
                  <a:pt x="66" y="40"/>
                </a:cubicBezTo>
                <a:cubicBezTo>
                  <a:pt x="65" y="37"/>
                  <a:pt x="67" y="30"/>
                  <a:pt x="65" y="26"/>
                </a:cubicBezTo>
                <a:cubicBezTo>
                  <a:pt x="62" y="21"/>
                  <a:pt x="58" y="15"/>
                  <a:pt x="51" y="14"/>
                </a:cubicBezTo>
                <a:cubicBezTo>
                  <a:pt x="45" y="12"/>
                  <a:pt x="37" y="12"/>
                  <a:pt x="30" y="14"/>
                </a:cubicBezTo>
                <a:cubicBezTo>
                  <a:pt x="23" y="16"/>
                  <a:pt x="20" y="24"/>
                  <a:pt x="16" y="30"/>
                </a:cubicBezTo>
                <a:cubicBezTo>
                  <a:pt x="12" y="36"/>
                  <a:pt x="17" y="43"/>
                  <a:pt x="23" y="36"/>
                </a:cubicBezTo>
                <a:cubicBezTo>
                  <a:pt x="28" y="30"/>
                  <a:pt x="31" y="21"/>
                  <a:pt x="44" y="24"/>
                </a:cubicBezTo>
                <a:cubicBezTo>
                  <a:pt x="41" y="33"/>
                  <a:pt x="30" y="38"/>
                  <a:pt x="27" y="48"/>
                </a:cubicBezTo>
                <a:cubicBezTo>
                  <a:pt x="26" y="54"/>
                  <a:pt x="32" y="64"/>
                  <a:pt x="29" y="72"/>
                </a:cubicBezTo>
                <a:cubicBezTo>
                  <a:pt x="29" y="72"/>
                  <a:pt x="14" y="71"/>
                  <a:pt x="11" y="70"/>
                </a:cubicBezTo>
                <a:cubicBezTo>
                  <a:pt x="6" y="70"/>
                  <a:pt x="0" y="78"/>
                  <a:pt x="11" y="80"/>
                </a:cubicBezTo>
                <a:cubicBezTo>
                  <a:pt x="15" y="81"/>
                  <a:pt x="35" y="85"/>
                  <a:pt x="40" y="80"/>
                </a:cubicBezTo>
                <a:cubicBezTo>
                  <a:pt x="44" y="76"/>
                  <a:pt x="40" y="60"/>
                  <a:pt x="40" y="60"/>
                </a:cubicBezTo>
                <a:cubicBezTo>
                  <a:pt x="44" y="64"/>
                  <a:pt x="52" y="66"/>
                  <a:pt x="54" y="73"/>
                </a:cubicBezTo>
                <a:cubicBezTo>
                  <a:pt x="56" y="79"/>
                  <a:pt x="54" y="88"/>
                  <a:pt x="54" y="94"/>
                </a:cubicBezTo>
                <a:cubicBezTo>
                  <a:pt x="54" y="103"/>
                  <a:pt x="64" y="97"/>
                  <a:pt x="65" y="91"/>
                </a:cubicBezTo>
                <a:cubicBezTo>
                  <a:pt x="66" y="84"/>
                  <a:pt x="69" y="75"/>
                  <a:pt x="65" y="65"/>
                </a:cubicBezTo>
                <a:cubicBezTo>
                  <a:pt x="62" y="59"/>
                  <a:pt x="54" y="56"/>
                  <a:pt x="49" y="52"/>
                </a:cubicBezTo>
                <a:cubicBezTo>
                  <a:pt x="52" y="47"/>
                  <a:pt x="54" y="43"/>
                  <a:pt x="57" y="39"/>
                </a:cubicBezTo>
                <a:cubicBezTo>
                  <a:pt x="57" y="42"/>
                  <a:pt x="57" y="46"/>
                  <a:pt x="60" y="48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0" name="Oval 99">
            <a:extLst>
              <a:ext uri="{FF2B5EF4-FFF2-40B4-BE49-F238E27FC236}">
                <a16:creationId xmlns:a16="http://schemas.microsoft.com/office/drawing/2014/main" id="{6459E22C-010D-258F-CE18-D545F93D6968}"/>
              </a:ext>
            </a:extLst>
          </p:cNvPr>
          <p:cNvSpPr/>
          <p:nvPr/>
        </p:nvSpPr>
        <p:spPr>
          <a:xfrm>
            <a:off x="5563255" y="3169551"/>
            <a:ext cx="1056668" cy="1056668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21" name="Group 100" descr="D:\51PPT模板网\51pptmoban.com\图片.jpg">
            <a:extLst>
              <a:ext uri="{FF2B5EF4-FFF2-40B4-BE49-F238E27FC236}">
                <a16:creationId xmlns:a16="http://schemas.microsoft.com/office/drawing/2014/main" id="{8A789A89-9841-A656-28BA-96378266BC49}"/>
              </a:ext>
            </a:extLst>
          </p:cNvPr>
          <p:cNvGrpSpPr/>
          <p:nvPr/>
        </p:nvGrpSpPr>
        <p:grpSpPr>
          <a:xfrm>
            <a:off x="5766758" y="3400058"/>
            <a:ext cx="630834" cy="576851"/>
            <a:chOff x="2046288" y="3759200"/>
            <a:chExt cx="296863" cy="271463"/>
          </a:xfrm>
          <a:solidFill>
            <a:schemeClr val="bg1"/>
          </a:solidFill>
        </p:grpSpPr>
        <p:sp>
          <p:nvSpPr>
            <p:cNvPr id="22" name="Rectangle 101">
              <a:extLst>
                <a:ext uri="{FF2B5EF4-FFF2-40B4-BE49-F238E27FC236}">
                  <a16:creationId xmlns:a16="http://schemas.microsoft.com/office/drawing/2014/main" id="{0A651F31-C2C2-D6FF-F936-6F1349081F34}"/>
                </a:ext>
              </a:extLst>
            </p:cNvPr>
            <p:cNvSpPr/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3" name="Rectangle 102">
              <a:extLst>
                <a:ext uri="{FF2B5EF4-FFF2-40B4-BE49-F238E27FC236}">
                  <a16:creationId xmlns:a16="http://schemas.microsoft.com/office/drawing/2014/main" id="{CE1B1C8F-67E0-23FD-A325-AAF17A2A5CDD}"/>
                </a:ext>
              </a:extLst>
            </p:cNvPr>
            <p:cNvSpPr/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4" name="Rectangle 103">
              <a:extLst>
                <a:ext uri="{FF2B5EF4-FFF2-40B4-BE49-F238E27FC236}">
                  <a16:creationId xmlns:a16="http://schemas.microsoft.com/office/drawing/2014/main" id="{999C9233-B5AF-1FA7-E581-CDDACD8086CE}"/>
                </a:ext>
              </a:extLst>
            </p:cNvPr>
            <p:cNvSpPr/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5" name="Rectangle 104">
              <a:extLst>
                <a:ext uri="{FF2B5EF4-FFF2-40B4-BE49-F238E27FC236}">
                  <a16:creationId xmlns:a16="http://schemas.microsoft.com/office/drawing/2014/main" id="{639604CD-04E0-BCF8-48F5-413C2B1268EF}"/>
                </a:ext>
              </a:extLst>
            </p:cNvPr>
            <p:cNvSpPr/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6" name="Freeform: Shape 105">
              <a:extLst>
                <a:ext uri="{FF2B5EF4-FFF2-40B4-BE49-F238E27FC236}">
                  <a16:creationId xmlns:a16="http://schemas.microsoft.com/office/drawing/2014/main" id="{AB987B22-47D6-D4EB-5919-0A4B68442429}"/>
                </a:ext>
              </a:extLst>
            </p:cNvPr>
            <p:cNvSpPr/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0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F5CCFCC-9BD4-54E7-E902-62BE0DFF7F56}"/>
              </a:ext>
            </a:extLst>
          </p:cNvPr>
          <p:cNvGrpSpPr/>
          <p:nvPr/>
        </p:nvGrpSpPr>
        <p:grpSpPr>
          <a:xfrm>
            <a:off x="8355970" y="1394191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11D3216-A1EA-1D42-D45C-68F9112444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9412597-EF86-2241-B21D-011320E4CE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815CF77-8909-360D-79AB-CAA245D82A83}"/>
              </a:ext>
            </a:extLst>
          </p:cNvPr>
          <p:cNvGrpSpPr/>
          <p:nvPr/>
        </p:nvGrpSpPr>
        <p:grpSpPr>
          <a:xfrm>
            <a:off x="798852" y="1324641"/>
            <a:ext cx="2966719" cy="860064"/>
            <a:chOff x="283598" y="1862992"/>
            <a:chExt cx="2966719" cy="86006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56FB874-E1F0-6C16-9650-3BCA270854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B6EF11F-710B-0FE3-D4CA-6BA179B0D222}"/>
                </a:ext>
              </a:extLst>
            </p:cNvPr>
            <p:cNvSpPr txBox="1"/>
            <p:nvPr/>
          </p:nvSpPr>
          <p:spPr>
            <a:xfrm>
              <a:off x="101475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CAD7E0C-FB63-09FB-A483-219049A73741}"/>
              </a:ext>
            </a:extLst>
          </p:cNvPr>
          <p:cNvGrpSpPr/>
          <p:nvPr/>
        </p:nvGrpSpPr>
        <p:grpSpPr>
          <a:xfrm>
            <a:off x="8355970" y="5231396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EF09967-CE6E-58BF-914E-0DDB6013E3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01A5C62-48D6-6F7C-3739-17F60354E33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2EA4814-C78B-F5FB-751E-7FCEEBF305E0}"/>
              </a:ext>
            </a:extLst>
          </p:cNvPr>
          <p:cNvGrpSpPr/>
          <p:nvPr/>
        </p:nvGrpSpPr>
        <p:grpSpPr>
          <a:xfrm>
            <a:off x="798852" y="5161846"/>
            <a:ext cx="2966719" cy="860064"/>
            <a:chOff x="283598" y="1862992"/>
            <a:chExt cx="2966719" cy="86006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93E3307-6D82-4623-DBB6-C039E0F6ADC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4134F5-631D-E202-10A7-172079FD2812}"/>
                </a:ext>
              </a:extLst>
            </p:cNvPr>
            <p:cNvSpPr txBox="1"/>
            <p:nvPr/>
          </p:nvSpPr>
          <p:spPr>
            <a:xfrm>
              <a:off x="1014750" y="18629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075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椭圆 240">
            <a:extLst>
              <a:ext uri="{FF2B5EF4-FFF2-40B4-BE49-F238E27FC236}">
                <a16:creationId xmlns:a16="http://schemas.microsoft.com/office/drawing/2014/main" id="{E5D32CBE-91EC-03BE-E403-764FFE60009A}"/>
              </a:ext>
            </a:extLst>
          </p:cNvPr>
          <p:cNvSpPr/>
          <p:nvPr/>
        </p:nvSpPr>
        <p:spPr>
          <a:xfrm>
            <a:off x="-2104454" y="-3846433"/>
            <a:ext cx="5678208" cy="5678208"/>
          </a:xfrm>
          <a:prstGeom prst="ellipse">
            <a:avLst/>
          </a:prstGeom>
          <a:solidFill>
            <a:srgbClr val="2A4BF8">
              <a:alpha val="19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29AEC34-85F6-6C64-9082-BEF0C2776B16}"/>
              </a:ext>
            </a:extLst>
          </p:cNvPr>
          <p:cNvSpPr/>
          <p:nvPr/>
        </p:nvSpPr>
        <p:spPr>
          <a:xfrm>
            <a:off x="-4109493" y="4478342"/>
            <a:ext cx="8977085" cy="8977085"/>
          </a:xfrm>
          <a:prstGeom prst="ellipse">
            <a:avLst/>
          </a:prstGeom>
          <a:solidFill>
            <a:srgbClr val="36CBDF">
              <a:alpha val="22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EE1CD5B9-6717-E944-0975-D31F1A7F3D03}"/>
              </a:ext>
            </a:extLst>
          </p:cNvPr>
          <p:cNvSpPr/>
          <p:nvPr/>
        </p:nvSpPr>
        <p:spPr>
          <a:xfrm>
            <a:off x="-116114" y="407046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AE2009A-359C-6D55-1FDC-71DEC902B247}"/>
              </a:ext>
            </a:extLst>
          </p:cNvPr>
          <p:cNvSpPr/>
          <p:nvPr/>
        </p:nvSpPr>
        <p:spPr>
          <a:xfrm>
            <a:off x="5744142" y="2306697"/>
            <a:ext cx="11132930" cy="3527526"/>
          </a:xfrm>
          <a:custGeom>
            <a:avLst/>
            <a:gdLst>
              <a:gd name="connsiteX0" fmla="*/ 2999400 w 6387061"/>
              <a:gd name="connsiteY0" fmla="*/ 195 h 2023773"/>
              <a:gd name="connsiteX1" fmla="*/ 5498524 w 6387061"/>
              <a:gd name="connsiteY1" fmla="*/ 1724683 h 2023773"/>
              <a:gd name="connsiteX2" fmla="*/ 6261746 w 6387061"/>
              <a:gd name="connsiteY2" fmla="*/ 1892331 h 2023773"/>
              <a:gd name="connsiteX3" fmla="*/ 6387061 w 6387061"/>
              <a:gd name="connsiteY3" fmla="*/ 1891828 h 2023773"/>
              <a:gd name="connsiteX4" fmla="*/ 6387061 w 6387061"/>
              <a:gd name="connsiteY4" fmla="*/ 2023773 h 2023773"/>
              <a:gd name="connsiteX5" fmla="*/ 0 w 6387061"/>
              <a:gd name="connsiteY5" fmla="*/ 2023773 h 2023773"/>
              <a:gd name="connsiteX6" fmla="*/ 31547 w 6387061"/>
              <a:gd name="connsiteY6" fmla="*/ 2012823 h 2023773"/>
              <a:gd name="connsiteX7" fmla="*/ 2999400 w 6387061"/>
              <a:gd name="connsiteY7" fmla="*/ 195 h 202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7061" h="2023773">
                <a:moveTo>
                  <a:pt x="2999400" y="195"/>
                </a:moveTo>
                <a:cubicBezTo>
                  <a:pt x="4230518" y="21713"/>
                  <a:pt x="4795357" y="1434580"/>
                  <a:pt x="5498524" y="1724683"/>
                </a:cubicBezTo>
                <a:cubicBezTo>
                  <a:pt x="5762212" y="1833472"/>
                  <a:pt x="6022009" y="1881635"/>
                  <a:pt x="6261746" y="1892331"/>
                </a:cubicBezTo>
                <a:lnTo>
                  <a:pt x="6387061" y="1891828"/>
                </a:lnTo>
                <a:lnTo>
                  <a:pt x="6387061" y="2023773"/>
                </a:lnTo>
                <a:lnTo>
                  <a:pt x="0" y="2023773"/>
                </a:lnTo>
                <a:lnTo>
                  <a:pt x="31547" y="2012823"/>
                </a:lnTo>
                <a:cubicBezTo>
                  <a:pt x="1282729" y="1533600"/>
                  <a:pt x="1845226" y="-19978"/>
                  <a:pt x="2999400" y="195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AA3C3A17-E679-4F35-D00C-0FCF15312215}"/>
              </a:ext>
            </a:extLst>
          </p:cNvPr>
          <p:cNvSpPr/>
          <p:nvPr/>
        </p:nvSpPr>
        <p:spPr>
          <a:xfrm>
            <a:off x="1928682" y="373380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BB9FAC1D-2692-5909-CDAF-252883E5505F}"/>
              </a:ext>
            </a:extLst>
          </p:cNvPr>
          <p:cNvSpPr/>
          <p:nvPr/>
        </p:nvSpPr>
        <p:spPr>
          <a:xfrm>
            <a:off x="9685204" y="-1840974"/>
            <a:ext cx="3250805" cy="3250805"/>
          </a:xfrm>
          <a:prstGeom prst="ellipse">
            <a:avLst/>
          </a:pr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620E6898-CDCA-55EE-3EB7-E9E1EFB56608}"/>
              </a:ext>
            </a:extLst>
          </p:cNvPr>
          <p:cNvSpPr/>
          <p:nvPr/>
        </p:nvSpPr>
        <p:spPr>
          <a:xfrm>
            <a:off x="1369650" y="185738"/>
            <a:ext cx="5678208" cy="5678208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3147946-0697-292F-E290-2DD9A1242986}"/>
              </a:ext>
            </a:extLst>
          </p:cNvPr>
          <p:cNvSpPr/>
          <p:nvPr/>
        </p:nvSpPr>
        <p:spPr>
          <a:xfrm>
            <a:off x="4208754" y="1481522"/>
            <a:ext cx="3625061" cy="3625061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缺角矩形 249">
            <a:extLst>
              <a:ext uri="{FF2B5EF4-FFF2-40B4-BE49-F238E27FC236}">
                <a16:creationId xmlns:a16="http://schemas.microsoft.com/office/drawing/2014/main" id="{41435949-FDE8-C93F-162F-AAF6FA24F085}"/>
              </a:ext>
            </a:extLst>
          </p:cNvPr>
          <p:cNvSpPr/>
          <p:nvPr/>
        </p:nvSpPr>
        <p:spPr>
          <a:xfrm>
            <a:off x="10273560" y="4333979"/>
            <a:ext cx="1107656" cy="11076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BDA307-041A-80F5-E20B-4FC283441218}"/>
              </a:ext>
            </a:extLst>
          </p:cNvPr>
          <p:cNvGrpSpPr/>
          <p:nvPr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F9F3EA6-8D4F-2ED0-569A-83374ED015AE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192A9A7-6A01-EEF4-309D-BEF7D85C8CD9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6DE505B-43D6-98B4-ADDF-523A35C2D195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752F1A4-C9E8-E89B-A938-89AEAF4AB63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001D7C-64B3-C9EC-DAE0-25FF0ED9773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4BCE2AD-FBCA-C4D5-63D5-6281136865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文本框-2_矢量">
              <a:extLst>
                <a:ext uri="{FF2B5EF4-FFF2-40B4-BE49-F238E27FC236}">
                  <a16:creationId xmlns:a16="http://schemas.microsoft.com/office/drawing/2014/main" id="{FCEBC660-8E81-6FFC-2F91-FC15176FFC9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4339E89-A493-8D45-D60A-63CB271C38C2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3C7779E-B4DB-DC6C-AE38-0440D38FF32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4C3D66B-3DC2-1DB6-A444-21F98195CE5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1" name="缺角矩形 250">
            <a:extLst>
              <a:ext uri="{FF2B5EF4-FFF2-40B4-BE49-F238E27FC236}">
                <a16:creationId xmlns:a16="http://schemas.microsoft.com/office/drawing/2014/main" id="{5DBDE375-0FE3-DEBB-D88D-62022152692D}"/>
              </a:ext>
            </a:extLst>
          </p:cNvPr>
          <p:cNvSpPr/>
          <p:nvPr/>
        </p:nvSpPr>
        <p:spPr>
          <a:xfrm>
            <a:off x="6915723" y="1488759"/>
            <a:ext cx="387441" cy="387441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08314FE5-D457-945B-6F4F-3F671A9A5115}"/>
              </a:ext>
            </a:extLst>
          </p:cNvPr>
          <p:cNvSpPr/>
          <p:nvPr/>
        </p:nvSpPr>
        <p:spPr>
          <a:xfrm>
            <a:off x="1271588" y="2168435"/>
            <a:ext cx="4005089" cy="673220"/>
          </a:xfrm>
          <a:prstGeom prst="roundRect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缺角矩形 72">
            <a:extLst>
              <a:ext uri="{FF2B5EF4-FFF2-40B4-BE49-F238E27FC236}">
                <a16:creationId xmlns:a16="http://schemas.microsoft.com/office/drawing/2014/main" id="{40DFC1C1-C599-6747-8AB0-0026860D373D}"/>
              </a:ext>
            </a:extLst>
          </p:cNvPr>
          <p:cNvSpPr/>
          <p:nvPr/>
        </p:nvSpPr>
        <p:spPr>
          <a:xfrm>
            <a:off x="5230155" y="2653448"/>
            <a:ext cx="533158" cy="533158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C3AE11A-B6DD-79C9-D595-AC4ABD6D6CA3}"/>
              </a:ext>
            </a:extLst>
          </p:cNvPr>
          <p:cNvSpPr txBox="1"/>
          <p:nvPr/>
        </p:nvSpPr>
        <p:spPr>
          <a:xfrm>
            <a:off x="6733295" y="998775"/>
            <a:ext cx="490711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287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6172CF4-29B0-0E71-C35A-478492E52DEC}"/>
              </a:ext>
            </a:extLst>
          </p:cNvPr>
          <p:cNvSpPr txBox="1"/>
          <p:nvPr/>
        </p:nvSpPr>
        <p:spPr>
          <a:xfrm>
            <a:off x="1412383" y="2285940"/>
            <a:ext cx="3723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/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06B0B1-DDA9-62D0-0098-153B47A8C9CD}"/>
              </a:ext>
            </a:extLst>
          </p:cNvPr>
          <p:cNvSpPr txBox="1"/>
          <p:nvPr/>
        </p:nvSpPr>
        <p:spPr>
          <a:xfrm>
            <a:off x="1200110" y="3285087"/>
            <a:ext cx="518483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1043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72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Rounded Rectangle 53">
            <a:extLst>
              <a:ext uri="{FF2B5EF4-FFF2-40B4-BE49-F238E27FC236}">
                <a16:creationId xmlns:a16="http://schemas.microsoft.com/office/drawing/2014/main" id="{F09268BB-4463-944B-EFF6-3BD6F5B4571A}"/>
              </a:ext>
            </a:extLst>
          </p:cNvPr>
          <p:cNvSpPr/>
          <p:nvPr/>
        </p:nvSpPr>
        <p:spPr>
          <a:xfrm>
            <a:off x="8502613" y="1378797"/>
            <a:ext cx="2417800" cy="3443819"/>
          </a:xfrm>
          <a:prstGeom prst="roundRect">
            <a:avLst>
              <a:gd name="adj" fmla="val 11205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Oval 37">
            <a:extLst>
              <a:ext uri="{FF2B5EF4-FFF2-40B4-BE49-F238E27FC236}">
                <a16:creationId xmlns:a16="http://schemas.microsoft.com/office/drawing/2014/main" id="{628956B3-3297-38C3-8F1B-4A14C1B0C6D4}"/>
              </a:ext>
            </a:extLst>
          </p:cNvPr>
          <p:cNvSpPr/>
          <p:nvPr/>
        </p:nvSpPr>
        <p:spPr>
          <a:xfrm>
            <a:off x="9221530" y="1912939"/>
            <a:ext cx="987934" cy="988063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4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201818F-D24C-922C-7D56-FBF9435C5490}"/>
              </a:ext>
            </a:extLst>
          </p:cNvPr>
          <p:cNvSpPr/>
          <p:nvPr/>
        </p:nvSpPr>
        <p:spPr>
          <a:xfrm rot="5400000">
            <a:off x="5723871" y="1746591"/>
            <a:ext cx="3443819" cy="2708231"/>
          </a:xfrm>
          <a:custGeom>
            <a:avLst/>
            <a:gdLst>
              <a:gd name="connsiteX0" fmla="*/ 0 w 3443819"/>
              <a:gd name="connsiteY0" fmla="*/ 2437317 h 2708231"/>
              <a:gd name="connsiteX1" fmla="*/ 0 w 3443819"/>
              <a:gd name="connsiteY1" fmla="*/ 561346 h 2708231"/>
              <a:gd name="connsiteX2" fmla="*/ 270914 w 3443819"/>
              <a:gd name="connsiteY2" fmla="*/ 290432 h 2708231"/>
              <a:gd name="connsiteX3" fmla="*/ 1409411 w 3443819"/>
              <a:gd name="connsiteY3" fmla="*/ 290432 h 2708231"/>
              <a:gd name="connsiteX4" fmla="*/ 1721909 w 3443819"/>
              <a:gd name="connsiteY4" fmla="*/ 0 h 2708231"/>
              <a:gd name="connsiteX5" fmla="*/ 2034407 w 3443819"/>
              <a:gd name="connsiteY5" fmla="*/ 290432 h 2708231"/>
              <a:gd name="connsiteX6" fmla="*/ 3172905 w 3443819"/>
              <a:gd name="connsiteY6" fmla="*/ 290432 h 2708231"/>
              <a:gd name="connsiteX7" fmla="*/ 3443819 w 3443819"/>
              <a:gd name="connsiteY7" fmla="*/ 561346 h 2708231"/>
              <a:gd name="connsiteX8" fmla="*/ 3443819 w 3443819"/>
              <a:gd name="connsiteY8" fmla="*/ 2437317 h 2708231"/>
              <a:gd name="connsiteX9" fmla="*/ 3172905 w 3443819"/>
              <a:gd name="connsiteY9" fmla="*/ 2708231 h 2708231"/>
              <a:gd name="connsiteX10" fmla="*/ 270914 w 3443819"/>
              <a:gd name="connsiteY10" fmla="*/ 2708231 h 2708231"/>
              <a:gd name="connsiteX11" fmla="*/ 0 w 3443819"/>
              <a:gd name="connsiteY11" fmla="*/ 2437317 h 270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43819" h="2708231">
                <a:moveTo>
                  <a:pt x="0" y="2437317"/>
                </a:moveTo>
                <a:lnTo>
                  <a:pt x="0" y="561346"/>
                </a:lnTo>
                <a:cubicBezTo>
                  <a:pt x="0" y="411724"/>
                  <a:pt x="121292" y="290432"/>
                  <a:pt x="270914" y="290432"/>
                </a:cubicBezTo>
                <a:lnTo>
                  <a:pt x="1409411" y="290432"/>
                </a:lnTo>
                <a:lnTo>
                  <a:pt x="1721909" y="0"/>
                </a:lnTo>
                <a:lnTo>
                  <a:pt x="2034407" y="290432"/>
                </a:lnTo>
                <a:lnTo>
                  <a:pt x="3172905" y="290432"/>
                </a:lnTo>
                <a:cubicBezTo>
                  <a:pt x="3322527" y="290432"/>
                  <a:pt x="3443819" y="411724"/>
                  <a:pt x="3443819" y="561346"/>
                </a:cubicBezTo>
                <a:lnTo>
                  <a:pt x="3443819" y="2437317"/>
                </a:lnTo>
                <a:cubicBezTo>
                  <a:pt x="3443819" y="2586939"/>
                  <a:pt x="3322527" y="2708231"/>
                  <a:pt x="3172905" y="2708231"/>
                </a:cubicBezTo>
                <a:lnTo>
                  <a:pt x="270914" y="2708231"/>
                </a:lnTo>
                <a:cubicBezTo>
                  <a:pt x="121292" y="2708231"/>
                  <a:pt x="0" y="2586939"/>
                  <a:pt x="0" y="2437317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43">
            <a:extLst>
              <a:ext uri="{FF2B5EF4-FFF2-40B4-BE49-F238E27FC236}">
                <a16:creationId xmlns:a16="http://schemas.microsoft.com/office/drawing/2014/main" id="{01E88CCF-3ADE-347B-9843-E570A627FF26}"/>
              </a:ext>
            </a:extLst>
          </p:cNvPr>
          <p:cNvSpPr/>
          <p:nvPr/>
        </p:nvSpPr>
        <p:spPr>
          <a:xfrm>
            <a:off x="6798929" y="1912939"/>
            <a:ext cx="987934" cy="98806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36CBDF"/>
                </a:solidFill>
                <a:latin typeface="+mj-lt"/>
              </a:rPr>
              <a:t>3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0541B41-AC1A-7FF2-1EFC-AF3E23898A7C}"/>
              </a:ext>
            </a:extLst>
          </p:cNvPr>
          <p:cNvSpPr/>
          <p:nvPr/>
        </p:nvSpPr>
        <p:spPr>
          <a:xfrm rot="5400000">
            <a:off x="3313274" y="1746591"/>
            <a:ext cx="3443819" cy="2708231"/>
          </a:xfrm>
          <a:custGeom>
            <a:avLst/>
            <a:gdLst>
              <a:gd name="connsiteX0" fmla="*/ 0 w 3443819"/>
              <a:gd name="connsiteY0" fmla="*/ 2437317 h 2708231"/>
              <a:gd name="connsiteX1" fmla="*/ 0 w 3443819"/>
              <a:gd name="connsiteY1" fmla="*/ 561346 h 2708231"/>
              <a:gd name="connsiteX2" fmla="*/ 270914 w 3443819"/>
              <a:gd name="connsiteY2" fmla="*/ 290432 h 2708231"/>
              <a:gd name="connsiteX3" fmla="*/ 1409411 w 3443819"/>
              <a:gd name="connsiteY3" fmla="*/ 290432 h 2708231"/>
              <a:gd name="connsiteX4" fmla="*/ 1721909 w 3443819"/>
              <a:gd name="connsiteY4" fmla="*/ 0 h 2708231"/>
              <a:gd name="connsiteX5" fmla="*/ 2034407 w 3443819"/>
              <a:gd name="connsiteY5" fmla="*/ 290432 h 2708231"/>
              <a:gd name="connsiteX6" fmla="*/ 3172905 w 3443819"/>
              <a:gd name="connsiteY6" fmla="*/ 290432 h 2708231"/>
              <a:gd name="connsiteX7" fmla="*/ 3443819 w 3443819"/>
              <a:gd name="connsiteY7" fmla="*/ 561346 h 2708231"/>
              <a:gd name="connsiteX8" fmla="*/ 3443819 w 3443819"/>
              <a:gd name="connsiteY8" fmla="*/ 2437317 h 2708231"/>
              <a:gd name="connsiteX9" fmla="*/ 3172905 w 3443819"/>
              <a:gd name="connsiteY9" fmla="*/ 2708231 h 2708231"/>
              <a:gd name="connsiteX10" fmla="*/ 270914 w 3443819"/>
              <a:gd name="connsiteY10" fmla="*/ 2708231 h 2708231"/>
              <a:gd name="connsiteX11" fmla="*/ 0 w 3443819"/>
              <a:gd name="connsiteY11" fmla="*/ 2437317 h 270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43819" h="2708231">
                <a:moveTo>
                  <a:pt x="0" y="2437317"/>
                </a:moveTo>
                <a:lnTo>
                  <a:pt x="0" y="561346"/>
                </a:lnTo>
                <a:cubicBezTo>
                  <a:pt x="0" y="411724"/>
                  <a:pt x="121292" y="290432"/>
                  <a:pt x="270914" y="290432"/>
                </a:cubicBezTo>
                <a:lnTo>
                  <a:pt x="1409411" y="290432"/>
                </a:lnTo>
                <a:lnTo>
                  <a:pt x="1721909" y="0"/>
                </a:lnTo>
                <a:lnTo>
                  <a:pt x="2034407" y="290432"/>
                </a:lnTo>
                <a:lnTo>
                  <a:pt x="3172905" y="290432"/>
                </a:lnTo>
                <a:cubicBezTo>
                  <a:pt x="3322527" y="290432"/>
                  <a:pt x="3443819" y="411724"/>
                  <a:pt x="3443819" y="561346"/>
                </a:cubicBezTo>
                <a:lnTo>
                  <a:pt x="3443819" y="2437317"/>
                </a:lnTo>
                <a:cubicBezTo>
                  <a:pt x="3443819" y="2586939"/>
                  <a:pt x="3322527" y="2708231"/>
                  <a:pt x="3172905" y="2708231"/>
                </a:cubicBezTo>
                <a:lnTo>
                  <a:pt x="270914" y="2708231"/>
                </a:lnTo>
                <a:cubicBezTo>
                  <a:pt x="121292" y="2708231"/>
                  <a:pt x="0" y="2586939"/>
                  <a:pt x="0" y="2437317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Oval 33">
            <a:extLst>
              <a:ext uri="{FF2B5EF4-FFF2-40B4-BE49-F238E27FC236}">
                <a16:creationId xmlns:a16="http://schemas.microsoft.com/office/drawing/2014/main" id="{D406B54A-86BC-E4D5-7833-B9CA39ABE597}"/>
              </a:ext>
            </a:extLst>
          </p:cNvPr>
          <p:cNvSpPr/>
          <p:nvPr/>
        </p:nvSpPr>
        <p:spPr>
          <a:xfrm>
            <a:off x="4388588" y="1912939"/>
            <a:ext cx="987934" cy="988063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2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6D2B61D-2D14-D537-8ACE-7AF61E2C071D}"/>
              </a:ext>
            </a:extLst>
          </p:cNvPr>
          <p:cNvSpPr/>
          <p:nvPr/>
        </p:nvSpPr>
        <p:spPr>
          <a:xfrm rot="5400000">
            <a:off x="903795" y="1746590"/>
            <a:ext cx="3443819" cy="2708232"/>
          </a:xfrm>
          <a:custGeom>
            <a:avLst/>
            <a:gdLst>
              <a:gd name="connsiteX0" fmla="*/ 1409411 w 3443819"/>
              <a:gd name="connsiteY0" fmla="*/ 290432 h 2708232"/>
              <a:gd name="connsiteX1" fmla="*/ 1721909 w 3443819"/>
              <a:gd name="connsiteY1" fmla="*/ 0 h 2708232"/>
              <a:gd name="connsiteX2" fmla="*/ 2034407 w 3443819"/>
              <a:gd name="connsiteY2" fmla="*/ 290432 h 2708232"/>
              <a:gd name="connsiteX3" fmla="*/ 0 w 3443819"/>
              <a:gd name="connsiteY3" fmla="*/ 2437318 h 2708232"/>
              <a:gd name="connsiteX4" fmla="*/ 0 w 3443819"/>
              <a:gd name="connsiteY4" fmla="*/ 561347 h 2708232"/>
              <a:gd name="connsiteX5" fmla="*/ 270914 w 3443819"/>
              <a:gd name="connsiteY5" fmla="*/ 290433 h 2708232"/>
              <a:gd name="connsiteX6" fmla="*/ 3172905 w 3443819"/>
              <a:gd name="connsiteY6" fmla="*/ 290433 h 2708232"/>
              <a:gd name="connsiteX7" fmla="*/ 3443819 w 3443819"/>
              <a:gd name="connsiteY7" fmla="*/ 561347 h 2708232"/>
              <a:gd name="connsiteX8" fmla="*/ 3443819 w 3443819"/>
              <a:gd name="connsiteY8" fmla="*/ 2437318 h 2708232"/>
              <a:gd name="connsiteX9" fmla="*/ 3172905 w 3443819"/>
              <a:gd name="connsiteY9" fmla="*/ 2708232 h 2708232"/>
              <a:gd name="connsiteX10" fmla="*/ 270914 w 3443819"/>
              <a:gd name="connsiteY10" fmla="*/ 2708232 h 2708232"/>
              <a:gd name="connsiteX11" fmla="*/ 0 w 3443819"/>
              <a:gd name="connsiteY11" fmla="*/ 2437318 h 270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43819" h="2708232">
                <a:moveTo>
                  <a:pt x="1409411" y="290432"/>
                </a:moveTo>
                <a:lnTo>
                  <a:pt x="1721909" y="0"/>
                </a:lnTo>
                <a:lnTo>
                  <a:pt x="2034407" y="290432"/>
                </a:lnTo>
                <a:close/>
                <a:moveTo>
                  <a:pt x="0" y="2437318"/>
                </a:moveTo>
                <a:lnTo>
                  <a:pt x="0" y="561347"/>
                </a:lnTo>
                <a:cubicBezTo>
                  <a:pt x="0" y="411725"/>
                  <a:pt x="121292" y="290433"/>
                  <a:pt x="270914" y="290433"/>
                </a:cubicBezTo>
                <a:lnTo>
                  <a:pt x="3172905" y="290433"/>
                </a:lnTo>
                <a:cubicBezTo>
                  <a:pt x="3322527" y="290433"/>
                  <a:pt x="3443819" y="411725"/>
                  <a:pt x="3443819" y="561347"/>
                </a:cubicBezTo>
                <a:lnTo>
                  <a:pt x="3443819" y="2437318"/>
                </a:lnTo>
                <a:cubicBezTo>
                  <a:pt x="3443819" y="2586940"/>
                  <a:pt x="3322527" y="2708232"/>
                  <a:pt x="3172905" y="2708232"/>
                </a:cubicBezTo>
                <a:lnTo>
                  <a:pt x="270914" y="2708232"/>
                </a:lnTo>
                <a:cubicBezTo>
                  <a:pt x="121292" y="2708232"/>
                  <a:pt x="0" y="2586940"/>
                  <a:pt x="0" y="2437318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Oval 40">
            <a:extLst>
              <a:ext uri="{FF2B5EF4-FFF2-40B4-BE49-F238E27FC236}">
                <a16:creationId xmlns:a16="http://schemas.microsoft.com/office/drawing/2014/main" id="{1C5632F9-E317-24BD-B7C1-5A4DD4DDB5F4}"/>
              </a:ext>
            </a:extLst>
          </p:cNvPr>
          <p:cNvSpPr/>
          <p:nvPr/>
        </p:nvSpPr>
        <p:spPr>
          <a:xfrm>
            <a:off x="1978246" y="1912939"/>
            <a:ext cx="987934" cy="98806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36CBDF"/>
                </a:solidFill>
                <a:latin typeface="+mj-lt"/>
              </a:rPr>
              <a:t>1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5891790-1956-3AA0-66A3-E1FEE341DEEB}"/>
              </a:ext>
            </a:extLst>
          </p:cNvPr>
          <p:cNvGrpSpPr/>
          <p:nvPr/>
        </p:nvGrpSpPr>
        <p:grpSpPr>
          <a:xfrm>
            <a:off x="3841442" y="3291539"/>
            <a:ext cx="2184066" cy="1029919"/>
            <a:chOff x="674778" y="1906534"/>
            <a:chExt cx="2184066" cy="102991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6DB27E3-03E7-DDF3-0662-CF19912904CA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AAB7D36-C96F-CAFC-4BAC-8DE6388B3075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C131B01-609D-4105-A535-77B0493B97E6}"/>
              </a:ext>
            </a:extLst>
          </p:cNvPr>
          <p:cNvGrpSpPr/>
          <p:nvPr/>
        </p:nvGrpSpPr>
        <p:grpSpPr>
          <a:xfrm>
            <a:off x="8619480" y="3291539"/>
            <a:ext cx="2184066" cy="1029919"/>
            <a:chOff x="674778" y="1906534"/>
            <a:chExt cx="2184066" cy="102991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13AE8C3-F1B7-0516-A661-384E98ED7A58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85A74D-6FD7-0BD0-7ADB-E14735244341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8AACB02-6DAD-E61C-4BF1-18B432729339}"/>
              </a:ext>
            </a:extLst>
          </p:cNvPr>
          <p:cNvGrpSpPr/>
          <p:nvPr/>
        </p:nvGrpSpPr>
        <p:grpSpPr>
          <a:xfrm>
            <a:off x="6206929" y="3291539"/>
            <a:ext cx="2184066" cy="1029919"/>
            <a:chOff x="674778" y="1906534"/>
            <a:chExt cx="2184066" cy="102991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C3C396A-09A0-7249-0C93-B64C6A0E3F96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C23CAED-26EF-2A36-2297-E77E51FDF5B7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EA991E9-7209-8910-BD07-173208729722}"/>
              </a:ext>
            </a:extLst>
          </p:cNvPr>
          <p:cNvGrpSpPr/>
          <p:nvPr/>
        </p:nvGrpSpPr>
        <p:grpSpPr>
          <a:xfrm>
            <a:off x="1391759" y="3291539"/>
            <a:ext cx="2184066" cy="1029919"/>
            <a:chOff x="674778" y="1906534"/>
            <a:chExt cx="2184066" cy="102991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3C76461-1C0D-1CFC-F106-103584C1CF1E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F6AA45D-6986-370F-35D3-CB4132148C25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E04F0BF0-FD46-6E96-EEC5-FFD8E977594F}"/>
              </a:ext>
            </a:extLst>
          </p:cNvPr>
          <p:cNvSpPr txBox="1"/>
          <p:nvPr/>
        </p:nvSpPr>
        <p:spPr>
          <a:xfrm>
            <a:off x="1200110" y="5032926"/>
            <a:ext cx="972030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7982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椭圆 240">
            <a:extLst>
              <a:ext uri="{FF2B5EF4-FFF2-40B4-BE49-F238E27FC236}">
                <a16:creationId xmlns:a16="http://schemas.microsoft.com/office/drawing/2014/main" id="{E5D32CBE-91EC-03BE-E403-764FFE60009A}"/>
              </a:ext>
            </a:extLst>
          </p:cNvPr>
          <p:cNvSpPr/>
          <p:nvPr/>
        </p:nvSpPr>
        <p:spPr>
          <a:xfrm>
            <a:off x="-2104454" y="-3846433"/>
            <a:ext cx="5678208" cy="5678208"/>
          </a:xfrm>
          <a:prstGeom prst="ellipse">
            <a:avLst/>
          </a:prstGeom>
          <a:solidFill>
            <a:srgbClr val="2A4BF8">
              <a:alpha val="19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29AEC34-85F6-6C64-9082-BEF0C2776B16}"/>
              </a:ext>
            </a:extLst>
          </p:cNvPr>
          <p:cNvSpPr/>
          <p:nvPr/>
        </p:nvSpPr>
        <p:spPr>
          <a:xfrm>
            <a:off x="-4109493" y="4478342"/>
            <a:ext cx="8977085" cy="8977085"/>
          </a:xfrm>
          <a:prstGeom prst="ellipse">
            <a:avLst/>
          </a:prstGeom>
          <a:solidFill>
            <a:srgbClr val="36CBDF">
              <a:alpha val="22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EE1CD5B9-6717-E944-0975-D31F1A7F3D03}"/>
              </a:ext>
            </a:extLst>
          </p:cNvPr>
          <p:cNvSpPr/>
          <p:nvPr/>
        </p:nvSpPr>
        <p:spPr>
          <a:xfrm>
            <a:off x="-116114" y="407046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AE2009A-359C-6D55-1FDC-71DEC902B247}"/>
              </a:ext>
            </a:extLst>
          </p:cNvPr>
          <p:cNvSpPr/>
          <p:nvPr/>
        </p:nvSpPr>
        <p:spPr>
          <a:xfrm>
            <a:off x="5744142" y="2306697"/>
            <a:ext cx="11132930" cy="3527526"/>
          </a:xfrm>
          <a:custGeom>
            <a:avLst/>
            <a:gdLst>
              <a:gd name="connsiteX0" fmla="*/ 2999400 w 6387061"/>
              <a:gd name="connsiteY0" fmla="*/ 195 h 2023773"/>
              <a:gd name="connsiteX1" fmla="*/ 5498524 w 6387061"/>
              <a:gd name="connsiteY1" fmla="*/ 1724683 h 2023773"/>
              <a:gd name="connsiteX2" fmla="*/ 6261746 w 6387061"/>
              <a:gd name="connsiteY2" fmla="*/ 1892331 h 2023773"/>
              <a:gd name="connsiteX3" fmla="*/ 6387061 w 6387061"/>
              <a:gd name="connsiteY3" fmla="*/ 1891828 h 2023773"/>
              <a:gd name="connsiteX4" fmla="*/ 6387061 w 6387061"/>
              <a:gd name="connsiteY4" fmla="*/ 2023773 h 2023773"/>
              <a:gd name="connsiteX5" fmla="*/ 0 w 6387061"/>
              <a:gd name="connsiteY5" fmla="*/ 2023773 h 2023773"/>
              <a:gd name="connsiteX6" fmla="*/ 31547 w 6387061"/>
              <a:gd name="connsiteY6" fmla="*/ 2012823 h 2023773"/>
              <a:gd name="connsiteX7" fmla="*/ 2999400 w 6387061"/>
              <a:gd name="connsiteY7" fmla="*/ 195 h 202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7061" h="2023773">
                <a:moveTo>
                  <a:pt x="2999400" y="195"/>
                </a:moveTo>
                <a:cubicBezTo>
                  <a:pt x="4230518" y="21713"/>
                  <a:pt x="4795357" y="1434580"/>
                  <a:pt x="5498524" y="1724683"/>
                </a:cubicBezTo>
                <a:cubicBezTo>
                  <a:pt x="5762212" y="1833472"/>
                  <a:pt x="6022009" y="1881635"/>
                  <a:pt x="6261746" y="1892331"/>
                </a:cubicBezTo>
                <a:lnTo>
                  <a:pt x="6387061" y="1891828"/>
                </a:lnTo>
                <a:lnTo>
                  <a:pt x="6387061" y="2023773"/>
                </a:lnTo>
                <a:lnTo>
                  <a:pt x="0" y="2023773"/>
                </a:lnTo>
                <a:lnTo>
                  <a:pt x="31547" y="2012823"/>
                </a:lnTo>
                <a:cubicBezTo>
                  <a:pt x="1282729" y="1533600"/>
                  <a:pt x="1845226" y="-19978"/>
                  <a:pt x="2999400" y="195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AA3C3A17-E679-4F35-D00C-0FCF15312215}"/>
              </a:ext>
            </a:extLst>
          </p:cNvPr>
          <p:cNvSpPr/>
          <p:nvPr/>
        </p:nvSpPr>
        <p:spPr>
          <a:xfrm>
            <a:off x="1928682" y="373380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BB9FAC1D-2692-5909-CDAF-252883E5505F}"/>
              </a:ext>
            </a:extLst>
          </p:cNvPr>
          <p:cNvSpPr/>
          <p:nvPr/>
        </p:nvSpPr>
        <p:spPr>
          <a:xfrm>
            <a:off x="9685204" y="-1840974"/>
            <a:ext cx="3250805" cy="3250805"/>
          </a:xfrm>
          <a:prstGeom prst="ellipse">
            <a:avLst/>
          </a:pr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620E6898-CDCA-55EE-3EB7-E9E1EFB56608}"/>
              </a:ext>
            </a:extLst>
          </p:cNvPr>
          <p:cNvSpPr/>
          <p:nvPr/>
        </p:nvSpPr>
        <p:spPr>
          <a:xfrm>
            <a:off x="1369650" y="185738"/>
            <a:ext cx="5678208" cy="5678208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3147946-0697-292F-E290-2DD9A1242986}"/>
              </a:ext>
            </a:extLst>
          </p:cNvPr>
          <p:cNvSpPr/>
          <p:nvPr/>
        </p:nvSpPr>
        <p:spPr>
          <a:xfrm>
            <a:off x="4208754" y="1481522"/>
            <a:ext cx="3625061" cy="3625061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缺角矩形 249">
            <a:extLst>
              <a:ext uri="{FF2B5EF4-FFF2-40B4-BE49-F238E27FC236}">
                <a16:creationId xmlns:a16="http://schemas.microsoft.com/office/drawing/2014/main" id="{41435949-FDE8-C93F-162F-AAF6FA24F085}"/>
              </a:ext>
            </a:extLst>
          </p:cNvPr>
          <p:cNvSpPr/>
          <p:nvPr/>
        </p:nvSpPr>
        <p:spPr>
          <a:xfrm>
            <a:off x="10584666" y="1451658"/>
            <a:ext cx="1107656" cy="11076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BDA307-041A-80F5-E20B-4FC283441218}"/>
              </a:ext>
            </a:extLst>
          </p:cNvPr>
          <p:cNvGrpSpPr/>
          <p:nvPr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F9F3EA6-8D4F-2ED0-569A-83374ED015AE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192A9A7-6A01-EEF4-309D-BEF7D85C8CD9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6DE505B-43D6-98B4-ADDF-523A35C2D195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752F1A4-C9E8-E89B-A938-89AEAF4AB63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001D7C-64B3-C9EC-DAE0-25FF0ED9773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4BCE2AD-FBCA-C4D5-63D5-6281136865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文本框-2_矢量">
              <a:extLst>
                <a:ext uri="{FF2B5EF4-FFF2-40B4-BE49-F238E27FC236}">
                  <a16:creationId xmlns:a16="http://schemas.microsoft.com/office/drawing/2014/main" id="{FCEBC660-8E81-6FFC-2F91-FC15176FFC9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4339E89-A493-8D45-D60A-63CB271C38C2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3C7779E-B4DB-DC6C-AE38-0440D38FF32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4C3D66B-3DC2-1DB6-A444-21F98195CE5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47" name="文本框 246">
            <a:extLst>
              <a:ext uri="{FF2B5EF4-FFF2-40B4-BE49-F238E27FC236}">
                <a16:creationId xmlns:a16="http://schemas.microsoft.com/office/drawing/2014/main" id="{13299FA7-E4B4-935D-3672-E6974266080E}"/>
              </a:ext>
            </a:extLst>
          </p:cNvPr>
          <p:cNvSpPr txBox="1"/>
          <p:nvPr/>
        </p:nvSpPr>
        <p:spPr>
          <a:xfrm>
            <a:off x="9371984" y="1092537"/>
            <a:ext cx="15119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gradFill>
                  <a:gsLst>
                    <a:gs pos="0">
                      <a:srgbClr val="2A4BF8"/>
                    </a:gs>
                    <a:gs pos="100000">
                      <a:srgbClr val="1D222E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目录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C7E20C9D-24DE-1A5E-20BB-19AA72F19B19}"/>
              </a:ext>
            </a:extLst>
          </p:cNvPr>
          <p:cNvSpPr txBox="1"/>
          <p:nvPr/>
        </p:nvSpPr>
        <p:spPr>
          <a:xfrm>
            <a:off x="9600993" y="541181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快看世界体" pitchFamily="2" charset="-122"/>
                <a:ea typeface="快看世界体" pitchFamily="2" charset="-122"/>
              </a:rPr>
              <a:t>CONTENTS</a:t>
            </a:r>
            <a:endParaRPr lang="zh-CN" altLang="en-US" dirty="0"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51" name="缺角矩形 250">
            <a:extLst>
              <a:ext uri="{FF2B5EF4-FFF2-40B4-BE49-F238E27FC236}">
                <a16:creationId xmlns:a16="http://schemas.microsoft.com/office/drawing/2014/main" id="{5DBDE375-0FE3-DEBB-D88D-62022152692D}"/>
              </a:ext>
            </a:extLst>
          </p:cNvPr>
          <p:cNvSpPr/>
          <p:nvPr/>
        </p:nvSpPr>
        <p:spPr>
          <a:xfrm>
            <a:off x="9179190" y="491161"/>
            <a:ext cx="387441" cy="387441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8A79EDB-A805-B09A-907F-BE0CBBA8B1A8}"/>
              </a:ext>
            </a:extLst>
          </p:cNvPr>
          <p:cNvGrpSpPr/>
          <p:nvPr/>
        </p:nvGrpSpPr>
        <p:grpSpPr>
          <a:xfrm>
            <a:off x="5561542" y="2168435"/>
            <a:ext cx="4005089" cy="673220"/>
            <a:chOff x="1283191" y="2018778"/>
            <a:chExt cx="4005089" cy="673220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7A756FF-AE4C-F082-602C-F8A686D12CDE}"/>
                </a:ext>
              </a:extLst>
            </p:cNvPr>
            <p:cNvSpPr/>
            <p:nvPr/>
          </p:nvSpPr>
          <p:spPr>
            <a:xfrm>
              <a:off x="1283191" y="2018778"/>
              <a:ext cx="4005089" cy="673220"/>
            </a:xfrm>
            <a:prstGeom prst="roundRect">
              <a:avLst>
                <a:gd name="adj" fmla="val 50000"/>
              </a:avLst>
            </a:prstGeom>
            <a:noFill/>
            <a:ln w="25400">
              <a:gradFill flip="none" rotWithShape="1"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B01EB2DC-5EC7-0E20-EE44-72A16E745545}"/>
                </a:ext>
              </a:extLst>
            </p:cNvPr>
            <p:cNvSpPr/>
            <p:nvPr/>
          </p:nvSpPr>
          <p:spPr>
            <a:xfrm rot="2700000">
              <a:off x="2133466" y="2087750"/>
              <a:ext cx="533158" cy="533158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FF616F0-B55A-6A99-2ABC-052CA2D418DD}"/>
                </a:ext>
              </a:extLst>
            </p:cNvPr>
            <p:cNvSpPr txBox="1"/>
            <p:nvPr/>
          </p:nvSpPr>
          <p:spPr>
            <a:xfrm>
              <a:off x="1472070" y="2076643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rgbClr val="00EEA2"/>
                      </a:gs>
                      <a:gs pos="100000">
                        <a:srgbClr val="2A4BF8"/>
                      </a:gs>
                    </a:gsLst>
                    <a:lin ang="0" scaled="1"/>
                  </a:gra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5E349F4-FED4-E727-9272-ADC3ECE9D601}"/>
                </a:ext>
              </a:extLst>
            </p:cNvPr>
            <p:cNvSpPr txBox="1"/>
            <p:nvPr/>
          </p:nvSpPr>
          <p:spPr>
            <a:xfrm>
              <a:off x="2763739" y="2143305"/>
              <a:ext cx="21944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100000">
                        <a:srgbClr val="149FCC"/>
                      </a:gs>
                      <a:gs pos="0">
                        <a:srgbClr val="2A4BF8"/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E065662-A5E9-19E3-B5AF-4876285DE1C3}"/>
              </a:ext>
            </a:extLst>
          </p:cNvPr>
          <p:cNvGrpSpPr/>
          <p:nvPr/>
        </p:nvGrpSpPr>
        <p:grpSpPr>
          <a:xfrm>
            <a:off x="1271588" y="2168435"/>
            <a:ext cx="4005089" cy="673220"/>
            <a:chOff x="1283191" y="2018778"/>
            <a:chExt cx="4005089" cy="673220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08314FE5-D457-945B-6F4F-3F671A9A5115}"/>
                </a:ext>
              </a:extLst>
            </p:cNvPr>
            <p:cNvSpPr/>
            <p:nvPr/>
          </p:nvSpPr>
          <p:spPr>
            <a:xfrm>
              <a:off x="1283191" y="2018778"/>
              <a:ext cx="4005089" cy="673220"/>
            </a:xfrm>
            <a:prstGeom prst="roundRect">
              <a:avLst>
                <a:gd name="adj" fmla="val 50000"/>
              </a:avLst>
            </a:prstGeom>
            <a:noFill/>
            <a:ln w="25400">
              <a:gradFill flip="none" rotWithShape="1"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缺角矩形 72">
              <a:extLst>
                <a:ext uri="{FF2B5EF4-FFF2-40B4-BE49-F238E27FC236}">
                  <a16:creationId xmlns:a16="http://schemas.microsoft.com/office/drawing/2014/main" id="{40DFC1C1-C599-6747-8AB0-0026860D373D}"/>
                </a:ext>
              </a:extLst>
            </p:cNvPr>
            <p:cNvSpPr/>
            <p:nvPr/>
          </p:nvSpPr>
          <p:spPr>
            <a:xfrm rot="2700000">
              <a:off x="2133466" y="2087750"/>
              <a:ext cx="533158" cy="533158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C3AE11A-B6DD-79C9-D595-AC4ABD6D6CA3}"/>
                </a:ext>
              </a:extLst>
            </p:cNvPr>
            <p:cNvSpPr txBox="1"/>
            <p:nvPr/>
          </p:nvSpPr>
          <p:spPr>
            <a:xfrm>
              <a:off x="1472070" y="2076643"/>
              <a:ext cx="6431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rgbClr val="00EEA2"/>
                      </a:gs>
                      <a:gs pos="100000">
                        <a:srgbClr val="2A4BF8"/>
                      </a:gs>
                    </a:gsLst>
                    <a:lin ang="0" scaled="1"/>
                  </a:gra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6172CF4-29B0-0E71-C35A-478492E52DEC}"/>
                </a:ext>
              </a:extLst>
            </p:cNvPr>
            <p:cNvSpPr txBox="1"/>
            <p:nvPr/>
          </p:nvSpPr>
          <p:spPr>
            <a:xfrm>
              <a:off x="2763739" y="2123496"/>
              <a:ext cx="21944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100000">
                        <a:srgbClr val="149FCC"/>
                      </a:gs>
                      <a:gs pos="0">
                        <a:srgbClr val="2A4BF8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E5349F4-0977-06FE-6598-F416BDEC3E65}"/>
              </a:ext>
            </a:extLst>
          </p:cNvPr>
          <p:cNvGrpSpPr/>
          <p:nvPr/>
        </p:nvGrpSpPr>
        <p:grpSpPr>
          <a:xfrm>
            <a:off x="5561542" y="3714213"/>
            <a:ext cx="4005089" cy="673220"/>
            <a:chOff x="1283191" y="2018778"/>
            <a:chExt cx="4005089" cy="673220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C9B8B46F-5C71-310F-E372-BF73FC535B51}"/>
                </a:ext>
              </a:extLst>
            </p:cNvPr>
            <p:cNvSpPr/>
            <p:nvPr/>
          </p:nvSpPr>
          <p:spPr>
            <a:xfrm>
              <a:off x="1283191" y="2018778"/>
              <a:ext cx="4005089" cy="673220"/>
            </a:xfrm>
            <a:prstGeom prst="roundRect">
              <a:avLst>
                <a:gd name="adj" fmla="val 50000"/>
              </a:avLst>
            </a:prstGeom>
            <a:noFill/>
            <a:ln w="25400">
              <a:gradFill flip="none" rotWithShape="1"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缺角矩形 77">
              <a:extLst>
                <a:ext uri="{FF2B5EF4-FFF2-40B4-BE49-F238E27FC236}">
                  <a16:creationId xmlns:a16="http://schemas.microsoft.com/office/drawing/2014/main" id="{FC206452-2463-7338-181D-B9579932CC01}"/>
                </a:ext>
              </a:extLst>
            </p:cNvPr>
            <p:cNvSpPr/>
            <p:nvPr/>
          </p:nvSpPr>
          <p:spPr>
            <a:xfrm rot="2700000">
              <a:off x="2133466" y="2087750"/>
              <a:ext cx="533158" cy="533158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4F26B47-206A-3EBC-43B6-AFC6D73B59F8}"/>
                </a:ext>
              </a:extLst>
            </p:cNvPr>
            <p:cNvSpPr txBox="1"/>
            <p:nvPr/>
          </p:nvSpPr>
          <p:spPr>
            <a:xfrm>
              <a:off x="1472070" y="2076643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rgbClr val="00EEA2"/>
                      </a:gs>
                      <a:gs pos="100000">
                        <a:srgbClr val="2A4BF8"/>
                      </a:gs>
                    </a:gsLst>
                    <a:lin ang="0" scaled="1"/>
                  </a:gra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CABE4596-491C-D125-FF86-7B451C937F3B}"/>
                </a:ext>
              </a:extLst>
            </p:cNvPr>
            <p:cNvSpPr txBox="1"/>
            <p:nvPr/>
          </p:nvSpPr>
          <p:spPr>
            <a:xfrm>
              <a:off x="2763739" y="2123496"/>
              <a:ext cx="21944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100000">
                        <a:srgbClr val="149FCC"/>
                      </a:gs>
                      <a:gs pos="0">
                        <a:srgbClr val="2A4BF8"/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8C3FF685-9467-BA41-28CF-F75A89F46E7A}"/>
              </a:ext>
            </a:extLst>
          </p:cNvPr>
          <p:cNvGrpSpPr/>
          <p:nvPr/>
        </p:nvGrpSpPr>
        <p:grpSpPr>
          <a:xfrm>
            <a:off x="1271588" y="3714213"/>
            <a:ext cx="4005089" cy="673220"/>
            <a:chOff x="1283191" y="2018778"/>
            <a:chExt cx="4005089" cy="673220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58953469-A704-0411-4C05-019CDA1256ED}"/>
                </a:ext>
              </a:extLst>
            </p:cNvPr>
            <p:cNvSpPr/>
            <p:nvPr/>
          </p:nvSpPr>
          <p:spPr>
            <a:xfrm>
              <a:off x="1283191" y="2018778"/>
              <a:ext cx="4005089" cy="673220"/>
            </a:xfrm>
            <a:prstGeom prst="roundRect">
              <a:avLst>
                <a:gd name="adj" fmla="val 50000"/>
              </a:avLst>
            </a:prstGeom>
            <a:noFill/>
            <a:ln w="25400">
              <a:gradFill flip="none" rotWithShape="1"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缺角矩形 82">
              <a:extLst>
                <a:ext uri="{FF2B5EF4-FFF2-40B4-BE49-F238E27FC236}">
                  <a16:creationId xmlns:a16="http://schemas.microsoft.com/office/drawing/2014/main" id="{30806BD3-04F9-EACC-F338-C3189E6B519B}"/>
                </a:ext>
              </a:extLst>
            </p:cNvPr>
            <p:cNvSpPr/>
            <p:nvPr/>
          </p:nvSpPr>
          <p:spPr>
            <a:xfrm rot="2700000">
              <a:off x="2133466" y="2087750"/>
              <a:ext cx="533158" cy="533158"/>
            </a:xfrm>
            <a:prstGeom prst="plaque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A1DE620-9C56-AAC8-D54C-0E32D88E64FC}"/>
                </a:ext>
              </a:extLst>
            </p:cNvPr>
            <p:cNvSpPr txBox="1"/>
            <p:nvPr/>
          </p:nvSpPr>
          <p:spPr>
            <a:xfrm>
              <a:off x="1472070" y="2076643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rgbClr val="00EEA2"/>
                      </a:gs>
                      <a:gs pos="100000">
                        <a:srgbClr val="2A4BF8"/>
                      </a:gs>
                    </a:gsLst>
                    <a:lin ang="0" scaled="1"/>
                  </a:gra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E272A6E-F22A-D8EB-BC83-AFF177B07751}"/>
                </a:ext>
              </a:extLst>
            </p:cNvPr>
            <p:cNvSpPr txBox="1"/>
            <p:nvPr/>
          </p:nvSpPr>
          <p:spPr>
            <a:xfrm>
              <a:off x="2763739" y="2138197"/>
              <a:ext cx="219444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100000">
                        <a:srgbClr val="149FCC"/>
                      </a:gs>
                      <a:gs pos="0">
                        <a:srgbClr val="2A4BF8"/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691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72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矩形标注 185">
            <a:extLst>
              <a:ext uri="{FF2B5EF4-FFF2-40B4-BE49-F238E27FC236}">
                <a16:creationId xmlns:a16="http://schemas.microsoft.com/office/drawing/2014/main" id="{37A1E4EB-109C-8D4F-9E8C-BAE3AC13828F}"/>
              </a:ext>
            </a:extLst>
          </p:cNvPr>
          <p:cNvSpPr/>
          <p:nvPr/>
        </p:nvSpPr>
        <p:spPr>
          <a:xfrm>
            <a:off x="5152489" y="1433446"/>
            <a:ext cx="3431549" cy="1800450"/>
          </a:xfrm>
          <a:prstGeom prst="wedgeRectCallou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Freeform 6" descr="D:\51PPT模板网\51pptmoban.com\图片.jpg">
            <a:extLst>
              <a:ext uri="{FF2B5EF4-FFF2-40B4-BE49-F238E27FC236}">
                <a16:creationId xmlns:a16="http://schemas.microsoft.com/office/drawing/2014/main" id="{5C5A3F07-26ED-4DC4-0B60-79BF2FDAB9BE}"/>
              </a:ext>
            </a:extLst>
          </p:cNvPr>
          <p:cNvSpPr>
            <a:spLocks noEditPoints="1"/>
          </p:cNvSpPr>
          <p:nvPr/>
        </p:nvSpPr>
        <p:spPr bwMode="auto">
          <a:xfrm>
            <a:off x="5405658" y="1940517"/>
            <a:ext cx="897954" cy="564102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标注 190">
            <a:extLst>
              <a:ext uri="{FF2B5EF4-FFF2-40B4-BE49-F238E27FC236}">
                <a16:creationId xmlns:a16="http://schemas.microsoft.com/office/drawing/2014/main" id="{28CFD67A-7C9B-D0F2-68F9-FE2264CED5DC}"/>
              </a:ext>
            </a:extLst>
          </p:cNvPr>
          <p:cNvSpPr/>
          <p:nvPr/>
        </p:nvSpPr>
        <p:spPr>
          <a:xfrm>
            <a:off x="7488864" y="3783253"/>
            <a:ext cx="3431549" cy="1800450"/>
          </a:xfrm>
          <a:prstGeom prst="wedgeRectCallou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7" descr="D:\51PPT模板网\51pptmoban.com\图片.jpg">
            <a:extLst>
              <a:ext uri="{FF2B5EF4-FFF2-40B4-BE49-F238E27FC236}">
                <a16:creationId xmlns:a16="http://schemas.microsoft.com/office/drawing/2014/main" id="{42052F5B-1CE5-AA86-F983-34CDC8ACF57D}"/>
              </a:ext>
            </a:extLst>
          </p:cNvPr>
          <p:cNvSpPr>
            <a:spLocks noEditPoints="1"/>
          </p:cNvSpPr>
          <p:nvPr/>
        </p:nvSpPr>
        <p:spPr bwMode="auto">
          <a:xfrm>
            <a:off x="7765046" y="4309720"/>
            <a:ext cx="818992" cy="661387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标注 195">
            <a:extLst>
              <a:ext uri="{FF2B5EF4-FFF2-40B4-BE49-F238E27FC236}">
                <a16:creationId xmlns:a16="http://schemas.microsoft.com/office/drawing/2014/main" id="{DBC02921-0415-079E-9390-D40C275E1848}"/>
              </a:ext>
            </a:extLst>
          </p:cNvPr>
          <p:cNvSpPr/>
          <p:nvPr/>
        </p:nvSpPr>
        <p:spPr>
          <a:xfrm>
            <a:off x="3607962" y="3783253"/>
            <a:ext cx="3431549" cy="1800450"/>
          </a:xfrm>
          <a:prstGeom prst="wedgeRectCallou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rgbClr val="2A4BF8"/>
                </a:gs>
                <a:gs pos="65000">
                  <a:srgbClr val="00EEA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EB672B98-EDE3-22CA-385F-3FCCA4A4FD9F}"/>
              </a:ext>
            </a:extLst>
          </p:cNvPr>
          <p:cNvSpPr>
            <a:spLocks noEditPoints="1"/>
          </p:cNvSpPr>
          <p:nvPr/>
        </p:nvSpPr>
        <p:spPr bwMode="auto">
          <a:xfrm>
            <a:off x="3845832" y="4258920"/>
            <a:ext cx="857305" cy="751140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矩形标注 200">
            <a:extLst>
              <a:ext uri="{FF2B5EF4-FFF2-40B4-BE49-F238E27FC236}">
                <a16:creationId xmlns:a16="http://schemas.microsoft.com/office/drawing/2014/main" id="{17D1DA4B-D0AA-8CA9-AF9A-EBE874A6518E}"/>
              </a:ext>
            </a:extLst>
          </p:cNvPr>
          <p:cNvSpPr/>
          <p:nvPr/>
        </p:nvSpPr>
        <p:spPr>
          <a:xfrm>
            <a:off x="1271588" y="1433446"/>
            <a:ext cx="3431549" cy="1800450"/>
          </a:xfrm>
          <a:prstGeom prst="wedgeRectCallout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86E3C565-E86A-ED42-DA45-69CFA2F62663}"/>
              </a:ext>
            </a:extLst>
          </p:cNvPr>
          <p:cNvSpPr>
            <a:spLocks noEditPoints="1"/>
          </p:cNvSpPr>
          <p:nvPr/>
        </p:nvSpPr>
        <p:spPr bwMode="auto">
          <a:xfrm>
            <a:off x="1610955" y="1940517"/>
            <a:ext cx="789185" cy="786307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0F4FCCC-D7B9-5156-BA8C-A88FFF9CC5EE}"/>
              </a:ext>
            </a:extLst>
          </p:cNvPr>
          <p:cNvGrpSpPr/>
          <p:nvPr/>
        </p:nvGrpSpPr>
        <p:grpSpPr>
          <a:xfrm>
            <a:off x="2552071" y="1796002"/>
            <a:ext cx="2235567" cy="1047355"/>
            <a:chOff x="283599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C238D33-C38B-350C-B4FE-CFAF0ACA441D}"/>
                </a:ext>
              </a:extLst>
            </p:cNvPr>
            <p:cNvSpPr txBox="1"/>
            <p:nvPr/>
          </p:nvSpPr>
          <p:spPr>
            <a:xfrm>
              <a:off x="283599" y="2190603"/>
              <a:ext cx="2058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CCE6E7-5394-306E-DE79-E8552B31B38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985276-9016-966F-B48B-F1151C661A24}"/>
              </a:ext>
            </a:extLst>
          </p:cNvPr>
          <p:cNvGrpSpPr/>
          <p:nvPr/>
        </p:nvGrpSpPr>
        <p:grpSpPr>
          <a:xfrm>
            <a:off x="8759395" y="4134400"/>
            <a:ext cx="2235567" cy="1047355"/>
            <a:chOff x="283599" y="1906534"/>
            <a:chExt cx="2235567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08CD49A-5A57-AF6E-6D0F-29F62E1C6B40}"/>
                </a:ext>
              </a:extLst>
            </p:cNvPr>
            <p:cNvSpPr txBox="1"/>
            <p:nvPr/>
          </p:nvSpPr>
          <p:spPr>
            <a:xfrm>
              <a:off x="283599" y="2190603"/>
              <a:ext cx="2058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4B0974D-1459-B5E4-3D79-CD367AEE1A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7CA5661-57D1-659C-1B0E-98A18F1AF31F}"/>
              </a:ext>
            </a:extLst>
          </p:cNvPr>
          <p:cNvGrpSpPr/>
          <p:nvPr/>
        </p:nvGrpSpPr>
        <p:grpSpPr>
          <a:xfrm>
            <a:off x="6398104" y="1808702"/>
            <a:ext cx="2235567" cy="1047355"/>
            <a:chOff x="283599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665DB3-4C5D-5CCF-B864-1E4CB5FD91C6}"/>
                </a:ext>
              </a:extLst>
            </p:cNvPr>
            <p:cNvSpPr txBox="1"/>
            <p:nvPr/>
          </p:nvSpPr>
          <p:spPr>
            <a:xfrm>
              <a:off x="283599" y="2190603"/>
              <a:ext cx="2058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C9C0048-CAF3-0E17-BC29-80FEEA440BE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6EB2D28-17AA-8B93-80CC-5DBAE8D88A14}"/>
              </a:ext>
            </a:extLst>
          </p:cNvPr>
          <p:cNvGrpSpPr/>
          <p:nvPr/>
        </p:nvGrpSpPr>
        <p:grpSpPr>
          <a:xfrm>
            <a:off x="4882675" y="4147100"/>
            <a:ext cx="2235567" cy="1047355"/>
            <a:chOff x="283599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0AB1BD9-FCDD-1AA3-948E-1A749E0E40C6}"/>
                </a:ext>
              </a:extLst>
            </p:cNvPr>
            <p:cNvSpPr txBox="1"/>
            <p:nvPr/>
          </p:nvSpPr>
          <p:spPr>
            <a:xfrm>
              <a:off x="283599" y="2190603"/>
              <a:ext cx="205803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AB38D37-C61C-F01A-D767-9E7B505460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740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72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Oval 97">
            <a:extLst>
              <a:ext uri="{FF2B5EF4-FFF2-40B4-BE49-F238E27FC236}">
                <a16:creationId xmlns:a16="http://schemas.microsoft.com/office/drawing/2014/main" id="{5BBE0583-90C2-8490-B8EB-C4DF66B49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3996" y="3195466"/>
            <a:ext cx="352558" cy="348042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" name="Rectangle 87">
            <a:extLst>
              <a:ext uri="{FF2B5EF4-FFF2-40B4-BE49-F238E27FC236}">
                <a16:creationId xmlns:a16="http://schemas.microsoft.com/office/drawing/2014/main" id="{6BC31613-F002-99CE-119A-F8F1FCF6B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7645" y="5526903"/>
            <a:ext cx="963957" cy="417205"/>
          </a:xfrm>
          <a:prstGeom prst="rect">
            <a:avLst/>
          </a:prstGeom>
          <a:gradFill flip="none" rotWithShape="1">
            <a:gsLst>
              <a:gs pos="0">
                <a:srgbClr val="00EEA2">
                  <a:alpha val="0"/>
                </a:srgbClr>
              </a:gs>
              <a:gs pos="100000">
                <a:srgbClr val="2A4BF8">
                  <a:alpha val="37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Rectangle 88">
            <a:extLst>
              <a:ext uri="{FF2B5EF4-FFF2-40B4-BE49-F238E27FC236}">
                <a16:creationId xmlns:a16="http://schemas.microsoft.com/office/drawing/2014/main" id="{014BCE43-39DC-967F-A860-54FB02962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4908" y="5201172"/>
            <a:ext cx="959494" cy="742936"/>
          </a:xfrm>
          <a:prstGeom prst="rect">
            <a:avLst/>
          </a:prstGeom>
          <a:gradFill flip="none" rotWithShape="1">
            <a:gsLst>
              <a:gs pos="0">
                <a:srgbClr val="00EEA2">
                  <a:alpha val="0"/>
                </a:srgbClr>
              </a:gs>
              <a:gs pos="100000">
                <a:srgbClr val="2A4BF8">
                  <a:alpha val="8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89">
            <a:extLst>
              <a:ext uri="{FF2B5EF4-FFF2-40B4-BE49-F238E27FC236}">
                <a16:creationId xmlns:a16="http://schemas.microsoft.com/office/drawing/2014/main" id="{50EDFE7C-AD12-6663-7AEC-587DC5C63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4402" y="5410889"/>
            <a:ext cx="957263" cy="533219"/>
          </a:xfrm>
          <a:prstGeom prst="rect">
            <a:avLst/>
          </a:prstGeom>
          <a:gradFill flip="none" rotWithShape="1">
            <a:gsLst>
              <a:gs pos="0">
                <a:srgbClr val="00EEA2">
                  <a:alpha val="0"/>
                </a:srgbClr>
              </a:gs>
              <a:gs pos="100000">
                <a:srgbClr val="2A4BF8">
                  <a:alpha val="58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92">
            <a:extLst>
              <a:ext uri="{FF2B5EF4-FFF2-40B4-BE49-F238E27FC236}">
                <a16:creationId xmlns:a16="http://schemas.microsoft.com/office/drawing/2014/main" id="{52691FA6-25AF-C44C-1149-2D3AF30C5AF3}"/>
              </a:ext>
            </a:extLst>
          </p:cNvPr>
          <p:cNvSpPr/>
          <p:nvPr/>
        </p:nvSpPr>
        <p:spPr bwMode="auto">
          <a:xfrm>
            <a:off x="7623344" y="4464928"/>
            <a:ext cx="350327" cy="345811"/>
          </a:xfrm>
          <a:custGeom>
            <a:avLst/>
            <a:gdLst/>
            <a:ahLst/>
            <a:cxnLst>
              <a:cxn ang="0">
                <a:pos x="55" y="121"/>
              </a:cxn>
              <a:cxn ang="0">
                <a:pos x="111" y="61"/>
              </a:cxn>
              <a:cxn ang="0">
                <a:pos x="55" y="0"/>
              </a:cxn>
              <a:cxn ang="0">
                <a:pos x="0" y="61"/>
              </a:cxn>
              <a:cxn ang="0">
                <a:pos x="55" y="121"/>
              </a:cxn>
            </a:cxnLst>
            <a:rect l="0" t="0" r="r" b="b"/>
            <a:pathLst>
              <a:path w="111" h="121">
                <a:moveTo>
                  <a:pt x="55" y="121"/>
                </a:moveTo>
                <a:cubicBezTo>
                  <a:pt x="87" y="121"/>
                  <a:pt x="111" y="95"/>
                  <a:pt x="111" y="61"/>
                </a:cubicBezTo>
                <a:cubicBezTo>
                  <a:pt x="111" y="29"/>
                  <a:pt x="87" y="0"/>
                  <a:pt x="55" y="0"/>
                </a:cubicBezTo>
                <a:cubicBezTo>
                  <a:pt x="25" y="0"/>
                  <a:pt x="0" y="29"/>
                  <a:pt x="0" y="61"/>
                </a:cubicBezTo>
                <a:cubicBezTo>
                  <a:pt x="0" y="95"/>
                  <a:pt x="25" y="121"/>
                  <a:pt x="55" y="121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Freeform 93">
            <a:extLst>
              <a:ext uri="{FF2B5EF4-FFF2-40B4-BE49-F238E27FC236}">
                <a16:creationId xmlns:a16="http://schemas.microsoft.com/office/drawing/2014/main" id="{6B743F58-D01E-4E18-20F4-6361BE92FD65}"/>
              </a:ext>
            </a:extLst>
          </p:cNvPr>
          <p:cNvSpPr/>
          <p:nvPr/>
        </p:nvSpPr>
        <p:spPr bwMode="auto">
          <a:xfrm>
            <a:off x="7920118" y="5343958"/>
            <a:ext cx="178511" cy="464056"/>
          </a:xfrm>
          <a:custGeom>
            <a:avLst/>
            <a:gdLst/>
            <a:ahLst/>
            <a:cxnLst>
              <a:cxn ang="0">
                <a:pos x="31" y="18"/>
              </a:cxn>
              <a:cxn ang="0">
                <a:pos x="15" y="0"/>
              </a:cxn>
              <a:cxn ang="0">
                <a:pos x="0" y="26"/>
              </a:cxn>
              <a:cxn ang="0">
                <a:pos x="0" y="135"/>
              </a:cxn>
              <a:cxn ang="0">
                <a:pos x="26" y="162"/>
              </a:cxn>
              <a:cxn ang="0">
                <a:pos x="33" y="162"/>
              </a:cxn>
              <a:cxn ang="0">
                <a:pos x="57" y="135"/>
              </a:cxn>
              <a:cxn ang="0">
                <a:pos x="57" y="26"/>
              </a:cxn>
              <a:cxn ang="0">
                <a:pos x="57" y="18"/>
              </a:cxn>
              <a:cxn ang="0">
                <a:pos x="31" y="18"/>
              </a:cxn>
            </a:cxnLst>
            <a:rect l="0" t="0" r="r" b="b"/>
            <a:pathLst>
              <a:path w="57" h="162">
                <a:moveTo>
                  <a:pt x="31" y="18"/>
                </a:moveTo>
                <a:cubicBezTo>
                  <a:pt x="24" y="15"/>
                  <a:pt x="19" y="8"/>
                  <a:pt x="15" y="0"/>
                </a:cubicBezTo>
                <a:cubicBezTo>
                  <a:pt x="5" y="4"/>
                  <a:pt x="0" y="15"/>
                  <a:pt x="0" y="26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9"/>
                  <a:pt x="11" y="162"/>
                  <a:pt x="26" y="162"/>
                </a:cubicBezTo>
                <a:cubicBezTo>
                  <a:pt x="33" y="162"/>
                  <a:pt x="33" y="162"/>
                  <a:pt x="33" y="162"/>
                </a:cubicBezTo>
                <a:cubicBezTo>
                  <a:pt x="47" y="162"/>
                  <a:pt x="57" y="149"/>
                  <a:pt x="57" y="135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3"/>
                  <a:pt x="57" y="18"/>
                </a:cubicBezTo>
                <a:cubicBezTo>
                  <a:pt x="49" y="23"/>
                  <a:pt x="40" y="23"/>
                  <a:pt x="31" y="18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8" name="Freeform 94">
            <a:extLst>
              <a:ext uri="{FF2B5EF4-FFF2-40B4-BE49-F238E27FC236}">
                <a16:creationId xmlns:a16="http://schemas.microsoft.com/office/drawing/2014/main" id="{311B5E01-5B81-C9E4-A3AA-AD8C3E230EB7}"/>
              </a:ext>
            </a:extLst>
          </p:cNvPr>
          <p:cNvSpPr/>
          <p:nvPr/>
        </p:nvSpPr>
        <p:spPr bwMode="auto">
          <a:xfrm>
            <a:off x="7480536" y="5355113"/>
            <a:ext cx="187436" cy="452901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33" y="16"/>
              </a:cxn>
              <a:cxn ang="0">
                <a:pos x="2" y="14"/>
              </a:cxn>
              <a:cxn ang="0">
                <a:pos x="0" y="22"/>
              </a:cxn>
              <a:cxn ang="0">
                <a:pos x="0" y="131"/>
              </a:cxn>
              <a:cxn ang="0">
                <a:pos x="26" y="158"/>
              </a:cxn>
              <a:cxn ang="0">
                <a:pos x="33" y="158"/>
              </a:cxn>
              <a:cxn ang="0">
                <a:pos x="59" y="131"/>
              </a:cxn>
              <a:cxn ang="0">
                <a:pos x="59" y="22"/>
              </a:cxn>
              <a:cxn ang="0">
                <a:pos x="48" y="0"/>
              </a:cxn>
            </a:cxnLst>
            <a:rect l="0" t="0" r="r" b="b"/>
            <a:pathLst>
              <a:path w="59" h="158">
                <a:moveTo>
                  <a:pt x="48" y="0"/>
                </a:moveTo>
                <a:cubicBezTo>
                  <a:pt x="45" y="6"/>
                  <a:pt x="41" y="12"/>
                  <a:pt x="33" y="16"/>
                </a:cubicBezTo>
                <a:cubicBezTo>
                  <a:pt x="22" y="21"/>
                  <a:pt x="10" y="21"/>
                  <a:pt x="2" y="14"/>
                </a:cubicBezTo>
                <a:cubicBezTo>
                  <a:pt x="0" y="16"/>
                  <a:pt x="0" y="19"/>
                  <a:pt x="0" y="2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5"/>
                  <a:pt x="10" y="158"/>
                  <a:pt x="26" y="158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48" y="158"/>
                  <a:pt x="59" y="145"/>
                  <a:pt x="59" y="131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14"/>
                  <a:pt x="56" y="6"/>
                  <a:pt x="48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9" name="Freeform 95">
            <a:extLst>
              <a:ext uri="{FF2B5EF4-FFF2-40B4-BE49-F238E27FC236}">
                <a16:creationId xmlns:a16="http://schemas.microsoft.com/office/drawing/2014/main" id="{4A36747B-6C96-506E-9B22-B722425EDFFC}"/>
              </a:ext>
            </a:extLst>
          </p:cNvPr>
          <p:cNvSpPr/>
          <p:nvPr/>
        </p:nvSpPr>
        <p:spPr bwMode="auto">
          <a:xfrm>
            <a:off x="7339959" y="4638949"/>
            <a:ext cx="919330" cy="867875"/>
          </a:xfrm>
          <a:custGeom>
            <a:avLst/>
            <a:gdLst/>
            <a:ahLst/>
            <a:cxnLst>
              <a:cxn ang="0">
                <a:pos x="289" y="130"/>
              </a:cxn>
              <a:cxn ang="0">
                <a:pos x="264" y="69"/>
              </a:cxn>
              <a:cxn ang="0">
                <a:pos x="241" y="16"/>
              </a:cxn>
              <a:cxn ang="0">
                <a:pos x="217" y="0"/>
              </a:cxn>
              <a:cxn ang="0">
                <a:pos x="211" y="0"/>
              </a:cxn>
              <a:cxn ang="0">
                <a:pos x="145" y="73"/>
              </a:cxn>
              <a:cxn ang="0">
                <a:pos x="78" y="0"/>
              </a:cxn>
              <a:cxn ang="0">
                <a:pos x="73" y="0"/>
              </a:cxn>
              <a:cxn ang="0">
                <a:pos x="49" y="16"/>
              </a:cxn>
              <a:cxn ang="0">
                <a:pos x="28" y="69"/>
              </a:cxn>
              <a:cxn ang="0">
                <a:pos x="2" y="130"/>
              </a:cxn>
              <a:cxn ang="0">
                <a:pos x="0" y="140"/>
              </a:cxn>
              <a:cxn ang="0">
                <a:pos x="2" y="151"/>
              </a:cxn>
              <a:cxn ang="0">
                <a:pos x="42" y="239"/>
              </a:cxn>
              <a:cxn ang="0">
                <a:pos x="73" y="251"/>
              </a:cxn>
              <a:cxn ang="0">
                <a:pos x="82" y="216"/>
              </a:cxn>
              <a:cxn ang="0">
                <a:pos x="49" y="140"/>
              </a:cxn>
              <a:cxn ang="0">
                <a:pos x="55" y="124"/>
              </a:cxn>
              <a:cxn ang="0">
                <a:pos x="73" y="83"/>
              </a:cxn>
              <a:cxn ang="0">
                <a:pos x="73" y="162"/>
              </a:cxn>
              <a:cxn ang="0">
                <a:pos x="95" y="214"/>
              </a:cxn>
              <a:cxn ang="0">
                <a:pos x="99" y="237"/>
              </a:cxn>
              <a:cxn ang="0">
                <a:pos x="117" y="272"/>
              </a:cxn>
              <a:cxn ang="0">
                <a:pos x="117" y="304"/>
              </a:cxn>
              <a:cxn ang="0">
                <a:pos x="169" y="304"/>
              </a:cxn>
              <a:cxn ang="0">
                <a:pos x="169" y="272"/>
              </a:cxn>
              <a:cxn ang="0">
                <a:pos x="195" y="235"/>
              </a:cxn>
              <a:cxn ang="0">
                <a:pos x="199" y="212"/>
              </a:cxn>
              <a:cxn ang="0">
                <a:pos x="217" y="168"/>
              </a:cxn>
              <a:cxn ang="0">
                <a:pos x="217" y="81"/>
              </a:cxn>
              <a:cxn ang="0">
                <a:pos x="236" y="126"/>
              </a:cxn>
              <a:cxn ang="0">
                <a:pos x="241" y="140"/>
              </a:cxn>
              <a:cxn ang="0">
                <a:pos x="208" y="216"/>
              </a:cxn>
              <a:cxn ang="0">
                <a:pos x="220" y="251"/>
              </a:cxn>
              <a:cxn ang="0">
                <a:pos x="251" y="239"/>
              </a:cxn>
              <a:cxn ang="0">
                <a:pos x="289" y="151"/>
              </a:cxn>
              <a:cxn ang="0">
                <a:pos x="289" y="140"/>
              </a:cxn>
              <a:cxn ang="0">
                <a:pos x="289" y="130"/>
              </a:cxn>
            </a:cxnLst>
            <a:rect l="0" t="0" r="r" b="b"/>
            <a:pathLst>
              <a:path w="292" h="304">
                <a:moveTo>
                  <a:pt x="289" y="130"/>
                </a:moveTo>
                <a:cubicBezTo>
                  <a:pt x="264" y="69"/>
                  <a:pt x="264" y="69"/>
                  <a:pt x="264" y="69"/>
                </a:cubicBezTo>
                <a:cubicBezTo>
                  <a:pt x="241" y="16"/>
                  <a:pt x="241" y="16"/>
                  <a:pt x="241" y="16"/>
                </a:cubicBezTo>
                <a:cubicBezTo>
                  <a:pt x="238" y="7"/>
                  <a:pt x="229" y="0"/>
                  <a:pt x="217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1" y="40"/>
                  <a:pt x="183" y="73"/>
                  <a:pt x="145" y="73"/>
                </a:cubicBezTo>
                <a:cubicBezTo>
                  <a:pt x="108" y="73"/>
                  <a:pt x="78" y="40"/>
                  <a:pt x="7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64" y="0"/>
                  <a:pt x="55" y="7"/>
                  <a:pt x="49" y="16"/>
                </a:cubicBezTo>
                <a:cubicBezTo>
                  <a:pt x="28" y="69"/>
                  <a:pt x="28" y="69"/>
                  <a:pt x="28" y="69"/>
                </a:cubicBezTo>
                <a:cubicBezTo>
                  <a:pt x="2" y="130"/>
                  <a:pt x="2" y="130"/>
                  <a:pt x="2" y="130"/>
                </a:cubicBezTo>
                <a:cubicBezTo>
                  <a:pt x="0" y="134"/>
                  <a:pt x="0" y="138"/>
                  <a:pt x="0" y="140"/>
                </a:cubicBezTo>
                <a:cubicBezTo>
                  <a:pt x="0" y="144"/>
                  <a:pt x="0" y="147"/>
                  <a:pt x="2" y="151"/>
                </a:cubicBezTo>
                <a:cubicBezTo>
                  <a:pt x="42" y="239"/>
                  <a:pt x="42" y="239"/>
                  <a:pt x="42" y="239"/>
                </a:cubicBezTo>
                <a:cubicBezTo>
                  <a:pt x="47" y="251"/>
                  <a:pt x="59" y="257"/>
                  <a:pt x="73" y="251"/>
                </a:cubicBezTo>
                <a:cubicBezTo>
                  <a:pt x="83" y="245"/>
                  <a:pt x="90" y="231"/>
                  <a:pt x="82" y="216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162"/>
                  <a:pt x="73" y="162"/>
                  <a:pt x="73" y="162"/>
                </a:cubicBezTo>
                <a:cubicBezTo>
                  <a:pt x="95" y="214"/>
                  <a:pt x="95" y="214"/>
                  <a:pt x="95" y="214"/>
                </a:cubicBezTo>
                <a:cubicBezTo>
                  <a:pt x="99" y="223"/>
                  <a:pt x="99" y="229"/>
                  <a:pt x="99" y="237"/>
                </a:cubicBezTo>
                <a:cubicBezTo>
                  <a:pt x="109" y="242"/>
                  <a:pt x="117" y="257"/>
                  <a:pt x="117" y="272"/>
                </a:cubicBezTo>
                <a:cubicBezTo>
                  <a:pt x="117" y="304"/>
                  <a:pt x="117" y="304"/>
                  <a:pt x="117" y="304"/>
                </a:cubicBezTo>
                <a:cubicBezTo>
                  <a:pt x="169" y="304"/>
                  <a:pt x="169" y="304"/>
                  <a:pt x="169" y="304"/>
                </a:cubicBezTo>
                <a:cubicBezTo>
                  <a:pt x="169" y="272"/>
                  <a:pt x="169" y="272"/>
                  <a:pt x="169" y="272"/>
                </a:cubicBezTo>
                <a:cubicBezTo>
                  <a:pt x="169" y="255"/>
                  <a:pt x="180" y="239"/>
                  <a:pt x="195" y="235"/>
                </a:cubicBezTo>
                <a:cubicBezTo>
                  <a:pt x="195" y="227"/>
                  <a:pt x="195" y="221"/>
                  <a:pt x="199" y="212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17" y="81"/>
                  <a:pt x="217" y="81"/>
                  <a:pt x="217" y="81"/>
                </a:cubicBezTo>
                <a:cubicBezTo>
                  <a:pt x="236" y="126"/>
                  <a:pt x="236" y="126"/>
                  <a:pt x="236" y="126"/>
                </a:cubicBezTo>
                <a:cubicBezTo>
                  <a:pt x="241" y="140"/>
                  <a:pt x="241" y="140"/>
                  <a:pt x="241" y="140"/>
                </a:cubicBezTo>
                <a:cubicBezTo>
                  <a:pt x="208" y="216"/>
                  <a:pt x="208" y="216"/>
                  <a:pt x="208" y="216"/>
                </a:cubicBezTo>
                <a:cubicBezTo>
                  <a:pt x="203" y="231"/>
                  <a:pt x="208" y="245"/>
                  <a:pt x="220" y="251"/>
                </a:cubicBezTo>
                <a:cubicBezTo>
                  <a:pt x="231" y="257"/>
                  <a:pt x="245" y="251"/>
                  <a:pt x="251" y="239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47"/>
                  <a:pt x="292" y="144"/>
                  <a:pt x="289" y="140"/>
                </a:cubicBezTo>
                <a:cubicBezTo>
                  <a:pt x="292" y="138"/>
                  <a:pt x="289" y="134"/>
                  <a:pt x="289" y="130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0" name="Freeform 96" descr="D:\51PPT模板网\51pptmoban.com\图片.jpg">
            <a:extLst>
              <a:ext uri="{FF2B5EF4-FFF2-40B4-BE49-F238E27FC236}">
                <a16:creationId xmlns:a16="http://schemas.microsoft.com/office/drawing/2014/main" id="{0B7EA0F1-34A1-5326-E4E2-C0098E37F280}"/>
              </a:ext>
            </a:extLst>
          </p:cNvPr>
          <p:cNvSpPr/>
          <p:nvPr/>
        </p:nvSpPr>
        <p:spPr bwMode="auto">
          <a:xfrm>
            <a:off x="8294991" y="3010290"/>
            <a:ext cx="939412" cy="2170802"/>
          </a:xfrm>
          <a:custGeom>
            <a:avLst/>
            <a:gdLst/>
            <a:ahLst/>
            <a:cxnLst>
              <a:cxn ang="0">
                <a:pos x="276" y="0"/>
              </a:cxn>
              <a:cxn ang="0">
                <a:pos x="253" y="25"/>
              </a:cxn>
              <a:cxn ang="0">
                <a:pos x="253" y="114"/>
              </a:cxn>
              <a:cxn ang="0">
                <a:pos x="193" y="205"/>
              </a:cxn>
              <a:cxn ang="0">
                <a:pos x="106" y="205"/>
              </a:cxn>
              <a:cxn ang="0">
                <a:pos x="48" y="117"/>
              </a:cxn>
              <a:cxn ang="0">
                <a:pos x="48" y="25"/>
              </a:cxn>
              <a:cxn ang="0">
                <a:pos x="24" y="0"/>
              </a:cxn>
              <a:cxn ang="0">
                <a:pos x="0" y="25"/>
              </a:cxn>
              <a:cxn ang="0">
                <a:pos x="0" y="122"/>
              </a:cxn>
              <a:cxn ang="0">
                <a:pos x="0" y="124"/>
              </a:cxn>
              <a:cxn ang="0">
                <a:pos x="2" y="132"/>
              </a:cxn>
              <a:cxn ang="0">
                <a:pos x="2" y="135"/>
              </a:cxn>
              <a:cxn ang="0">
                <a:pos x="5" y="139"/>
              </a:cxn>
              <a:cxn ang="0">
                <a:pos x="72" y="243"/>
              </a:cxn>
              <a:cxn ang="0">
                <a:pos x="77" y="248"/>
              </a:cxn>
              <a:cxn ang="0">
                <a:pos x="77" y="503"/>
              </a:cxn>
              <a:cxn ang="0">
                <a:pos x="77" y="511"/>
              </a:cxn>
              <a:cxn ang="0">
                <a:pos x="77" y="614"/>
              </a:cxn>
              <a:cxn ang="0">
                <a:pos x="78" y="618"/>
              </a:cxn>
              <a:cxn ang="0">
                <a:pos x="77" y="622"/>
              </a:cxn>
              <a:cxn ang="0">
                <a:pos x="77" y="732"/>
              </a:cxn>
              <a:cxn ang="0">
                <a:pos x="102" y="760"/>
              </a:cxn>
              <a:cxn ang="0">
                <a:pos x="110" y="760"/>
              </a:cxn>
              <a:cxn ang="0">
                <a:pos x="136" y="732"/>
              </a:cxn>
              <a:cxn ang="0">
                <a:pos x="136" y="622"/>
              </a:cxn>
              <a:cxn ang="0">
                <a:pos x="136" y="618"/>
              </a:cxn>
              <a:cxn ang="0">
                <a:pos x="136" y="614"/>
              </a:cxn>
              <a:cxn ang="0">
                <a:pos x="136" y="511"/>
              </a:cxn>
              <a:cxn ang="0">
                <a:pos x="166" y="511"/>
              </a:cxn>
              <a:cxn ang="0">
                <a:pos x="166" y="614"/>
              </a:cxn>
              <a:cxn ang="0">
                <a:pos x="166" y="618"/>
              </a:cxn>
              <a:cxn ang="0">
                <a:pos x="166" y="622"/>
              </a:cxn>
              <a:cxn ang="0">
                <a:pos x="166" y="732"/>
              </a:cxn>
              <a:cxn ang="0">
                <a:pos x="191" y="760"/>
              </a:cxn>
              <a:cxn ang="0">
                <a:pos x="198" y="760"/>
              </a:cxn>
              <a:cxn ang="0">
                <a:pos x="224" y="732"/>
              </a:cxn>
              <a:cxn ang="0">
                <a:pos x="224" y="622"/>
              </a:cxn>
              <a:cxn ang="0">
                <a:pos x="224" y="618"/>
              </a:cxn>
              <a:cxn ang="0">
                <a:pos x="224" y="614"/>
              </a:cxn>
              <a:cxn ang="0">
                <a:pos x="224" y="511"/>
              </a:cxn>
              <a:cxn ang="0">
                <a:pos x="224" y="503"/>
              </a:cxn>
              <a:cxn ang="0">
                <a:pos x="224" y="243"/>
              </a:cxn>
              <a:cxn ang="0">
                <a:pos x="228" y="243"/>
              </a:cxn>
              <a:cxn ang="0">
                <a:pos x="295" y="139"/>
              </a:cxn>
              <a:cxn ang="0">
                <a:pos x="297" y="132"/>
              </a:cxn>
              <a:cxn ang="0">
                <a:pos x="298" y="124"/>
              </a:cxn>
              <a:cxn ang="0">
                <a:pos x="298" y="122"/>
              </a:cxn>
              <a:cxn ang="0">
                <a:pos x="298" y="25"/>
              </a:cxn>
              <a:cxn ang="0">
                <a:pos x="276" y="0"/>
              </a:cxn>
            </a:cxnLst>
            <a:rect l="0" t="0" r="r" b="b"/>
            <a:pathLst>
              <a:path w="298" h="760">
                <a:moveTo>
                  <a:pt x="276" y="0"/>
                </a:moveTo>
                <a:cubicBezTo>
                  <a:pt x="264" y="0"/>
                  <a:pt x="253" y="11"/>
                  <a:pt x="253" y="25"/>
                </a:cubicBezTo>
                <a:cubicBezTo>
                  <a:pt x="253" y="114"/>
                  <a:pt x="253" y="114"/>
                  <a:pt x="253" y="114"/>
                </a:cubicBezTo>
                <a:cubicBezTo>
                  <a:pt x="193" y="205"/>
                  <a:pt x="193" y="205"/>
                  <a:pt x="193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48" y="117"/>
                  <a:pt x="48" y="117"/>
                  <a:pt x="48" y="117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11"/>
                  <a:pt x="37" y="0"/>
                  <a:pt x="24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8"/>
                  <a:pt x="2" y="130"/>
                  <a:pt x="2" y="132"/>
                </a:cubicBezTo>
                <a:cubicBezTo>
                  <a:pt x="2" y="132"/>
                  <a:pt x="2" y="132"/>
                  <a:pt x="2" y="135"/>
                </a:cubicBezTo>
                <a:cubicBezTo>
                  <a:pt x="3" y="136"/>
                  <a:pt x="3" y="136"/>
                  <a:pt x="5" y="139"/>
                </a:cubicBezTo>
                <a:cubicBezTo>
                  <a:pt x="72" y="243"/>
                  <a:pt x="72" y="243"/>
                  <a:pt x="72" y="243"/>
                </a:cubicBezTo>
                <a:cubicBezTo>
                  <a:pt x="72" y="243"/>
                  <a:pt x="74" y="246"/>
                  <a:pt x="77" y="248"/>
                </a:cubicBezTo>
                <a:cubicBezTo>
                  <a:pt x="77" y="503"/>
                  <a:pt x="77" y="503"/>
                  <a:pt x="77" y="503"/>
                </a:cubicBezTo>
                <a:cubicBezTo>
                  <a:pt x="77" y="511"/>
                  <a:pt x="77" y="511"/>
                  <a:pt x="77" y="511"/>
                </a:cubicBezTo>
                <a:cubicBezTo>
                  <a:pt x="77" y="614"/>
                  <a:pt x="77" y="614"/>
                  <a:pt x="77" y="614"/>
                </a:cubicBezTo>
                <a:cubicBezTo>
                  <a:pt x="77" y="617"/>
                  <a:pt x="78" y="617"/>
                  <a:pt x="78" y="618"/>
                </a:cubicBezTo>
                <a:cubicBezTo>
                  <a:pt x="77" y="622"/>
                  <a:pt x="77" y="622"/>
                  <a:pt x="77" y="622"/>
                </a:cubicBezTo>
                <a:cubicBezTo>
                  <a:pt x="77" y="732"/>
                  <a:pt x="77" y="732"/>
                  <a:pt x="77" y="732"/>
                </a:cubicBezTo>
                <a:cubicBezTo>
                  <a:pt x="77" y="749"/>
                  <a:pt x="90" y="760"/>
                  <a:pt x="102" y="760"/>
                </a:cubicBezTo>
                <a:cubicBezTo>
                  <a:pt x="110" y="760"/>
                  <a:pt x="110" y="760"/>
                  <a:pt x="110" y="760"/>
                </a:cubicBezTo>
                <a:cubicBezTo>
                  <a:pt x="124" y="760"/>
                  <a:pt x="136" y="749"/>
                  <a:pt x="136" y="732"/>
                </a:cubicBezTo>
                <a:cubicBezTo>
                  <a:pt x="136" y="622"/>
                  <a:pt x="136" y="622"/>
                  <a:pt x="136" y="622"/>
                </a:cubicBezTo>
                <a:cubicBezTo>
                  <a:pt x="136" y="618"/>
                  <a:pt x="136" y="618"/>
                  <a:pt x="136" y="618"/>
                </a:cubicBezTo>
                <a:cubicBezTo>
                  <a:pt x="136" y="617"/>
                  <a:pt x="136" y="617"/>
                  <a:pt x="136" y="614"/>
                </a:cubicBezTo>
                <a:cubicBezTo>
                  <a:pt x="136" y="511"/>
                  <a:pt x="136" y="511"/>
                  <a:pt x="136" y="511"/>
                </a:cubicBezTo>
                <a:cubicBezTo>
                  <a:pt x="166" y="511"/>
                  <a:pt x="166" y="511"/>
                  <a:pt x="166" y="511"/>
                </a:cubicBezTo>
                <a:cubicBezTo>
                  <a:pt x="166" y="614"/>
                  <a:pt x="166" y="614"/>
                  <a:pt x="166" y="614"/>
                </a:cubicBezTo>
                <a:cubicBezTo>
                  <a:pt x="166" y="617"/>
                  <a:pt x="166" y="617"/>
                  <a:pt x="166" y="618"/>
                </a:cubicBezTo>
                <a:cubicBezTo>
                  <a:pt x="166" y="622"/>
                  <a:pt x="166" y="622"/>
                  <a:pt x="166" y="622"/>
                </a:cubicBezTo>
                <a:cubicBezTo>
                  <a:pt x="166" y="732"/>
                  <a:pt x="166" y="732"/>
                  <a:pt x="166" y="732"/>
                </a:cubicBezTo>
                <a:cubicBezTo>
                  <a:pt x="166" y="749"/>
                  <a:pt x="177" y="760"/>
                  <a:pt x="191" y="760"/>
                </a:cubicBezTo>
                <a:cubicBezTo>
                  <a:pt x="198" y="760"/>
                  <a:pt x="198" y="760"/>
                  <a:pt x="198" y="760"/>
                </a:cubicBezTo>
                <a:cubicBezTo>
                  <a:pt x="214" y="760"/>
                  <a:pt x="224" y="749"/>
                  <a:pt x="224" y="732"/>
                </a:cubicBezTo>
                <a:cubicBezTo>
                  <a:pt x="224" y="622"/>
                  <a:pt x="224" y="622"/>
                  <a:pt x="224" y="622"/>
                </a:cubicBezTo>
                <a:cubicBezTo>
                  <a:pt x="224" y="618"/>
                  <a:pt x="224" y="618"/>
                  <a:pt x="224" y="618"/>
                </a:cubicBezTo>
                <a:cubicBezTo>
                  <a:pt x="224" y="617"/>
                  <a:pt x="224" y="617"/>
                  <a:pt x="224" y="614"/>
                </a:cubicBezTo>
                <a:cubicBezTo>
                  <a:pt x="224" y="511"/>
                  <a:pt x="224" y="511"/>
                  <a:pt x="224" y="511"/>
                </a:cubicBezTo>
                <a:cubicBezTo>
                  <a:pt x="224" y="503"/>
                  <a:pt x="224" y="503"/>
                  <a:pt x="224" y="503"/>
                </a:cubicBezTo>
                <a:cubicBezTo>
                  <a:pt x="224" y="243"/>
                  <a:pt x="224" y="243"/>
                  <a:pt x="224" y="243"/>
                </a:cubicBezTo>
                <a:cubicBezTo>
                  <a:pt x="227" y="243"/>
                  <a:pt x="227" y="243"/>
                  <a:pt x="228" y="243"/>
                </a:cubicBezTo>
                <a:cubicBezTo>
                  <a:pt x="295" y="139"/>
                  <a:pt x="295" y="139"/>
                  <a:pt x="295" y="139"/>
                </a:cubicBezTo>
                <a:cubicBezTo>
                  <a:pt x="295" y="136"/>
                  <a:pt x="297" y="135"/>
                  <a:pt x="297" y="132"/>
                </a:cubicBezTo>
                <a:cubicBezTo>
                  <a:pt x="298" y="128"/>
                  <a:pt x="298" y="126"/>
                  <a:pt x="298" y="124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8" y="25"/>
                  <a:pt x="298" y="25"/>
                  <a:pt x="298" y="25"/>
                </a:cubicBezTo>
                <a:cubicBezTo>
                  <a:pt x="298" y="11"/>
                  <a:pt x="290" y="0"/>
                  <a:pt x="276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2" name="Freeform 98">
            <a:extLst>
              <a:ext uri="{FF2B5EF4-FFF2-40B4-BE49-F238E27FC236}">
                <a16:creationId xmlns:a16="http://schemas.microsoft.com/office/drawing/2014/main" id="{BB8A9858-5275-1695-6F86-41722D7B1C3C}"/>
              </a:ext>
            </a:extLst>
          </p:cNvPr>
          <p:cNvSpPr/>
          <p:nvPr/>
        </p:nvSpPr>
        <p:spPr bwMode="auto">
          <a:xfrm>
            <a:off x="9149610" y="3793385"/>
            <a:ext cx="1062138" cy="1579577"/>
          </a:xfrm>
          <a:custGeom>
            <a:avLst/>
            <a:gdLst/>
            <a:ahLst/>
            <a:cxnLst>
              <a:cxn ang="0">
                <a:pos x="333" y="115"/>
              </a:cxn>
              <a:cxn ang="0">
                <a:pos x="331" y="112"/>
              </a:cxn>
              <a:cxn ang="0">
                <a:pos x="242" y="2"/>
              </a:cxn>
              <a:cxn ang="0">
                <a:pos x="96" y="0"/>
              </a:cxn>
              <a:cxn ang="0">
                <a:pos x="73" y="11"/>
              </a:cxn>
              <a:cxn ang="0">
                <a:pos x="4" y="114"/>
              </a:cxn>
              <a:cxn ang="0">
                <a:pos x="2" y="118"/>
              </a:cxn>
              <a:cxn ang="0">
                <a:pos x="0" y="128"/>
              </a:cxn>
              <a:cxn ang="0">
                <a:pos x="2" y="138"/>
              </a:cxn>
              <a:cxn ang="0">
                <a:pos x="8" y="149"/>
              </a:cxn>
              <a:cxn ang="0">
                <a:pos x="11" y="150"/>
              </a:cxn>
              <a:cxn ang="0">
                <a:pos x="119" y="192"/>
              </a:cxn>
              <a:cxn ang="0">
                <a:pos x="58" y="123"/>
              </a:cxn>
              <a:cxn ang="0">
                <a:pos x="96" y="128"/>
              </a:cxn>
              <a:cxn ang="0">
                <a:pos x="131" y="201"/>
              </a:cxn>
              <a:cxn ang="0">
                <a:pos x="96" y="219"/>
              </a:cxn>
              <a:cxn ang="0">
                <a:pos x="96" y="305"/>
              </a:cxn>
              <a:cxn ang="0">
                <a:pos x="96" y="411"/>
              </a:cxn>
              <a:cxn ang="0">
                <a:pos x="96" y="525"/>
              </a:cxn>
              <a:cxn ang="0">
                <a:pos x="127" y="553"/>
              </a:cxn>
              <a:cxn ang="0">
                <a:pos x="155" y="416"/>
              </a:cxn>
              <a:cxn ang="0">
                <a:pos x="155" y="408"/>
              </a:cxn>
              <a:cxn ang="0">
                <a:pos x="183" y="305"/>
              </a:cxn>
              <a:cxn ang="0">
                <a:pos x="183" y="411"/>
              </a:cxn>
              <a:cxn ang="0">
                <a:pos x="183" y="525"/>
              </a:cxn>
              <a:cxn ang="0">
                <a:pos x="216" y="553"/>
              </a:cxn>
              <a:cxn ang="0">
                <a:pos x="242" y="416"/>
              </a:cxn>
              <a:cxn ang="0">
                <a:pos x="242" y="408"/>
              </a:cxn>
              <a:cxn ang="0">
                <a:pos x="242" y="296"/>
              </a:cxn>
              <a:cxn ang="0">
                <a:pos x="234" y="219"/>
              </a:cxn>
              <a:cxn ang="0">
                <a:pos x="216" y="144"/>
              </a:cxn>
              <a:cxn ang="0">
                <a:pos x="242" y="69"/>
              </a:cxn>
              <a:cxn ang="0">
                <a:pos x="224" y="156"/>
              </a:cxn>
              <a:cxn ang="0">
                <a:pos x="247" y="201"/>
              </a:cxn>
              <a:cxn ang="0">
                <a:pos x="325" y="149"/>
              </a:cxn>
              <a:cxn ang="0">
                <a:pos x="333" y="142"/>
              </a:cxn>
              <a:cxn ang="0">
                <a:pos x="335" y="132"/>
              </a:cxn>
              <a:cxn ang="0">
                <a:pos x="335" y="124"/>
              </a:cxn>
            </a:cxnLst>
            <a:rect l="0" t="0" r="r" b="b"/>
            <a:pathLst>
              <a:path w="337" h="553">
                <a:moveTo>
                  <a:pt x="333" y="118"/>
                </a:moveTo>
                <a:cubicBezTo>
                  <a:pt x="333" y="115"/>
                  <a:pt x="333" y="115"/>
                  <a:pt x="333" y="115"/>
                </a:cubicBezTo>
                <a:cubicBezTo>
                  <a:pt x="333" y="115"/>
                  <a:pt x="333" y="115"/>
                  <a:pt x="331" y="114"/>
                </a:cubicBezTo>
                <a:cubicBezTo>
                  <a:pt x="331" y="114"/>
                  <a:pt x="331" y="114"/>
                  <a:pt x="331" y="11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6" y="4"/>
                  <a:pt x="249" y="0"/>
                  <a:pt x="242" y="2"/>
                </a:cubicBezTo>
                <a:cubicBezTo>
                  <a:pt x="242" y="0"/>
                  <a:pt x="242" y="0"/>
                  <a:pt x="24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2"/>
                  <a:pt x="96" y="2"/>
                  <a:pt x="96" y="2"/>
                </a:cubicBezTo>
                <a:cubicBezTo>
                  <a:pt x="85" y="0"/>
                  <a:pt x="78" y="4"/>
                  <a:pt x="73" y="11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4"/>
                  <a:pt x="2" y="114"/>
                  <a:pt x="2" y="114"/>
                </a:cubicBezTo>
                <a:cubicBezTo>
                  <a:pt x="2" y="115"/>
                  <a:pt x="2" y="115"/>
                  <a:pt x="2" y="118"/>
                </a:cubicBezTo>
                <a:cubicBezTo>
                  <a:pt x="2" y="120"/>
                  <a:pt x="0" y="123"/>
                  <a:pt x="0" y="124"/>
                </a:cubicBezTo>
                <a:cubicBezTo>
                  <a:pt x="0" y="124"/>
                  <a:pt x="0" y="125"/>
                  <a:pt x="0" y="128"/>
                </a:cubicBezTo>
                <a:cubicBezTo>
                  <a:pt x="0" y="129"/>
                  <a:pt x="0" y="132"/>
                  <a:pt x="0" y="132"/>
                </a:cubicBezTo>
                <a:cubicBezTo>
                  <a:pt x="0" y="136"/>
                  <a:pt x="2" y="136"/>
                  <a:pt x="2" y="138"/>
                </a:cubicBezTo>
                <a:cubicBezTo>
                  <a:pt x="2" y="139"/>
                  <a:pt x="2" y="139"/>
                  <a:pt x="2" y="142"/>
                </a:cubicBezTo>
                <a:cubicBezTo>
                  <a:pt x="4" y="144"/>
                  <a:pt x="5" y="146"/>
                  <a:pt x="8" y="149"/>
                </a:cubicBezTo>
                <a:cubicBezTo>
                  <a:pt x="10" y="149"/>
                  <a:pt x="10" y="149"/>
                  <a:pt x="10" y="149"/>
                </a:cubicBezTo>
                <a:cubicBezTo>
                  <a:pt x="10" y="149"/>
                  <a:pt x="10" y="150"/>
                  <a:pt x="11" y="150"/>
                </a:cubicBezTo>
                <a:cubicBezTo>
                  <a:pt x="87" y="201"/>
                  <a:pt x="87" y="201"/>
                  <a:pt x="87" y="201"/>
                </a:cubicBezTo>
                <a:cubicBezTo>
                  <a:pt x="98" y="209"/>
                  <a:pt x="113" y="204"/>
                  <a:pt x="119" y="192"/>
                </a:cubicBezTo>
                <a:cubicBezTo>
                  <a:pt x="127" y="180"/>
                  <a:pt x="122" y="165"/>
                  <a:pt x="112" y="156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38" y="156"/>
                  <a:pt x="143" y="180"/>
                  <a:pt x="131" y="201"/>
                </a:cubicBezTo>
                <a:cubicBezTo>
                  <a:pt x="124" y="214"/>
                  <a:pt x="113" y="219"/>
                  <a:pt x="100" y="219"/>
                </a:cubicBezTo>
                <a:cubicBezTo>
                  <a:pt x="98" y="219"/>
                  <a:pt x="97" y="219"/>
                  <a:pt x="96" y="219"/>
                </a:cubicBezTo>
                <a:cubicBezTo>
                  <a:pt x="96" y="296"/>
                  <a:pt x="96" y="296"/>
                  <a:pt x="96" y="296"/>
                </a:cubicBezTo>
                <a:cubicBezTo>
                  <a:pt x="96" y="305"/>
                  <a:pt x="96" y="305"/>
                  <a:pt x="96" y="305"/>
                </a:cubicBezTo>
                <a:cubicBezTo>
                  <a:pt x="96" y="408"/>
                  <a:pt x="96" y="408"/>
                  <a:pt x="96" y="408"/>
                </a:cubicBezTo>
                <a:cubicBezTo>
                  <a:pt x="96" y="408"/>
                  <a:pt x="96" y="409"/>
                  <a:pt x="96" y="411"/>
                </a:cubicBezTo>
                <a:cubicBezTo>
                  <a:pt x="96" y="411"/>
                  <a:pt x="96" y="413"/>
                  <a:pt x="96" y="416"/>
                </a:cubicBezTo>
                <a:cubicBezTo>
                  <a:pt x="96" y="525"/>
                  <a:pt x="96" y="525"/>
                  <a:pt x="96" y="525"/>
                </a:cubicBezTo>
                <a:cubicBezTo>
                  <a:pt x="96" y="541"/>
                  <a:pt x="106" y="553"/>
                  <a:pt x="119" y="553"/>
                </a:cubicBezTo>
                <a:cubicBezTo>
                  <a:pt x="127" y="553"/>
                  <a:pt x="127" y="553"/>
                  <a:pt x="127" y="553"/>
                </a:cubicBezTo>
                <a:cubicBezTo>
                  <a:pt x="142" y="553"/>
                  <a:pt x="155" y="541"/>
                  <a:pt x="155" y="525"/>
                </a:cubicBezTo>
                <a:cubicBezTo>
                  <a:pt x="155" y="416"/>
                  <a:pt x="155" y="416"/>
                  <a:pt x="155" y="416"/>
                </a:cubicBezTo>
                <a:cubicBezTo>
                  <a:pt x="155" y="413"/>
                  <a:pt x="153" y="411"/>
                  <a:pt x="153" y="411"/>
                </a:cubicBezTo>
                <a:cubicBezTo>
                  <a:pt x="153" y="409"/>
                  <a:pt x="155" y="408"/>
                  <a:pt x="155" y="408"/>
                </a:cubicBezTo>
                <a:cubicBezTo>
                  <a:pt x="155" y="305"/>
                  <a:pt x="155" y="305"/>
                  <a:pt x="155" y="305"/>
                </a:cubicBezTo>
                <a:cubicBezTo>
                  <a:pt x="183" y="305"/>
                  <a:pt x="183" y="305"/>
                  <a:pt x="183" y="305"/>
                </a:cubicBezTo>
                <a:cubicBezTo>
                  <a:pt x="183" y="408"/>
                  <a:pt x="183" y="408"/>
                  <a:pt x="183" y="408"/>
                </a:cubicBezTo>
                <a:cubicBezTo>
                  <a:pt x="183" y="408"/>
                  <a:pt x="183" y="409"/>
                  <a:pt x="183" y="411"/>
                </a:cubicBezTo>
                <a:cubicBezTo>
                  <a:pt x="183" y="411"/>
                  <a:pt x="183" y="413"/>
                  <a:pt x="183" y="416"/>
                </a:cubicBezTo>
                <a:cubicBezTo>
                  <a:pt x="183" y="525"/>
                  <a:pt x="183" y="525"/>
                  <a:pt x="183" y="525"/>
                </a:cubicBezTo>
                <a:cubicBezTo>
                  <a:pt x="183" y="541"/>
                  <a:pt x="196" y="553"/>
                  <a:pt x="208" y="553"/>
                </a:cubicBezTo>
                <a:cubicBezTo>
                  <a:pt x="216" y="553"/>
                  <a:pt x="216" y="553"/>
                  <a:pt x="216" y="553"/>
                </a:cubicBezTo>
                <a:cubicBezTo>
                  <a:pt x="230" y="553"/>
                  <a:pt x="242" y="541"/>
                  <a:pt x="242" y="525"/>
                </a:cubicBezTo>
                <a:cubicBezTo>
                  <a:pt x="242" y="416"/>
                  <a:pt x="242" y="416"/>
                  <a:pt x="242" y="416"/>
                </a:cubicBezTo>
                <a:cubicBezTo>
                  <a:pt x="242" y="413"/>
                  <a:pt x="242" y="411"/>
                  <a:pt x="242" y="411"/>
                </a:cubicBezTo>
                <a:cubicBezTo>
                  <a:pt x="242" y="409"/>
                  <a:pt x="242" y="408"/>
                  <a:pt x="242" y="408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296"/>
                  <a:pt x="242" y="296"/>
                  <a:pt x="242" y="296"/>
                </a:cubicBezTo>
                <a:cubicBezTo>
                  <a:pt x="242" y="219"/>
                  <a:pt x="242" y="219"/>
                  <a:pt x="242" y="219"/>
                </a:cubicBezTo>
                <a:cubicBezTo>
                  <a:pt x="240" y="219"/>
                  <a:pt x="238" y="219"/>
                  <a:pt x="234" y="219"/>
                </a:cubicBezTo>
                <a:cubicBezTo>
                  <a:pt x="221" y="219"/>
                  <a:pt x="209" y="214"/>
                  <a:pt x="203" y="201"/>
                </a:cubicBezTo>
                <a:cubicBezTo>
                  <a:pt x="193" y="180"/>
                  <a:pt x="199" y="156"/>
                  <a:pt x="216" y="144"/>
                </a:cubicBezTo>
                <a:cubicBezTo>
                  <a:pt x="242" y="125"/>
                  <a:pt x="242" y="125"/>
                  <a:pt x="242" y="125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77" y="123"/>
                  <a:pt x="277" y="123"/>
                  <a:pt x="277" y="123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12" y="165"/>
                  <a:pt x="208" y="180"/>
                  <a:pt x="216" y="192"/>
                </a:cubicBezTo>
                <a:cubicBezTo>
                  <a:pt x="221" y="204"/>
                  <a:pt x="236" y="209"/>
                  <a:pt x="247" y="201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5" y="150"/>
                  <a:pt x="325" y="149"/>
                  <a:pt x="325" y="149"/>
                </a:cubicBezTo>
                <a:cubicBezTo>
                  <a:pt x="327" y="149"/>
                  <a:pt x="327" y="149"/>
                  <a:pt x="327" y="149"/>
                </a:cubicBezTo>
                <a:cubicBezTo>
                  <a:pt x="329" y="146"/>
                  <a:pt x="331" y="144"/>
                  <a:pt x="333" y="142"/>
                </a:cubicBezTo>
                <a:cubicBezTo>
                  <a:pt x="333" y="139"/>
                  <a:pt x="333" y="139"/>
                  <a:pt x="333" y="139"/>
                </a:cubicBezTo>
                <a:cubicBezTo>
                  <a:pt x="335" y="138"/>
                  <a:pt x="335" y="136"/>
                  <a:pt x="335" y="132"/>
                </a:cubicBezTo>
                <a:cubicBezTo>
                  <a:pt x="337" y="132"/>
                  <a:pt x="335" y="129"/>
                  <a:pt x="335" y="128"/>
                </a:cubicBezTo>
                <a:cubicBezTo>
                  <a:pt x="335" y="125"/>
                  <a:pt x="337" y="125"/>
                  <a:pt x="335" y="124"/>
                </a:cubicBezTo>
                <a:cubicBezTo>
                  <a:pt x="335" y="123"/>
                  <a:pt x="335" y="120"/>
                  <a:pt x="333" y="118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" name="Freeform 99">
            <a:extLst>
              <a:ext uri="{FF2B5EF4-FFF2-40B4-BE49-F238E27FC236}">
                <a16:creationId xmlns:a16="http://schemas.microsoft.com/office/drawing/2014/main" id="{D95D753F-B86C-77F1-77A2-93B66F5B5AC8}"/>
              </a:ext>
            </a:extLst>
          </p:cNvPr>
          <p:cNvSpPr/>
          <p:nvPr/>
        </p:nvSpPr>
        <p:spPr bwMode="auto">
          <a:xfrm>
            <a:off x="9502168" y="3380643"/>
            <a:ext cx="357021" cy="356966"/>
          </a:xfrm>
          <a:custGeom>
            <a:avLst/>
            <a:gdLst/>
            <a:ahLst/>
            <a:cxnLst>
              <a:cxn ang="0">
                <a:pos x="55" y="125"/>
              </a:cxn>
              <a:cxn ang="0">
                <a:pos x="113" y="62"/>
              </a:cxn>
              <a:cxn ang="0">
                <a:pos x="55" y="0"/>
              </a:cxn>
              <a:cxn ang="0">
                <a:pos x="0" y="62"/>
              </a:cxn>
              <a:cxn ang="0">
                <a:pos x="55" y="125"/>
              </a:cxn>
            </a:cxnLst>
            <a:rect l="0" t="0" r="r" b="b"/>
            <a:pathLst>
              <a:path w="113" h="125">
                <a:moveTo>
                  <a:pt x="55" y="125"/>
                </a:moveTo>
                <a:cubicBezTo>
                  <a:pt x="87" y="125"/>
                  <a:pt x="113" y="96"/>
                  <a:pt x="113" y="62"/>
                </a:cubicBezTo>
                <a:cubicBezTo>
                  <a:pt x="113" y="29"/>
                  <a:pt x="87" y="0"/>
                  <a:pt x="55" y="0"/>
                </a:cubicBezTo>
                <a:cubicBezTo>
                  <a:pt x="26" y="0"/>
                  <a:pt x="0" y="29"/>
                  <a:pt x="0" y="62"/>
                </a:cubicBezTo>
                <a:cubicBezTo>
                  <a:pt x="0" y="96"/>
                  <a:pt x="26" y="125"/>
                  <a:pt x="55" y="125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5" name="Freeform 1304">
            <a:extLst>
              <a:ext uri="{FF2B5EF4-FFF2-40B4-BE49-F238E27FC236}">
                <a16:creationId xmlns:a16="http://schemas.microsoft.com/office/drawing/2014/main" id="{5D5D3859-BD8A-9275-C086-935B5AA5BD51}"/>
              </a:ext>
            </a:extLst>
          </p:cNvPr>
          <p:cNvSpPr/>
          <p:nvPr/>
        </p:nvSpPr>
        <p:spPr bwMode="auto">
          <a:xfrm rot="19310162">
            <a:off x="6482876" y="3212633"/>
            <a:ext cx="1245144" cy="1413390"/>
          </a:xfrm>
          <a:custGeom>
            <a:avLst/>
            <a:gdLst/>
            <a:ahLst/>
            <a:cxnLst>
              <a:cxn ang="0">
                <a:pos x="0" y="178"/>
              </a:cxn>
              <a:cxn ang="0">
                <a:pos x="180" y="0"/>
              </a:cxn>
              <a:cxn ang="0">
                <a:pos x="358" y="178"/>
              </a:cxn>
              <a:cxn ang="0">
                <a:pos x="207" y="347"/>
              </a:cxn>
              <a:cxn ang="0">
                <a:pos x="176" y="407"/>
              </a:cxn>
              <a:cxn ang="0">
                <a:pos x="148" y="347"/>
              </a:cxn>
              <a:cxn ang="0">
                <a:pos x="0" y="178"/>
              </a:cxn>
            </a:cxnLst>
            <a:rect l="0" t="0" r="r" b="b"/>
            <a:pathLst>
              <a:path w="358" h="407">
                <a:moveTo>
                  <a:pt x="0" y="178"/>
                </a:moveTo>
                <a:cubicBezTo>
                  <a:pt x="0" y="80"/>
                  <a:pt x="80" y="0"/>
                  <a:pt x="180" y="0"/>
                </a:cubicBezTo>
                <a:cubicBezTo>
                  <a:pt x="278" y="0"/>
                  <a:pt x="358" y="80"/>
                  <a:pt x="358" y="178"/>
                </a:cubicBezTo>
                <a:cubicBezTo>
                  <a:pt x="358" y="263"/>
                  <a:pt x="293" y="334"/>
                  <a:pt x="207" y="347"/>
                </a:cubicBezTo>
                <a:cubicBezTo>
                  <a:pt x="176" y="407"/>
                  <a:pt x="176" y="407"/>
                  <a:pt x="176" y="407"/>
                </a:cubicBezTo>
                <a:cubicBezTo>
                  <a:pt x="148" y="347"/>
                  <a:pt x="148" y="347"/>
                  <a:pt x="148" y="347"/>
                </a:cubicBezTo>
                <a:cubicBezTo>
                  <a:pt x="63" y="331"/>
                  <a:pt x="0" y="260"/>
                  <a:pt x="0" y="178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E3572B0-8A9F-68DE-EC7A-9471AABF2C1A}"/>
              </a:ext>
            </a:extLst>
          </p:cNvPr>
          <p:cNvSpPr txBox="1"/>
          <p:nvPr/>
        </p:nvSpPr>
        <p:spPr>
          <a:xfrm>
            <a:off x="6532200" y="3548631"/>
            <a:ext cx="963956" cy="446252"/>
          </a:xfrm>
          <a:prstGeom prst="rect">
            <a:avLst/>
          </a:prstGeom>
          <a:noFill/>
        </p:spPr>
        <p:txBody>
          <a:bodyPr vert="horz" wrap="square" lIns="91416" tIns="45708" rIns="91416" bIns="45708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300" dirty="0">
                <a:solidFill>
                  <a:schemeClr val="bg1"/>
                </a:solidFill>
                <a:latin typeface="+mn-ea"/>
                <a:ea typeface="+mn-ea"/>
              </a:rPr>
              <a:t>222</a:t>
            </a:r>
            <a:endParaRPr lang="en-US" sz="2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A64AAB6-2CD2-F540-6F17-75244FDEB17A}"/>
              </a:ext>
            </a:extLst>
          </p:cNvPr>
          <p:cNvSpPr txBox="1"/>
          <p:nvPr/>
        </p:nvSpPr>
        <p:spPr>
          <a:xfrm>
            <a:off x="6563171" y="3864468"/>
            <a:ext cx="899632" cy="292576"/>
          </a:xfrm>
          <a:prstGeom prst="rect">
            <a:avLst/>
          </a:prstGeom>
          <a:noFill/>
        </p:spPr>
        <p:txBody>
          <a:bodyPr vert="horz" lIns="91416" tIns="45708" rIns="91416" bIns="4570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Freeform 1304">
            <a:extLst>
              <a:ext uri="{FF2B5EF4-FFF2-40B4-BE49-F238E27FC236}">
                <a16:creationId xmlns:a16="http://schemas.microsoft.com/office/drawing/2014/main" id="{53DBB0FE-E69E-7A88-1504-8BA21A72DEF4}"/>
              </a:ext>
            </a:extLst>
          </p:cNvPr>
          <p:cNvSpPr/>
          <p:nvPr/>
        </p:nvSpPr>
        <p:spPr bwMode="auto">
          <a:xfrm rot="2308264">
            <a:off x="9802269" y="2188536"/>
            <a:ext cx="1245144" cy="1413390"/>
          </a:xfrm>
          <a:custGeom>
            <a:avLst/>
            <a:gdLst/>
            <a:ahLst/>
            <a:cxnLst>
              <a:cxn ang="0">
                <a:pos x="0" y="178"/>
              </a:cxn>
              <a:cxn ang="0">
                <a:pos x="180" y="0"/>
              </a:cxn>
              <a:cxn ang="0">
                <a:pos x="358" y="178"/>
              </a:cxn>
              <a:cxn ang="0">
                <a:pos x="207" y="347"/>
              </a:cxn>
              <a:cxn ang="0">
                <a:pos x="176" y="407"/>
              </a:cxn>
              <a:cxn ang="0">
                <a:pos x="148" y="347"/>
              </a:cxn>
              <a:cxn ang="0">
                <a:pos x="0" y="178"/>
              </a:cxn>
            </a:cxnLst>
            <a:rect l="0" t="0" r="r" b="b"/>
            <a:pathLst>
              <a:path w="358" h="407">
                <a:moveTo>
                  <a:pt x="0" y="178"/>
                </a:moveTo>
                <a:cubicBezTo>
                  <a:pt x="0" y="80"/>
                  <a:pt x="80" y="0"/>
                  <a:pt x="180" y="0"/>
                </a:cubicBezTo>
                <a:cubicBezTo>
                  <a:pt x="278" y="0"/>
                  <a:pt x="358" y="80"/>
                  <a:pt x="358" y="178"/>
                </a:cubicBezTo>
                <a:cubicBezTo>
                  <a:pt x="358" y="263"/>
                  <a:pt x="293" y="334"/>
                  <a:pt x="207" y="347"/>
                </a:cubicBezTo>
                <a:cubicBezTo>
                  <a:pt x="176" y="407"/>
                  <a:pt x="176" y="407"/>
                  <a:pt x="176" y="407"/>
                </a:cubicBezTo>
                <a:cubicBezTo>
                  <a:pt x="148" y="347"/>
                  <a:pt x="148" y="347"/>
                  <a:pt x="148" y="347"/>
                </a:cubicBezTo>
                <a:cubicBezTo>
                  <a:pt x="63" y="331"/>
                  <a:pt x="0" y="260"/>
                  <a:pt x="0" y="178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4CBA8F9-11B2-8CAB-F05A-7B1A0D4ED926}"/>
              </a:ext>
            </a:extLst>
          </p:cNvPr>
          <p:cNvSpPr txBox="1"/>
          <p:nvPr/>
        </p:nvSpPr>
        <p:spPr>
          <a:xfrm>
            <a:off x="10066708" y="2493216"/>
            <a:ext cx="963956" cy="446252"/>
          </a:xfrm>
          <a:prstGeom prst="rect">
            <a:avLst/>
          </a:prstGeom>
          <a:noFill/>
        </p:spPr>
        <p:txBody>
          <a:bodyPr vert="horz" wrap="square" lIns="91416" tIns="45708" rIns="91416" bIns="45708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300" dirty="0">
                <a:solidFill>
                  <a:schemeClr val="bg1"/>
                </a:solidFill>
                <a:latin typeface="+mn-ea"/>
                <a:ea typeface="+mn-ea"/>
              </a:rPr>
              <a:t>333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290AAAC-7187-58F9-2C2D-5A0B982787AC}"/>
              </a:ext>
            </a:extLst>
          </p:cNvPr>
          <p:cNvSpPr txBox="1"/>
          <p:nvPr/>
        </p:nvSpPr>
        <p:spPr>
          <a:xfrm>
            <a:off x="10097678" y="2809052"/>
            <a:ext cx="899632" cy="292576"/>
          </a:xfrm>
          <a:prstGeom prst="rect">
            <a:avLst/>
          </a:prstGeom>
          <a:noFill/>
        </p:spPr>
        <p:txBody>
          <a:bodyPr vert="horz" lIns="91416" tIns="45708" rIns="91416" bIns="4570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Freeform 1304">
            <a:extLst>
              <a:ext uri="{FF2B5EF4-FFF2-40B4-BE49-F238E27FC236}">
                <a16:creationId xmlns:a16="http://schemas.microsoft.com/office/drawing/2014/main" id="{C15A5C7F-D3C7-6FD1-64D8-0E0137B9EA9E}"/>
              </a:ext>
            </a:extLst>
          </p:cNvPr>
          <p:cNvSpPr/>
          <p:nvPr/>
        </p:nvSpPr>
        <p:spPr bwMode="auto">
          <a:xfrm>
            <a:off x="8178924" y="1672754"/>
            <a:ext cx="1245144" cy="1413390"/>
          </a:xfrm>
          <a:custGeom>
            <a:avLst/>
            <a:gdLst/>
            <a:ahLst/>
            <a:cxnLst>
              <a:cxn ang="0">
                <a:pos x="0" y="178"/>
              </a:cxn>
              <a:cxn ang="0">
                <a:pos x="180" y="0"/>
              </a:cxn>
              <a:cxn ang="0">
                <a:pos x="358" y="178"/>
              </a:cxn>
              <a:cxn ang="0">
                <a:pos x="207" y="347"/>
              </a:cxn>
              <a:cxn ang="0">
                <a:pos x="176" y="407"/>
              </a:cxn>
              <a:cxn ang="0">
                <a:pos x="148" y="347"/>
              </a:cxn>
              <a:cxn ang="0">
                <a:pos x="0" y="178"/>
              </a:cxn>
            </a:cxnLst>
            <a:rect l="0" t="0" r="r" b="b"/>
            <a:pathLst>
              <a:path w="358" h="407">
                <a:moveTo>
                  <a:pt x="0" y="178"/>
                </a:moveTo>
                <a:cubicBezTo>
                  <a:pt x="0" y="80"/>
                  <a:pt x="80" y="0"/>
                  <a:pt x="180" y="0"/>
                </a:cubicBezTo>
                <a:cubicBezTo>
                  <a:pt x="278" y="0"/>
                  <a:pt x="358" y="80"/>
                  <a:pt x="358" y="178"/>
                </a:cubicBezTo>
                <a:cubicBezTo>
                  <a:pt x="358" y="263"/>
                  <a:pt x="293" y="334"/>
                  <a:pt x="207" y="347"/>
                </a:cubicBezTo>
                <a:cubicBezTo>
                  <a:pt x="176" y="407"/>
                  <a:pt x="176" y="407"/>
                  <a:pt x="176" y="407"/>
                </a:cubicBezTo>
                <a:cubicBezTo>
                  <a:pt x="148" y="347"/>
                  <a:pt x="148" y="347"/>
                  <a:pt x="148" y="347"/>
                </a:cubicBezTo>
                <a:cubicBezTo>
                  <a:pt x="63" y="331"/>
                  <a:pt x="0" y="260"/>
                  <a:pt x="0" y="178"/>
                </a:cubicBez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9A28CAA-E415-D457-C210-A53D3C01E54F}"/>
              </a:ext>
            </a:extLst>
          </p:cNvPr>
          <p:cNvSpPr txBox="1"/>
          <p:nvPr/>
        </p:nvSpPr>
        <p:spPr>
          <a:xfrm>
            <a:off x="8322035" y="1975519"/>
            <a:ext cx="963956" cy="446252"/>
          </a:xfrm>
          <a:prstGeom prst="rect">
            <a:avLst/>
          </a:prstGeom>
          <a:noFill/>
        </p:spPr>
        <p:txBody>
          <a:bodyPr vert="horz" wrap="square" lIns="91416" tIns="45708" rIns="91416" bIns="45708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300" dirty="0">
                <a:solidFill>
                  <a:schemeClr val="bg1"/>
                </a:solidFill>
                <a:latin typeface="+mn-ea"/>
                <a:ea typeface="+mn-ea"/>
              </a:rPr>
              <a:t>555</a:t>
            </a:r>
            <a:endParaRPr lang="en-US" sz="2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04EBC29-AB13-1E49-24BD-EE1AFC95C735}"/>
              </a:ext>
            </a:extLst>
          </p:cNvPr>
          <p:cNvSpPr txBox="1"/>
          <p:nvPr/>
        </p:nvSpPr>
        <p:spPr>
          <a:xfrm>
            <a:off x="8353005" y="2291357"/>
            <a:ext cx="899632" cy="292576"/>
          </a:xfrm>
          <a:prstGeom prst="rect">
            <a:avLst/>
          </a:prstGeom>
          <a:noFill/>
        </p:spPr>
        <p:txBody>
          <a:bodyPr vert="horz" lIns="91416" tIns="45708" rIns="91416" bIns="4570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添加标题</a:t>
            </a:r>
            <a:endParaRPr lang="en-US" sz="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缺角矩形 27">
            <a:extLst>
              <a:ext uri="{FF2B5EF4-FFF2-40B4-BE49-F238E27FC236}">
                <a16:creationId xmlns:a16="http://schemas.microsoft.com/office/drawing/2014/main" id="{1DAE538B-1866-A6A5-D482-03C269A7B4DE}"/>
              </a:ext>
            </a:extLst>
          </p:cNvPr>
          <p:cNvSpPr/>
          <p:nvPr/>
        </p:nvSpPr>
        <p:spPr>
          <a:xfrm>
            <a:off x="1260392" y="1951564"/>
            <a:ext cx="562282" cy="562282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743609D-66BC-BBF2-F812-AB5DE9083D4A}"/>
              </a:ext>
            </a:extLst>
          </p:cNvPr>
          <p:cNvGrpSpPr/>
          <p:nvPr/>
        </p:nvGrpSpPr>
        <p:grpSpPr>
          <a:xfrm>
            <a:off x="1853643" y="1872392"/>
            <a:ext cx="3487613" cy="816522"/>
            <a:chOff x="283598" y="1906534"/>
            <a:chExt cx="3487613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6ADAADA-BCBF-01A1-D179-ED71CE668393}"/>
                </a:ext>
              </a:extLst>
            </p:cNvPr>
            <p:cNvSpPr txBox="1"/>
            <p:nvPr/>
          </p:nvSpPr>
          <p:spPr>
            <a:xfrm>
              <a:off x="283598" y="2190603"/>
              <a:ext cx="348761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C1BA19B-18AF-EF44-1759-FDA4F08022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9844639C-D1E7-D9AA-8173-C837B7E0E85D}"/>
              </a:ext>
            </a:extLst>
          </p:cNvPr>
          <p:cNvCxnSpPr/>
          <p:nvPr/>
        </p:nvCxnSpPr>
        <p:spPr>
          <a:xfrm>
            <a:off x="1283191" y="2913767"/>
            <a:ext cx="4058065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缺角矩形 33">
            <a:extLst>
              <a:ext uri="{FF2B5EF4-FFF2-40B4-BE49-F238E27FC236}">
                <a16:creationId xmlns:a16="http://schemas.microsoft.com/office/drawing/2014/main" id="{C8683737-EA06-1332-F077-FAFF3E559357}"/>
              </a:ext>
            </a:extLst>
          </p:cNvPr>
          <p:cNvSpPr/>
          <p:nvPr/>
        </p:nvSpPr>
        <p:spPr>
          <a:xfrm>
            <a:off x="1260392" y="3197684"/>
            <a:ext cx="562282" cy="562282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2949BBD-DEF1-AB87-8999-45BAE450E14A}"/>
              </a:ext>
            </a:extLst>
          </p:cNvPr>
          <p:cNvGrpSpPr/>
          <p:nvPr/>
        </p:nvGrpSpPr>
        <p:grpSpPr>
          <a:xfrm>
            <a:off x="1853643" y="3118512"/>
            <a:ext cx="3487613" cy="816522"/>
            <a:chOff x="283598" y="1906534"/>
            <a:chExt cx="3487613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F2C097A-6A12-1602-FC1F-CE2523F83CCA}"/>
                </a:ext>
              </a:extLst>
            </p:cNvPr>
            <p:cNvSpPr txBox="1"/>
            <p:nvPr/>
          </p:nvSpPr>
          <p:spPr>
            <a:xfrm>
              <a:off x="283598" y="2190603"/>
              <a:ext cx="348761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97F3F8F-2FA2-8197-7CF5-223539BE8F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FDB1D34-6656-0E1E-696B-221877E5D548}"/>
              </a:ext>
            </a:extLst>
          </p:cNvPr>
          <p:cNvCxnSpPr/>
          <p:nvPr/>
        </p:nvCxnSpPr>
        <p:spPr>
          <a:xfrm>
            <a:off x="1283191" y="4159887"/>
            <a:ext cx="4058065" cy="0"/>
          </a:xfrm>
          <a:prstGeom prst="line">
            <a:avLst/>
          </a:prstGeom>
          <a:ln w="25400" cap="rnd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缺角矩形 38">
            <a:extLst>
              <a:ext uri="{FF2B5EF4-FFF2-40B4-BE49-F238E27FC236}">
                <a16:creationId xmlns:a16="http://schemas.microsoft.com/office/drawing/2014/main" id="{B1B6DC1F-D24F-FCEB-F960-7B1C465CED0C}"/>
              </a:ext>
            </a:extLst>
          </p:cNvPr>
          <p:cNvSpPr/>
          <p:nvPr/>
        </p:nvSpPr>
        <p:spPr>
          <a:xfrm>
            <a:off x="1260392" y="4443804"/>
            <a:ext cx="562282" cy="562282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8E3B2A0-7142-22AB-7916-6139EF7333D5}"/>
              </a:ext>
            </a:extLst>
          </p:cNvPr>
          <p:cNvGrpSpPr/>
          <p:nvPr/>
        </p:nvGrpSpPr>
        <p:grpSpPr>
          <a:xfrm>
            <a:off x="1853643" y="4364632"/>
            <a:ext cx="3487613" cy="816522"/>
            <a:chOff x="283598" y="1906534"/>
            <a:chExt cx="3487613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E687F4D-270A-6ACF-2FE9-FFA34523FD57}"/>
                </a:ext>
              </a:extLst>
            </p:cNvPr>
            <p:cNvSpPr txBox="1"/>
            <p:nvPr/>
          </p:nvSpPr>
          <p:spPr>
            <a:xfrm>
              <a:off x="283598" y="2190603"/>
              <a:ext cx="348761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FD0EA02-56D7-014C-F1DA-865B0D1D0E3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1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72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" name="Straight Connector 30">
            <a:extLst>
              <a:ext uri="{FF2B5EF4-FFF2-40B4-BE49-F238E27FC236}">
                <a16:creationId xmlns:a16="http://schemas.microsoft.com/office/drawing/2014/main" id="{70574251-F108-4E51-E16E-44C251664BC0}"/>
              </a:ext>
            </a:extLst>
          </p:cNvPr>
          <p:cNvCxnSpPr/>
          <p:nvPr/>
        </p:nvCxnSpPr>
        <p:spPr>
          <a:xfrm>
            <a:off x="2262454" y="3387739"/>
            <a:ext cx="0" cy="1767929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52">
            <a:extLst>
              <a:ext uri="{FF2B5EF4-FFF2-40B4-BE49-F238E27FC236}">
                <a16:creationId xmlns:a16="http://schemas.microsoft.com/office/drawing/2014/main" id="{94E4CCA2-A4CE-D508-9529-E6D6DD34DB2C}"/>
              </a:ext>
            </a:extLst>
          </p:cNvPr>
          <p:cNvCxnSpPr/>
          <p:nvPr/>
        </p:nvCxnSpPr>
        <p:spPr>
          <a:xfrm>
            <a:off x="6171165" y="3387739"/>
            <a:ext cx="0" cy="1767929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A5B4725-D376-DE81-FD3E-2A4F1AC18320}"/>
              </a:ext>
            </a:extLst>
          </p:cNvPr>
          <p:cNvGrpSpPr/>
          <p:nvPr/>
        </p:nvGrpSpPr>
        <p:grpSpPr>
          <a:xfrm>
            <a:off x="4216809" y="2307989"/>
            <a:ext cx="3908711" cy="2847679"/>
            <a:chOff x="4216809" y="3387739"/>
            <a:chExt cx="3908711" cy="1767929"/>
          </a:xfrm>
        </p:grpSpPr>
        <p:cxnSp>
          <p:nvCxnSpPr>
            <p:cNvPr id="4" name="Straight Connector 35">
              <a:extLst>
                <a:ext uri="{FF2B5EF4-FFF2-40B4-BE49-F238E27FC236}">
                  <a16:creationId xmlns:a16="http://schemas.microsoft.com/office/drawing/2014/main" id="{8C82D19B-1E4A-2167-A5CC-C39D75F00ED3}"/>
                </a:ext>
              </a:extLst>
            </p:cNvPr>
            <p:cNvCxnSpPr/>
            <p:nvPr/>
          </p:nvCxnSpPr>
          <p:spPr>
            <a:xfrm>
              <a:off x="4216809" y="3387739"/>
              <a:ext cx="0" cy="1767929"/>
            </a:xfrm>
            <a:prstGeom prst="line">
              <a:avLst/>
            </a:prstGeom>
            <a:ln w="12700">
              <a:solidFill>
                <a:schemeClr val="accent3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3">
              <a:extLst>
                <a:ext uri="{FF2B5EF4-FFF2-40B4-BE49-F238E27FC236}">
                  <a16:creationId xmlns:a16="http://schemas.microsoft.com/office/drawing/2014/main" id="{4F952EC2-D816-8E63-BE6D-246D91BD6BD7}"/>
                </a:ext>
              </a:extLst>
            </p:cNvPr>
            <p:cNvCxnSpPr/>
            <p:nvPr/>
          </p:nvCxnSpPr>
          <p:spPr>
            <a:xfrm>
              <a:off x="8125520" y="3387739"/>
              <a:ext cx="0" cy="1767929"/>
            </a:xfrm>
            <a:prstGeom prst="line">
              <a:avLst/>
            </a:prstGeom>
            <a:ln w="12700">
              <a:solidFill>
                <a:schemeClr val="accent3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Straight Connector 67">
            <a:extLst>
              <a:ext uri="{FF2B5EF4-FFF2-40B4-BE49-F238E27FC236}">
                <a16:creationId xmlns:a16="http://schemas.microsoft.com/office/drawing/2014/main" id="{4E101F62-EF49-BBB3-7568-81846CE55871}"/>
              </a:ext>
            </a:extLst>
          </p:cNvPr>
          <p:cNvCxnSpPr/>
          <p:nvPr/>
        </p:nvCxnSpPr>
        <p:spPr>
          <a:xfrm>
            <a:off x="10079874" y="3387739"/>
            <a:ext cx="0" cy="1767929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77" descr="D:\51PPT模板网\51pptmoban.com\图片.jpg">
            <a:extLst>
              <a:ext uri="{FF2B5EF4-FFF2-40B4-BE49-F238E27FC236}">
                <a16:creationId xmlns:a16="http://schemas.microsoft.com/office/drawing/2014/main" id="{F83C3779-715E-14BC-1EB9-07BE3AAC65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19114" y="4092493"/>
            <a:ext cx="9953775" cy="1063174"/>
          </a:xfrm>
          <a:prstGeom prst="rect">
            <a:avLst/>
          </a:prstGeom>
          <a:noFill/>
          <a:effectLst>
            <a:reflection blurRad="6350" stA="50000" endA="300" endPos="55000" dist="254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id="{868C8220-ABC2-5155-CFF6-9E5715D24E2B}"/>
              </a:ext>
            </a:extLst>
          </p:cNvPr>
          <p:cNvSpPr/>
          <p:nvPr/>
        </p:nvSpPr>
        <p:spPr>
          <a:xfrm>
            <a:off x="1805254" y="2851761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8</a:t>
            </a:r>
            <a:r>
              <a:rPr lang="zh-CN" altLang="en-US" dirty="0"/>
              <a:t>月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28792CB-65DB-948D-8FB1-7ED854362602}"/>
              </a:ext>
            </a:extLst>
          </p:cNvPr>
          <p:cNvSpPr/>
          <p:nvPr/>
        </p:nvSpPr>
        <p:spPr>
          <a:xfrm>
            <a:off x="3759608" y="1393589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9</a:t>
            </a:r>
            <a:r>
              <a:rPr lang="zh-CN" altLang="en-US" dirty="0"/>
              <a:t>月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12260B0A-4F9A-60A4-73F2-51F8F2069634}"/>
              </a:ext>
            </a:extLst>
          </p:cNvPr>
          <p:cNvSpPr/>
          <p:nvPr/>
        </p:nvSpPr>
        <p:spPr>
          <a:xfrm>
            <a:off x="5713962" y="2851761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10</a:t>
            </a:r>
            <a:r>
              <a:rPr lang="zh-CN" altLang="en-US" dirty="0"/>
              <a:t>月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3B11E99-7172-B8AD-153D-058581A15130}"/>
              </a:ext>
            </a:extLst>
          </p:cNvPr>
          <p:cNvSpPr/>
          <p:nvPr/>
        </p:nvSpPr>
        <p:spPr>
          <a:xfrm>
            <a:off x="7668316" y="1393589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11</a:t>
            </a:r>
            <a:r>
              <a:rPr lang="zh-CN" altLang="en-US" dirty="0"/>
              <a:t>月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3FD29AB-5A04-AAA4-2966-70BA84B3378F}"/>
              </a:ext>
            </a:extLst>
          </p:cNvPr>
          <p:cNvSpPr/>
          <p:nvPr/>
        </p:nvSpPr>
        <p:spPr>
          <a:xfrm>
            <a:off x="9622670" y="2851761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12</a:t>
            </a:r>
            <a:r>
              <a:rPr lang="zh-CN" altLang="en-US" dirty="0"/>
              <a:t>月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5612414-3A2A-4295-EF72-93AD8FCEA13C}"/>
              </a:ext>
            </a:extLst>
          </p:cNvPr>
          <p:cNvGrpSpPr/>
          <p:nvPr/>
        </p:nvGrpSpPr>
        <p:grpSpPr>
          <a:xfrm>
            <a:off x="1170421" y="1735588"/>
            <a:ext cx="2184066" cy="1029919"/>
            <a:chOff x="674778" y="1906534"/>
            <a:chExt cx="2184066" cy="102991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3D2D869-DC42-EED9-30B1-B161C3E15ED2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C9081FB-4031-9E54-0A34-C16C9045E3F4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B09909E-04DC-AF6C-0B1B-DEAEAD64FF8B}"/>
              </a:ext>
            </a:extLst>
          </p:cNvPr>
          <p:cNvGrpSpPr/>
          <p:nvPr/>
        </p:nvGrpSpPr>
        <p:grpSpPr>
          <a:xfrm>
            <a:off x="5078020" y="1735588"/>
            <a:ext cx="2184066" cy="1029919"/>
            <a:chOff x="674778" y="1906534"/>
            <a:chExt cx="2184066" cy="102991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156CC1B-8452-A1EF-6A02-08D7B25CC57B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F6A0CE0-39A6-61EE-8C1F-55453D7EFDCF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905680F-C11F-B201-EE44-7BAD4417CC84}"/>
              </a:ext>
            </a:extLst>
          </p:cNvPr>
          <p:cNvGrpSpPr/>
          <p:nvPr/>
        </p:nvGrpSpPr>
        <p:grpSpPr>
          <a:xfrm>
            <a:off x="8987837" y="1735588"/>
            <a:ext cx="2184066" cy="1029919"/>
            <a:chOff x="674778" y="1906534"/>
            <a:chExt cx="2184066" cy="102991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8F0E3A9-1E18-3639-44E8-C7FB2F6D8DBD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314D4B3-AD38-6492-BF07-B4B576A02B86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8A71839-E95F-3E9F-B519-9491B1E2BA43}"/>
              </a:ext>
            </a:extLst>
          </p:cNvPr>
          <p:cNvGrpSpPr/>
          <p:nvPr/>
        </p:nvGrpSpPr>
        <p:grpSpPr>
          <a:xfrm>
            <a:off x="3124777" y="3032140"/>
            <a:ext cx="2184066" cy="1029919"/>
            <a:chOff x="674778" y="1906534"/>
            <a:chExt cx="2184066" cy="1029919"/>
          </a:xfrm>
          <a:solidFill>
            <a:schemeClr val="bg1"/>
          </a:solidFill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9C0E548-D1AE-7BDF-89AA-27E2BD897DCE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0FC0C80-C45B-A93B-DDDB-8C5D76BEF6B7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6463ED1-C4F0-8D61-3A6A-2B80F32B4EF2}"/>
              </a:ext>
            </a:extLst>
          </p:cNvPr>
          <p:cNvGrpSpPr/>
          <p:nvPr/>
        </p:nvGrpSpPr>
        <p:grpSpPr>
          <a:xfrm>
            <a:off x="7033478" y="3032140"/>
            <a:ext cx="2184066" cy="1029919"/>
            <a:chOff x="674778" y="1906534"/>
            <a:chExt cx="2184066" cy="1029919"/>
          </a:xfrm>
          <a:solidFill>
            <a:schemeClr val="bg1"/>
          </a:solidFill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42E4821-F1D5-E23A-5804-E7B07260F7AA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1EC7359-9041-AB40-7B32-02D3C51EA26B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580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椭圆 244">
            <a:extLst>
              <a:ext uri="{FF2B5EF4-FFF2-40B4-BE49-F238E27FC236}">
                <a16:creationId xmlns:a16="http://schemas.microsoft.com/office/drawing/2014/main" id="{73147946-0697-292F-E290-2DD9A1242986}"/>
              </a:ext>
            </a:extLst>
          </p:cNvPr>
          <p:cNvSpPr/>
          <p:nvPr/>
        </p:nvSpPr>
        <p:spPr>
          <a:xfrm>
            <a:off x="4208754" y="1481522"/>
            <a:ext cx="3625061" cy="3625061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E5D32CBE-91EC-03BE-E403-764FFE60009A}"/>
              </a:ext>
            </a:extLst>
          </p:cNvPr>
          <p:cNvSpPr/>
          <p:nvPr/>
        </p:nvSpPr>
        <p:spPr>
          <a:xfrm>
            <a:off x="-2104454" y="-3846433"/>
            <a:ext cx="5678208" cy="5678208"/>
          </a:xfrm>
          <a:prstGeom prst="ellipse">
            <a:avLst/>
          </a:prstGeom>
          <a:solidFill>
            <a:srgbClr val="2A4BF8">
              <a:alpha val="19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29AEC34-85F6-6C64-9082-BEF0C2776B16}"/>
              </a:ext>
            </a:extLst>
          </p:cNvPr>
          <p:cNvSpPr/>
          <p:nvPr/>
        </p:nvSpPr>
        <p:spPr>
          <a:xfrm>
            <a:off x="-4109493" y="4478342"/>
            <a:ext cx="8977085" cy="8977085"/>
          </a:xfrm>
          <a:prstGeom prst="ellipse">
            <a:avLst/>
          </a:prstGeom>
          <a:solidFill>
            <a:srgbClr val="36CBDF">
              <a:alpha val="22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EE1CD5B9-6717-E944-0975-D31F1A7F3D03}"/>
              </a:ext>
            </a:extLst>
          </p:cNvPr>
          <p:cNvSpPr/>
          <p:nvPr/>
        </p:nvSpPr>
        <p:spPr>
          <a:xfrm>
            <a:off x="-116114" y="407046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2" name="任意多边形: 形状 111" descr="D:\51PPT模板网\51pptmoban.com\图片.jpg">
            <a:extLst>
              <a:ext uri="{FF2B5EF4-FFF2-40B4-BE49-F238E27FC236}">
                <a16:creationId xmlns:a16="http://schemas.microsoft.com/office/drawing/2014/main" id="{1AE2009A-359C-6D55-1FDC-71DEC902B247}"/>
              </a:ext>
            </a:extLst>
          </p:cNvPr>
          <p:cNvSpPr/>
          <p:nvPr/>
        </p:nvSpPr>
        <p:spPr>
          <a:xfrm>
            <a:off x="5744142" y="2306697"/>
            <a:ext cx="11132930" cy="3527526"/>
          </a:xfrm>
          <a:custGeom>
            <a:avLst/>
            <a:gdLst>
              <a:gd name="connsiteX0" fmla="*/ 2999400 w 6387061"/>
              <a:gd name="connsiteY0" fmla="*/ 195 h 2023773"/>
              <a:gd name="connsiteX1" fmla="*/ 5498524 w 6387061"/>
              <a:gd name="connsiteY1" fmla="*/ 1724683 h 2023773"/>
              <a:gd name="connsiteX2" fmla="*/ 6261746 w 6387061"/>
              <a:gd name="connsiteY2" fmla="*/ 1892331 h 2023773"/>
              <a:gd name="connsiteX3" fmla="*/ 6387061 w 6387061"/>
              <a:gd name="connsiteY3" fmla="*/ 1891828 h 2023773"/>
              <a:gd name="connsiteX4" fmla="*/ 6387061 w 6387061"/>
              <a:gd name="connsiteY4" fmla="*/ 2023773 h 2023773"/>
              <a:gd name="connsiteX5" fmla="*/ 0 w 6387061"/>
              <a:gd name="connsiteY5" fmla="*/ 2023773 h 2023773"/>
              <a:gd name="connsiteX6" fmla="*/ 31547 w 6387061"/>
              <a:gd name="connsiteY6" fmla="*/ 2012823 h 2023773"/>
              <a:gd name="connsiteX7" fmla="*/ 2999400 w 6387061"/>
              <a:gd name="connsiteY7" fmla="*/ 195 h 202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7061" h="2023773">
                <a:moveTo>
                  <a:pt x="2999400" y="195"/>
                </a:moveTo>
                <a:cubicBezTo>
                  <a:pt x="4230518" y="21713"/>
                  <a:pt x="4795357" y="1434580"/>
                  <a:pt x="5498524" y="1724683"/>
                </a:cubicBezTo>
                <a:cubicBezTo>
                  <a:pt x="5762212" y="1833472"/>
                  <a:pt x="6022009" y="1881635"/>
                  <a:pt x="6261746" y="1892331"/>
                </a:cubicBezTo>
                <a:lnTo>
                  <a:pt x="6387061" y="1891828"/>
                </a:lnTo>
                <a:lnTo>
                  <a:pt x="6387061" y="2023773"/>
                </a:lnTo>
                <a:lnTo>
                  <a:pt x="0" y="2023773"/>
                </a:lnTo>
                <a:lnTo>
                  <a:pt x="31547" y="2012823"/>
                </a:lnTo>
                <a:cubicBezTo>
                  <a:pt x="1282729" y="1533600"/>
                  <a:pt x="1845226" y="-19978"/>
                  <a:pt x="2999400" y="195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AA3C3A17-E679-4F35-D00C-0FCF15312215}"/>
              </a:ext>
            </a:extLst>
          </p:cNvPr>
          <p:cNvSpPr/>
          <p:nvPr/>
        </p:nvSpPr>
        <p:spPr>
          <a:xfrm>
            <a:off x="1928682" y="373380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BB9FAC1D-2692-5909-CDAF-252883E5505F}"/>
              </a:ext>
            </a:extLst>
          </p:cNvPr>
          <p:cNvSpPr/>
          <p:nvPr/>
        </p:nvSpPr>
        <p:spPr>
          <a:xfrm>
            <a:off x="9685204" y="-1840974"/>
            <a:ext cx="3250805" cy="3250805"/>
          </a:xfrm>
          <a:prstGeom prst="ellipse">
            <a:avLst/>
          </a:pr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620E6898-CDCA-55EE-3EB7-E9E1EFB56608}"/>
              </a:ext>
            </a:extLst>
          </p:cNvPr>
          <p:cNvSpPr/>
          <p:nvPr/>
        </p:nvSpPr>
        <p:spPr>
          <a:xfrm>
            <a:off x="1369650" y="185738"/>
            <a:ext cx="5678208" cy="5678208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13299FA7-E4B4-935D-3672-E6974266080E}"/>
              </a:ext>
            </a:extLst>
          </p:cNvPr>
          <p:cNvSpPr txBox="1"/>
          <p:nvPr/>
        </p:nvSpPr>
        <p:spPr>
          <a:xfrm>
            <a:off x="3301805" y="2322107"/>
            <a:ext cx="38074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rgbClr val="2A4BF8"/>
                    </a:gs>
                    <a:gs pos="100000">
                      <a:srgbClr val="1D222E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谢谢观看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C7E20C9D-24DE-1A5E-20BB-19AA72F19B19}"/>
              </a:ext>
            </a:extLst>
          </p:cNvPr>
          <p:cNvSpPr txBox="1"/>
          <p:nvPr/>
        </p:nvSpPr>
        <p:spPr>
          <a:xfrm>
            <a:off x="4772654" y="1671868"/>
            <a:ext cx="3730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快看世界体" pitchFamily="2" charset="-122"/>
                <a:ea typeface="快看世界体" pitchFamily="2" charset="-122"/>
              </a:rPr>
              <a:t>Year-end debriefing report</a:t>
            </a:r>
            <a:endParaRPr lang="zh-CN" altLang="en-US" dirty="0">
              <a:latin typeface="快看世界体" pitchFamily="2" charset="-122"/>
              <a:ea typeface="快看世界体" pitchFamily="2" charset="-122"/>
            </a:endParaRPr>
          </a:p>
        </p:txBody>
      </p:sp>
      <p:sp>
        <p:nvSpPr>
          <p:cNvPr id="250" name="缺角矩形 249">
            <a:extLst>
              <a:ext uri="{FF2B5EF4-FFF2-40B4-BE49-F238E27FC236}">
                <a16:creationId xmlns:a16="http://schemas.microsoft.com/office/drawing/2014/main" id="{41435949-FDE8-C93F-162F-AAF6FA24F085}"/>
              </a:ext>
            </a:extLst>
          </p:cNvPr>
          <p:cNvSpPr/>
          <p:nvPr/>
        </p:nvSpPr>
        <p:spPr>
          <a:xfrm>
            <a:off x="8980013" y="2357672"/>
            <a:ext cx="914400" cy="9144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缺角矩形 250">
            <a:extLst>
              <a:ext uri="{FF2B5EF4-FFF2-40B4-BE49-F238E27FC236}">
                <a16:creationId xmlns:a16="http://schemas.microsoft.com/office/drawing/2014/main" id="{5DBDE375-0FE3-DEBB-D88D-62022152692D}"/>
              </a:ext>
            </a:extLst>
          </p:cNvPr>
          <p:cNvSpPr/>
          <p:nvPr/>
        </p:nvSpPr>
        <p:spPr>
          <a:xfrm>
            <a:off x="4213658" y="1621848"/>
            <a:ext cx="387441" cy="387441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BDA307-041A-80F5-E20B-4FC283441218}"/>
              </a:ext>
            </a:extLst>
          </p:cNvPr>
          <p:cNvGrpSpPr/>
          <p:nvPr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F9F3EA6-8D4F-2ED0-569A-83374ED015AE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192A9A7-6A01-EEF4-309D-BEF7D85C8CD9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6DE505B-43D6-98B4-ADDF-523A35C2D195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D66F333-697B-0365-01DB-A1BAE581B40A}"/>
              </a:ext>
            </a:extLst>
          </p:cNvPr>
          <p:cNvSpPr txBox="1"/>
          <p:nvPr/>
        </p:nvSpPr>
        <p:spPr>
          <a:xfrm>
            <a:off x="2482033" y="3272072"/>
            <a:ext cx="7614468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E009EC3-8425-51AA-B5DB-FDD1A3280AED}"/>
              </a:ext>
            </a:extLst>
          </p:cNvPr>
          <p:cNvGrpSpPr/>
          <p:nvPr/>
        </p:nvGrpSpPr>
        <p:grpSpPr>
          <a:xfrm>
            <a:off x="3669518" y="4704974"/>
            <a:ext cx="4859044" cy="322058"/>
            <a:chOff x="3666479" y="5645243"/>
            <a:chExt cx="4859044" cy="32205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8E60A21-9D67-27F7-D6D8-6F0B60DF8896}"/>
                </a:ext>
              </a:extLst>
            </p:cNvPr>
            <p:cNvGrpSpPr/>
            <p:nvPr/>
          </p:nvGrpSpPr>
          <p:grpSpPr>
            <a:xfrm>
              <a:off x="3666479" y="5645243"/>
              <a:ext cx="2343614" cy="322058"/>
              <a:chOff x="4775396" y="5088443"/>
              <a:chExt cx="2343614" cy="322058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067A0922-8114-71BF-D872-8D25124327CD}"/>
                  </a:ext>
                </a:extLst>
              </p:cNvPr>
              <p:cNvSpPr/>
              <p:nvPr/>
            </p:nvSpPr>
            <p:spPr>
              <a:xfrm>
                <a:off x="4775396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gradFill flip="none" rotWithShape="1">
                  <a:gsLst>
                    <a:gs pos="0">
                      <a:srgbClr val="2A4BF8"/>
                    </a:gs>
                    <a:gs pos="100000">
                      <a:srgbClr val="00EEA2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3B61452-5AA5-CC36-423E-1E80093FBC72}"/>
                  </a:ext>
                </a:extLst>
              </p:cNvPr>
              <p:cNvSpPr txBox="1"/>
              <p:nvPr/>
            </p:nvSpPr>
            <p:spPr>
              <a:xfrm>
                <a:off x="5381103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汇报人：</a:t>
                </a: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22" name="iconfont-10019-4889788">
                <a:extLst>
                  <a:ext uri="{FF2B5EF4-FFF2-40B4-BE49-F238E27FC236}">
                    <a16:creationId xmlns:a16="http://schemas.microsoft.com/office/drawing/2014/main" id="{0F532D72-B6B9-4F51-A9DC-85FCD672A52F}"/>
                  </a:ext>
                </a:extLst>
              </p:cNvPr>
              <p:cNvSpPr/>
              <p:nvPr/>
            </p:nvSpPr>
            <p:spPr>
              <a:xfrm>
                <a:off x="4871374" y="5143822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7343084-44C5-D15E-F740-4BD816E05ECC}"/>
                </a:ext>
              </a:extLst>
            </p:cNvPr>
            <p:cNvGrpSpPr/>
            <p:nvPr/>
          </p:nvGrpSpPr>
          <p:grpSpPr>
            <a:xfrm>
              <a:off x="6181909" y="5645243"/>
              <a:ext cx="2343614" cy="322058"/>
              <a:chOff x="6146821" y="5645243"/>
              <a:chExt cx="2343614" cy="322058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8DD638C9-93D7-C9A2-609E-5517959C158F}"/>
                  </a:ext>
                </a:extLst>
              </p:cNvPr>
              <p:cNvGrpSpPr/>
              <p:nvPr/>
            </p:nvGrpSpPr>
            <p:grpSpPr>
              <a:xfrm>
                <a:off x="6146821" y="5645243"/>
                <a:ext cx="2343614" cy="322058"/>
                <a:chOff x="5299720" y="5088443"/>
                <a:chExt cx="2343614" cy="322058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3B1753CE-B986-0834-3875-0D8671A6DDFA}"/>
                    </a:ext>
                  </a:extLst>
                </p:cNvPr>
                <p:cNvSpPr/>
                <p:nvPr/>
              </p:nvSpPr>
              <p:spPr>
                <a:xfrm>
                  <a:off x="5299720" y="5088443"/>
                  <a:ext cx="2343614" cy="3220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gradFill flip="none" rotWithShape="1">
                    <a:gsLst>
                      <a:gs pos="0">
                        <a:srgbClr val="2A4BF8"/>
                      </a:gs>
                      <a:gs pos="100000">
                        <a:srgbClr val="00EEA2"/>
                      </a:gs>
                    </a:gsLst>
                    <a:lin ang="10800000" scaled="1"/>
                    <a:tileRect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62E839E1-1178-5FD6-C217-1CC4D8AA37BB}"/>
                    </a:ext>
                  </a:extLst>
                </p:cNvPr>
                <p:cNvSpPr txBox="1"/>
                <p:nvPr/>
              </p:nvSpPr>
              <p:spPr>
                <a:xfrm>
                  <a:off x="5905426" y="5129898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b="1">
                      <a:solidFill>
                        <a:schemeClr val="bg1"/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sym typeface="+mn-lt"/>
                    </a:rPr>
                    <a:t>时间：</a:t>
                  </a:r>
                  <a:r>
                    <a:rPr lang="en-US" altLang="zh-CN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sym typeface="+mn-lt"/>
                    </a:rPr>
                    <a:t>2023.12.28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endParaRPr>
                </a:p>
              </p:txBody>
            </p:sp>
          </p:grpSp>
          <p:sp>
            <p:nvSpPr>
              <p:cNvPr id="17" name="iconfont-11899-5651509">
                <a:extLst>
                  <a:ext uri="{FF2B5EF4-FFF2-40B4-BE49-F238E27FC236}">
                    <a16:creationId xmlns:a16="http://schemas.microsoft.com/office/drawing/2014/main" id="{001448AE-8E47-7C51-C117-76D71AB67FE5}"/>
                  </a:ext>
                </a:extLst>
              </p:cNvPr>
              <p:cNvSpPr/>
              <p:nvPr/>
            </p:nvSpPr>
            <p:spPr>
              <a:xfrm>
                <a:off x="6242756" y="5700622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23" name="弧形 22">
            <a:extLst>
              <a:ext uri="{FF2B5EF4-FFF2-40B4-BE49-F238E27FC236}">
                <a16:creationId xmlns:a16="http://schemas.microsoft.com/office/drawing/2014/main" id="{91A0412F-406A-79BE-5FE7-FC49513766D0}"/>
              </a:ext>
            </a:extLst>
          </p:cNvPr>
          <p:cNvSpPr/>
          <p:nvPr/>
        </p:nvSpPr>
        <p:spPr>
          <a:xfrm rot="20278341">
            <a:off x="1825144" y="1841194"/>
            <a:ext cx="7550162" cy="1631511"/>
          </a:xfrm>
          <a:prstGeom prst="arc">
            <a:avLst>
              <a:gd name="adj1" fmla="val 19267053"/>
              <a:gd name="adj2" fmla="val 11858579"/>
            </a:avLst>
          </a:prstGeom>
          <a:ln w="25400" cap="rnd"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752F1A4-C9E8-E89B-A938-89AEAF4AB63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001D7C-64B3-C9EC-DAE0-25FF0ED9773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4BCE2AD-FBCA-C4D5-63D5-6281136865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文本框-2_矢量">
              <a:extLst>
                <a:ext uri="{FF2B5EF4-FFF2-40B4-BE49-F238E27FC236}">
                  <a16:creationId xmlns:a16="http://schemas.microsoft.com/office/drawing/2014/main" id="{FCEBC660-8E81-6FFC-2F91-FC15176FFC9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4339E89-A493-8D45-D60A-63CB271C38C2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3C7779E-B4DB-DC6C-AE38-0440D38FF32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4C3D66B-3DC2-1DB6-A444-21F98195CE5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缺角矩形 31">
            <a:extLst>
              <a:ext uri="{FF2B5EF4-FFF2-40B4-BE49-F238E27FC236}">
                <a16:creationId xmlns:a16="http://schemas.microsoft.com/office/drawing/2014/main" id="{4032BC6A-BAC0-EC84-98F6-1083D9229D62}"/>
              </a:ext>
            </a:extLst>
          </p:cNvPr>
          <p:cNvSpPr/>
          <p:nvPr/>
        </p:nvSpPr>
        <p:spPr>
          <a:xfrm>
            <a:off x="3319649" y="1081205"/>
            <a:ext cx="944956" cy="9449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25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椭圆 240">
            <a:extLst>
              <a:ext uri="{FF2B5EF4-FFF2-40B4-BE49-F238E27FC236}">
                <a16:creationId xmlns:a16="http://schemas.microsoft.com/office/drawing/2014/main" id="{E5D32CBE-91EC-03BE-E403-764FFE60009A}"/>
              </a:ext>
            </a:extLst>
          </p:cNvPr>
          <p:cNvSpPr/>
          <p:nvPr/>
        </p:nvSpPr>
        <p:spPr>
          <a:xfrm>
            <a:off x="-2104454" y="-3846433"/>
            <a:ext cx="5678208" cy="5678208"/>
          </a:xfrm>
          <a:prstGeom prst="ellipse">
            <a:avLst/>
          </a:prstGeom>
          <a:solidFill>
            <a:srgbClr val="2A4BF8">
              <a:alpha val="19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29AEC34-85F6-6C64-9082-BEF0C2776B16}"/>
              </a:ext>
            </a:extLst>
          </p:cNvPr>
          <p:cNvSpPr/>
          <p:nvPr/>
        </p:nvSpPr>
        <p:spPr>
          <a:xfrm>
            <a:off x="-4109493" y="4478342"/>
            <a:ext cx="8977085" cy="8977085"/>
          </a:xfrm>
          <a:prstGeom prst="ellipse">
            <a:avLst/>
          </a:prstGeom>
          <a:solidFill>
            <a:srgbClr val="36CBDF">
              <a:alpha val="22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EE1CD5B9-6717-E944-0975-D31F1A7F3D03}"/>
              </a:ext>
            </a:extLst>
          </p:cNvPr>
          <p:cNvSpPr/>
          <p:nvPr/>
        </p:nvSpPr>
        <p:spPr>
          <a:xfrm>
            <a:off x="-116114" y="407046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AE2009A-359C-6D55-1FDC-71DEC902B247}"/>
              </a:ext>
            </a:extLst>
          </p:cNvPr>
          <p:cNvSpPr/>
          <p:nvPr/>
        </p:nvSpPr>
        <p:spPr>
          <a:xfrm>
            <a:off x="5744142" y="2306697"/>
            <a:ext cx="11132930" cy="3527526"/>
          </a:xfrm>
          <a:custGeom>
            <a:avLst/>
            <a:gdLst>
              <a:gd name="connsiteX0" fmla="*/ 2999400 w 6387061"/>
              <a:gd name="connsiteY0" fmla="*/ 195 h 2023773"/>
              <a:gd name="connsiteX1" fmla="*/ 5498524 w 6387061"/>
              <a:gd name="connsiteY1" fmla="*/ 1724683 h 2023773"/>
              <a:gd name="connsiteX2" fmla="*/ 6261746 w 6387061"/>
              <a:gd name="connsiteY2" fmla="*/ 1892331 h 2023773"/>
              <a:gd name="connsiteX3" fmla="*/ 6387061 w 6387061"/>
              <a:gd name="connsiteY3" fmla="*/ 1891828 h 2023773"/>
              <a:gd name="connsiteX4" fmla="*/ 6387061 w 6387061"/>
              <a:gd name="connsiteY4" fmla="*/ 2023773 h 2023773"/>
              <a:gd name="connsiteX5" fmla="*/ 0 w 6387061"/>
              <a:gd name="connsiteY5" fmla="*/ 2023773 h 2023773"/>
              <a:gd name="connsiteX6" fmla="*/ 31547 w 6387061"/>
              <a:gd name="connsiteY6" fmla="*/ 2012823 h 2023773"/>
              <a:gd name="connsiteX7" fmla="*/ 2999400 w 6387061"/>
              <a:gd name="connsiteY7" fmla="*/ 195 h 202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7061" h="2023773">
                <a:moveTo>
                  <a:pt x="2999400" y="195"/>
                </a:moveTo>
                <a:cubicBezTo>
                  <a:pt x="4230518" y="21713"/>
                  <a:pt x="4795357" y="1434580"/>
                  <a:pt x="5498524" y="1724683"/>
                </a:cubicBezTo>
                <a:cubicBezTo>
                  <a:pt x="5762212" y="1833472"/>
                  <a:pt x="6022009" y="1881635"/>
                  <a:pt x="6261746" y="1892331"/>
                </a:cubicBezTo>
                <a:lnTo>
                  <a:pt x="6387061" y="1891828"/>
                </a:lnTo>
                <a:lnTo>
                  <a:pt x="6387061" y="2023773"/>
                </a:lnTo>
                <a:lnTo>
                  <a:pt x="0" y="2023773"/>
                </a:lnTo>
                <a:lnTo>
                  <a:pt x="31547" y="2012823"/>
                </a:lnTo>
                <a:cubicBezTo>
                  <a:pt x="1282729" y="1533600"/>
                  <a:pt x="1845226" y="-19978"/>
                  <a:pt x="2999400" y="195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AA3C3A17-E679-4F35-D00C-0FCF15312215}"/>
              </a:ext>
            </a:extLst>
          </p:cNvPr>
          <p:cNvSpPr/>
          <p:nvPr/>
        </p:nvSpPr>
        <p:spPr>
          <a:xfrm>
            <a:off x="1928682" y="373380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BB9FAC1D-2692-5909-CDAF-252883E5505F}"/>
              </a:ext>
            </a:extLst>
          </p:cNvPr>
          <p:cNvSpPr/>
          <p:nvPr/>
        </p:nvSpPr>
        <p:spPr>
          <a:xfrm>
            <a:off x="9685204" y="-1840974"/>
            <a:ext cx="3250805" cy="3250805"/>
          </a:xfrm>
          <a:prstGeom prst="ellipse">
            <a:avLst/>
          </a:pr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620E6898-CDCA-55EE-3EB7-E9E1EFB56608}"/>
              </a:ext>
            </a:extLst>
          </p:cNvPr>
          <p:cNvSpPr/>
          <p:nvPr/>
        </p:nvSpPr>
        <p:spPr>
          <a:xfrm>
            <a:off x="1369650" y="185738"/>
            <a:ext cx="5678208" cy="5678208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3147946-0697-292F-E290-2DD9A1242986}"/>
              </a:ext>
            </a:extLst>
          </p:cNvPr>
          <p:cNvSpPr/>
          <p:nvPr/>
        </p:nvSpPr>
        <p:spPr>
          <a:xfrm>
            <a:off x="4208754" y="1481522"/>
            <a:ext cx="3625061" cy="3625061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缺角矩形 249">
            <a:extLst>
              <a:ext uri="{FF2B5EF4-FFF2-40B4-BE49-F238E27FC236}">
                <a16:creationId xmlns:a16="http://schemas.microsoft.com/office/drawing/2014/main" id="{41435949-FDE8-C93F-162F-AAF6FA24F085}"/>
              </a:ext>
            </a:extLst>
          </p:cNvPr>
          <p:cNvSpPr/>
          <p:nvPr/>
        </p:nvSpPr>
        <p:spPr>
          <a:xfrm>
            <a:off x="10273560" y="4333979"/>
            <a:ext cx="1107656" cy="11076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BDA307-041A-80F5-E20B-4FC283441218}"/>
              </a:ext>
            </a:extLst>
          </p:cNvPr>
          <p:cNvGrpSpPr/>
          <p:nvPr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F9F3EA6-8D4F-2ED0-569A-83374ED015AE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192A9A7-6A01-EEF4-309D-BEF7D85C8CD9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6DE505B-43D6-98B4-ADDF-523A35C2D195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752F1A4-C9E8-E89B-A938-89AEAF4AB63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001D7C-64B3-C9EC-DAE0-25FF0ED9773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4BCE2AD-FBCA-C4D5-63D5-6281136865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文本框-2_矢量">
              <a:extLst>
                <a:ext uri="{FF2B5EF4-FFF2-40B4-BE49-F238E27FC236}">
                  <a16:creationId xmlns:a16="http://schemas.microsoft.com/office/drawing/2014/main" id="{FCEBC660-8E81-6FFC-2F91-FC15176FFC9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4339E89-A493-8D45-D60A-63CB271C38C2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3C7779E-B4DB-DC6C-AE38-0440D38FF32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4C3D66B-3DC2-1DB6-A444-21F98195CE5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1" name="缺角矩形 250">
            <a:extLst>
              <a:ext uri="{FF2B5EF4-FFF2-40B4-BE49-F238E27FC236}">
                <a16:creationId xmlns:a16="http://schemas.microsoft.com/office/drawing/2014/main" id="{5DBDE375-0FE3-DEBB-D88D-62022152692D}"/>
              </a:ext>
            </a:extLst>
          </p:cNvPr>
          <p:cNvSpPr/>
          <p:nvPr/>
        </p:nvSpPr>
        <p:spPr>
          <a:xfrm>
            <a:off x="6915723" y="1488759"/>
            <a:ext cx="387441" cy="387441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08314FE5-D457-945B-6F4F-3F671A9A5115}"/>
              </a:ext>
            </a:extLst>
          </p:cNvPr>
          <p:cNvSpPr/>
          <p:nvPr/>
        </p:nvSpPr>
        <p:spPr>
          <a:xfrm>
            <a:off x="1271588" y="2168435"/>
            <a:ext cx="4005089" cy="673220"/>
          </a:xfrm>
          <a:prstGeom prst="roundRect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缺角矩形 72">
            <a:extLst>
              <a:ext uri="{FF2B5EF4-FFF2-40B4-BE49-F238E27FC236}">
                <a16:creationId xmlns:a16="http://schemas.microsoft.com/office/drawing/2014/main" id="{40DFC1C1-C599-6747-8AB0-0026860D373D}"/>
              </a:ext>
            </a:extLst>
          </p:cNvPr>
          <p:cNvSpPr/>
          <p:nvPr/>
        </p:nvSpPr>
        <p:spPr>
          <a:xfrm>
            <a:off x="5230155" y="2653448"/>
            <a:ext cx="533158" cy="533158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C3AE11A-B6DD-79C9-D595-AC4ABD6D6CA3}"/>
              </a:ext>
            </a:extLst>
          </p:cNvPr>
          <p:cNvSpPr txBox="1"/>
          <p:nvPr/>
        </p:nvSpPr>
        <p:spPr>
          <a:xfrm>
            <a:off x="6733295" y="998775"/>
            <a:ext cx="429957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287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6172CF4-29B0-0E71-C35A-478492E52DEC}"/>
              </a:ext>
            </a:extLst>
          </p:cNvPr>
          <p:cNvSpPr txBox="1"/>
          <p:nvPr/>
        </p:nvSpPr>
        <p:spPr>
          <a:xfrm>
            <a:off x="1412383" y="2285940"/>
            <a:ext cx="3723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/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06B0B1-DDA9-62D0-0098-153B47A8C9CD}"/>
              </a:ext>
            </a:extLst>
          </p:cNvPr>
          <p:cNvSpPr txBox="1"/>
          <p:nvPr/>
        </p:nvSpPr>
        <p:spPr>
          <a:xfrm>
            <a:off x="1200110" y="3285087"/>
            <a:ext cx="518483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624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958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218835-BAFA-EF3E-E5DE-D9FA42965BD4}"/>
              </a:ext>
            </a:extLst>
          </p:cNvPr>
          <p:cNvSpPr/>
          <p:nvPr/>
        </p:nvSpPr>
        <p:spPr bwMode="auto">
          <a:xfrm>
            <a:off x="1861263" y="2667989"/>
            <a:ext cx="1901351" cy="1822998"/>
          </a:xfrm>
          <a:custGeom>
            <a:avLst/>
            <a:gdLst>
              <a:gd name="T0" fmla="*/ 812 w 995"/>
              <a:gd name="T1" fmla="*/ 708 h 954"/>
              <a:gd name="T2" fmla="*/ 760 w 995"/>
              <a:gd name="T3" fmla="*/ 701 h 954"/>
              <a:gd name="T4" fmla="*/ 717 w 995"/>
              <a:gd name="T5" fmla="*/ 685 h 954"/>
              <a:gd name="T6" fmla="*/ 685 w 995"/>
              <a:gd name="T7" fmla="*/ 662 h 954"/>
              <a:gd name="T8" fmla="*/ 641 w 995"/>
              <a:gd name="T9" fmla="*/ 607 h 954"/>
              <a:gd name="T10" fmla="*/ 622 w 995"/>
              <a:gd name="T11" fmla="*/ 550 h 954"/>
              <a:gd name="T12" fmla="*/ 617 w 995"/>
              <a:gd name="T13" fmla="*/ 503 h 954"/>
              <a:gd name="T14" fmla="*/ 610 w 995"/>
              <a:gd name="T15" fmla="*/ 409 h 954"/>
              <a:gd name="T16" fmla="*/ 583 w 995"/>
              <a:gd name="T17" fmla="*/ 292 h 954"/>
              <a:gd name="T18" fmla="*/ 539 w 995"/>
              <a:gd name="T19" fmla="*/ 198 h 954"/>
              <a:gd name="T20" fmla="*/ 482 w 995"/>
              <a:gd name="T21" fmla="*/ 128 h 954"/>
              <a:gd name="T22" fmla="*/ 419 w 995"/>
              <a:gd name="T23" fmla="*/ 76 h 954"/>
              <a:gd name="T24" fmla="*/ 352 w 995"/>
              <a:gd name="T25" fmla="*/ 41 h 954"/>
              <a:gd name="T26" fmla="*/ 286 w 995"/>
              <a:gd name="T27" fmla="*/ 18 h 954"/>
              <a:gd name="T28" fmla="*/ 180 w 995"/>
              <a:gd name="T29" fmla="*/ 0 h 954"/>
              <a:gd name="T30" fmla="*/ 136 w 995"/>
              <a:gd name="T31" fmla="*/ 0 h 954"/>
              <a:gd name="T32" fmla="*/ 96 w 995"/>
              <a:gd name="T33" fmla="*/ 6 h 954"/>
              <a:gd name="T34" fmla="*/ 60 w 995"/>
              <a:gd name="T35" fmla="*/ 23 h 954"/>
              <a:gd name="T36" fmla="*/ 31 w 995"/>
              <a:gd name="T37" fmla="*/ 49 h 954"/>
              <a:gd name="T38" fmla="*/ 11 w 995"/>
              <a:gd name="T39" fmla="*/ 83 h 954"/>
              <a:gd name="T40" fmla="*/ 2 w 995"/>
              <a:gd name="T41" fmla="*/ 122 h 954"/>
              <a:gd name="T42" fmla="*/ 2 w 995"/>
              <a:gd name="T43" fmla="*/ 149 h 954"/>
              <a:gd name="T44" fmla="*/ 11 w 995"/>
              <a:gd name="T45" fmla="*/ 188 h 954"/>
              <a:gd name="T46" fmla="*/ 31 w 995"/>
              <a:gd name="T47" fmla="*/ 221 h 954"/>
              <a:gd name="T48" fmla="*/ 60 w 995"/>
              <a:gd name="T49" fmla="*/ 248 h 954"/>
              <a:gd name="T50" fmla="*/ 96 w 995"/>
              <a:gd name="T51" fmla="*/ 265 h 954"/>
              <a:gd name="T52" fmla="*/ 136 w 995"/>
              <a:gd name="T53" fmla="*/ 271 h 954"/>
              <a:gd name="T54" fmla="*/ 172 w 995"/>
              <a:gd name="T55" fmla="*/ 271 h 954"/>
              <a:gd name="T56" fmla="*/ 221 w 995"/>
              <a:gd name="T57" fmla="*/ 281 h 954"/>
              <a:gd name="T58" fmla="*/ 260 w 995"/>
              <a:gd name="T59" fmla="*/ 299 h 954"/>
              <a:gd name="T60" fmla="*/ 299 w 995"/>
              <a:gd name="T61" fmla="*/ 333 h 954"/>
              <a:gd name="T62" fmla="*/ 336 w 995"/>
              <a:gd name="T63" fmla="*/ 393 h 954"/>
              <a:gd name="T64" fmla="*/ 352 w 995"/>
              <a:gd name="T65" fmla="*/ 448 h 954"/>
              <a:gd name="T66" fmla="*/ 359 w 995"/>
              <a:gd name="T67" fmla="*/ 484 h 954"/>
              <a:gd name="T68" fmla="*/ 372 w 995"/>
              <a:gd name="T69" fmla="*/ 628 h 954"/>
              <a:gd name="T70" fmla="*/ 390 w 995"/>
              <a:gd name="T71" fmla="*/ 695 h 954"/>
              <a:gd name="T72" fmla="*/ 433 w 995"/>
              <a:gd name="T73" fmla="*/ 777 h 954"/>
              <a:gd name="T74" fmla="*/ 489 w 995"/>
              <a:gd name="T75" fmla="*/ 841 h 954"/>
              <a:gd name="T76" fmla="*/ 555 w 995"/>
              <a:gd name="T77" fmla="*/ 888 h 954"/>
              <a:gd name="T78" fmla="*/ 625 w 995"/>
              <a:gd name="T79" fmla="*/ 919 h 954"/>
              <a:gd name="T80" fmla="*/ 696 w 995"/>
              <a:gd name="T81" fmla="*/ 940 h 954"/>
              <a:gd name="T82" fmla="*/ 807 w 995"/>
              <a:gd name="T83" fmla="*/ 953 h 954"/>
              <a:gd name="T84" fmla="*/ 898 w 995"/>
              <a:gd name="T85" fmla="*/ 953 h 954"/>
              <a:gd name="T86" fmla="*/ 958 w 995"/>
              <a:gd name="T87" fmla="*/ 946 h 954"/>
              <a:gd name="T88" fmla="*/ 912 w 995"/>
              <a:gd name="T89" fmla="*/ 698 h 954"/>
              <a:gd name="T90" fmla="*/ 855 w 995"/>
              <a:gd name="T91" fmla="*/ 708 h 954"/>
              <a:gd name="T92" fmla="*/ 831 w 995"/>
              <a:gd name="T93" fmla="*/ 709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95" h="954">
                <a:moveTo>
                  <a:pt x="831" y="709"/>
                </a:moveTo>
                <a:lnTo>
                  <a:pt x="831" y="709"/>
                </a:lnTo>
                <a:lnTo>
                  <a:pt x="812" y="708"/>
                </a:lnTo>
                <a:lnTo>
                  <a:pt x="792" y="706"/>
                </a:lnTo>
                <a:lnTo>
                  <a:pt x="774" y="704"/>
                </a:lnTo>
                <a:lnTo>
                  <a:pt x="760" y="701"/>
                </a:lnTo>
                <a:lnTo>
                  <a:pt x="743" y="696"/>
                </a:lnTo>
                <a:lnTo>
                  <a:pt x="730" y="690"/>
                </a:lnTo>
                <a:lnTo>
                  <a:pt x="717" y="685"/>
                </a:lnTo>
                <a:lnTo>
                  <a:pt x="704" y="677"/>
                </a:lnTo>
                <a:lnTo>
                  <a:pt x="695" y="670"/>
                </a:lnTo>
                <a:lnTo>
                  <a:pt x="685" y="662"/>
                </a:lnTo>
                <a:lnTo>
                  <a:pt x="667" y="644"/>
                </a:lnTo>
                <a:lnTo>
                  <a:pt x="652" y="627"/>
                </a:lnTo>
                <a:lnTo>
                  <a:pt x="641" y="607"/>
                </a:lnTo>
                <a:lnTo>
                  <a:pt x="633" y="588"/>
                </a:lnTo>
                <a:lnTo>
                  <a:pt x="627" y="568"/>
                </a:lnTo>
                <a:lnTo>
                  <a:pt x="622" y="550"/>
                </a:lnTo>
                <a:lnTo>
                  <a:pt x="618" y="536"/>
                </a:lnTo>
                <a:lnTo>
                  <a:pt x="617" y="511"/>
                </a:lnTo>
                <a:lnTo>
                  <a:pt x="617" y="503"/>
                </a:lnTo>
                <a:lnTo>
                  <a:pt x="617" y="503"/>
                </a:lnTo>
                <a:lnTo>
                  <a:pt x="614" y="454"/>
                </a:lnTo>
                <a:lnTo>
                  <a:pt x="610" y="409"/>
                </a:lnTo>
                <a:lnTo>
                  <a:pt x="604" y="367"/>
                </a:lnTo>
                <a:lnTo>
                  <a:pt x="594" y="328"/>
                </a:lnTo>
                <a:lnTo>
                  <a:pt x="583" y="292"/>
                </a:lnTo>
                <a:lnTo>
                  <a:pt x="570" y="258"/>
                </a:lnTo>
                <a:lnTo>
                  <a:pt x="555" y="227"/>
                </a:lnTo>
                <a:lnTo>
                  <a:pt x="539" y="198"/>
                </a:lnTo>
                <a:lnTo>
                  <a:pt x="521" y="174"/>
                </a:lnTo>
                <a:lnTo>
                  <a:pt x="503" y="149"/>
                </a:lnTo>
                <a:lnTo>
                  <a:pt x="482" y="128"/>
                </a:lnTo>
                <a:lnTo>
                  <a:pt x="463" y="109"/>
                </a:lnTo>
                <a:lnTo>
                  <a:pt x="440" y="91"/>
                </a:lnTo>
                <a:lnTo>
                  <a:pt x="419" y="76"/>
                </a:lnTo>
                <a:lnTo>
                  <a:pt x="396" y="63"/>
                </a:lnTo>
                <a:lnTo>
                  <a:pt x="373" y="50"/>
                </a:lnTo>
                <a:lnTo>
                  <a:pt x="352" y="41"/>
                </a:lnTo>
                <a:lnTo>
                  <a:pt x="329" y="32"/>
                </a:lnTo>
                <a:lnTo>
                  <a:pt x="308" y="24"/>
                </a:lnTo>
                <a:lnTo>
                  <a:pt x="286" y="18"/>
                </a:lnTo>
                <a:lnTo>
                  <a:pt x="247" y="8"/>
                </a:lnTo>
                <a:lnTo>
                  <a:pt x="209" y="3"/>
                </a:lnTo>
                <a:lnTo>
                  <a:pt x="180" y="0"/>
                </a:lnTo>
                <a:lnTo>
                  <a:pt x="156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9" y="3"/>
                </a:lnTo>
                <a:lnTo>
                  <a:pt x="96" y="6"/>
                </a:lnTo>
                <a:lnTo>
                  <a:pt x="83" y="10"/>
                </a:lnTo>
                <a:lnTo>
                  <a:pt x="71" y="16"/>
                </a:lnTo>
                <a:lnTo>
                  <a:pt x="60" y="23"/>
                </a:lnTo>
                <a:lnTo>
                  <a:pt x="49" y="31"/>
                </a:lnTo>
                <a:lnTo>
                  <a:pt x="41" y="39"/>
                </a:lnTo>
                <a:lnTo>
                  <a:pt x="31" y="49"/>
                </a:lnTo>
                <a:lnTo>
                  <a:pt x="23" y="60"/>
                </a:lnTo>
                <a:lnTo>
                  <a:pt x="16" y="71"/>
                </a:lnTo>
                <a:lnTo>
                  <a:pt x="11" y="83"/>
                </a:lnTo>
                <a:lnTo>
                  <a:pt x="6" y="96"/>
                </a:lnTo>
                <a:lnTo>
                  <a:pt x="3" y="109"/>
                </a:lnTo>
                <a:lnTo>
                  <a:pt x="2" y="122"/>
                </a:lnTo>
                <a:lnTo>
                  <a:pt x="0" y="135"/>
                </a:lnTo>
                <a:lnTo>
                  <a:pt x="0" y="135"/>
                </a:lnTo>
                <a:lnTo>
                  <a:pt x="2" y="149"/>
                </a:lnTo>
                <a:lnTo>
                  <a:pt x="3" y="162"/>
                </a:lnTo>
                <a:lnTo>
                  <a:pt x="6" y="175"/>
                </a:lnTo>
                <a:lnTo>
                  <a:pt x="11" y="188"/>
                </a:lnTo>
                <a:lnTo>
                  <a:pt x="16" y="200"/>
                </a:lnTo>
                <a:lnTo>
                  <a:pt x="23" y="211"/>
                </a:lnTo>
                <a:lnTo>
                  <a:pt x="31" y="221"/>
                </a:lnTo>
                <a:lnTo>
                  <a:pt x="41" y="230"/>
                </a:lnTo>
                <a:lnTo>
                  <a:pt x="49" y="240"/>
                </a:lnTo>
                <a:lnTo>
                  <a:pt x="60" y="248"/>
                </a:lnTo>
                <a:lnTo>
                  <a:pt x="71" y="255"/>
                </a:lnTo>
                <a:lnTo>
                  <a:pt x="83" y="260"/>
                </a:lnTo>
                <a:lnTo>
                  <a:pt x="96" y="265"/>
                </a:lnTo>
                <a:lnTo>
                  <a:pt x="109" y="268"/>
                </a:lnTo>
                <a:lnTo>
                  <a:pt x="122" y="269"/>
                </a:lnTo>
                <a:lnTo>
                  <a:pt x="136" y="271"/>
                </a:lnTo>
                <a:lnTo>
                  <a:pt x="136" y="271"/>
                </a:lnTo>
                <a:lnTo>
                  <a:pt x="154" y="271"/>
                </a:lnTo>
                <a:lnTo>
                  <a:pt x="172" y="271"/>
                </a:lnTo>
                <a:lnTo>
                  <a:pt x="190" y="273"/>
                </a:lnTo>
                <a:lnTo>
                  <a:pt x="206" y="276"/>
                </a:lnTo>
                <a:lnTo>
                  <a:pt x="221" y="281"/>
                </a:lnTo>
                <a:lnTo>
                  <a:pt x="234" y="286"/>
                </a:lnTo>
                <a:lnTo>
                  <a:pt x="247" y="292"/>
                </a:lnTo>
                <a:lnTo>
                  <a:pt x="260" y="299"/>
                </a:lnTo>
                <a:lnTo>
                  <a:pt x="269" y="307"/>
                </a:lnTo>
                <a:lnTo>
                  <a:pt x="281" y="315"/>
                </a:lnTo>
                <a:lnTo>
                  <a:pt x="299" y="333"/>
                </a:lnTo>
                <a:lnTo>
                  <a:pt x="313" y="352"/>
                </a:lnTo>
                <a:lnTo>
                  <a:pt x="326" y="373"/>
                </a:lnTo>
                <a:lnTo>
                  <a:pt x="336" y="393"/>
                </a:lnTo>
                <a:lnTo>
                  <a:pt x="342" y="412"/>
                </a:lnTo>
                <a:lnTo>
                  <a:pt x="349" y="432"/>
                </a:lnTo>
                <a:lnTo>
                  <a:pt x="352" y="448"/>
                </a:lnTo>
                <a:lnTo>
                  <a:pt x="357" y="474"/>
                </a:lnTo>
                <a:lnTo>
                  <a:pt x="359" y="484"/>
                </a:lnTo>
                <a:lnTo>
                  <a:pt x="359" y="484"/>
                </a:lnTo>
                <a:lnTo>
                  <a:pt x="362" y="542"/>
                </a:lnTo>
                <a:lnTo>
                  <a:pt x="367" y="588"/>
                </a:lnTo>
                <a:lnTo>
                  <a:pt x="372" y="628"/>
                </a:lnTo>
                <a:lnTo>
                  <a:pt x="372" y="628"/>
                </a:lnTo>
                <a:lnTo>
                  <a:pt x="380" y="662"/>
                </a:lnTo>
                <a:lnTo>
                  <a:pt x="390" y="695"/>
                </a:lnTo>
                <a:lnTo>
                  <a:pt x="403" y="726"/>
                </a:lnTo>
                <a:lnTo>
                  <a:pt x="417" y="753"/>
                </a:lnTo>
                <a:lnTo>
                  <a:pt x="433" y="777"/>
                </a:lnTo>
                <a:lnTo>
                  <a:pt x="450" y="800"/>
                </a:lnTo>
                <a:lnTo>
                  <a:pt x="469" y="821"/>
                </a:lnTo>
                <a:lnTo>
                  <a:pt x="489" y="841"/>
                </a:lnTo>
                <a:lnTo>
                  <a:pt x="510" y="859"/>
                </a:lnTo>
                <a:lnTo>
                  <a:pt x="532" y="873"/>
                </a:lnTo>
                <a:lnTo>
                  <a:pt x="555" y="888"/>
                </a:lnTo>
                <a:lnTo>
                  <a:pt x="578" y="899"/>
                </a:lnTo>
                <a:lnTo>
                  <a:pt x="602" y="911"/>
                </a:lnTo>
                <a:lnTo>
                  <a:pt x="625" y="919"/>
                </a:lnTo>
                <a:lnTo>
                  <a:pt x="649" y="927"/>
                </a:lnTo>
                <a:lnTo>
                  <a:pt x="674" y="933"/>
                </a:lnTo>
                <a:lnTo>
                  <a:pt x="696" y="940"/>
                </a:lnTo>
                <a:lnTo>
                  <a:pt x="721" y="943"/>
                </a:lnTo>
                <a:lnTo>
                  <a:pt x="764" y="950"/>
                </a:lnTo>
                <a:lnTo>
                  <a:pt x="807" y="953"/>
                </a:lnTo>
                <a:lnTo>
                  <a:pt x="842" y="954"/>
                </a:lnTo>
                <a:lnTo>
                  <a:pt x="873" y="953"/>
                </a:lnTo>
                <a:lnTo>
                  <a:pt x="898" y="953"/>
                </a:lnTo>
                <a:lnTo>
                  <a:pt x="917" y="950"/>
                </a:lnTo>
                <a:lnTo>
                  <a:pt x="917" y="950"/>
                </a:lnTo>
                <a:lnTo>
                  <a:pt x="958" y="946"/>
                </a:lnTo>
                <a:lnTo>
                  <a:pt x="995" y="941"/>
                </a:lnTo>
                <a:lnTo>
                  <a:pt x="912" y="698"/>
                </a:lnTo>
                <a:lnTo>
                  <a:pt x="912" y="698"/>
                </a:lnTo>
                <a:lnTo>
                  <a:pt x="896" y="703"/>
                </a:lnTo>
                <a:lnTo>
                  <a:pt x="881" y="704"/>
                </a:lnTo>
                <a:lnTo>
                  <a:pt x="855" y="708"/>
                </a:lnTo>
                <a:lnTo>
                  <a:pt x="838" y="709"/>
                </a:lnTo>
                <a:lnTo>
                  <a:pt x="831" y="709"/>
                </a:lnTo>
                <a:lnTo>
                  <a:pt x="831" y="709"/>
                </a:lnTo>
                <a:close/>
              </a:path>
            </a:pathLst>
          </a:cu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DCCA3BC-AD79-F719-FE54-8022D17AB124}"/>
              </a:ext>
            </a:extLst>
          </p:cNvPr>
          <p:cNvSpPr/>
          <p:nvPr/>
        </p:nvSpPr>
        <p:spPr bwMode="auto">
          <a:xfrm>
            <a:off x="3604008" y="2696654"/>
            <a:ext cx="1498149" cy="1769494"/>
          </a:xfrm>
          <a:custGeom>
            <a:avLst/>
            <a:gdLst>
              <a:gd name="T0" fmla="*/ 606 w 784"/>
              <a:gd name="T1" fmla="*/ 0 h 926"/>
              <a:gd name="T2" fmla="*/ 516 w 784"/>
              <a:gd name="T3" fmla="*/ 4 h 926"/>
              <a:gd name="T4" fmla="*/ 438 w 784"/>
              <a:gd name="T5" fmla="*/ 17 h 926"/>
              <a:gd name="T6" fmla="*/ 373 w 784"/>
              <a:gd name="T7" fmla="*/ 42 h 926"/>
              <a:gd name="T8" fmla="*/ 318 w 784"/>
              <a:gd name="T9" fmla="*/ 71 h 926"/>
              <a:gd name="T10" fmla="*/ 271 w 784"/>
              <a:gd name="T11" fmla="*/ 107 h 926"/>
              <a:gd name="T12" fmla="*/ 236 w 784"/>
              <a:gd name="T13" fmla="*/ 146 h 926"/>
              <a:gd name="T14" fmla="*/ 206 w 784"/>
              <a:gd name="T15" fmla="*/ 188 h 926"/>
              <a:gd name="T16" fmla="*/ 184 w 784"/>
              <a:gd name="T17" fmla="*/ 232 h 926"/>
              <a:gd name="T18" fmla="*/ 167 w 784"/>
              <a:gd name="T19" fmla="*/ 276 h 926"/>
              <a:gd name="T20" fmla="*/ 156 w 784"/>
              <a:gd name="T21" fmla="*/ 318 h 926"/>
              <a:gd name="T22" fmla="*/ 146 w 784"/>
              <a:gd name="T23" fmla="*/ 392 h 926"/>
              <a:gd name="T24" fmla="*/ 145 w 784"/>
              <a:gd name="T25" fmla="*/ 446 h 926"/>
              <a:gd name="T26" fmla="*/ 146 w 784"/>
              <a:gd name="T27" fmla="*/ 467 h 926"/>
              <a:gd name="T28" fmla="*/ 143 w 784"/>
              <a:gd name="T29" fmla="*/ 516 h 926"/>
              <a:gd name="T30" fmla="*/ 133 w 784"/>
              <a:gd name="T31" fmla="*/ 558 h 926"/>
              <a:gd name="T32" fmla="*/ 119 w 784"/>
              <a:gd name="T33" fmla="*/ 594 h 926"/>
              <a:gd name="T34" fmla="*/ 99 w 784"/>
              <a:gd name="T35" fmla="*/ 621 h 926"/>
              <a:gd name="T36" fmla="*/ 76 w 784"/>
              <a:gd name="T37" fmla="*/ 644 h 926"/>
              <a:gd name="T38" fmla="*/ 52 w 784"/>
              <a:gd name="T39" fmla="*/ 660 h 926"/>
              <a:gd name="T40" fmla="*/ 26 w 784"/>
              <a:gd name="T41" fmla="*/ 673 h 926"/>
              <a:gd name="T42" fmla="*/ 83 w 784"/>
              <a:gd name="T43" fmla="*/ 926 h 926"/>
              <a:gd name="T44" fmla="*/ 112 w 784"/>
              <a:gd name="T45" fmla="*/ 918 h 926"/>
              <a:gd name="T46" fmla="*/ 164 w 784"/>
              <a:gd name="T47" fmla="*/ 900 h 926"/>
              <a:gd name="T48" fmla="*/ 210 w 784"/>
              <a:gd name="T49" fmla="*/ 878 h 926"/>
              <a:gd name="T50" fmla="*/ 249 w 784"/>
              <a:gd name="T51" fmla="*/ 848 h 926"/>
              <a:gd name="T52" fmla="*/ 281 w 784"/>
              <a:gd name="T53" fmla="*/ 818 h 926"/>
              <a:gd name="T54" fmla="*/ 309 w 784"/>
              <a:gd name="T55" fmla="*/ 784 h 926"/>
              <a:gd name="T56" fmla="*/ 330 w 784"/>
              <a:gd name="T57" fmla="*/ 749 h 926"/>
              <a:gd name="T58" fmla="*/ 354 w 784"/>
              <a:gd name="T59" fmla="*/ 696 h 926"/>
              <a:gd name="T60" fmla="*/ 375 w 784"/>
              <a:gd name="T61" fmla="*/ 626 h 926"/>
              <a:gd name="T62" fmla="*/ 383 w 784"/>
              <a:gd name="T63" fmla="*/ 568 h 926"/>
              <a:gd name="T64" fmla="*/ 385 w 784"/>
              <a:gd name="T65" fmla="*/ 529 h 926"/>
              <a:gd name="T66" fmla="*/ 385 w 784"/>
              <a:gd name="T67" fmla="*/ 513 h 926"/>
              <a:gd name="T68" fmla="*/ 385 w 784"/>
              <a:gd name="T69" fmla="*/ 465 h 926"/>
              <a:gd name="T70" fmla="*/ 390 w 784"/>
              <a:gd name="T71" fmla="*/ 425 h 926"/>
              <a:gd name="T72" fmla="*/ 399 w 784"/>
              <a:gd name="T73" fmla="*/ 389 h 926"/>
              <a:gd name="T74" fmla="*/ 412 w 784"/>
              <a:gd name="T75" fmla="*/ 358 h 926"/>
              <a:gd name="T76" fmla="*/ 430 w 784"/>
              <a:gd name="T77" fmla="*/ 332 h 926"/>
              <a:gd name="T78" fmla="*/ 450 w 784"/>
              <a:gd name="T79" fmla="*/ 311 h 926"/>
              <a:gd name="T80" fmla="*/ 492 w 784"/>
              <a:gd name="T81" fmla="*/ 279 h 926"/>
              <a:gd name="T82" fmla="*/ 536 w 784"/>
              <a:gd name="T83" fmla="*/ 259 h 926"/>
              <a:gd name="T84" fmla="*/ 575 w 784"/>
              <a:gd name="T85" fmla="*/ 250 h 926"/>
              <a:gd name="T86" fmla="*/ 614 w 784"/>
              <a:gd name="T87" fmla="*/ 245 h 926"/>
              <a:gd name="T88" fmla="*/ 630 w 784"/>
              <a:gd name="T89" fmla="*/ 243 h 926"/>
              <a:gd name="T90" fmla="*/ 659 w 784"/>
              <a:gd name="T91" fmla="*/ 245 h 926"/>
              <a:gd name="T92" fmla="*/ 685 w 784"/>
              <a:gd name="T93" fmla="*/ 250 h 926"/>
              <a:gd name="T94" fmla="*/ 719 w 784"/>
              <a:gd name="T95" fmla="*/ 264 h 926"/>
              <a:gd name="T96" fmla="*/ 784 w 784"/>
              <a:gd name="T97" fmla="*/ 24 h 926"/>
              <a:gd name="T98" fmla="*/ 716 w 784"/>
              <a:gd name="T99" fmla="*/ 8 h 926"/>
              <a:gd name="T100" fmla="*/ 659 w 784"/>
              <a:gd name="T101" fmla="*/ 1 h 926"/>
              <a:gd name="T102" fmla="*/ 606 w 784"/>
              <a:gd name="T103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84" h="924">
                <a:moveTo>
                  <a:pt x="606" y="0"/>
                </a:moveTo>
                <a:lnTo>
                  <a:pt x="606" y="0"/>
                </a:lnTo>
                <a:lnTo>
                  <a:pt x="560" y="0"/>
                </a:lnTo>
                <a:lnTo>
                  <a:pt x="516" y="4"/>
                </a:lnTo>
                <a:lnTo>
                  <a:pt x="476" y="9"/>
                </a:lnTo>
                <a:lnTo>
                  <a:pt x="438" y="17"/>
                </a:lnTo>
                <a:lnTo>
                  <a:pt x="404" y="29"/>
                </a:lnTo>
                <a:lnTo>
                  <a:pt x="373" y="42"/>
                </a:lnTo>
                <a:lnTo>
                  <a:pt x="344" y="55"/>
                </a:lnTo>
                <a:lnTo>
                  <a:pt x="318" y="71"/>
                </a:lnTo>
                <a:lnTo>
                  <a:pt x="294" y="87"/>
                </a:lnTo>
                <a:lnTo>
                  <a:pt x="271" y="107"/>
                </a:lnTo>
                <a:lnTo>
                  <a:pt x="252" y="125"/>
                </a:lnTo>
                <a:lnTo>
                  <a:pt x="236" y="146"/>
                </a:lnTo>
                <a:lnTo>
                  <a:pt x="219" y="167"/>
                </a:lnTo>
                <a:lnTo>
                  <a:pt x="206" y="188"/>
                </a:lnTo>
                <a:lnTo>
                  <a:pt x="193" y="209"/>
                </a:lnTo>
                <a:lnTo>
                  <a:pt x="184" y="232"/>
                </a:lnTo>
                <a:lnTo>
                  <a:pt x="175" y="253"/>
                </a:lnTo>
                <a:lnTo>
                  <a:pt x="167" y="276"/>
                </a:lnTo>
                <a:lnTo>
                  <a:pt x="161" y="297"/>
                </a:lnTo>
                <a:lnTo>
                  <a:pt x="156" y="318"/>
                </a:lnTo>
                <a:lnTo>
                  <a:pt x="149" y="357"/>
                </a:lnTo>
                <a:lnTo>
                  <a:pt x="146" y="392"/>
                </a:lnTo>
                <a:lnTo>
                  <a:pt x="145" y="423"/>
                </a:lnTo>
                <a:lnTo>
                  <a:pt x="145" y="446"/>
                </a:lnTo>
                <a:lnTo>
                  <a:pt x="146" y="467"/>
                </a:lnTo>
                <a:lnTo>
                  <a:pt x="146" y="467"/>
                </a:lnTo>
                <a:lnTo>
                  <a:pt x="146" y="493"/>
                </a:lnTo>
                <a:lnTo>
                  <a:pt x="143" y="516"/>
                </a:lnTo>
                <a:lnTo>
                  <a:pt x="140" y="538"/>
                </a:lnTo>
                <a:lnTo>
                  <a:pt x="133" y="558"/>
                </a:lnTo>
                <a:lnTo>
                  <a:pt x="127" y="576"/>
                </a:lnTo>
                <a:lnTo>
                  <a:pt x="119" y="594"/>
                </a:lnTo>
                <a:lnTo>
                  <a:pt x="109" y="608"/>
                </a:lnTo>
                <a:lnTo>
                  <a:pt x="99" y="621"/>
                </a:lnTo>
                <a:lnTo>
                  <a:pt x="88" y="633"/>
                </a:lnTo>
                <a:lnTo>
                  <a:pt x="76" y="644"/>
                </a:lnTo>
                <a:lnTo>
                  <a:pt x="63" y="654"/>
                </a:lnTo>
                <a:lnTo>
                  <a:pt x="52" y="660"/>
                </a:lnTo>
                <a:lnTo>
                  <a:pt x="39" y="668"/>
                </a:lnTo>
                <a:lnTo>
                  <a:pt x="26" y="673"/>
                </a:lnTo>
                <a:lnTo>
                  <a:pt x="0" y="683"/>
                </a:lnTo>
                <a:lnTo>
                  <a:pt x="83" y="926"/>
                </a:lnTo>
                <a:lnTo>
                  <a:pt x="83" y="926"/>
                </a:lnTo>
                <a:lnTo>
                  <a:pt x="112" y="918"/>
                </a:lnTo>
                <a:lnTo>
                  <a:pt x="138" y="910"/>
                </a:lnTo>
                <a:lnTo>
                  <a:pt x="164" y="900"/>
                </a:lnTo>
                <a:lnTo>
                  <a:pt x="188" y="889"/>
                </a:lnTo>
                <a:lnTo>
                  <a:pt x="210" y="878"/>
                </a:lnTo>
                <a:lnTo>
                  <a:pt x="231" y="863"/>
                </a:lnTo>
                <a:lnTo>
                  <a:pt x="249" y="848"/>
                </a:lnTo>
                <a:lnTo>
                  <a:pt x="266" y="834"/>
                </a:lnTo>
                <a:lnTo>
                  <a:pt x="281" y="818"/>
                </a:lnTo>
                <a:lnTo>
                  <a:pt x="296" y="801"/>
                </a:lnTo>
                <a:lnTo>
                  <a:pt x="309" y="784"/>
                </a:lnTo>
                <a:lnTo>
                  <a:pt x="320" y="767"/>
                </a:lnTo>
                <a:lnTo>
                  <a:pt x="330" y="749"/>
                </a:lnTo>
                <a:lnTo>
                  <a:pt x="339" y="732"/>
                </a:lnTo>
                <a:lnTo>
                  <a:pt x="354" y="696"/>
                </a:lnTo>
                <a:lnTo>
                  <a:pt x="365" y="660"/>
                </a:lnTo>
                <a:lnTo>
                  <a:pt x="375" y="626"/>
                </a:lnTo>
                <a:lnTo>
                  <a:pt x="380" y="595"/>
                </a:lnTo>
                <a:lnTo>
                  <a:pt x="383" y="568"/>
                </a:lnTo>
                <a:lnTo>
                  <a:pt x="385" y="545"/>
                </a:lnTo>
                <a:lnTo>
                  <a:pt x="385" y="529"/>
                </a:lnTo>
                <a:lnTo>
                  <a:pt x="385" y="513"/>
                </a:lnTo>
                <a:lnTo>
                  <a:pt x="385" y="513"/>
                </a:lnTo>
                <a:lnTo>
                  <a:pt x="385" y="488"/>
                </a:lnTo>
                <a:lnTo>
                  <a:pt x="385" y="465"/>
                </a:lnTo>
                <a:lnTo>
                  <a:pt x="386" y="444"/>
                </a:lnTo>
                <a:lnTo>
                  <a:pt x="390" y="425"/>
                </a:lnTo>
                <a:lnTo>
                  <a:pt x="395" y="407"/>
                </a:lnTo>
                <a:lnTo>
                  <a:pt x="399" y="389"/>
                </a:lnTo>
                <a:lnTo>
                  <a:pt x="406" y="373"/>
                </a:lnTo>
                <a:lnTo>
                  <a:pt x="412" y="358"/>
                </a:lnTo>
                <a:lnTo>
                  <a:pt x="421" y="345"/>
                </a:lnTo>
                <a:lnTo>
                  <a:pt x="430" y="332"/>
                </a:lnTo>
                <a:lnTo>
                  <a:pt x="440" y="321"/>
                </a:lnTo>
                <a:lnTo>
                  <a:pt x="450" y="311"/>
                </a:lnTo>
                <a:lnTo>
                  <a:pt x="471" y="293"/>
                </a:lnTo>
                <a:lnTo>
                  <a:pt x="492" y="279"/>
                </a:lnTo>
                <a:lnTo>
                  <a:pt x="515" y="267"/>
                </a:lnTo>
                <a:lnTo>
                  <a:pt x="536" y="259"/>
                </a:lnTo>
                <a:lnTo>
                  <a:pt x="557" y="253"/>
                </a:lnTo>
                <a:lnTo>
                  <a:pt x="575" y="250"/>
                </a:lnTo>
                <a:lnTo>
                  <a:pt x="602" y="245"/>
                </a:lnTo>
                <a:lnTo>
                  <a:pt x="614" y="245"/>
                </a:lnTo>
                <a:lnTo>
                  <a:pt x="614" y="245"/>
                </a:lnTo>
                <a:lnTo>
                  <a:pt x="630" y="243"/>
                </a:lnTo>
                <a:lnTo>
                  <a:pt x="645" y="243"/>
                </a:lnTo>
                <a:lnTo>
                  <a:pt x="659" y="245"/>
                </a:lnTo>
                <a:lnTo>
                  <a:pt x="672" y="246"/>
                </a:lnTo>
                <a:lnTo>
                  <a:pt x="685" y="250"/>
                </a:lnTo>
                <a:lnTo>
                  <a:pt x="696" y="254"/>
                </a:lnTo>
                <a:lnTo>
                  <a:pt x="719" y="264"/>
                </a:lnTo>
                <a:lnTo>
                  <a:pt x="784" y="24"/>
                </a:lnTo>
                <a:lnTo>
                  <a:pt x="784" y="24"/>
                </a:lnTo>
                <a:lnTo>
                  <a:pt x="748" y="16"/>
                </a:lnTo>
                <a:lnTo>
                  <a:pt x="716" y="8"/>
                </a:lnTo>
                <a:lnTo>
                  <a:pt x="685" y="3"/>
                </a:lnTo>
                <a:lnTo>
                  <a:pt x="659" y="1"/>
                </a:lnTo>
                <a:lnTo>
                  <a:pt x="620" y="0"/>
                </a:lnTo>
                <a:lnTo>
                  <a:pt x="606" y="0"/>
                </a:lnTo>
                <a:lnTo>
                  <a:pt x="606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698E44A-75DE-94CC-5770-A36526531995}"/>
              </a:ext>
            </a:extLst>
          </p:cNvPr>
          <p:cNvSpPr/>
          <p:nvPr/>
        </p:nvSpPr>
        <p:spPr bwMode="auto">
          <a:xfrm>
            <a:off x="4966655" y="2742514"/>
            <a:ext cx="1964411" cy="1752296"/>
          </a:xfrm>
          <a:custGeom>
            <a:avLst/>
            <a:gdLst>
              <a:gd name="T0" fmla="*/ 591 w 1028"/>
              <a:gd name="T1" fmla="*/ 670 h 917"/>
              <a:gd name="T2" fmla="*/ 550 w 1028"/>
              <a:gd name="T3" fmla="*/ 669 h 917"/>
              <a:gd name="T4" fmla="*/ 515 w 1028"/>
              <a:gd name="T5" fmla="*/ 664 h 917"/>
              <a:gd name="T6" fmla="*/ 484 w 1028"/>
              <a:gd name="T7" fmla="*/ 656 h 917"/>
              <a:gd name="T8" fmla="*/ 458 w 1028"/>
              <a:gd name="T9" fmla="*/ 644 h 917"/>
              <a:gd name="T10" fmla="*/ 435 w 1028"/>
              <a:gd name="T11" fmla="*/ 630 h 917"/>
              <a:gd name="T12" fmla="*/ 401 w 1028"/>
              <a:gd name="T13" fmla="*/ 596 h 917"/>
              <a:gd name="T14" fmla="*/ 378 w 1028"/>
              <a:gd name="T15" fmla="*/ 560 h 917"/>
              <a:gd name="T16" fmla="*/ 367 w 1028"/>
              <a:gd name="T17" fmla="*/ 523 h 917"/>
              <a:gd name="T18" fmla="*/ 361 w 1028"/>
              <a:gd name="T19" fmla="*/ 477 h 917"/>
              <a:gd name="T20" fmla="*/ 361 w 1028"/>
              <a:gd name="T21" fmla="*/ 461 h 917"/>
              <a:gd name="T22" fmla="*/ 356 w 1028"/>
              <a:gd name="T23" fmla="*/ 393 h 917"/>
              <a:gd name="T24" fmla="*/ 351 w 1028"/>
              <a:gd name="T25" fmla="*/ 346 h 917"/>
              <a:gd name="T26" fmla="*/ 336 w 1028"/>
              <a:gd name="T27" fmla="*/ 271 h 917"/>
              <a:gd name="T28" fmla="*/ 312 w 1028"/>
              <a:gd name="T29" fmla="*/ 206 h 917"/>
              <a:gd name="T30" fmla="*/ 281 w 1028"/>
              <a:gd name="T31" fmla="*/ 151 h 917"/>
              <a:gd name="T32" fmla="*/ 244 w 1028"/>
              <a:gd name="T33" fmla="*/ 105 h 917"/>
              <a:gd name="T34" fmla="*/ 201 w 1028"/>
              <a:gd name="T35" fmla="*/ 70 h 917"/>
              <a:gd name="T36" fmla="*/ 156 w 1028"/>
              <a:gd name="T37" fmla="*/ 41 h 917"/>
              <a:gd name="T38" fmla="*/ 111 w 1028"/>
              <a:gd name="T39" fmla="*/ 18 h 917"/>
              <a:gd name="T40" fmla="*/ 65 w 1028"/>
              <a:gd name="T41" fmla="*/ 0 h 917"/>
              <a:gd name="T42" fmla="*/ 0 w 1028"/>
              <a:gd name="T43" fmla="*/ 240 h 917"/>
              <a:gd name="T44" fmla="*/ 23 w 1028"/>
              <a:gd name="T45" fmla="*/ 255 h 917"/>
              <a:gd name="T46" fmla="*/ 41 w 1028"/>
              <a:gd name="T47" fmla="*/ 271 h 917"/>
              <a:gd name="T48" fmla="*/ 72 w 1028"/>
              <a:gd name="T49" fmla="*/ 313 h 917"/>
              <a:gd name="T50" fmla="*/ 93 w 1028"/>
              <a:gd name="T51" fmla="*/ 360 h 917"/>
              <a:gd name="T52" fmla="*/ 106 w 1028"/>
              <a:gd name="T53" fmla="*/ 407 h 917"/>
              <a:gd name="T54" fmla="*/ 114 w 1028"/>
              <a:gd name="T55" fmla="*/ 451 h 917"/>
              <a:gd name="T56" fmla="*/ 117 w 1028"/>
              <a:gd name="T57" fmla="*/ 514 h 917"/>
              <a:gd name="T58" fmla="*/ 117 w 1028"/>
              <a:gd name="T59" fmla="*/ 524 h 917"/>
              <a:gd name="T60" fmla="*/ 127 w 1028"/>
              <a:gd name="T61" fmla="*/ 599 h 917"/>
              <a:gd name="T62" fmla="*/ 145 w 1028"/>
              <a:gd name="T63" fmla="*/ 662 h 917"/>
              <a:gd name="T64" fmla="*/ 171 w 1028"/>
              <a:gd name="T65" fmla="*/ 719 h 917"/>
              <a:gd name="T66" fmla="*/ 201 w 1028"/>
              <a:gd name="T67" fmla="*/ 764 h 917"/>
              <a:gd name="T68" fmla="*/ 239 w 1028"/>
              <a:gd name="T69" fmla="*/ 803 h 917"/>
              <a:gd name="T70" fmla="*/ 278 w 1028"/>
              <a:gd name="T71" fmla="*/ 836 h 917"/>
              <a:gd name="T72" fmla="*/ 320 w 1028"/>
              <a:gd name="T73" fmla="*/ 860 h 917"/>
              <a:gd name="T74" fmla="*/ 364 w 1028"/>
              <a:gd name="T75" fmla="*/ 880 h 917"/>
              <a:gd name="T76" fmla="*/ 406 w 1028"/>
              <a:gd name="T77" fmla="*/ 894 h 917"/>
              <a:gd name="T78" fmla="*/ 487 w 1028"/>
              <a:gd name="T79" fmla="*/ 911 h 917"/>
              <a:gd name="T80" fmla="*/ 550 w 1028"/>
              <a:gd name="T81" fmla="*/ 917 h 917"/>
              <a:gd name="T82" fmla="*/ 591 w 1028"/>
              <a:gd name="T83" fmla="*/ 917 h 917"/>
              <a:gd name="T84" fmla="*/ 606 w 1028"/>
              <a:gd name="T85" fmla="*/ 917 h 917"/>
              <a:gd name="T86" fmla="*/ 669 w 1028"/>
              <a:gd name="T87" fmla="*/ 914 h 917"/>
              <a:gd name="T88" fmla="*/ 732 w 1028"/>
              <a:gd name="T89" fmla="*/ 906 h 917"/>
              <a:gd name="T90" fmla="*/ 802 w 1028"/>
              <a:gd name="T91" fmla="*/ 886 h 917"/>
              <a:gd name="T92" fmla="*/ 857 w 1028"/>
              <a:gd name="T93" fmla="*/ 863 h 917"/>
              <a:gd name="T94" fmla="*/ 895 w 1028"/>
              <a:gd name="T95" fmla="*/ 842 h 917"/>
              <a:gd name="T96" fmla="*/ 929 w 1028"/>
              <a:gd name="T97" fmla="*/ 818 h 917"/>
              <a:gd name="T98" fmla="*/ 961 w 1028"/>
              <a:gd name="T99" fmla="*/ 787 h 917"/>
              <a:gd name="T100" fmla="*/ 990 w 1028"/>
              <a:gd name="T101" fmla="*/ 753 h 917"/>
              <a:gd name="T102" fmla="*/ 1016 w 1028"/>
              <a:gd name="T103" fmla="*/ 711 h 917"/>
              <a:gd name="T104" fmla="*/ 810 w 1028"/>
              <a:gd name="T105" fmla="*/ 544 h 917"/>
              <a:gd name="T106" fmla="*/ 800 w 1028"/>
              <a:gd name="T107" fmla="*/ 566 h 917"/>
              <a:gd name="T108" fmla="*/ 787 w 1028"/>
              <a:gd name="T109" fmla="*/ 589 h 917"/>
              <a:gd name="T110" fmla="*/ 770 w 1028"/>
              <a:gd name="T111" fmla="*/ 612 h 917"/>
              <a:gd name="T112" fmla="*/ 745 w 1028"/>
              <a:gd name="T113" fmla="*/ 631 h 917"/>
              <a:gd name="T114" fmla="*/ 718 w 1028"/>
              <a:gd name="T115" fmla="*/ 648 h 917"/>
              <a:gd name="T116" fmla="*/ 682 w 1028"/>
              <a:gd name="T117" fmla="*/ 661 h 917"/>
              <a:gd name="T118" fmla="*/ 641 w 1028"/>
              <a:gd name="T119" fmla="*/ 669 h 917"/>
              <a:gd name="T120" fmla="*/ 591 w 1028"/>
              <a:gd name="T121" fmla="*/ 67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8" h="917">
                <a:moveTo>
                  <a:pt x="591" y="670"/>
                </a:moveTo>
                <a:lnTo>
                  <a:pt x="591" y="670"/>
                </a:lnTo>
                <a:lnTo>
                  <a:pt x="570" y="670"/>
                </a:lnTo>
                <a:lnTo>
                  <a:pt x="550" y="669"/>
                </a:lnTo>
                <a:lnTo>
                  <a:pt x="533" y="667"/>
                </a:lnTo>
                <a:lnTo>
                  <a:pt x="515" y="664"/>
                </a:lnTo>
                <a:lnTo>
                  <a:pt x="498" y="661"/>
                </a:lnTo>
                <a:lnTo>
                  <a:pt x="484" y="656"/>
                </a:lnTo>
                <a:lnTo>
                  <a:pt x="471" y="649"/>
                </a:lnTo>
                <a:lnTo>
                  <a:pt x="458" y="644"/>
                </a:lnTo>
                <a:lnTo>
                  <a:pt x="447" y="638"/>
                </a:lnTo>
                <a:lnTo>
                  <a:pt x="435" y="630"/>
                </a:lnTo>
                <a:lnTo>
                  <a:pt x="416" y="613"/>
                </a:lnTo>
                <a:lnTo>
                  <a:pt x="401" y="596"/>
                </a:lnTo>
                <a:lnTo>
                  <a:pt x="388" y="578"/>
                </a:lnTo>
                <a:lnTo>
                  <a:pt x="378" y="560"/>
                </a:lnTo>
                <a:lnTo>
                  <a:pt x="372" y="540"/>
                </a:lnTo>
                <a:lnTo>
                  <a:pt x="367" y="523"/>
                </a:lnTo>
                <a:lnTo>
                  <a:pt x="362" y="506"/>
                </a:lnTo>
                <a:lnTo>
                  <a:pt x="361" y="477"/>
                </a:lnTo>
                <a:lnTo>
                  <a:pt x="361" y="461"/>
                </a:lnTo>
                <a:lnTo>
                  <a:pt x="361" y="461"/>
                </a:lnTo>
                <a:lnTo>
                  <a:pt x="359" y="432"/>
                </a:lnTo>
                <a:lnTo>
                  <a:pt x="356" y="393"/>
                </a:lnTo>
                <a:lnTo>
                  <a:pt x="351" y="346"/>
                </a:lnTo>
                <a:lnTo>
                  <a:pt x="351" y="346"/>
                </a:lnTo>
                <a:lnTo>
                  <a:pt x="344" y="307"/>
                </a:lnTo>
                <a:lnTo>
                  <a:pt x="336" y="271"/>
                </a:lnTo>
                <a:lnTo>
                  <a:pt x="325" y="237"/>
                </a:lnTo>
                <a:lnTo>
                  <a:pt x="312" y="206"/>
                </a:lnTo>
                <a:lnTo>
                  <a:pt x="297" y="177"/>
                </a:lnTo>
                <a:lnTo>
                  <a:pt x="281" y="151"/>
                </a:lnTo>
                <a:lnTo>
                  <a:pt x="263" y="127"/>
                </a:lnTo>
                <a:lnTo>
                  <a:pt x="244" y="105"/>
                </a:lnTo>
                <a:lnTo>
                  <a:pt x="223" y="86"/>
                </a:lnTo>
                <a:lnTo>
                  <a:pt x="201" y="70"/>
                </a:lnTo>
                <a:lnTo>
                  <a:pt x="179" y="54"/>
                </a:lnTo>
                <a:lnTo>
                  <a:pt x="156" y="41"/>
                </a:lnTo>
                <a:lnTo>
                  <a:pt x="133" y="28"/>
                </a:lnTo>
                <a:lnTo>
                  <a:pt x="111" y="18"/>
                </a:lnTo>
                <a:lnTo>
                  <a:pt x="88" y="8"/>
                </a:lnTo>
                <a:lnTo>
                  <a:pt x="65" y="0"/>
                </a:lnTo>
                <a:lnTo>
                  <a:pt x="0" y="240"/>
                </a:lnTo>
                <a:lnTo>
                  <a:pt x="0" y="240"/>
                </a:lnTo>
                <a:lnTo>
                  <a:pt x="12" y="247"/>
                </a:lnTo>
                <a:lnTo>
                  <a:pt x="23" y="255"/>
                </a:lnTo>
                <a:lnTo>
                  <a:pt x="33" y="263"/>
                </a:lnTo>
                <a:lnTo>
                  <a:pt x="41" y="271"/>
                </a:lnTo>
                <a:lnTo>
                  <a:pt x="57" y="290"/>
                </a:lnTo>
                <a:lnTo>
                  <a:pt x="72" y="313"/>
                </a:lnTo>
                <a:lnTo>
                  <a:pt x="83" y="336"/>
                </a:lnTo>
                <a:lnTo>
                  <a:pt x="93" y="360"/>
                </a:lnTo>
                <a:lnTo>
                  <a:pt x="99" y="383"/>
                </a:lnTo>
                <a:lnTo>
                  <a:pt x="106" y="407"/>
                </a:lnTo>
                <a:lnTo>
                  <a:pt x="111" y="430"/>
                </a:lnTo>
                <a:lnTo>
                  <a:pt x="114" y="451"/>
                </a:lnTo>
                <a:lnTo>
                  <a:pt x="117" y="489"/>
                </a:lnTo>
                <a:lnTo>
                  <a:pt x="117" y="514"/>
                </a:lnTo>
                <a:lnTo>
                  <a:pt x="117" y="524"/>
                </a:lnTo>
                <a:lnTo>
                  <a:pt x="117" y="524"/>
                </a:lnTo>
                <a:lnTo>
                  <a:pt x="120" y="562"/>
                </a:lnTo>
                <a:lnTo>
                  <a:pt x="127" y="599"/>
                </a:lnTo>
                <a:lnTo>
                  <a:pt x="135" y="631"/>
                </a:lnTo>
                <a:lnTo>
                  <a:pt x="145" y="662"/>
                </a:lnTo>
                <a:lnTo>
                  <a:pt x="156" y="691"/>
                </a:lnTo>
                <a:lnTo>
                  <a:pt x="171" y="719"/>
                </a:lnTo>
                <a:lnTo>
                  <a:pt x="185" y="743"/>
                </a:lnTo>
                <a:lnTo>
                  <a:pt x="201" y="764"/>
                </a:lnTo>
                <a:lnTo>
                  <a:pt x="219" y="786"/>
                </a:lnTo>
                <a:lnTo>
                  <a:pt x="239" y="803"/>
                </a:lnTo>
                <a:lnTo>
                  <a:pt x="258" y="820"/>
                </a:lnTo>
                <a:lnTo>
                  <a:pt x="278" y="836"/>
                </a:lnTo>
                <a:lnTo>
                  <a:pt x="299" y="849"/>
                </a:lnTo>
                <a:lnTo>
                  <a:pt x="320" y="860"/>
                </a:lnTo>
                <a:lnTo>
                  <a:pt x="343" y="872"/>
                </a:lnTo>
                <a:lnTo>
                  <a:pt x="364" y="880"/>
                </a:lnTo>
                <a:lnTo>
                  <a:pt x="385" y="888"/>
                </a:lnTo>
                <a:lnTo>
                  <a:pt x="406" y="894"/>
                </a:lnTo>
                <a:lnTo>
                  <a:pt x="448" y="904"/>
                </a:lnTo>
                <a:lnTo>
                  <a:pt x="487" y="911"/>
                </a:lnTo>
                <a:lnTo>
                  <a:pt x="521" y="915"/>
                </a:lnTo>
                <a:lnTo>
                  <a:pt x="550" y="917"/>
                </a:lnTo>
                <a:lnTo>
                  <a:pt x="572" y="917"/>
                </a:lnTo>
                <a:lnTo>
                  <a:pt x="591" y="917"/>
                </a:lnTo>
                <a:lnTo>
                  <a:pt x="591" y="917"/>
                </a:lnTo>
                <a:lnTo>
                  <a:pt x="606" y="917"/>
                </a:lnTo>
                <a:lnTo>
                  <a:pt x="643" y="917"/>
                </a:lnTo>
                <a:lnTo>
                  <a:pt x="669" y="914"/>
                </a:lnTo>
                <a:lnTo>
                  <a:pt x="700" y="911"/>
                </a:lnTo>
                <a:lnTo>
                  <a:pt x="732" y="906"/>
                </a:lnTo>
                <a:lnTo>
                  <a:pt x="766" y="898"/>
                </a:lnTo>
                <a:lnTo>
                  <a:pt x="802" y="886"/>
                </a:lnTo>
                <a:lnTo>
                  <a:pt x="839" y="872"/>
                </a:lnTo>
                <a:lnTo>
                  <a:pt x="857" y="863"/>
                </a:lnTo>
                <a:lnTo>
                  <a:pt x="875" y="854"/>
                </a:lnTo>
                <a:lnTo>
                  <a:pt x="895" y="842"/>
                </a:lnTo>
                <a:lnTo>
                  <a:pt x="911" y="831"/>
                </a:lnTo>
                <a:lnTo>
                  <a:pt x="929" y="818"/>
                </a:lnTo>
                <a:lnTo>
                  <a:pt x="945" y="803"/>
                </a:lnTo>
                <a:lnTo>
                  <a:pt x="961" y="787"/>
                </a:lnTo>
                <a:lnTo>
                  <a:pt x="976" y="771"/>
                </a:lnTo>
                <a:lnTo>
                  <a:pt x="990" y="753"/>
                </a:lnTo>
                <a:lnTo>
                  <a:pt x="1003" y="732"/>
                </a:lnTo>
                <a:lnTo>
                  <a:pt x="1016" y="711"/>
                </a:lnTo>
                <a:lnTo>
                  <a:pt x="1028" y="688"/>
                </a:lnTo>
                <a:lnTo>
                  <a:pt x="810" y="544"/>
                </a:lnTo>
                <a:lnTo>
                  <a:pt x="810" y="544"/>
                </a:lnTo>
                <a:lnTo>
                  <a:pt x="800" y="566"/>
                </a:lnTo>
                <a:lnTo>
                  <a:pt x="794" y="578"/>
                </a:lnTo>
                <a:lnTo>
                  <a:pt x="787" y="589"/>
                </a:lnTo>
                <a:lnTo>
                  <a:pt x="778" y="600"/>
                </a:lnTo>
                <a:lnTo>
                  <a:pt x="770" y="612"/>
                </a:lnTo>
                <a:lnTo>
                  <a:pt x="758" y="622"/>
                </a:lnTo>
                <a:lnTo>
                  <a:pt x="745" y="631"/>
                </a:lnTo>
                <a:lnTo>
                  <a:pt x="732" y="639"/>
                </a:lnTo>
                <a:lnTo>
                  <a:pt x="718" y="648"/>
                </a:lnTo>
                <a:lnTo>
                  <a:pt x="701" y="654"/>
                </a:lnTo>
                <a:lnTo>
                  <a:pt x="682" y="661"/>
                </a:lnTo>
                <a:lnTo>
                  <a:pt x="662" y="665"/>
                </a:lnTo>
                <a:lnTo>
                  <a:pt x="641" y="669"/>
                </a:lnTo>
                <a:lnTo>
                  <a:pt x="617" y="670"/>
                </a:lnTo>
                <a:lnTo>
                  <a:pt x="591" y="670"/>
                </a:lnTo>
                <a:lnTo>
                  <a:pt x="591" y="670"/>
                </a:lnTo>
                <a:close/>
              </a:path>
            </a:pathLst>
          </a:cu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2E767EE-DDE3-BEDC-AA06-9D1E61B88241}"/>
              </a:ext>
            </a:extLst>
          </p:cNvPr>
          <p:cNvSpPr/>
          <p:nvPr/>
        </p:nvSpPr>
        <p:spPr bwMode="auto">
          <a:xfrm>
            <a:off x="6514488" y="2696654"/>
            <a:ext cx="2119195" cy="1773314"/>
          </a:xfrm>
          <a:custGeom>
            <a:avLst/>
            <a:gdLst>
              <a:gd name="T0" fmla="*/ 946 w 1109"/>
              <a:gd name="T1" fmla="*/ 446 h 928"/>
              <a:gd name="T2" fmla="*/ 942 w 1109"/>
              <a:gd name="T3" fmla="*/ 357 h 928"/>
              <a:gd name="T4" fmla="*/ 924 w 1109"/>
              <a:gd name="T5" fmla="*/ 276 h 928"/>
              <a:gd name="T6" fmla="*/ 898 w 1109"/>
              <a:gd name="T7" fmla="*/ 209 h 928"/>
              <a:gd name="T8" fmla="*/ 857 w 1109"/>
              <a:gd name="T9" fmla="*/ 146 h 928"/>
              <a:gd name="T10" fmla="*/ 799 w 1109"/>
              <a:gd name="T11" fmla="*/ 87 h 928"/>
              <a:gd name="T12" fmla="*/ 719 w 1109"/>
              <a:gd name="T13" fmla="*/ 42 h 928"/>
              <a:gd name="T14" fmla="*/ 615 w 1109"/>
              <a:gd name="T15" fmla="*/ 9 h 928"/>
              <a:gd name="T16" fmla="*/ 485 w 1109"/>
              <a:gd name="T17" fmla="*/ 0 h 928"/>
              <a:gd name="T18" fmla="*/ 446 w 1109"/>
              <a:gd name="T19" fmla="*/ 0 h 928"/>
              <a:gd name="T20" fmla="*/ 351 w 1109"/>
              <a:gd name="T21" fmla="*/ 13 h 928"/>
              <a:gd name="T22" fmla="*/ 250 w 1109"/>
              <a:gd name="T23" fmla="*/ 47 h 928"/>
              <a:gd name="T24" fmla="*/ 188 w 1109"/>
              <a:gd name="T25" fmla="*/ 81 h 928"/>
              <a:gd name="T26" fmla="*/ 132 w 1109"/>
              <a:gd name="T27" fmla="*/ 128 h 928"/>
              <a:gd name="T28" fmla="*/ 81 w 1109"/>
              <a:gd name="T29" fmla="*/ 191 h 928"/>
              <a:gd name="T30" fmla="*/ 44 w 1109"/>
              <a:gd name="T31" fmla="*/ 271 h 928"/>
              <a:gd name="T32" fmla="*/ 21 w 1109"/>
              <a:gd name="T33" fmla="*/ 370 h 928"/>
              <a:gd name="T34" fmla="*/ 13 w 1109"/>
              <a:gd name="T35" fmla="*/ 456 h 928"/>
              <a:gd name="T36" fmla="*/ 13 w 1109"/>
              <a:gd name="T37" fmla="*/ 496 h 928"/>
              <a:gd name="T38" fmla="*/ 0 w 1109"/>
              <a:gd name="T39" fmla="*/ 568 h 928"/>
              <a:gd name="T40" fmla="*/ 231 w 1109"/>
              <a:gd name="T41" fmla="*/ 676 h 928"/>
              <a:gd name="T42" fmla="*/ 247 w 1109"/>
              <a:gd name="T43" fmla="*/ 616 h 928"/>
              <a:gd name="T44" fmla="*/ 255 w 1109"/>
              <a:gd name="T45" fmla="*/ 548 h 928"/>
              <a:gd name="T46" fmla="*/ 257 w 1109"/>
              <a:gd name="T47" fmla="*/ 498 h 928"/>
              <a:gd name="T48" fmla="*/ 271 w 1109"/>
              <a:gd name="T49" fmla="*/ 417 h 928"/>
              <a:gd name="T50" fmla="*/ 305 w 1109"/>
              <a:gd name="T51" fmla="*/ 331 h 928"/>
              <a:gd name="T52" fmla="*/ 333 w 1109"/>
              <a:gd name="T53" fmla="*/ 293 h 928"/>
              <a:gd name="T54" fmla="*/ 370 w 1109"/>
              <a:gd name="T55" fmla="*/ 264 h 928"/>
              <a:gd name="T56" fmla="*/ 419 w 1109"/>
              <a:gd name="T57" fmla="*/ 248 h 928"/>
              <a:gd name="T58" fmla="*/ 479 w 1109"/>
              <a:gd name="T59" fmla="*/ 245 h 928"/>
              <a:gd name="T60" fmla="*/ 516 w 1109"/>
              <a:gd name="T61" fmla="*/ 250 h 928"/>
              <a:gd name="T62" fmla="*/ 576 w 1109"/>
              <a:gd name="T63" fmla="*/ 267 h 928"/>
              <a:gd name="T64" fmla="*/ 643 w 1109"/>
              <a:gd name="T65" fmla="*/ 311 h 928"/>
              <a:gd name="T66" fmla="*/ 670 w 1109"/>
              <a:gd name="T67" fmla="*/ 345 h 928"/>
              <a:gd name="T68" fmla="*/ 692 w 1109"/>
              <a:gd name="T69" fmla="*/ 389 h 928"/>
              <a:gd name="T70" fmla="*/ 705 w 1109"/>
              <a:gd name="T71" fmla="*/ 444 h 928"/>
              <a:gd name="T72" fmla="*/ 706 w 1109"/>
              <a:gd name="T73" fmla="*/ 513 h 928"/>
              <a:gd name="T74" fmla="*/ 706 w 1109"/>
              <a:gd name="T75" fmla="*/ 547 h 928"/>
              <a:gd name="T76" fmla="*/ 718 w 1109"/>
              <a:gd name="T77" fmla="*/ 629 h 928"/>
              <a:gd name="T78" fmla="*/ 747 w 1109"/>
              <a:gd name="T79" fmla="*/ 717 h 928"/>
              <a:gd name="T80" fmla="*/ 776 w 1109"/>
              <a:gd name="T81" fmla="*/ 772 h 928"/>
              <a:gd name="T82" fmla="*/ 817 w 1109"/>
              <a:gd name="T83" fmla="*/ 824 h 928"/>
              <a:gd name="T84" fmla="*/ 870 w 1109"/>
              <a:gd name="T85" fmla="*/ 870 h 928"/>
              <a:gd name="T86" fmla="*/ 938 w 1109"/>
              <a:gd name="T87" fmla="*/ 905 h 928"/>
              <a:gd name="T88" fmla="*/ 1024 w 1109"/>
              <a:gd name="T89" fmla="*/ 928 h 928"/>
              <a:gd name="T90" fmla="*/ 1081 w 1109"/>
              <a:gd name="T91" fmla="*/ 680 h 928"/>
              <a:gd name="T92" fmla="*/ 1039 w 1109"/>
              <a:gd name="T93" fmla="*/ 660 h 928"/>
              <a:gd name="T94" fmla="*/ 1000 w 1109"/>
              <a:gd name="T95" fmla="*/ 629 h 928"/>
              <a:gd name="T96" fmla="*/ 969 w 1109"/>
              <a:gd name="T97" fmla="*/ 584 h 928"/>
              <a:gd name="T98" fmla="*/ 950 w 1109"/>
              <a:gd name="T99" fmla="*/ 521 h 928"/>
              <a:gd name="T100" fmla="*/ 946 w 1109"/>
              <a:gd name="T101" fmla="*/ 467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09" h="926">
                <a:moveTo>
                  <a:pt x="946" y="467"/>
                </a:moveTo>
                <a:lnTo>
                  <a:pt x="946" y="467"/>
                </a:lnTo>
                <a:lnTo>
                  <a:pt x="946" y="446"/>
                </a:lnTo>
                <a:lnTo>
                  <a:pt x="946" y="423"/>
                </a:lnTo>
                <a:lnTo>
                  <a:pt x="946" y="392"/>
                </a:lnTo>
                <a:lnTo>
                  <a:pt x="942" y="357"/>
                </a:lnTo>
                <a:lnTo>
                  <a:pt x="935" y="318"/>
                </a:lnTo>
                <a:lnTo>
                  <a:pt x="930" y="297"/>
                </a:lnTo>
                <a:lnTo>
                  <a:pt x="924" y="276"/>
                </a:lnTo>
                <a:lnTo>
                  <a:pt x="917" y="253"/>
                </a:lnTo>
                <a:lnTo>
                  <a:pt x="907" y="232"/>
                </a:lnTo>
                <a:lnTo>
                  <a:pt x="898" y="209"/>
                </a:lnTo>
                <a:lnTo>
                  <a:pt x="886" y="188"/>
                </a:lnTo>
                <a:lnTo>
                  <a:pt x="872" y="167"/>
                </a:lnTo>
                <a:lnTo>
                  <a:pt x="857" y="146"/>
                </a:lnTo>
                <a:lnTo>
                  <a:pt x="839" y="125"/>
                </a:lnTo>
                <a:lnTo>
                  <a:pt x="820" y="107"/>
                </a:lnTo>
                <a:lnTo>
                  <a:pt x="799" y="87"/>
                </a:lnTo>
                <a:lnTo>
                  <a:pt x="774" y="71"/>
                </a:lnTo>
                <a:lnTo>
                  <a:pt x="748" y="55"/>
                </a:lnTo>
                <a:lnTo>
                  <a:pt x="719" y="42"/>
                </a:lnTo>
                <a:lnTo>
                  <a:pt x="687" y="29"/>
                </a:lnTo>
                <a:lnTo>
                  <a:pt x="653" y="17"/>
                </a:lnTo>
                <a:lnTo>
                  <a:pt x="615" y="9"/>
                </a:lnTo>
                <a:lnTo>
                  <a:pt x="575" y="4"/>
                </a:lnTo>
                <a:lnTo>
                  <a:pt x="532" y="0"/>
                </a:lnTo>
                <a:lnTo>
                  <a:pt x="485" y="0"/>
                </a:lnTo>
                <a:lnTo>
                  <a:pt x="485" y="0"/>
                </a:lnTo>
                <a:lnTo>
                  <a:pt x="468" y="0"/>
                </a:lnTo>
                <a:lnTo>
                  <a:pt x="446" y="0"/>
                </a:lnTo>
                <a:lnTo>
                  <a:pt x="419" y="1"/>
                </a:lnTo>
                <a:lnTo>
                  <a:pt x="388" y="6"/>
                </a:lnTo>
                <a:lnTo>
                  <a:pt x="351" y="13"/>
                </a:lnTo>
                <a:lnTo>
                  <a:pt x="312" y="24"/>
                </a:lnTo>
                <a:lnTo>
                  <a:pt x="271" y="39"/>
                </a:lnTo>
                <a:lnTo>
                  <a:pt x="250" y="47"/>
                </a:lnTo>
                <a:lnTo>
                  <a:pt x="229" y="56"/>
                </a:lnTo>
                <a:lnTo>
                  <a:pt x="208" y="68"/>
                </a:lnTo>
                <a:lnTo>
                  <a:pt x="188" y="81"/>
                </a:lnTo>
                <a:lnTo>
                  <a:pt x="169" y="95"/>
                </a:lnTo>
                <a:lnTo>
                  <a:pt x="149" y="110"/>
                </a:lnTo>
                <a:lnTo>
                  <a:pt x="132" y="128"/>
                </a:lnTo>
                <a:lnTo>
                  <a:pt x="114" y="147"/>
                </a:lnTo>
                <a:lnTo>
                  <a:pt x="96" y="168"/>
                </a:lnTo>
                <a:lnTo>
                  <a:pt x="81" y="191"/>
                </a:lnTo>
                <a:lnTo>
                  <a:pt x="67" y="215"/>
                </a:lnTo>
                <a:lnTo>
                  <a:pt x="55" y="241"/>
                </a:lnTo>
                <a:lnTo>
                  <a:pt x="44" y="271"/>
                </a:lnTo>
                <a:lnTo>
                  <a:pt x="34" y="302"/>
                </a:lnTo>
                <a:lnTo>
                  <a:pt x="26" y="334"/>
                </a:lnTo>
                <a:lnTo>
                  <a:pt x="21" y="370"/>
                </a:lnTo>
                <a:lnTo>
                  <a:pt x="21" y="370"/>
                </a:lnTo>
                <a:lnTo>
                  <a:pt x="16" y="417"/>
                </a:lnTo>
                <a:lnTo>
                  <a:pt x="13" y="456"/>
                </a:lnTo>
                <a:lnTo>
                  <a:pt x="13" y="485"/>
                </a:lnTo>
                <a:lnTo>
                  <a:pt x="13" y="485"/>
                </a:lnTo>
                <a:lnTo>
                  <a:pt x="13" y="496"/>
                </a:lnTo>
                <a:lnTo>
                  <a:pt x="11" y="516"/>
                </a:lnTo>
                <a:lnTo>
                  <a:pt x="8" y="540"/>
                </a:lnTo>
                <a:lnTo>
                  <a:pt x="0" y="568"/>
                </a:lnTo>
                <a:lnTo>
                  <a:pt x="218" y="712"/>
                </a:lnTo>
                <a:lnTo>
                  <a:pt x="218" y="712"/>
                </a:lnTo>
                <a:lnTo>
                  <a:pt x="231" y="676"/>
                </a:lnTo>
                <a:lnTo>
                  <a:pt x="237" y="657"/>
                </a:lnTo>
                <a:lnTo>
                  <a:pt x="242" y="637"/>
                </a:lnTo>
                <a:lnTo>
                  <a:pt x="247" y="616"/>
                </a:lnTo>
                <a:lnTo>
                  <a:pt x="250" y="595"/>
                </a:lnTo>
                <a:lnTo>
                  <a:pt x="253" y="571"/>
                </a:lnTo>
                <a:lnTo>
                  <a:pt x="255" y="548"/>
                </a:lnTo>
                <a:lnTo>
                  <a:pt x="255" y="548"/>
                </a:lnTo>
                <a:lnTo>
                  <a:pt x="255" y="534"/>
                </a:lnTo>
                <a:lnTo>
                  <a:pt x="257" y="498"/>
                </a:lnTo>
                <a:lnTo>
                  <a:pt x="260" y="474"/>
                </a:lnTo>
                <a:lnTo>
                  <a:pt x="265" y="446"/>
                </a:lnTo>
                <a:lnTo>
                  <a:pt x="271" y="417"/>
                </a:lnTo>
                <a:lnTo>
                  <a:pt x="279" y="388"/>
                </a:lnTo>
                <a:lnTo>
                  <a:pt x="291" y="358"/>
                </a:lnTo>
                <a:lnTo>
                  <a:pt x="305" y="331"/>
                </a:lnTo>
                <a:lnTo>
                  <a:pt x="313" y="318"/>
                </a:lnTo>
                <a:lnTo>
                  <a:pt x="323" y="305"/>
                </a:lnTo>
                <a:lnTo>
                  <a:pt x="333" y="293"/>
                </a:lnTo>
                <a:lnTo>
                  <a:pt x="344" y="284"/>
                </a:lnTo>
                <a:lnTo>
                  <a:pt x="357" y="274"/>
                </a:lnTo>
                <a:lnTo>
                  <a:pt x="370" y="264"/>
                </a:lnTo>
                <a:lnTo>
                  <a:pt x="385" y="258"/>
                </a:lnTo>
                <a:lnTo>
                  <a:pt x="401" y="251"/>
                </a:lnTo>
                <a:lnTo>
                  <a:pt x="419" y="248"/>
                </a:lnTo>
                <a:lnTo>
                  <a:pt x="437" y="245"/>
                </a:lnTo>
                <a:lnTo>
                  <a:pt x="456" y="243"/>
                </a:lnTo>
                <a:lnTo>
                  <a:pt x="479" y="245"/>
                </a:lnTo>
                <a:lnTo>
                  <a:pt x="479" y="245"/>
                </a:lnTo>
                <a:lnTo>
                  <a:pt x="489" y="245"/>
                </a:lnTo>
                <a:lnTo>
                  <a:pt x="516" y="250"/>
                </a:lnTo>
                <a:lnTo>
                  <a:pt x="534" y="253"/>
                </a:lnTo>
                <a:lnTo>
                  <a:pt x="555" y="259"/>
                </a:lnTo>
                <a:lnTo>
                  <a:pt x="576" y="267"/>
                </a:lnTo>
                <a:lnTo>
                  <a:pt x="599" y="279"/>
                </a:lnTo>
                <a:lnTo>
                  <a:pt x="622" y="293"/>
                </a:lnTo>
                <a:lnTo>
                  <a:pt x="643" y="311"/>
                </a:lnTo>
                <a:lnTo>
                  <a:pt x="653" y="321"/>
                </a:lnTo>
                <a:lnTo>
                  <a:pt x="662" y="332"/>
                </a:lnTo>
                <a:lnTo>
                  <a:pt x="670" y="345"/>
                </a:lnTo>
                <a:lnTo>
                  <a:pt x="679" y="358"/>
                </a:lnTo>
                <a:lnTo>
                  <a:pt x="685" y="373"/>
                </a:lnTo>
                <a:lnTo>
                  <a:pt x="692" y="389"/>
                </a:lnTo>
                <a:lnTo>
                  <a:pt x="698" y="407"/>
                </a:lnTo>
                <a:lnTo>
                  <a:pt x="701" y="425"/>
                </a:lnTo>
                <a:lnTo>
                  <a:pt x="705" y="444"/>
                </a:lnTo>
                <a:lnTo>
                  <a:pt x="706" y="465"/>
                </a:lnTo>
                <a:lnTo>
                  <a:pt x="708" y="488"/>
                </a:lnTo>
                <a:lnTo>
                  <a:pt x="706" y="513"/>
                </a:lnTo>
                <a:lnTo>
                  <a:pt x="706" y="513"/>
                </a:lnTo>
                <a:lnTo>
                  <a:pt x="706" y="529"/>
                </a:lnTo>
                <a:lnTo>
                  <a:pt x="706" y="547"/>
                </a:lnTo>
                <a:lnTo>
                  <a:pt x="709" y="569"/>
                </a:lnTo>
                <a:lnTo>
                  <a:pt x="713" y="599"/>
                </a:lnTo>
                <a:lnTo>
                  <a:pt x="718" y="629"/>
                </a:lnTo>
                <a:lnTo>
                  <a:pt x="727" y="663"/>
                </a:lnTo>
                <a:lnTo>
                  <a:pt x="739" y="699"/>
                </a:lnTo>
                <a:lnTo>
                  <a:pt x="747" y="717"/>
                </a:lnTo>
                <a:lnTo>
                  <a:pt x="755" y="736"/>
                </a:lnTo>
                <a:lnTo>
                  <a:pt x="765" y="754"/>
                </a:lnTo>
                <a:lnTo>
                  <a:pt x="776" y="772"/>
                </a:lnTo>
                <a:lnTo>
                  <a:pt x="787" y="790"/>
                </a:lnTo>
                <a:lnTo>
                  <a:pt x="800" y="808"/>
                </a:lnTo>
                <a:lnTo>
                  <a:pt x="817" y="824"/>
                </a:lnTo>
                <a:lnTo>
                  <a:pt x="833" y="840"/>
                </a:lnTo>
                <a:lnTo>
                  <a:pt x="851" y="855"/>
                </a:lnTo>
                <a:lnTo>
                  <a:pt x="870" y="870"/>
                </a:lnTo>
                <a:lnTo>
                  <a:pt x="891" y="883"/>
                </a:lnTo>
                <a:lnTo>
                  <a:pt x="914" y="894"/>
                </a:lnTo>
                <a:lnTo>
                  <a:pt x="938" y="905"/>
                </a:lnTo>
                <a:lnTo>
                  <a:pt x="966" y="915"/>
                </a:lnTo>
                <a:lnTo>
                  <a:pt x="993" y="922"/>
                </a:lnTo>
                <a:lnTo>
                  <a:pt x="1024" y="928"/>
                </a:lnTo>
                <a:lnTo>
                  <a:pt x="1109" y="688"/>
                </a:lnTo>
                <a:lnTo>
                  <a:pt x="1109" y="688"/>
                </a:lnTo>
                <a:lnTo>
                  <a:pt x="1081" y="680"/>
                </a:lnTo>
                <a:lnTo>
                  <a:pt x="1068" y="675"/>
                </a:lnTo>
                <a:lnTo>
                  <a:pt x="1053" y="668"/>
                </a:lnTo>
                <a:lnTo>
                  <a:pt x="1039" y="660"/>
                </a:lnTo>
                <a:lnTo>
                  <a:pt x="1026" y="652"/>
                </a:lnTo>
                <a:lnTo>
                  <a:pt x="1013" y="642"/>
                </a:lnTo>
                <a:lnTo>
                  <a:pt x="1000" y="629"/>
                </a:lnTo>
                <a:lnTo>
                  <a:pt x="989" y="616"/>
                </a:lnTo>
                <a:lnTo>
                  <a:pt x="977" y="602"/>
                </a:lnTo>
                <a:lnTo>
                  <a:pt x="969" y="584"/>
                </a:lnTo>
                <a:lnTo>
                  <a:pt x="961" y="564"/>
                </a:lnTo>
                <a:lnTo>
                  <a:pt x="954" y="543"/>
                </a:lnTo>
                <a:lnTo>
                  <a:pt x="950" y="521"/>
                </a:lnTo>
                <a:lnTo>
                  <a:pt x="946" y="495"/>
                </a:lnTo>
                <a:lnTo>
                  <a:pt x="946" y="467"/>
                </a:lnTo>
                <a:lnTo>
                  <a:pt x="946" y="467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25693E2-804B-9F5D-462B-AA2E043822AC}"/>
              </a:ext>
            </a:extLst>
          </p:cNvPr>
          <p:cNvSpPr/>
          <p:nvPr/>
        </p:nvSpPr>
        <p:spPr bwMode="auto">
          <a:xfrm>
            <a:off x="8459960" y="2667989"/>
            <a:ext cx="1870776" cy="1822998"/>
          </a:xfrm>
          <a:custGeom>
            <a:avLst/>
            <a:gdLst>
              <a:gd name="T0" fmla="*/ 823 w 979"/>
              <a:gd name="T1" fmla="*/ 0 h 954"/>
              <a:gd name="T2" fmla="*/ 734 w 979"/>
              <a:gd name="T3" fmla="*/ 8 h 954"/>
              <a:gd name="T4" fmla="*/ 650 w 979"/>
              <a:gd name="T5" fmla="*/ 32 h 954"/>
              <a:gd name="T6" fmla="*/ 583 w 979"/>
              <a:gd name="T7" fmla="*/ 63 h 954"/>
              <a:gd name="T8" fmla="*/ 518 w 979"/>
              <a:gd name="T9" fmla="*/ 109 h 954"/>
              <a:gd name="T10" fmla="*/ 458 w 979"/>
              <a:gd name="T11" fmla="*/ 174 h 954"/>
              <a:gd name="T12" fmla="*/ 409 w 979"/>
              <a:gd name="T13" fmla="*/ 258 h 954"/>
              <a:gd name="T14" fmla="*/ 377 w 979"/>
              <a:gd name="T15" fmla="*/ 367 h 954"/>
              <a:gd name="T16" fmla="*/ 364 w 979"/>
              <a:gd name="T17" fmla="*/ 503 h 954"/>
              <a:gd name="T18" fmla="*/ 361 w 979"/>
              <a:gd name="T19" fmla="*/ 536 h 954"/>
              <a:gd name="T20" fmla="*/ 348 w 979"/>
              <a:gd name="T21" fmla="*/ 588 h 954"/>
              <a:gd name="T22" fmla="*/ 314 w 979"/>
              <a:gd name="T23" fmla="*/ 644 h 954"/>
              <a:gd name="T24" fmla="*/ 275 w 979"/>
              <a:gd name="T25" fmla="*/ 677 h 954"/>
              <a:gd name="T26" fmla="*/ 236 w 979"/>
              <a:gd name="T27" fmla="*/ 696 h 954"/>
              <a:gd name="T28" fmla="*/ 187 w 979"/>
              <a:gd name="T29" fmla="*/ 706 h 954"/>
              <a:gd name="T30" fmla="*/ 150 w 979"/>
              <a:gd name="T31" fmla="*/ 709 h 954"/>
              <a:gd name="T32" fmla="*/ 85 w 979"/>
              <a:gd name="T33" fmla="*/ 703 h 954"/>
              <a:gd name="T34" fmla="*/ 31 w 979"/>
              <a:gd name="T35" fmla="*/ 948 h 954"/>
              <a:gd name="T36" fmla="*/ 83 w 979"/>
              <a:gd name="T37" fmla="*/ 953 h 954"/>
              <a:gd name="T38" fmla="*/ 174 w 979"/>
              <a:gd name="T39" fmla="*/ 953 h 954"/>
              <a:gd name="T40" fmla="*/ 283 w 979"/>
              <a:gd name="T41" fmla="*/ 940 h 954"/>
              <a:gd name="T42" fmla="*/ 354 w 979"/>
              <a:gd name="T43" fmla="*/ 919 h 954"/>
              <a:gd name="T44" fmla="*/ 426 w 979"/>
              <a:gd name="T45" fmla="*/ 888 h 954"/>
              <a:gd name="T46" fmla="*/ 490 w 979"/>
              <a:gd name="T47" fmla="*/ 841 h 954"/>
              <a:gd name="T48" fmla="*/ 547 w 979"/>
              <a:gd name="T49" fmla="*/ 777 h 954"/>
              <a:gd name="T50" fmla="*/ 589 w 979"/>
              <a:gd name="T51" fmla="*/ 695 h 954"/>
              <a:gd name="T52" fmla="*/ 609 w 979"/>
              <a:gd name="T53" fmla="*/ 628 h 954"/>
              <a:gd name="T54" fmla="*/ 622 w 979"/>
              <a:gd name="T55" fmla="*/ 484 h 954"/>
              <a:gd name="T56" fmla="*/ 627 w 979"/>
              <a:gd name="T57" fmla="*/ 448 h 954"/>
              <a:gd name="T58" fmla="*/ 645 w 979"/>
              <a:gd name="T59" fmla="*/ 393 h 954"/>
              <a:gd name="T60" fmla="*/ 682 w 979"/>
              <a:gd name="T61" fmla="*/ 333 h 954"/>
              <a:gd name="T62" fmla="*/ 721 w 979"/>
              <a:gd name="T63" fmla="*/ 299 h 954"/>
              <a:gd name="T64" fmla="*/ 760 w 979"/>
              <a:gd name="T65" fmla="*/ 281 h 954"/>
              <a:gd name="T66" fmla="*/ 807 w 979"/>
              <a:gd name="T67" fmla="*/ 271 h 954"/>
              <a:gd name="T68" fmla="*/ 844 w 979"/>
              <a:gd name="T69" fmla="*/ 271 h 954"/>
              <a:gd name="T70" fmla="*/ 885 w 979"/>
              <a:gd name="T71" fmla="*/ 265 h 954"/>
              <a:gd name="T72" fmla="*/ 921 w 979"/>
              <a:gd name="T73" fmla="*/ 248 h 954"/>
              <a:gd name="T74" fmla="*/ 948 w 979"/>
              <a:gd name="T75" fmla="*/ 221 h 954"/>
              <a:gd name="T76" fmla="*/ 969 w 979"/>
              <a:gd name="T77" fmla="*/ 188 h 954"/>
              <a:gd name="T78" fmla="*/ 979 w 979"/>
              <a:gd name="T79" fmla="*/ 149 h 954"/>
              <a:gd name="T80" fmla="*/ 979 w 979"/>
              <a:gd name="T81" fmla="*/ 122 h 954"/>
              <a:gd name="T82" fmla="*/ 969 w 979"/>
              <a:gd name="T83" fmla="*/ 83 h 954"/>
              <a:gd name="T84" fmla="*/ 948 w 979"/>
              <a:gd name="T85" fmla="*/ 49 h 954"/>
              <a:gd name="T86" fmla="*/ 921 w 979"/>
              <a:gd name="T87" fmla="*/ 23 h 954"/>
              <a:gd name="T88" fmla="*/ 885 w 979"/>
              <a:gd name="T89" fmla="*/ 6 h 954"/>
              <a:gd name="T90" fmla="*/ 844 w 979"/>
              <a:gd name="T91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79" h="954">
                <a:moveTo>
                  <a:pt x="844" y="0"/>
                </a:moveTo>
                <a:lnTo>
                  <a:pt x="844" y="0"/>
                </a:lnTo>
                <a:lnTo>
                  <a:pt x="823" y="0"/>
                </a:lnTo>
                <a:lnTo>
                  <a:pt x="800" y="0"/>
                </a:lnTo>
                <a:lnTo>
                  <a:pt x="770" y="3"/>
                </a:lnTo>
                <a:lnTo>
                  <a:pt x="734" y="8"/>
                </a:lnTo>
                <a:lnTo>
                  <a:pt x="693" y="18"/>
                </a:lnTo>
                <a:lnTo>
                  <a:pt x="672" y="24"/>
                </a:lnTo>
                <a:lnTo>
                  <a:pt x="650" y="32"/>
                </a:lnTo>
                <a:lnTo>
                  <a:pt x="628" y="41"/>
                </a:lnTo>
                <a:lnTo>
                  <a:pt x="606" y="50"/>
                </a:lnTo>
                <a:lnTo>
                  <a:pt x="583" y="63"/>
                </a:lnTo>
                <a:lnTo>
                  <a:pt x="560" y="76"/>
                </a:lnTo>
                <a:lnTo>
                  <a:pt x="539" y="91"/>
                </a:lnTo>
                <a:lnTo>
                  <a:pt x="518" y="109"/>
                </a:lnTo>
                <a:lnTo>
                  <a:pt x="497" y="128"/>
                </a:lnTo>
                <a:lnTo>
                  <a:pt x="477" y="149"/>
                </a:lnTo>
                <a:lnTo>
                  <a:pt x="458" y="174"/>
                </a:lnTo>
                <a:lnTo>
                  <a:pt x="440" y="198"/>
                </a:lnTo>
                <a:lnTo>
                  <a:pt x="424" y="227"/>
                </a:lnTo>
                <a:lnTo>
                  <a:pt x="409" y="258"/>
                </a:lnTo>
                <a:lnTo>
                  <a:pt x="396" y="292"/>
                </a:lnTo>
                <a:lnTo>
                  <a:pt x="385" y="328"/>
                </a:lnTo>
                <a:lnTo>
                  <a:pt x="377" y="367"/>
                </a:lnTo>
                <a:lnTo>
                  <a:pt x="370" y="409"/>
                </a:lnTo>
                <a:lnTo>
                  <a:pt x="365" y="454"/>
                </a:lnTo>
                <a:lnTo>
                  <a:pt x="364" y="503"/>
                </a:lnTo>
                <a:lnTo>
                  <a:pt x="364" y="503"/>
                </a:lnTo>
                <a:lnTo>
                  <a:pt x="364" y="511"/>
                </a:lnTo>
                <a:lnTo>
                  <a:pt x="361" y="536"/>
                </a:lnTo>
                <a:lnTo>
                  <a:pt x="357" y="550"/>
                </a:lnTo>
                <a:lnTo>
                  <a:pt x="354" y="568"/>
                </a:lnTo>
                <a:lnTo>
                  <a:pt x="348" y="588"/>
                </a:lnTo>
                <a:lnTo>
                  <a:pt x="338" y="607"/>
                </a:lnTo>
                <a:lnTo>
                  <a:pt x="327" y="627"/>
                </a:lnTo>
                <a:lnTo>
                  <a:pt x="314" y="644"/>
                </a:lnTo>
                <a:lnTo>
                  <a:pt x="296" y="662"/>
                </a:lnTo>
                <a:lnTo>
                  <a:pt x="286" y="670"/>
                </a:lnTo>
                <a:lnTo>
                  <a:pt x="275" y="677"/>
                </a:lnTo>
                <a:lnTo>
                  <a:pt x="263" y="685"/>
                </a:lnTo>
                <a:lnTo>
                  <a:pt x="250" y="690"/>
                </a:lnTo>
                <a:lnTo>
                  <a:pt x="236" y="696"/>
                </a:lnTo>
                <a:lnTo>
                  <a:pt x="221" y="701"/>
                </a:lnTo>
                <a:lnTo>
                  <a:pt x="205" y="704"/>
                </a:lnTo>
                <a:lnTo>
                  <a:pt x="187" y="706"/>
                </a:lnTo>
                <a:lnTo>
                  <a:pt x="169" y="708"/>
                </a:lnTo>
                <a:lnTo>
                  <a:pt x="150" y="709"/>
                </a:lnTo>
                <a:lnTo>
                  <a:pt x="150" y="709"/>
                </a:lnTo>
                <a:lnTo>
                  <a:pt x="130" y="709"/>
                </a:lnTo>
                <a:lnTo>
                  <a:pt x="109" y="706"/>
                </a:lnTo>
                <a:lnTo>
                  <a:pt x="85" y="703"/>
                </a:lnTo>
                <a:lnTo>
                  <a:pt x="0" y="943"/>
                </a:lnTo>
                <a:lnTo>
                  <a:pt x="0" y="943"/>
                </a:lnTo>
                <a:lnTo>
                  <a:pt x="31" y="948"/>
                </a:lnTo>
                <a:lnTo>
                  <a:pt x="62" y="950"/>
                </a:lnTo>
                <a:lnTo>
                  <a:pt x="62" y="950"/>
                </a:lnTo>
                <a:lnTo>
                  <a:pt x="83" y="953"/>
                </a:lnTo>
                <a:lnTo>
                  <a:pt x="106" y="953"/>
                </a:lnTo>
                <a:lnTo>
                  <a:pt x="137" y="954"/>
                </a:lnTo>
                <a:lnTo>
                  <a:pt x="174" y="953"/>
                </a:lnTo>
                <a:lnTo>
                  <a:pt x="215" y="950"/>
                </a:lnTo>
                <a:lnTo>
                  <a:pt x="260" y="943"/>
                </a:lnTo>
                <a:lnTo>
                  <a:pt x="283" y="940"/>
                </a:lnTo>
                <a:lnTo>
                  <a:pt x="307" y="933"/>
                </a:lnTo>
                <a:lnTo>
                  <a:pt x="330" y="927"/>
                </a:lnTo>
                <a:lnTo>
                  <a:pt x="354" y="919"/>
                </a:lnTo>
                <a:lnTo>
                  <a:pt x="378" y="911"/>
                </a:lnTo>
                <a:lnTo>
                  <a:pt x="401" y="899"/>
                </a:lnTo>
                <a:lnTo>
                  <a:pt x="426" y="888"/>
                </a:lnTo>
                <a:lnTo>
                  <a:pt x="448" y="873"/>
                </a:lnTo>
                <a:lnTo>
                  <a:pt x="469" y="859"/>
                </a:lnTo>
                <a:lnTo>
                  <a:pt x="490" y="841"/>
                </a:lnTo>
                <a:lnTo>
                  <a:pt x="510" y="821"/>
                </a:lnTo>
                <a:lnTo>
                  <a:pt x="529" y="800"/>
                </a:lnTo>
                <a:lnTo>
                  <a:pt x="547" y="777"/>
                </a:lnTo>
                <a:lnTo>
                  <a:pt x="563" y="753"/>
                </a:lnTo>
                <a:lnTo>
                  <a:pt x="576" y="726"/>
                </a:lnTo>
                <a:lnTo>
                  <a:pt x="589" y="695"/>
                </a:lnTo>
                <a:lnTo>
                  <a:pt x="601" y="662"/>
                </a:lnTo>
                <a:lnTo>
                  <a:pt x="609" y="628"/>
                </a:lnTo>
                <a:lnTo>
                  <a:pt x="609" y="628"/>
                </a:lnTo>
                <a:lnTo>
                  <a:pt x="614" y="588"/>
                </a:lnTo>
                <a:lnTo>
                  <a:pt x="617" y="542"/>
                </a:lnTo>
                <a:lnTo>
                  <a:pt x="622" y="484"/>
                </a:lnTo>
                <a:lnTo>
                  <a:pt x="622" y="484"/>
                </a:lnTo>
                <a:lnTo>
                  <a:pt x="622" y="474"/>
                </a:lnTo>
                <a:lnTo>
                  <a:pt x="627" y="448"/>
                </a:lnTo>
                <a:lnTo>
                  <a:pt x="632" y="432"/>
                </a:lnTo>
                <a:lnTo>
                  <a:pt x="637" y="412"/>
                </a:lnTo>
                <a:lnTo>
                  <a:pt x="645" y="393"/>
                </a:lnTo>
                <a:lnTo>
                  <a:pt x="654" y="373"/>
                </a:lnTo>
                <a:lnTo>
                  <a:pt x="666" y="352"/>
                </a:lnTo>
                <a:lnTo>
                  <a:pt x="682" y="333"/>
                </a:lnTo>
                <a:lnTo>
                  <a:pt x="700" y="315"/>
                </a:lnTo>
                <a:lnTo>
                  <a:pt x="710" y="307"/>
                </a:lnTo>
                <a:lnTo>
                  <a:pt x="721" y="299"/>
                </a:lnTo>
                <a:lnTo>
                  <a:pt x="732" y="292"/>
                </a:lnTo>
                <a:lnTo>
                  <a:pt x="745" y="286"/>
                </a:lnTo>
                <a:lnTo>
                  <a:pt x="760" y="281"/>
                </a:lnTo>
                <a:lnTo>
                  <a:pt x="774" y="276"/>
                </a:lnTo>
                <a:lnTo>
                  <a:pt x="789" y="273"/>
                </a:lnTo>
                <a:lnTo>
                  <a:pt x="807" y="271"/>
                </a:lnTo>
                <a:lnTo>
                  <a:pt x="825" y="271"/>
                </a:lnTo>
                <a:lnTo>
                  <a:pt x="844" y="271"/>
                </a:lnTo>
                <a:lnTo>
                  <a:pt x="844" y="271"/>
                </a:lnTo>
                <a:lnTo>
                  <a:pt x="857" y="269"/>
                </a:lnTo>
                <a:lnTo>
                  <a:pt x="872" y="268"/>
                </a:lnTo>
                <a:lnTo>
                  <a:pt x="885" y="265"/>
                </a:lnTo>
                <a:lnTo>
                  <a:pt x="896" y="260"/>
                </a:lnTo>
                <a:lnTo>
                  <a:pt x="909" y="255"/>
                </a:lnTo>
                <a:lnTo>
                  <a:pt x="921" y="248"/>
                </a:lnTo>
                <a:lnTo>
                  <a:pt x="930" y="240"/>
                </a:lnTo>
                <a:lnTo>
                  <a:pt x="940" y="230"/>
                </a:lnTo>
                <a:lnTo>
                  <a:pt x="948" y="221"/>
                </a:lnTo>
                <a:lnTo>
                  <a:pt x="956" y="211"/>
                </a:lnTo>
                <a:lnTo>
                  <a:pt x="963" y="200"/>
                </a:lnTo>
                <a:lnTo>
                  <a:pt x="969" y="188"/>
                </a:lnTo>
                <a:lnTo>
                  <a:pt x="974" y="175"/>
                </a:lnTo>
                <a:lnTo>
                  <a:pt x="977" y="162"/>
                </a:lnTo>
                <a:lnTo>
                  <a:pt x="979" y="149"/>
                </a:lnTo>
                <a:lnTo>
                  <a:pt x="979" y="135"/>
                </a:lnTo>
                <a:lnTo>
                  <a:pt x="979" y="135"/>
                </a:lnTo>
                <a:lnTo>
                  <a:pt x="979" y="122"/>
                </a:lnTo>
                <a:lnTo>
                  <a:pt x="977" y="109"/>
                </a:lnTo>
                <a:lnTo>
                  <a:pt x="974" y="96"/>
                </a:lnTo>
                <a:lnTo>
                  <a:pt x="969" y="83"/>
                </a:lnTo>
                <a:lnTo>
                  <a:pt x="963" y="71"/>
                </a:lnTo>
                <a:lnTo>
                  <a:pt x="956" y="60"/>
                </a:lnTo>
                <a:lnTo>
                  <a:pt x="948" y="49"/>
                </a:lnTo>
                <a:lnTo>
                  <a:pt x="940" y="39"/>
                </a:lnTo>
                <a:lnTo>
                  <a:pt x="930" y="31"/>
                </a:lnTo>
                <a:lnTo>
                  <a:pt x="921" y="23"/>
                </a:lnTo>
                <a:lnTo>
                  <a:pt x="909" y="16"/>
                </a:lnTo>
                <a:lnTo>
                  <a:pt x="896" y="10"/>
                </a:lnTo>
                <a:lnTo>
                  <a:pt x="885" y="6"/>
                </a:lnTo>
                <a:lnTo>
                  <a:pt x="872" y="3"/>
                </a:lnTo>
                <a:lnTo>
                  <a:pt x="857" y="0"/>
                </a:lnTo>
                <a:lnTo>
                  <a:pt x="844" y="0"/>
                </a:lnTo>
                <a:lnTo>
                  <a:pt x="844" y="0"/>
                </a:lnTo>
                <a:close/>
              </a:path>
            </a:pathLst>
          </a:cu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85C24C5-3DFB-07A5-57D4-CC5F61AE60CC}"/>
              </a:ext>
            </a:extLst>
          </p:cNvPr>
          <p:cNvGrpSpPr/>
          <p:nvPr/>
        </p:nvGrpSpPr>
        <p:grpSpPr>
          <a:xfrm>
            <a:off x="2037542" y="5017021"/>
            <a:ext cx="2184066" cy="1029919"/>
            <a:chOff x="674778" y="1906534"/>
            <a:chExt cx="2184066" cy="102991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B44F8B4-F73B-3037-4A0F-8737744EC296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839DADB-A2AC-5446-C7B7-8C8281CEAD1A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9D7E012-1F21-4E59-D4F2-F9A35C15F9B5}"/>
              </a:ext>
            </a:extLst>
          </p:cNvPr>
          <p:cNvGrpSpPr/>
          <p:nvPr/>
        </p:nvGrpSpPr>
        <p:grpSpPr>
          <a:xfrm>
            <a:off x="3132761" y="4147011"/>
            <a:ext cx="6149872" cy="733036"/>
            <a:chOff x="3132761" y="3994610"/>
            <a:chExt cx="6149872" cy="1073513"/>
          </a:xfrm>
        </p:grpSpPr>
        <p:cxnSp>
          <p:nvCxnSpPr>
            <p:cNvPr id="9" name="Straight Arrow Connector 23">
              <a:extLst>
                <a:ext uri="{FF2B5EF4-FFF2-40B4-BE49-F238E27FC236}">
                  <a16:creationId xmlns:a16="http://schemas.microsoft.com/office/drawing/2014/main" id="{546A567E-F2FC-BA71-22C1-0AFD95917329}"/>
                </a:ext>
              </a:extLst>
            </p:cNvPr>
            <p:cNvCxnSpPr/>
            <p:nvPr/>
          </p:nvCxnSpPr>
          <p:spPr>
            <a:xfrm flipH="1">
              <a:off x="3132761" y="4107274"/>
              <a:ext cx="0" cy="960849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3">
              <a:extLst>
                <a:ext uri="{FF2B5EF4-FFF2-40B4-BE49-F238E27FC236}">
                  <a16:creationId xmlns:a16="http://schemas.microsoft.com/office/drawing/2014/main" id="{3F6FE0D6-8663-A776-E393-9B7ABC5FD8DA}"/>
                </a:ext>
              </a:extLst>
            </p:cNvPr>
            <p:cNvCxnSpPr/>
            <p:nvPr/>
          </p:nvCxnSpPr>
          <p:spPr>
            <a:xfrm flipH="1">
              <a:off x="6306681" y="4107274"/>
              <a:ext cx="0" cy="960849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3">
              <a:extLst>
                <a:ext uri="{FF2B5EF4-FFF2-40B4-BE49-F238E27FC236}">
                  <a16:creationId xmlns:a16="http://schemas.microsoft.com/office/drawing/2014/main" id="{7565DEBF-7976-1D5D-5224-9600321C8AF8}"/>
                </a:ext>
              </a:extLst>
            </p:cNvPr>
            <p:cNvCxnSpPr>
              <a:cxnSpLocks/>
            </p:cNvCxnSpPr>
            <p:nvPr/>
          </p:nvCxnSpPr>
          <p:spPr>
            <a:xfrm>
              <a:off x="9282633" y="3994610"/>
              <a:ext cx="0" cy="1003711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Straight Arrow Connector 23">
            <a:extLst>
              <a:ext uri="{FF2B5EF4-FFF2-40B4-BE49-F238E27FC236}">
                <a16:creationId xmlns:a16="http://schemas.microsoft.com/office/drawing/2014/main" id="{B5A916D2-148F-2B15-0BE9-D500FE15EFEA}"/>
              </a:ext>
            </a:extLst>
          </p:cNvPr>
          <p:cNvCxnSpPr>
            <a:cxnSpLocks/>
          </p:cNvCxnSpPr>
          <p:nvPr/>
        </p:nvCxnSpPr>
        <p:spPr>
          <a:xfrm flipV="1">
            <a:off x="4123361" y="2501900"/>
            <a:ext cx="0" cy="59055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E3FF2DD-E793-3E35-39B5-B96ED5888F7A}"/>
              </a:ext>
            </a:extLst>
          </p:cNvPr>
          <p:cNvGrpSpPr/>
          <p:nvPr/>
        </p:nvGrpSpPr>
        <p:grpSpPr>
          <a:xfrm>
            <a:off x="5214648" y="5017021"/>
            <a:ext cx="2184066" cy="1029919"/>
            <a:chOff x="674778" y="1906534"/>
            <a:chExt cx="2184066" cy="102991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E1939E3-14A6-8D45-3497-DBB3851681FE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46BB9CB-BD23-9B83-DBF9-0541B5B99B36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BC720E5-A75C-AAC0-C176-C4A8D4AB242C}"/>
              </a:ext>
            </a:extLst>
          </p:cNvPr>
          <p:cNvGrpSpPr/>
          <p:nvPr/>
        </p:nvGrpSpPr>
        <p:grpSpPr>
          <a:xfrm>
            <a:off x="8190600" y="5017021"/>
            <a:ext cx="2184066" cy="1029919"/>
            <a:chOff x="674778" y="1906534"/>
            <a:chExt cx="2184066" cy="102991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685CE10-886E-228E-89A6-80F869AECEEF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8BA1618-5DDB-50CC-B656-53933F785816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87DB4AF-5EA8-91EB-AC5E-DC1DBC395386}"/>
              </a:ext>
            </a:extLst>
          </p:cNvPr>
          <p:cNvGrpSpPr/>
          <p:nvPr/>
        </p:nvGrpSpPr>
        <p:grpSpPr>
          <a:xfrm>
            <a:off x="3031328" y="1323536"/>
            <a:ext cx="2184066" cy="1029919"/>
            <a:chOff x="674778" y="1906534"/>
            <a:chExt cx="2184066" cy="102991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D2697E8-EE31-CC8E-73E6-3676C82D1D84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08234D5-8B79-FF95-B469-AF7324EB0515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7" name="Straight Arrow Connector 23">
            <a:extLst>
              <a:ext uri="{FF2B5EF4-FFF2-40B4-BE49-F238E27FC236}">
                <a16:creationId xmlns:a16="http://schemas.microsoft.com/office/drawing/2014/main" id="{1FF1403D-8D64-6E68-F0CE-3F2A8010B50E}"/>
              </a:ext>
            </a:extLst>
          </p:cNvPr>
          <p:cNvCxnSpPr>
            <a:cxnSpLocks/>
          </p:cNvCxnSpPr>
          <p:nvPr/>
        </p:nvCxnSpPr>
        <p:spPr>
          <a:xfrm flipV="1">
            <a:off x="7447432" y="2501900"/>
            <a:ext cx="0" cy="59055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77A3714-18E0-648F-F9D0-54A6A63ED89C}"/>
              </a:ext>
            </a:extLst>
          </p:cNvPr>
          <p:cNvGrpSpPr/>
          <p:nvPr/>
        </p:nvGrpSpPr>
        <p:grpSpPr>
          <a:xfrm>
            <a:off x="6355399" y="1323536"/>
            <a:ext cx="2184066" cy="1029919"/>
            <a:chOff x="674778" y="1906534"/>
            <a:chExt cx="2184066" cy="102991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6EBD08F-6481-4A90-9F4B-A1020EB5C184}"/>
                </a:ext>
              </a:extLst>
            </p:cNvPr>
            <p:cNvSpPr txBox="1"/>
            <p:nvPr/>
          </p:nvSpPr>
          <p:spPr>
            <a:xfrm>
              <a:off x="674778" y="2173167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6E041A8-0CB0-C0C4-C661-D329FD7E004B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557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958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箭头3">
            <a:extLst>
              <a:ext uri="{FF2B5EF4-FFF2-40B4-BE49-F238E27FC236}">
                <a16:creationId xmlns:a16="http://schemas.microsoft.com/office/drawing/2014/main" id="{EBA2E877-09F4-57A0-6047-212540DB8648}"/>
              </a:ext>
            </a:extLst>
          </p:cNvPr>
          <p:cNvSpPr>
            <a:spLocks/>
          </p:cNvSpPr>
          <p:nvPr/>
        </p:nvSpPr>
        <p:spPr bwMode="gray">
          <a:xfrm flipV="1">
            <a:off x="1864568" y="3634969"/>
            <a:ext cx="1134954" cy="1579052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箭头2">
            <a:extLst>
              <a:ext uri="{FF2B5EF4-FFF2-40B4-BE49-F238E27FC236}">
                <a16:creationId xmlns:a16="http://schemas.microsoft.com/office/drawing/2014/main" id="{D4974749-831E-541F-3D49-1A9AF9ECB082}"/>
              </a:ext>
            </a:extLst>
          </p:cNvPr>
          <p:cNvSpPr>
            <a:spLocks/>
          </p:cNvSpPr>
          <p:nvPr/>
        </p:nvSpPr>
        <p:spPr bwMode="gray">
          <a:xfrm rot="16200000">
            <a:off x="2163633" y="2977814"/>
            <a:ext cx="337327" cy="134905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箭头1">
            <a:extLst>
              <a:ext uri="{FF2B5EF4-FFF2-40B4-BE49-F238E27FC236}">
                <a16:creationId xmlns:a16="http://schemas.microsoft.com/office/drawing/2014/main" id="{6A3A395D-57E3-CF07-0696-81075AF16784}"/>
              </a:ext>
            </a:extLst>
          </p:cNvPr>
          <p:cNvSpPr>
            <a:spLocks/>
          </p:cNvSpPr>
          <p:nvPr/>
        </p:nvSpPr>
        <p:spPr bwMode="gray">
          <a:xfrm>
            <a:off x="1857271" y="1910023"/>
            <a:ext cx="1134954" cy="1829174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文本1">
            <a:extLst>
              <a:ext uri="{FF2B5EF4-FFF2-40B4-BE49-F238E27FC236}">
                <a16:creationId xmlns:a16="http://schemas.microsoft.com/office/drawing/2014/main" id="{4E94FEA0-CDAD-E577-68AB-EACA7D07707C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44723" y="1506370"/>
            <a:ext cx="6364086" cy="1241877"/>
          </a:xfrm>
          <a:prstGeom prst="roundRect">
            <a:avLst>
              <a:gd name="adj" fmla="val 11505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25" name="标题1">
            <a:extLst>
              <a:ext uri="{FF2B5EF4-FFF2-40B4-BE49-F238E27FC236}">
                <a16:creationId xmlns:a16="http://schemas.microsoft.com/office/drawing/2014/main" id="{51C00BA5-7E8E-4DC4-0A30-E952AFF0BEE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30632" y="1500014"/>
            <a:ext cx="1290280" cy="1248234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26" name="文本2">
            <a:extLst>
              <a:ext uri="{FF2B5EF4-FFF2-40B4-BE49-F238E27FC236}">
                <a16:creationId xmlns:a16="http://schemas.microsoft.com/office/drawing/2014/main" id="{E9B8192E-B105-A757-30E4-22EB73942001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44723" y="3015509"/>
            <a:ext cx="6364086" cy="1237770"/>
          </a:xfrm>
          <a:prstGeom prst="roundRect">
            <a:avLst>
              <a:gd name="adj" fmla="val 11505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27" name="标题2">
            <a:extLst>
              <a:ext uri="{FF2B5EF4-FFF2-40B4-BE49-F238E27FC236}">
                <a16:creationId xmlns:a16="http://schemas.microsoft.com/office/drawing/2014/main" id="{A2ADF947-6813-1D69-1CFC-FB5A106154F6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30632" y="3015509"/>
            <a:ext cx="1290281" cy="1237770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28" name="文本3">
            <a:extLst>
              <a:ext uri="{FF2B5EF4-FFF2-40B4-BE49-F238E27FC236}">
                <a16:creationId xmlns:a16="http://schemas.microsoft.com/office/drawing/2014/main" id="{6A4A9C6A-74D5-E31D-5D6D-6391F267BCAD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552022" y="4511869"/>
            <a:ext cx="6356787" cy="1226728"/>
          </a:xfrm>
          <a:prstGeom prst="roundRect">
            <a:avLst>
              <a:gd name="adj" fmla="val 11505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29" name="标题3">
            <a:extLst>
              <a:ext uri="{FF2B5EF4-FFF2-40B4-BE49-F238E27FC236}">
                <a16:creationId xmlns:a16="http://schemas.microsoft.com/office/drawing/2014/main" id="{E1F6214C-9678-73BE-1709-957E8EB40B6D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30632" y="4511869"/>
            <a:ext cx="1290280" cy="1226728"/>
          </a:xfrm>
          <a:prstGeom prst="roundRect">
            <a:avLst>
              <a:gd name="adj" fmla="val 11921"/>
            </a:avLst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30" name="Oval 19">
            <a:extLst>
              <a:ext uri="{FF2B5EF4-FFF2-40B4-BE49-F238E27FC236}">
                <a16:creationId xmlns:a16="http://schemas.microsoft.com/office/drawing/2014/main" id="{4D12E1C9-59DF-5D69-44DD-5DCAC944A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3191" y="3015509"/>
            <a:ext cx="1236225" cy="1237770"/>
          </a:xfrm>
          <a:prstGeom prst="ellipse">
            <a:avLst/>
          </a:pr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47A0F07-4038-EE1C-AAF2-59B807609987}"/>
              </a:ext>
            </a:extLst>
          </p:cNvPr>
          <p:cNvGrpSpPr/>
          <p:nvPr/>
        </p:nvGrpSpPr>
        <p:grpSpPr>
          <a:xfrm>
            <a:off x="4933475" y="1690470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9C48CA4-C01F-2DE8-3F49-6A13E967E6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0CBA355-9CE6-DA2D-A147-EE4769D100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583ECD60-435A-4418-C451-1C10E4D70F07}"/>
              </a:ext>
            </a:extLst>
          </p:cNvPr>
          <p:cNvSpPr txBox="1"/>
          <p:nvPr/>
        </p:nvSpPr>
        <p:spPr>
          <a:xfrm>
            <a:off x="1581343" y="3329173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</a:t>
            </a:r>
            <a:endParaRPr lang="en-US" altLang="zh-CN" b="1" dirty="0">
              <a:solidFill>
                <a:schemeClr val="bg1"/>
              </a:solidFill>
            </a:endParaRPr>
          </a:p>
          <a:p>
            <a:r>
              <a:rPr lang="zh-CN" altLang="en-US" b="1" dirty="0">
                <a:solidFill>
                  <a:schemeClr val="bg1"/>
                </a:solidFill>
              </a:rPr>
              <a:t>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2650B98-3D32-5902-293D-0A7F47CD0CCC}"/>
              </a:ext>
            </a:extLst>
          </p:cNvPr>
          <p:cNvGrpSpPr/>
          <p:nvPr/>
        </p:nvGrpSpPr>
        <p:grpSpPr>
          <a:xfrm>
            <a:off x="4933475" y="3213433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8BE6F68-B960-5680-655D-6F37698096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A9151F0-E00C-B1F3-C338-AB7252190D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A393B0D-C4CC-AC7F-4BB3-AEEE89866842}"/>
              </a:ext>
            </a:extLst>
          </p:cNvPr>
          <p:cNvGrpSpPr/>
          <p:nvPr/>
        </p:nvGrpSpPr>
        <p:grpSpPr>
          <a:xfrm>
            <a:off x="4933475" y="4685596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A9F8DD0-7DCC-3D97-75EC-B01E4531FC6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0D78411-5C9B-2E29-28B3-DD3E52BAB6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0" name="图形 54" descr="D:\51PPT模板网\51pptmoban.com\图片.jpg">
            <a:extLst>
              <a:ext uri="{FF2B5EF4-FFF2-40B4-BE49-F238E27FC236}">
                <a16:creationId xmlns:a16="http://schemas.microsoft.com/office/drawing/2014/main" id="{2820F491-1D6C-65A2-CA78-B8830BC20100}"/>
              </a:ext>
            </a:extLst>
          </p:cNvPr>
          <p:cNvSpPr/>
          <p:nvPr/>
        </p:nvSpPr>
        <p:spPr>
          <a:xfrm>
            <a:off x="3489873" y="4869700"/>
            <a:ext cx="548728" cy="512018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4" name="组合 73" descr="D:\51PPT模板网\51pptmoban.com\图片.jpg">
            <a:extLst>
              <a:ext uri="{FF2B5EF4-FFF2-40B4-BE49-F238E27FC236}">
                <a16:creationId xmlns:a16="http://schemas.microsoft.com/office/drawing/2014/main" id="{2C8C06ED-82B2-8537-2787-7C450F66B08A}"/>
              </a:ext>
            </a:extLst>
          </p:cNvPr>
          <p:cNvGrpSpPr/>
          <p:nvPr/>
        </p:nvGrpSpPr>
        <p:grpSpPr>
          <a:xfrm>
            <a:off x="3532208" y="1862901"/>
            <a:ext cx="475502" cy="522459"/>
            <a:chOff x="3580000" y="1799401"/>
            <a:chExt cx="475502" cy="522459"/>
          </a:xfrm>
          <a:solidFill>
            <a:schemeClr val="bg1"/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65B231-A127-9E57-2347-06BBE2658ADA}"/>
                </a:ext>
              </a:extLst>
            </p:cNvPr>
            <p:cNvSpPr/>
            <p:nvPr/>
          </p:nvSpPr>
          <p:spPr>
            <a:xfrm>
              <a:off x="3632050" y="2065529"/>
              <a:ext cx="101618" cy="101618"/>
            </a:xfrm>
            <a:custGeom>
              <a:avLst/>
              <a:gdLst>
                <a:gd name="connsiteX0" fmla="*/ 101618 w 101618"/>
                <a:gd name="connsiteY0" fmla="*/ 50809 h 101618"/>
                <a:gd name="connsiteX1" fmla="*/ 50809 w 101618"/>
                <a:gd name="connsiteY1" fmla="*/ 101618 h 101618"/>
                <a:gd name="connsiteX2" fmla="*/ 0 w 101618"/>
                <a:gd name="connsiteY2" fmla="*/ 50809 h 101618"/>
                <a:gd name="connsiteX3" fmla="*/ 50809 w 101618"/>
                <a:gd name="connsiteY3" fmla="*/ 0 h 101618"/>
                <a:gd name="connsiteX4" fmla="*/ 101618 w 101618"/>
                <a:gd name="connsiteY4" fmla="*/ 50809 h 10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18" h="101618">
                  <a:moveTo>
                    <a:pt x="101618" y="50809"/>
                  </a:moveTo>
                  <a:cubicBezTo>
                    <a:pt x="101618" y="78870"/>
                    <a:pt x="78870" y="101618"/>
                    <a:pt x="50809" y="101618"/>
                  </a:cubicBezTo>
                  <a:cubicBezTo>
                    <a:pt x="22748" y="101618"/>
                    <a:pt x="0" y="78870"/>
                    <a:pt x="0" y="50809"/>
                  </a:cubicBezTo>
                  <a:cubicBezTo>
                    <a:pt x="0" y="22748"/>
                    <a:pt x="22748" y="0"/>
                    <a:pt x="50809" y="0"/>
                  </a:cubicBezTo>
                  <a:cubicBezTo>
                    <a:pt x="78870" y="0"/>
                    <a:pt x="101618" y="22748"/>
                    <a:pt x="101618" y="5080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D385E59-5D80-3959-0CB3-E459650FAB92}"/>
                </a:ext>
              </a:extLst>
            </p:cNvPr>
            <p:cNvSpPr/>
            <p:nvPr/>
          </p:nvSpPr>
          <p:spPr>
            <a:xfrm>
              <a:off x="3903010" y="2065529"/>
              <a:ext cx="101618" cy="101618"/>
            </a:xfrm>
            <a:custGeom>
              <a:avLst/>
              <a:gdLst>
                <a:gd name="connsiteX0" fmla="*/ 101618 w 101618"/>
                <a:gd name="connsiteY0" fmla="*/ 50809 h 101618"/>
                <a:gd name="connsiteX1" fmla="*/ 50809 w 101618"/>
                <a:gd name="connsiteY1" fmla="*/ 101618 h 101618"/>
                <a:gd name="connsiteX2" fmla="*/ 0 w 101618"/>
                <a:gd name="connsiteY2" fmla="*/ 50809 h 101618"/>
                <a:gd name="connsiteX3" fmla="*/ 50809 w 101618"/>
                <a:gd name="connsiteY3" fmla="*/ 0 h 101618"/>
                <a:gd name="connsiteX4" fmla="*/ 101618 w 101618"/>
                <a:gd name="connsiteY4" fmla="*/ 50809 h 10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18" h="101618">
                  <a:moveTo>
                    <a:pt x="101618" y="50809"/>
                  </a:moveTo>
                  <a:cubicBezTo>
                    <a:pt x="101618" y="78870"/>
                    <a:pt x="78870" y="101618"/>
                    <a:pt x="50809" y="101618"/>
                  </a:cubicBezTo>
                  <a:cubicBezTo>
                    <a:pt x="22748" y="101618"/>
                    <a:pt x="0" y="78870"/>
                    <a:pt x="0" y="50809"/>
                  </a:cubicBezTo>
                  <a:cubicBezTo>
                    <a:pt x="0" y="22748"/>
                    <a:pt x="22748" y="0"/>
                    <a:pt x="50809" y="0"/>
                  </a:cubicBezTo>
                  <a:cubicBezTo>
                    <a:pt x="78870" y="0"/>
                    <a:pt x="101618" y="22748"/>
                    <a:pt x="101618" y="5080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DB1327C-7E8A-B9FA-AFDF-4FD0AFE8C916}"/>
                </a:ext>
              </a:extLst>
            </p:cNvPr>
            <p:cNvSpPr/>
            <p:nvPr/>
          </p:nvSpPr>
          <p:spPr>
            <a:xfrm>
              <a:off x="3581234" y="2180926"/>
              <a:ext cx="183977" cy="101748"/>
            </a:xfrm>
            <a:custGeom>
              <a:avLst/>
              <a:gdLst>
                <a:gd name="connsiteX0" fmla="*/ 7 w 183977"/>
                <a:gd name="connsiteY0" fmla="*/ 50613 h 101748"/>
                <a:gd name="connsiteX1" fmla="*/ 7 w 183977"/>
                <a:gd name="connsiteY1" fmla="*/ 101749 h 101748"/>
                <a:gd name="connsiteX2" fmla="*/ 112662 w 183977"/>
                <a:gd name="connsiteY2" fmla="*/ 101749 h 101748"/>
                <a:gd name="connsiteX3" fmla="*/ 112662 w 183977"/>
                <a:gd name="connsiteY3" fmla="*/ 90124 h 101748"/>
                <a:gd name="connsiteX4" fmla="*/ 131732 w 183977"/>
                <a:gd name="connsiteY4" fmla="*/ 51789 h 101748"/>
                <a:gd name="connsiteX5" fmla="*/ 183977 w 183977"/>
                <a:gd name="connsiteY5" fmla="*/ 25666 h 101748"/>
                <a:gd name="connsiteX6" fmla="*/ 181626 w 183977"/>
                <a:gd name="connsiteY6" fmla="*/ 22988 h 101748"/>
                <a:gd name="connsiteX7" fmla="*/ 143356 w 183977"/>
                <a:gd name="connsiteY7" fmla="*/ 6531 h 101748"/>
                <a:gd name="connsiteX8" fmla="*/ 101625 w 183977"/>
                <a:gd name="connsiteY8" fmla="*/ 0 h 101748"/>
                <a:gd name="connsiteX9" fmla="*/ 59828 w 183977"/>
                <a:gd name="connsiteY9" fmla="*/ 6531 h 101748"/>
                <a:gd name="connsiteX10" fmla="*/ 10129 w 183977"/>
                <a:gd name="connsiteY10" fmla="*/ 30238 h 101748"/>
                <a:gd name="connsiteX11" fmla="*/ 7 w 183977"/>
                <a:gd name="connsiteY11" fmla="*/ 50613 h 10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3977" h="101748">
                  <a:moveTo>
                    <a:pt x="7" y="50613"/>
                  </a:moveTo>
                  <a:lnTo>
                    <a:pt x="7" y="101749"/>
                  </a:lnTo>
                  <a:lnTo>
                    <a:pt x="112662" y="101749"/>
                  </a:lnTo>
                  <a:lnTo>
                    <a:pt x="112662" y="90124"/>
                  </a:lnTo>
                  <a:cubicBezTo>
                    <a:pt x="112473" y="75020"/>
                    <a:pt x="119571" y="60750"/>
                    <a:pt x="131732" y="51789"/>
                  </a:cubicBezTo>
                  <a:cubicBezTo>
                    <a:pt x="147205" y="39644"/>
                    <a:pt x="164977" y="30758"/>
                    <a:pt x="183977" y="25666"/>
                  </a:cubicBezTo>
                  <a:lnTo>
                    <a:pt x="181626" y="22988"/>
                  </a:lnTo>
                  <a:cubicBezTo>
                    <a:pt x="169741" y="15665"/>
                    <a:pt x="156847" y="10120"/>
                    <a:pt x="143356" y="6531"/>
                  </a:cubicBezTo>
                  <a:cubicBezTo>
                    <a:pt x="129875" y="2177"/>
                    <a:pt x="115792" y="-27"/>
                    <a:pt x="101625" y="0"/>
                  </a:cubicBezTo>
                  <a:cubicBezTo>
                    <a:pt x="87470" y="370"/>
                    <a:pt x="73421" y="2565"/>
                    <a:pt x="59828" y="6531"/>
                  </a:cubicBezTo>
                  <a:cubicBezTo>
                    <a:pt x="41741" y="10742"/>
                    <a:pt x="24784" y="18831"/>
                    <a:pt x="10129" y="30238"/>
                  </a:cubicBezTo>
                  <a:cubicBezTo>
                    <a:pt x="3605" y="34947"/>
                    <a:pt x="-182" y="42569"/>
                    <a:pt x="7" y="50613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E1F29D5-C0AF-1493-FAC3-E861202CA3BA}"/>
                </a:ext>
              </a:extLst>
            </p:cNvPr>
            <p:cNvSpPr/>
            <p:nvPr/>
          </p:nvSpPr>
          <p:spPr>
            <a:xfrm>
              <a:off x="3871271" y="2180926"/>
              <a:ext cx="184231" cy="101749"/>
            </a:xfrm>
            <a:custGeom>
              <a:avLst/>
              <a:gdLst>
                <a:gd name="connsiteX0" fmla="*/ 71316 w 184231"/>
                <a:gd name="connsiteY0" fmla="*/ 101750 h 101749"/>
                <a:gd name="connsiteX1" fmla="*/ 184232 w 184231"/>
                <a:gd name="connsiteY1" fmla="*/ 101750 h 101749"/>
                <a:gd name="connsiteX2" fmla="*/ 184232 w 184231"/>
                <a:gd name="connsiteY2" fmla="*/ 50614 h 101749"/>
                <a:gd name="connsiteX3" fmla="*/ 174044 w 184231"/>
                <a:gd name="connsiteY3" fmla="*/ 30238 h 101749"/>
                <a:gd name="connsiteX4" fmla="*/ 124345 w 184231"/>
                <a:gd name="connsiteY4" fmla="*/ 6532 h 101749"/>
                <a:gd name="connsiteX5" fmla="*/ 82548 w 184231"/>
                <a:gd name="connsiteY5" fmla="*/ 1 h 101749"/>
                <a:gd name="connsiteX6" fmla="*/ 40817 w 184231"/>
                <a:gd name="connsiteY6" fmla="*/ 6532 h 101749"/>
                <a:gd name="connsiteX7" fmla="*/ 3723 w 184231"/>
                <a:gd name="connsiteY7" fmla="*/ 21487 h 101749"/>
                <a:gd name="connsiteX8" fmla="*/ 0 w 184231"/>
                <a:gd name="connsiteY8" fmla="*/ 25732 h 101749"/>
                <a:gd name="connsiteX9" fmla="*/ 51397 w 184231"/>
                <a:gd name="connsiteY9" fmla="*/ 51202 h 101749"/>
                <a:gd name="connsiteX10" fmla="*/ 52246 w 184231"/>
                <a:gd name="connsiteY10" fmla="*/ 51790 h 101749"/>
                <a:gd name="connsiteX11" fmla="*/ 52964 w 184231"/>
                <a:gd name="connsiteY11" fmla="*/ 52443 h 101749"/>
                <a:gd name="connsiteX12" fmla="*/ 71316 w 184231"/>
                <a:gd name="connsiteY12" fmla="*/ 90125 h 101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231" h="101749">
                  <a:moveTo>
                    <a:pt x="71316" y="101750"/>
                  </a:moveTo>
                  <a:lnTo>
                    <a:pt x="184232" y="101750"/>
                  </a:lnTo>
                  <a:lnTo>
                    <a:pt x="184232" y="50614"/>
                  </a:lnTo>
                  <a:cubicBezTo>
                    <a:pt x="184132" y="42621"/>
                    <a:pt x="180379" y="35114"/>
                    <a:pt x="174044" y="30238"/>
                  </a:cubicBezTo>
                  <a:cubicBezTo>
                    <a:pt x="159011" y="19458"/>
                    <a:pt x="142183" y="11431"/>
                    <a:pt x="124345" y="6532"/>
                  </a:cubicBezTo>
                  <a:cubicBezTo>
                    <a:pt x="110848" y="2151"/>
                    <a:pt x="96739" y="-53"/>
                    <a:pt x="82548" y="1"/>
                  </a:cubicBezTo>
                  <a:cubicBezTo>
                    <a:pt x="68415" y="376"/>
                    <a:pt x="54389" y="2571"/>
                    <a:pt x="40817" y="6532"/>
                  </a:cubicBezTo>
                  <a:cubicBezTo>
                    <a:pt x="27803" y="9725"/>
                    <a:pt x="15312" y="14761"/>
                    <a:pt x="3723" y="21487"/>
                  </a:cubicBezTo>
                  <a:cubicBezTo>
                    <a:pt x="2547" y="22924"/>
                    <a:pt x="1306" y="24361"/>
                    <a:pt x="0" y="25732"/>
                  </a:cubicBezTo>
                  <a:cubicBezTo>
                    <a:pt x="18366" y="31465"/>
                    <a:pt x="35711" y="40061"/>
                    <a:pt x="51397" y="51202"/>
                  </a:cubicBezTo>
                  <a:lnTo>
                    <a:pt x="52246" y="51790"/>
                  </a:lnTo>
                  <a:lnTo>
                    <a:pt x="52964" y="52443"/>
                  </a:lnTo>
                  <a:cubicBezTo>
                    <a:pt x="64532" y="61528"/>
                    <a:pt x="71295" y="75416"/>
                    <a:pt x="71316" y="90125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EB06116-9382-4910-4C1D-1B0F28DAD2D4}"/>
                </a:ext>
              </a:extLst>
            </p:cNvPr>
            <p:cNvSpPr/>
            <p:nvPr/>
          </p:nvSpPr>
          <p:spPr>
            <a:xfrm>
              <a:off x="3716680" y="2220502"/>
              <a:ext cx="203309" cy="101358"/>
            </a:xfrm>
            <a:custGeom>
              <a:avLst/>
              <a:gdLst>
                <a:gd name="connsiteX0" fmla="*/ 8 w 203309"/>
                <a:gd name="connsiteY0" fmla="*/ 101358 h 101358"/>
                <a:gd name="connsiteX1" fmla="*/ 8 w 203309"/>
                <a:gd name="connsiteY1" fmla="*/ 50549 h 101358"/>
                <a:gd name="connsiteX2" fmla="*/ 10196 w 203309"/>
                <a:gd name="connsiteY2" fmla="*/ 30238 h 101358"/>
                <a:gd name="connsiteX3" fmla="*/ 59895 w 203309"/>
                <a:gd name="connsiteY3" fmla="*/ 6532 h 101358"/>
                <a:gd name="connsiteX4" fmla="*/ 101692 w 203309"/>
                <a:gd name="connsiteY4" fmla="*/ 1 h 101358"/>
                <a:gd name="connsiteX5" fmla="*/ 143423 w 203309"/>
                <a:gd name="connsiteY5" fmla="*/ 6532 h 101358"/>
                <a:gd name="connsiteX6" fmla="*/ 193122 w 203309"/>
                <a:gd name="connsiteY6" fmla="*/ 30238 h 101358"/>
                <a:gd name="connsiteX7" fmla="*/ 203310 w 203309"/>
                <a:gd name="connsiteY7" fmla="*/ 50549 h 101358"/>
                <a:gd name="connsiteX8" fmla="*/ 203310 w 203309"/>
                <a:gd name="connsiteY8" fmla="*/ 101358 h 10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309" h="101358">
                  <a:moveTo>
                    <a:pt x="8" y="101358"/>
                  </a:moveTo>
                  <a:lnTo>
                    <a:pt x="8" y="50549"/>
                  </a:lnTo>
                  <a:cubicBezTo>
                    <a:pt x="-201" y="42502"/>
                    <a:pt x="3621" y="34882"/>
                    <a:pt x="10196" y="30238"/>
                  </a:cubicBezTo>
                  <a:cubicBezTo>
                    <a:pt x="24835" y="18806"/>
                    <a:pt x="41798" y="10715"/>
                    <a:pt x="59895" y="6532"/>
                  </a:cubicBezTo>
                  <a:cubicBezTo>
                    <a:pt x="73481" y="2535"/>
                    <a:pt x="87534" y="339"/>
                    <a:pt x="101692" y="1"/>
                  </a:cubicBezTo>
                  <a:cubicBezTo>
                    <a:pt x="115861" y="-58"/>
                    <a:pt x="129949" y="2146"/>
                    <a:pt x="143423" y="6532"/>
                  </a:cubicBezTo>
                  <a:cubicBezTo>
                    <a:pt x="161281" y="11377"/>
                    <a:pt x="178118" y="19408"/>
                    <a:pt x="193122" y="30238"/>
                  </a:cubicBezTo>
                  <a:cubicBezTo>
                    <a:pt x="199517" y="35035"/>
                    <a:pt x="203289" y="42555"/>
                    <a:pt x="203310" y="50549"/>
                  </a:cubicBezTo>
                  <a:lnTo>
                    <a:pt x="203310" y="101358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1E69B46-7AA5-2201-5F03-DFC7F02DA424}"/>
                </a:ext>
              </a:extLst>
            </p:cNvPr>
            <p:cNvSpPr/>
            <p:nvPr/>
          </p:nvSpPr>
          <p:spPr>
            <a:xfrm>
              <a:off x="3767563" y="2105039"/>
              <a:ext cx="101618" cy="101618"/>
            </a:xfrm>
            <a:custGeom>
              <a:avLst/>
              <a:gdLst>
                <a:gd name="connsiteX0" fmla="*/ 101618 w 101618"/>
                <a:gd name="connsiteY0" fmla="*/ 50809 h 101618"/>
                <a:gd name="connsiteX1" fmla="*/ 50809 w 101618"/>
                <a:gd name="connsiteY1" fmla="*/ 101618 h 101618"/>
                <a:gd name="connsiteX2" fmla="*/ 0 w 101618"/>
                <a:gd name="connsiteY2" fmla="*/ 50809 h 101618"/>
                <a:gd name="connsiteX3" fmla="*/ 50809 w 101618"/>
                <a:gd name="connsiteY3" fmla="*/ 0 h 101618"/>
                <a:gd name="connsiteX4" fmla="*/ 101618 w 101618"/>
                <a:gd name="connsiteY4" fmla="*/ 50809 h 10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18" h="101618">
                  <a:moveTo>
                    <a:pt x="101618" y="50809"/>
                  </a:moveTo>
                  <a:cubicBezTo>
                    <a:pt x="101618" y="78870"/>
                    <a:pt x="78870" y="101618"/>
                    <a:pt x="50809" y="101618"/>
                  </a:cubicBezTo>
                  <a:cubicBezTo>
                    <a:pt x="22748" y="101618"/>
                    <a:pt x="0" y="78870"/>
                    <a:pt x="0" y="50809"/>
                  </a:cubicBezTo>
                  <a:cubicBezTo>
                    <a:pt x="0" y="22748"/>
                    <a:pt x="22748" y="0"/>
                    <a:pt x="50809" y="0"/>
                  </a:cubicBezTo>
                  <a:cubicBezTo>
                    <a:pt x="78870" y="0"/>
                    <a:pt x="101618" y="22748"/>
                    <a:pt x="101618" y="5080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3AB1EB0-F15B-1BE1-8534-378C013B41F5}"/>
                </a:ext>
              </a:extLst>
            </p:cNvPr>
            <p:cNvSpPr/>
            <p:nvPr/>
          </p:nvSpPr>
          <p:spPr>
            <a:xfrm>
              <a:off x="3580000" y="1799401"/>
              <a:ext cx="475110" cy="235106"/>
            </a:xfrm>
            <a:custGeom>
              <a:avLst/>
              <a:gdLst>
                <a:gd name="connsiteX0" fmla="*/ 0 w 475110"/>
                <a:gd name="connsiteY0" fmla="*/ 26123 h 235106"/>
                <a:gd name="connsiteX1" fmla="*/ 0 w 475110"/>
                <a:gd name="connsiteY1" fmla="*/ 169799 h 235106"/>
                <a:gd name="connsiteX2" fmla="*/ 26123 w 475110"/>
                <a:gd name="connsiteY2" fmla="*/ 195922 h 235106"/>
                <a:gd name="connsiteX3" fmla="*/ 130615 w 475110"/>
                <a:gd name="connsiteY3" fmla="*/ 195922 h 235106"/>
                <a:gd name="connsiteX4" fmla="*/ 130615 w 475110"/>
                <a:gd name="connsiteY4" fmla="*/ 235106 h 235106"/>
                <a:gd name="connsiteX5" fmla="*/ 171758 w 475110"/>
                <a:gd name="connsiteY5" fmla="*/ 195922 h 235106"/>
                <a:gd name="connsiteX6" fmla="*/ 218126 w 475110"/>
                <a:gd name="connsiteY6" fmla="*/ 195922 h 235106"/>
                <a:gd name="connsiteX7" fmla="*/ 241637 w 475110"/>
                <a:gd name="connsiteY7" fmla="*/ 235106 h 235106"/>
                <a:gd name="connsiteX8" fmla="*/ 267107 w 475110"/>
                <a:gd name="connsiteY8" fmla="*/ 195922 h 235106"/>
                <a:gd name="connsiteX9" fmla="*/ 311516 w 475110"/>
                <a:gd name="connsiteY9" fmla="*/ 195922 h 235106"/>
                <a:gd name="connsiteX10" fmla="*/ 352659 w 475110"/>
                <a:gd name="connsiteY10" fmla="*/ 235106 h 235106"/>
                <a:gd name="connsiteX11" fmla="*/ 352659 w 475110"/>
                <a:gd name="connsiteY11" fmla="*/ 195922 h 235106"/>
                <a:gd name="connsiteX12" fmla="*/ 448988 w 475110"/>
                <a:gd name="connsiteY12" fmla="*/ 195922 h 235106"/>
                <a:gd name="connsiteX13" fmla="*/ 475111 w 475110"/>
                <a:gd name="connsiteY13" fmla="*/ 169799 h 235106"/>
                <a:gd name="connsiteX14" fmla="*/ 475111 w 475110"/>
                <a:gd name="connsiteY14" fmla="*/ 26123 h 235106"/>
                <a:gd name="connsiteX15" fmla="*/ 448988 w 475110"/>
                <a:gd name="connsiteY15" fmla="*/ 0 h 235106"/>
                <a:gd name="connsiteX16" fmla="*/ 26123 w 475110"/>
                <a:gd name="connsiteY16" fmla="*/ 0 h 235106"/>
                <a:gd name="connsiteX17" fmla="*/ 0 w 475110"/>
                <a:gd name="connsiteY17" fmla="*/ 26123 h 235106"/>
                <a:gd name="connsiteX18" fmla="*/ 409803 w 475110"/>
                <a:gd name="connsiteY18" fmla="*/ 71838 h 235106"/>
                <a:gd name="connsiteX19" fmla="*/ 104492 w 475110"/>
                <a:gd name="connsiteY19" fmla="*/ 71838 h 235106"/>
                <a:gd name="connsiteX20" fmla="*/ 104492 w 475110"/>
                <a:gd name="connsiteY20" fmla="*/ 58777 h 235106"/>
                <a:gd name="connsiteX21" fmla="*/ 409803 w 475110"/>
                <a:gd name="connsiteY21" fmla="*/ 58777 h 235106"/>
                <a:gd name="connsiteX22" fmla="*/ 169799 w 475110"/>
                <a:gd name="connsiteY22" fmla="*/ 124084 h 235106"/>
                <a:gd name="connsiteX23" fmla="*/ 409803 w 475110"/>
                <a:gd name="connsiteY23" fmla="*/ 124084 h 235106"/>
                <a:gd name="connsiteX24" fmla="*/ 409803 w 475110"/>
                <a:gd name="connsiteY24" fmla="*/ 137145 h 235106"/>
                <a:gd name="connsiteX25" fmla="*/ 169799 w 475110"/>
                <a:gd name="connsiteY25" fmla="*/ 137145 h 235106"/>
                <a:gd name="connsiteX26" fmla="*/ 65307 w 475110"/>
                <a:gd name="connsiteY26" fmla="*/ 91430 h 235106"/>
                <a:gd name="connsiteX27" fmla="*/ 409803 w 475110"/>
                <a:gd name="connsiteY27" fmla="*/ 91430 h 235106"/>
                <a:gd name="connsiteX28" fmla="*/ 409803 w 475110"/>
                <a:gd name="connsiteY28" fmla="*/ 104492 h 235106"/>
                <a:gd name="connsiteX29" fmla="*/ 65307 w 475110"/>
                <a:gd name="connsiteY29" fmla="*/ 104492 h 23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5110" h="235106">
                  <a:moveTo>
                    <a:pt x="0" y="26123"/>
                  </a:moveTo>
                  <a:lnTo>
                    <a:pt x="0" y="169799"/>
                  </a:lnTo>
                  <a:cubicBezTo>
                    <a:pt x="0" y="184226"/>
                    <a:pt x="11696" y="195922"/>
                    <a:pt x="26123" y="195922"/>
                  </a:cubicBezTo>
                  <a:lnTo>
                    <a:pt x="130615" y="195922"/>
                  </a:lnTo>
                  <a:lnTo>
                    <a:pt x="130615" y="235106"/>
                  </a:lnTo>
                  <a:lnTo>
                    <a:pt x="171758" y="195922"/>
                  </a:lnTo>
                  <a:lnTo>
                    <a:pt x="218126" y="195922"/>
                  </a:lnTo>
                  <a:lnTo>
                    <a:pt x="241637" y="235106"/>
                  </a:lnTo>
                  <a:lnTo>
                    <a:pt x="267107" y="195922"/>
                  </a:lnTo>
                  <a:lnTo>
                    <a:pt x="311516" y="195922"/>
                  </a:lnTo>
                  <a:lnTo>
                    <a:pt x="352659" y="235106"/>
                  </a:lnTo>
                  <a:lnTo>
                    <a:pt x="352659" y="195922"/>
                  </a:lnTo>
                  <a:lnTo>
                    <a:pt x="448988" y="195922"/>
                  </a:lnTo>
                  <a:cubicBezTo>
                    <a:pt x="463415" y="195922"/>
                    <a:pt x="475111" y="184226"/>
                    <a:pt x="475111" y="169799"/>
                  </a:cubicBezTo>
                  <a:lnTo>
                    <a:pt x="475111" y="26123"/>
                  </a:lnTo>
                  <a:cubicBezTo>
                    <a:pt x="475111" y="11696"/>
                    <a:pt x="463415" y="0"/>
                    <a:pt x="448988" y="0"/>
                  </a:cubicBezTo>
                  <a:lnTo>
                    <a:pt x="26123" y="0"/>
                  </a:lnTo>
                  <a:cubicBezTo>
                    <a:pt x="11696" y="0"/>
                    <a:pt x="0" y="11696"/>
                    <a:pt x="0" y="26123"/>
                  </a:cubicBezTo>
                  <a:close/>
                  <a:moveTo>
                    <a:pt x="409803" y="71838"/>
                  </a:moveTo>
                  <a:lnTo>
                    <a:pt x="104492" y="71838"/>
                  </a:lnTo>
                  <a:lnTo>
                    <a:pt x="104492" y="58777"/>
                  </a:lnTo>
                  <a:lnTo>
                    <a:pt x="409803" y="58777"/>
                  </a:lnTo>
                  <a:close/>
                  <a:moveTo>
                    <a:pt x="169799" y="124084"/>
                  </a:moveTo>
                  <a:lnTo>
                    <a:pt x="409803" y="124084"/>
                  </a:lnTo>
                  <a:lnTo>
                    <a:pt x="409803" y="137145"/>
                  </a:lnTo>
                  <a:lnTo>
                    <a:pt x="169799" y="137145"/>
                  </a:lnTo>
                  <a:close/>
                  <a:moveTo>
                    <a:pt x="65307" y="91430"/>
                  </a:moveTo>
                  <a:lnTo>
                    <a:pt x="409803" y="91430"/>
                  </a:lnTo>
                  <a:lnTo>
                    <a:pt x="409803" y="104492"/>
                  </a:lnTo>
                  <a:lnTo>
                    <a:pt x="65307" y="104492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58">
            <a:extLst>
              <a:ext uri="{FF2B5EF4-FFF2-40B4-BE49-F238E27FC236}">
                <a16:creationId xmlns:a16="http://schemas.microsoft.com/office/drawing/2014/main" id="{DFD1362E-EE0E-256F-0DDC-F99BBEEA26E3}"/>
              </a:ext>
            </a:extLst>
          </p:cNvPr>
          <p:cNvGrpSpPr/>
          <p:nvPr/>
        </p:nvGrpSpPr>
        <p:grpSpPr>
          <a:xfrm>
            <a:off x="3522074" y="3352654"/>
            <a:ext cx="501796" cy="501796"/>
            <a:chOff x="3468611" y="3216202"/>
            <a:chExt cx="647700" cy="647700"/>
          </a:xfrm>
          <a:solidFill>
            <a:schemeClr val="bg1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DD5EB7E-359D-7CA7-6425-F83EB0CF5714}"/>
                </a:ext>
              </a:extLst>
            </p:cNvPr>
            <p:cNvSpPr/>
            <p:nvPr/>
          </p:nvSpPr>
          <p:spPr>
            <a:xfrm>
              <a:off x="3582911" y="321620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AD69FAF-F05A-558F-67B4-9BD6E9C7306E}"/>
                </a:ext>
              </a:extLst>
            </p:cNvPr>
            <p:cNvSpPr/>
            <p:nvPr/>
          </p:nvSpPr>
          <p:spPr>
            <a:xfrm>
              <a:off x="3468611" y="3444802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6BBDF0C-15EC-34A6-17F3-8E0E4C549C80}"/>
                </a:ext>
              </a:extLst>
            </p:cNvPr>
            <p:cNvSpPr/>
            <p:nvPr/>
          </p:nvSpPr>
          <p:spPr>
            <a:xfrm>
              <a:off x="3944861" y="321620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5CC9ADD-5FF5-CFA4-E720-2E0E5C746E83}"/>
                </a:ext>
              </a:extLst>
            </p:cNvPr>
            <p:cNvSpPr/>
            <p:nvPr/>
          </p:nvSpPr>
          <p:spPr>
            <a:xfrm>
              <a:off x="3468611" y="3273352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946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958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Freeform 8">
            <a:extLst>
              <a:ext uri="{FF2B5EF4-FFF2-40B4-BE49-F238E27FC236}">
                <a16:creationId xmlns:a16="http://schemas.microsoft.com/office/drawing/2014/main" id="{836B4728-CABF-73F9-6A18-1ECBA01931E0}"/>
              </a:ext>
            </a:extLst>
          </p:cNvPr>
          <p:cNvSpPr/>
          <p:nvPr/>
        </p:nvSpPr>
        <p:spPr bwMode="auto">
          <a:xfrm>
            <a:off x="2117780" y="1806382"/>
            <a:ext cx="2494213" cy="2852114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9DB05A69-B002-110A-D2E6-885B242E5A63}"/>
              </a:ext>
            </a:extLst>
          </p:cNvPr>
          <p:cNvSpPr/>
          <p:nvPr/>
        </p:nvSpPr>
        <p:spPr bwMode="auto">
          <a:xfrm>
            <a:off x="2753260" y="1809370"/>
            <a:ext cx="1706513" cy="1030205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1EB3D92B-77C0-B894-C64D-FEA4E1FB98A7}"/>
              </a:ext>
            </a:extLst>
          </p:cNvPr>
          <p:cNvSpPr/>
          <p:nvPr/>
        </p:nvSpPr>
        <p:spPr bwMode="auto">
          <a:xfrm>
            <a:off x="3653616" y="2386077"/>
            <a:ext cx="960810" cy="1488403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71F4B556-E201-39B8-B8DB-54C325BB5E89}"/>
              </a:ext>
            </a:extLst>
          </p:cNvPr>
          <p:cNvSpPr/>
          <p:nvPr/>
        </p:nvSpPr>
        <p:spPr bwMode="auto">
          <a:xfrm>
            <a:off x="2106668" y="1957529"/>
            <a:ext cx="1054021" cy="151809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C2AA33A3-4E08-F5D1-7CC3-7B2CA14EA68F}"/>
              </a:ext>
            </a:extLst>
          </p:cNvPr>
          <p:cNvSpPr txBox="1"/>
          <p:nvPr/>
        </p:nvSpPr>
        <p:spPr>
          <a:xfrm>
            <a:off x="2346764" y="2518663"/>
            <a:ext cx="301409" cy="482034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en-US" altLang="zh-CN" sz="2500" dirty="0">
                <a:solidFill>
                  <a:srgbClr val="F8F8F8"/>
                </a:solidFill>
                <a:latin typeface="+mj-lt"/>
                <a:ea typeface="+mj-ea"/>
              </a:rPr>
              <a:t>1</a:t>
            </a:r>
            <a:endParaRPr lang="zh-CN" altLang="en-US" sz="2500" dirty="0">
              <a:solidFill>
                <a:srgbClr val="F8F8F8"/>
              </a:solidFill>
              <a:latin typeface="+mj-lt"/>
              <a:ea typeface="+mj-ea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027CAB35-1835-F84D-AC9C-D3338ECFBD88}"/>
              </a:ext>
            </a:extLst>
          </p:cNvPr>
          <p:cNvSpPr txBox="1"/>
          <p:nvPr/>
        </p:nvSpPr>
        <p:spPr>
          <a:xfrm>
            <a:off x="3335201" y="2017512"/>
            <a:ext cx="301409" cy="482034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en-US" altLang="zh-CN" sz="2500" dirty="0">
                <a:solidFill>
                  <a:srgbClr val="F8F8F8"/>
                </a:solidFill>
                <a:latin typeface="+mj-lt"/>
                <a:ea typeface="+mj-ea"/>
              </a:rPr>
              <a:t>2</a:t>
            </a:r>
            <a:endParaRPr lang="zh-CN" altLang="en-US" sz="2500" dirty="0">
              <a:solidFill>
                <a:srgbClr val="F8F8F8"/>
              </a:solidFill>
              <a:latin typeface="+mj-lt"/>
              <a:ea typeface="+mj-ea"/>
            </a:endParaRP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D560A05C-C77E-E489-D4AC-6E1998BD7646}"/>
              </a:ext>
            </a:extLst>
          </p:cNvPr>
          <p:cNvSpPr txBox="1"/>
          <p:nvPr/>
        </p:nvSpPr>
        <p:spPr>
          <a:xfrm>
            <a:off x="4015612" y="2882690"/>
            <a:ext cx="301409" cy="482034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en-US" altLang="zh-CN" sz="2500" dirty="0">
                <a:solidFill>
                  <a:srgbClr val="F8F8F8"/>
                </a:solidFill>
                <a:latin typeface="+mj-lt"/>
                <a:ea typeface="+mj-ea"/>
              </a:rPr>
              <a:t>3</a:t>
            </a:r>
            <a:endParaRPr lang="zh-CN" altLang="en-US" sz="2500" dirty="0">
              <a:solidFill>
                <a:srgbClr val="F8F8F8"/>
              </a:solidFill>
              <a:latin typeface="+mj-lt"/>
              <a:ea typeface="+mj-ea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BBE6E6B3-DED9-9458-D21D-0870DC311AFE}"/>
              </a:ext>
            </a:extLst>
          </p:cNvPr>
          <p:cNvSpPr txBox="1"/>
          <p:nvPr/>
        </p:nvSpPr>
        <p:spPr>
          <a:xfrm>
            <a:off x="3232749" y="3706220"/>
            <a:ext cx="301409" cy="482034"/>
          </a:xfrm>
          <a:prstGeom prst="rect">
            <a:avLst/>
          </a:prstGeom>
          <a:noFill/>
        </p:spPr>
        <p:txBody>
          <a:bodyPr wrap="square" lIns="91417" tIns="45709" rIns="91417" bIns="45709" rtlCol="0">
            <a:spAutoFit/>
          </a:bodyPr>
          <a:lstStyle/>
          <a:p>
            <a:r>
              <a:rPr lang="en-US" altLang="zh-CN" sz="2500" dirty="0">
                <a:solidFill>
                  <a:srgbClr val="F8F8F8"/>
                </a:solidFill>
                <a:latin typeface="+mj-lt"/>
                <a:ea typeface="+mj-ea"/>
              </a:rPr>
              <a:t>4</a:t>
            </a:r>
            <a:endParaRPr lang="zh-CN" altLang="en-US" sz="2500" dirty="0">
              <a:solidFill>
                <a:srgbClr val="F8F8F8"/>
              </a:solidFill>
              <a:latin typeface="+mj-lt"/>
              <a:ea typeface="+mj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2767BC3-2947-E8B1-98C1-1A0DAADEABC2}"/>
              </a:ext>
            </a:extLst>
          </p:cNvPr>
          <p:cNvSpPr/>
          <p:nvPr/>
        </p:nvSpPr>
        <p:spPr>
          <a:xfrm>
            <a:off x="2987980" y="4928365"/>
            <a:ext cx="790946" cy="790946"/>
          </a:xfrm>
          <a:prstGeom prst="ellipse">
            <a:avLst/>
          </a:prstGeom>
          <a:noFill/>
          <a:ln w="2032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EB0C6E5-D847-0C44-06CD-FA0286F17AD1}"/>
              </a:ext>
            </a:extLst>
          </p:cNvPr>
          <p:cNvGrpSpPr/>
          <p:nvPr/>
        </p:nvGrpSpPr>
        <p:grpSpPr>
          <a:xfrm>
            <a:off x="5574742" y="1531626"/>
            <a:ext cx="5167259" cy="549512"/>
            <a:chOff x="5753154" y="1888888"/>
            <a:chExt cx="5167259" cy="62977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960EDDD2-4836-611C-A88B-7572AF95B7CE}"/>
                </a:ext>
              </a:extLst>
            </p:cNvPr>
            <p:cNvSpPr/>
            <p:nvPr/>
          </p:nvSpPr>
          <p:spPr>
            <a:xfrm>
              <a:off x="5755587" y="1888888"/>
              <a:ext cx="5164826" cy="6297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1FA8620-48E7-CA5D-D417-DDDDE366210C}"/>
                </a:ext>
              </a:extLst>
            </p:cNvPr>
            <p:cNvSpPr/>
            <p:nvPr/>
          </p:nvSpPr>
          <p:spPr>
            <a:xfrm>
              <a:off x="5753154" y="1888888"/>
              <a:ext cx="911171" cy="6297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10">
              <a:extLst>
                <a:ext uri="{FF2B5EF4-FFF2-40B4-BE49-F238E27FC236}">
                  <a16:creationId xmlns:a16="http://schemas.microsoft.com/office/drawing/2014/main" id="{D98E81BC-49A1-DC2C-816B-6FA9251534DC}"/>
                </a:ext>
              </a:extLst>
            </p:cNvPr>
            <p:cNvSpPr txBox="1"/>
            <p:nvPr/>
          </p:nvSpPr>
          <p:spPr>
            <a:xfrm>
              <a:off x="5997124" y="1962758"/>
              <a:ext cx="301409" cy="482034"/>
            </a:xfrm>
            <a:prstGeom prst="rect">
              <a:avLst/>
            </a:prstGeom>
            <a:noFill/>
          </p:spPr>
          <p:txBody>
            <a:bodyPr wrap="square" lIns="91417" tIns="45709" rIns="91417" bIns="45709" rtlCol="0">
              <a:spAutoFit/>
            </a:bodyPr>
            <a:lstStyle/>
            <a:p>
              <a:r>
                <a:rPr lang="en-US" altLang="zh-CN" sz="2500" dirty="0">
                  <a:solidFill>
                    <a:srgbClr val="F8F8F8"/>
                  </a:solidFill>
                  <a:latin typeface="+mj-lt"/>
                  <a:ea typeface="+mj-ea"/>
                </a:rPr>
                <a:t>1</a:t>
              </a:r>
              <a:endParaRPr lang="zh-CN" altLang="en-US" sz="2500" dirty="0">
                <a:solidFill>
                  <a:srgbClr val="F8F8F8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275C1B5-E160-C423-FB23-405E45D60B88}"/>
              </a:ext>
            </a:extLst>
          </p:cNvPr>
          <p:cNvGrpSpPr/>
          <p:nvPr/>
        </p:nvGrpSpPr>
        <p:grpSpPr>
          <a:xfrm>
            <a:off x="5610330" y="1649468"/>
            <a:ext cx="5454827" cy="801234"/>
            <a:chOff x="-782447" y="1906534"/>
            <a:chExt cx="5454827" cy="80123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D12E0FB-70B9-9C99-59B2-FDCEA180A2B7}"/>
                </a:ext>
              </a:extLst>
            </p:cNvPr>
            <p:cNvSpPr txBox="1"/>
            <p:nvPr/>
          </p:nvSpPr>
          <p:spPr>
            <a:xfrm>
              <a:off x="-782447" y="2406147"/>
              <a:ext cx="54548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D7575D1-8957-6744-53E3-C67B3CAD38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688DCC6-212B-08B1-DDDA-9C0226566723}"/>
              </a:ext>
            </a:extLst>
          </p:cNvPr>
          <p:cNvGrpSpPr/>
          <p:nvPr/>
        </p:nvGrpSpPr>
        <p:grpSpPr>
          <a:xfrm>
            <a:off x="5574742" y="2643434"/>
            <a:ext cx="5167259" cy="549512"/>
            <a:chOff x="5753154" y="1888888"/>
            <a:chExt cx="5167259" cy="629775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91D567D-A7E7-3EF3-0A83-26B6F8D1A79D}"/>
                </a:ext>
              </a:extLst>
            </p:cNvPr>
            <p:cNvSpPr/>
            <p:nvPr/>
          </p:nvSpPr>
          <p:spPr>
            <a:xfrm>
              <a:off x="5755587" y="1888888"/>
              <a:ext cx="5164826" cy="6297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059622F7-0114-2A59-CEB5-3A8FA64FC95B}"/>
                </a:ext>
              </a:extLst>
            </p:cNvPr>
            <p:cNvSpPr/>
            <p:nvPr/>
          </p:nvSpPr>
          <p:spPr>
            <a:xfrm>
              <a:off x="5753154" y="1888888"/>
              <a:ext cx="911171" cy="6297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10">
              <a:extLst>
                <a:ext uri="{FF2B5EF4-FFF2-40B4-BE49-F238E27FC236}">
                  <a16:creationId xmlns:a16="http://schemas.microsoft.com/office/drawing/2014/main" id="{4E26D447-5548-A909-1EF4-49D4FE34D480}"/>
                </a:ext>
              </a:extLst>
            </p:cNvPr>
            <p:cNvSpPr txBox="1"/>
            <p:nvPr/>
          </p:nvSpPr>
          <p:spPr>
            <a:xfrm>
              <a:off x="5997124" y="1962757"/>
              <a:ext cx="301409" cy="546707"/>
            </a:xfrm>
            <a:prstGeom prst="rect">
              <a:avLst/>
            </a:prstGeom>
            <a:noFill/>
          </p:spPr>
          <p:txBody>
            <a:bodyPr wrap="square" lIns="91417" tIns="45709" rIns="91417" bIns="45709" rtlCol="0">
              <a:spAutoFit/>
            </a:bodyPr>
            <a:lstStyle/>
            <a:p>
              <a:r>
                <a:rPr lang="en-US" altLang="zh-CN" sz="2500" dirty="0">
                  <a:solidFill>
                    <a:srgbClr val="F8F8F8"/>
                  </a:solidFill>
                  <a:latin typeface="+mj-lt"/>
                  <a:ea typeface="+mj-ea"/>
                </a:rPr>
                <a:t>2</a:t>
              </a:r>
              <a:endParaRPr lang="zh-CN" altLang="en-US" sz="2500" dirty="0">
                <a:solidFill>
                  <a:srgbClr val="F8F8F8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1C92F4F-89A2-98CA-B911-ADD57420A397}"/>
              </a:ext>
            </a:extLst>
          </p:cNvPr>
          <p:cNvGrpSpPr/>
          <p:nvPr/>
        </p:nvGrpSpPr>
        <p:grpSpPr>
          <a:xfrm>
            <a:off x="5610330" y="2761276"/>
            <a:ext cx="5454827" cy="801234"/>
            <a:chOff x="-782447" y="1906534"/>
            <a:chExt cx="5454827" cy="80123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3B8238F-F02E-13C5-489D-09742358CCD4}"/>
                </a:ext>
              </a:extLst>
            </p:cNvPr>
            <p:cNvSpPr txBox="1"/>
            <p:nvPr/>
          </p:nvSpPr>
          <p:spPr>
            <a:xfrm>
              <a:off x="-782447" y="2406147"/>
              <a:ext cx="54548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1E9D769-6565-C575-3B09-881C7A8BEAF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34D8A33-9A7A-37CD-4938-AD8D3F0A3978}"/>
              </a:ext>
            </a:extLst>
          </p:cNvPr>
          <p:cNvGrpSpPr/>
          <p:nvPr/>
        </p:nvGrpSpPr>
        <p:grpSpPr>
          <a:xfrm>
            <a:off x="5574742" y="3755242"/>
            <a:ext cx="5167259" cy="549512"/>
            <a:chOff x="5753154" y="1888888"/>
            <a:chExt cx="5167259" cy="62977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DD96F653-B217-B57F-35C4-E1CF485D2FC7}"/>
                </a:ext>
              </a:extLst>
            </p:cNvPr>
            <p:cNvSpPr/>
            <p:nvPr/>
          </p:nvSpPr>
          <p:spPr>
            <a:xfrm>
              <a:off x="5755587" y="1888888"/>
              <a:ext cx="5164826" cy="6297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CA4DE3CE-F6E8-20C0-5376-B8B9850419AA}"/>
                </a:ext>
              </a:extLst>
            </p:cNvPr>
            <p:cNvSpPr/>
            <p:nvPr/>
          </p:nvSpPr>
          <p:spPr>
            <a:xfrm>
              <a:off x="5753154" y="1888888"/>
              <a:ext cx="911171" cy="6297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10">
              <a:extLst>
                <a:ext uri="{FF2B5EF4-FFF2-40B4-BE49-F238E27FC236}">
                  <a16:creationId xmlns:a16="http://schemas.microsoft.com/office/drawing/2014/main" id="{DDF82363-9CD7-D2AA-105C-45663D9E72BE}"/>
                </a:ext>
              </a:extLst>
            </p:cNvPr>
            <p:cNvSpPr txBox="1"/>
            <p:nvPr/>
          </p:nvSpPr>
          <p:spPr>
            <a:xfrm>
              <a:off x="5997124" y="1962757"/>
              <a:ext cx="301409" cy="546707"/>
            </a:xfrm>
            <a:prstGeom prst="rect">
              <a:avLst/>
            </a:prstGeom>
            <a:noFill/>
          </p:spPr>
          <p:txBody>
            <a:bodyPr wrap="square" lIns="91417" tIns="45709" rIns="91417" bIns="45709" rtlCol="0">
              <a:spAutoFit/>
            </a:bodyPr>
            <a:lstStyle/>
            <a:p>
              <a:r>
                <a:rPr lang="en-US" altLang="zh-CN" sz="2500" dirty="0">
                  <a:solidFill>
                    <a:srgbClr val="F8F8F8"/>
                  </a:solidFill>
                  <a:latin typeface="+mj-lt"/>
                  <a:ea typeface="+mj-ea"/>
                </a:rPr>
                <a:t>3</a:t>
              </a:r>
              <a:endParaRPr lang="zh-CN" altLang="en-US" sz="2500" dirty="0">
                <a:solidFill>
                  <a:srgbClr val="F8F8F8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EC2FAC-2442-783F-1B14-3F5F1A659C25}"/>
              </a:ext>
            </a:extLst>
          </p:cNvPr>
          <p:cNvGrpSpPr/>
          <p:nvPr/>
        </p:nvGrpSpPr>
        <p:grpSpPr>
          <a:xfrm>
            <a:off x="5610330" y="3873084"/>
            <a:ext cx="5454827" cy="801234"/>
            <a:chOff x="-782447" y="1906534"/>
            <a:chExt cx="5454827" cy="80123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3677752-0723-81F1-8F56-93CDD485A9F9}"/>
                </a:ext>
              </a:extLst>
            </p:cNvPr>
            <p:cNvSpPr txBox="1"/>
            <p:nvPr/>
          </p:nvSpPr>
          <p:spPr>
            <a:xfrm>
              <a:off x="-782447" y="2406147"/>
              <a:ext cx="54548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A60127C-3A76-C094-6429-D39D84739D4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0CFE95F-78B5-340F-840F-2715C04BE81A}"/>
              </a:ext>
            </a:extLst>
          </p:cNvPr>
          <p:cNvGrpSpPr/>
          <p:nvPr/>
        </p:nvGrpSpPr>
        <p:grpSpPr>
          <a:xfrm>
            <a:off x="5574742" y="4867050"/>
            <a:ext cx="5167259" cy="549512"/>
            <a:chOff x="5753154" y="1888888"/>
            <a:chExt cx="5167259" cy="629775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BA5A8E9F-CBD3-D723-29E6-458EB4EAC5F6}"/>
                </a:ext>
              </a:extLst>
            </p:cNvPr>
            <p:cNvSpPr/>
            <p:nvPr/>
          </p:nvSpPr>
          <p:spPr>
            <a:xfrm>
              <a:off x="5755587" y="1888888"/>
              <a:ext cx="5164826" cy="6297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2A4BF8"/>
                  </a:gs>
                  <a:gs pos="100000">
                    <a:srgbClr val="00EEA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C19A8166-A67D-C959-9069-9613C8B02B3A}"/>
                </a:ext>
              </a:extLst>
            </p:cNvPr>
            <p:cNvSpPr/>
            <p:nvPr/>
          </p:nvSpPr>
          <p:spPr>
            <a:xfrm>
              <a:off x="5753154" y="1888888"/>
              <a:ext cx="911171" cy="6297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10">
              <a:extLst>
                <a:ext uri="{FF2B5EF4-FFF2-40B4-BE49-F238E27FC236}">
                  <a16:creationId xmlns:a16="http://schemas.microsoft.com/office/drawing/2014/main" id="{B08A6479-24DD-85FD-3853-5CBBC65F1A5C}"/>
                </a:ext>
              </a:extLst>
            </p:cNvPr>
            <p:cNvSpPr txBox="1"/>
            <p:nvPr/>
          </p:nvSpPr>
          <p:spPr>
            <a:xfrm>
              <a:off x="5997124" y="1962757"/>
              <a:ext cx="301409" cy="546707"/>
            </a:xfrm>
            <a:prstGeom prst="rect">
              <a:avLst/>
            </a:prstGeom>
            <a:noFill/>
          </p:spPr>
          <p:txBody>
            <a:bodyPr wrap="square" lIns="91417" tIns="45709" rIns="91417" bIns="45709" rtlCol="0">
              <a:spAutoFit/>
            </a:bodyPr>
            <a:lstStyle/>
            <a:p>
              <a:r>
                <a:rPr lang="en-US" altLang="zh-CN" sz="2500" dirty="0">
                  <a:solidFill>
                    <a:srgbClr val="F8F8F8"/>
                  </a:solidFill>
                  <a:latin typeface="+mj-lt"/>
                  <a:ea typeface="+mj-ea"/>
                </a:rPr>
                <a:t>4</a:t>
              </a:r>
              <a:endParaRPr lang="zh-CN" altLang="en-US" sz="2500" dirty="0">
                <a:solidFill>
                  <a:srgbClr val="F8F8F8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B2C36AE-95EE-A0F1-53D1-065DC23CDA94}"/>
              </a:ext>
            </a:extLst>
          </p:cNvPr>
          <p:cNvGrpSpPr/>
          <p:nvPr/>
        </p:nvGrpSpPr>
        <p:grpSpPr>
          <a:xfrm>
            <a:off x="5610330" y="4984892"/>
            <a:ext cx="5454827" cy="801234"/>
            <a:chOff x="-782447" y="1906534"/>
            <a:chExt cx="5454827" cy="80123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6DBD180-E7C2-58BE-4FB8-A5EE5E66491E}"/>
                </a:ext>
              </a:extLst>
            </p:cNvPr>
            <p:cNvSpPr txBox="1"/>
            <p:nvPr/>
          </p:nvSpPr>
          <p:spPr>
            <a:xfrm>
              <a:off x="-782447" y="2406147"/>
              <a:ext cx="545482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58CEFFC-1F5A-5CCC-9E0A-5E97B9DB41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441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958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C56526AE-096A-473D-8B2D-61E1829B9D72}"/>
              </a:ext>
            </a:extLst>
          </p:cNvPr>
          <p:cNvSpPr/>
          <p:nvPr/>
        </p:nvSpPr>
        <p:spPr>
          <a:xfrm rot="20266327">
            <a:off x="-3553345" y="2833563"/>
            <a:ext cx="7545610" cy="1652601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 descr="D:\51PPT模板网\51pptmoban.com\图片.jpg">
            <a:extLst>
              <a:ext uri="{FF2B5EF4-FFF2-40B4-BE49-F238E27FC236}">
                <a16:creationId xmlns:a16="http://schemas.microsoft.com/office/drawing/2014/main" id="{5E51857E-C360-8A86-C89B-7B42BFBBDF97}"/>
              </a:ext>
            </a:extLst>
          </p:cNvPr>
          <p:cNvSpPr/>
          <p:nvPr/>
        </p:nvSpPr>
        <p:spPr>
          <a:xfrm rot="20266327">
            <a:off x="727547" y="2412780"/>
            <a:ext cx="9884234" cy="2164796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B845028-F096-C6DC-9D96-4D30FE0EA507}"/>
              </a:ext>
            </a:extLst>
          </p:cNvPr>
          <p:cNvSpPr/>
          <p:nvPr/>
        </p:nvSpPr>
        <p:spPr>
          <a:xfrm rot="20266327">
            <a:off x="7922847" y="2243535"/>
            <a:ext cx="7545610" cy="1652601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6F78A6A-579C-165C-E5D5-610BBB839035}"/>
              </a:ext>
            </a:extLst>
          </p:cNvPr>
          <p:cNvGrpSpPr/>
          <p:nvPr/>
        </p:nvGrpSpPr>
        <p:grpSpPr>
          <a:xfrm rot="19800000">
            <a:off x="721883" y="2641341"/>
            <a:ext cx="2184066" cy="988617"/>
            <a:chOff x="1028994" y="1901984"/>
            <a:chExt cx="2184066" cy="98861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58629E0-7EE8-F126-5389-F6A50051F6FF}"/>
                </a:ext>
              </a:extLst>
            </p:cNvPr>
            <p:cNvSpPr txBox="1"/>
            <p:nvPr/>
          </p:nvSpPr>
          <p:spPr>
            <a:xfrm>
              <a:off x="1028994" y="2127315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2AC8BC7-76D2-8846-BCA5-CF92A9AE6394}"/>
                </a:ext>
              </a:extLst>
            </p:cNvPr>
            <p:cNvSpPr txBox="1"/>
            <p:nvPr/>
          </p:nvSpPr>
          <p:spPr>
            <a:xfrm>
              <a:off x="1637059" y="190198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10A2B60-B01C-6FFF-20D3-48A6AE5473C1}"/>
              </a:ext>
            </a:extLst>
          </p:cNvPr>
          <p:cNvGrpSpPr/>
          <p:nvPr/>
        </p:nvGrpSpPr>
        <p:grpSpPr>
          <a:xfrm rot="19800000">
            <a:off x="9003594" y="3095850"/>
            <a:ext cx="2189417" cy="984067"/>
            <a:chOff x="1023643" y="1906534"/>
            <a:chExt cx="2189417" cy="98406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FE30CEF-DF14-1488-59DB-7B410DFBDD0B}"/>
                </a:ext>
              </a:extLst>
            </p:cNvPr>
            <p:cNvSpPr txBox="1"/>
            <p:nvPr/>
          </p:nvSpPr>
          <p:spPr>
            <a:xfrm>
              <a:off x="1028994" y="2127315"/>
              <a:ext cx="21840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F36F64D-55EE-FAB6-25DD-84DCA413D34B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F132CF-62F4-4C9E-4CEB-4912003B91F6}"/>
              </a:ext>
            </a:extLst>
          </p:cNvPr>
          <p:cNvGrpSpPr/>
          <p:nvPr/>
        </p:nvGrpSpPr>
        <p:grpSpPr>
          <a:xfrm>
            <a:off x="2092920" y="5156652"/>
            <a:ext cx="8077432" cy="568254"/>
            <a:chOff x="-2271905" y="1906534"/>
            <a:chExt cx="8077432" cy="56825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A9FE61C-3D0B-1691-337A-460F7AA46824}"/>
                </a:ext>
              </a:extLst>
            </p:cNvPr>
            <p:cNvSpPr txBox="1"/>
            <p:nvPr/>
          </p:nvSpPr>
          <p:spPr>
            <a:xfrm>
              <a:off x="-2271905" y="2173167"/>
              <a:ext cx="807743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EA42E84-51F5-E005-0B89-31B353424BB8}"/>
                </a:ext>
              </a:extLst>
            </p:cNvPr>
            <p:cNvSpPr txBox="1"/>
            <p:nvPr/>
          </p:nvSpPr>
          <p:spPr>
            <a:xfrm>
              <a:off x="1023643" y="1906534"/>
              <a:ext cx="14863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Freeform 36">
            <a:extLst>
              <a:ext uri="{FF2B5EF4-FFF2-40B4-BE49-F238E27FC236}">
                <a16:creationId xmlns:a16="http://schemas.microsoft.com/office/drawing/2014/main" id="{E1B3A122-4156-2F88-E4CD-767CA931CF84}"/>
              </a:ext>
            </a:extLst>
          </p:cNvPr>
          <p:cNvSpPr>
            <a:spLocks noEditPoints="1"/>
          </p:cNvSpPr>
          <p:nvPr/>
        </p:nvSpPr>
        <p:spPr bwMode="auto">
          <a:xfrm>
            <a:off x="8598985" y="4098283"/>
            <a:ext cx="305254" cy="331488"/>
          </a:xfrm>
          <a:custGeom>
            <a:avLst/>
            <a:gdLst>
              <a:gd name="T0" fmla="*/ 55 w 59"/>
              <a:gd name="T1" fmla="*/ 64 h 64"/>
              <a:gd name="T2" fmla="*/ 0 w 59"/>
              <a:gd name="T3" fmla="*/ 59 h 64"/>
              <a:gd name="T4" fmla="*/ 4 w 59"/>
              <a:gd name="T5" fmla="*/ 9 h 64"/>
              <a:gd name="T6" fmla="*/ 9 w 59"/>
              <a:gd name="T7" fmla="*/ 5 h 64"/>
              <a:gd name="T8" fmla="*/ 17 w 59"/>
              <a:gd name="T9" fmla="*/ 0 h 64"/>
              <a:gd name="T10" fmla="*/ 23 w 59"/>
              <a:gd name="T11" fmla="*/ 9 h 64"/>
              <a:gd name="T12" fmla="*/ 36 w 59"/>
              <a:gd name="T13" fmla="*/ 5 h 64"/>
              <a:gd name="T14" fmla="*/ 44 w 59"/>
              <a:gd name="T15" fmla="*/ 0 h 64"/>
              <a:gd name="T16" fmla="*/ 50 w 59"/>
              <a:gd name="T17" fmla="*/ 9 h 64"/>
              <a:gd name="T18" fmla="*/ 59 w 59"/>
              <a:gd name="T19" fmla="*/ 13 h 64"/>
              <a:gd name="T20" fmla="*/ 15 w 59"/>
              <a:gd name="T21" fmla="*/ 33 h 64"/>
              <a:gd name="T22" fmla="*/ 4 w 59"/>
              <a:gd name="T23" fmla="*/ 23 h 64"/>
              <a:gd name="T24" fmla="*/ 15 w 59"/>
              <a:gd name="T25" fmla="*/ 33 h 64"/>
              <a:gd name="T26" fmla="*/ 15 w 59"/>
              <a:gd name="T27" fmla="*/ 35 h 64"/>
              <a:gd name="T28" fmla="*/ 4 w 59"/>
              <a:gd name="T29" fmla="*/ 47 h 64"/>
              <a:gd name="T30" fmla="*/ 15 w 59"/>
              <a:gd name="T31" fmla="*/ 59 h 64"/>
              <a:gd name="T32" fmla="*/ 4 w 59"/>
              <a:gd name="T33" fmla="*/ 49 h 64"/>
              <a:gd name="T34" fmla="*/ 15 w 59"/>
              <a:gd name="T35" fmla="*/ 59 h 64"/>
              <a:gd name="T36" fmla="*/ 17 w 59"/>
              <a:gd name="T37" fmla="*/ 4 h 64"/>
              <a:gd name="T38" fmla="*/ 13 w 59"/>
              <a:gd name="T39" fmla="*/ 5 h 64"/>
              <a:gd name="T40" fmla="*/ 15 w 59"/>
              <a:gd name="T41" fmla="*/ 17 h 64"/>
              <a:gd name="T42" fmla="*/ 18 w 59"/>
              <a:gd name="T43" fmla="*/ 16 h 64"/>
              <a:gd name="T44" fmla="*/ 28 w 59"/>
              <a:gd name="T45" fmla="*/ 33 h 64"/>
              <a:gd name="T46" fmla="*/ 17 w 59"/>
              <a:gd name="T47" fmla="*/ 23 h 64"/>
              <a:gd name="T48" fmla="*/ 28 w 59"/>
              <a:gd name="T49" fmla="*/ 33 h 64"/>
              <a:gd name="T50" fmla="*/ 28 w 59"/>
              <a:gd name="T51" fmla="*/ 35 h 64"/>
              <a:gd name="T52" fmla="*/ 17 w 59"/>
              <a:gd name="T53" fmla="*/ 47 h 64"/>
              <a:gd name="T54" fmla="*/ 28 w 59"/>
              <a:gd name="T55" fmla="*/ 59 h 64"/>
              <a:gd name="T56" fmla="*/ 17 w 59"/>
              <a:gd name="T57" fmla="*/ 49 h 64"/>
              <a:gd name="T58" fmla="*/ 28 w 59"/>
              <a:gd name="T59" fmla="*/ 59 h 64"/>
              <a:gd name="T60" fmla="*/ 42 w 59"/>
              <a:gd name="T61" fmla="*/ 23 h 64"/>
              <a:gd name="T62" fmla="*/ 31 w 59"/>
              <a:gd name="T63" fmla="*/ 33 h 64"/>
              <a:gd name="T64" fmla="*/ 42 w 59"/>
              <a:gd name="T65" fmla="*/ 47 h 64"/>
              <a:gd name="T66" fmla="*/ 31 w 59"/>
              <a:gd name="T67" fmla="*/ 35 h 64"/>
              <a:gd name="T68" fmla="*/ 42 w 59"/>
              <a:gd name="T69" fmla="*/ 47 h 64"/>
              <a:gd name="T70" fmla="*/ 42 w 59"/>
              <a:gd name="T71" fmla="*/ 49 h 64"/>
              <a:gd name="T72" fmla="*/ 31 w 59"/>
              <a:gd name="T73" fmla="*/ 59 h 64"/>
              <a:gd name="T74" fmla="*/ 45 w 59"/>
              <a:gd name="T75" fmla="*/ 5 h 64"/>
              <a:gd name="T76" fmla="*/ 42 w 59"/>
              <a:gd name="T77" fmla="*/ 4 h 64"/>
              <a:gd name="T78" fmla="*/ 41 w 59"/>
              <a:gd name="T79" fmla="*/ 16 h 64"/>
              <a:gd name="T80" fmla="*/ 44 w 59"/>
              <a:gd name="T81" fmla="*/ 17 h 64"/>
              <a:gd name="T82" fmla="*/ 45 w 59"/>
              <a:gd name="T83" fmla="*/ 5 h 64"/>
              <a:gd name="T84" fmla="*/ 55 w 59"/>
              <a:gd name="T85" fmla="*/ 23 h 64"/>
              <a:gd name="T86" fmla="*/ 44 w 59"/>
              <a:gd name="T87" fmla="*/ 33 h 64"/>
              <a:gd name="T88" fmla="*/ 55 w 59"/>
              <a:gd name="T89" fmla="*/ 47 h 64"/>
              <a:gd name="T90" fmla="*/ 44 w 59"/>
              <a:gd name="T91" fmla="*/ 35 h 64"/>
              <a:gd name="T92" fmla="*/ 55 w 59"/>
              <a:gd name="T93" fmla="*/ 47 h 64"/>
              <a:gd name="T94" fmla="*/ 55 w 59"/>
              <a:gd name="T95" fmla="*/ 49 h 64"/>
              <a:gd name="T96" fmla="*/ 44 w 59"/>
              <a:gd name="T97" fmla="*/ 59 h 6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2A4BF8"/>
          </a:solidFill>
          <a:ln>
            <a:noFill/>
          </a:ln>
        </p:spPr>
        <p:txBody>
          <a:bodyPr/>
          <a:lstStyle/>
          <a:p>
            <a:endParaRPr lang="zh-CN" altLang="en-US" sz="1300"/>
          </a:p>
        </p:txBody>
      </p:sp>
      <p:sp>
        <p:nvSpPr>
          <p:cNvPr id="24" name="Freeform 106">
            <a:extLst>
              <a:ext uri="{FF2B5EF4-FFF2-40B4-BE49-F238E27FC236}">
                <a16:creationId xmlns:a16="http://schemas.microsoft.com/office/drawing/2014/main" id="{29D774CD-3D3A-17A4-823C-A0DEE5A34632}"/>
              </a:ext>
            </a:extLst>
          </p:cNvPr>
          <p:cNvSpPr>
            <a:spLocks noEditPoints="1"/>
          </p:cNvSpPr>
          <p:nvPr/>
        </p:nvSpPr>
        <p:spPr bwMode="auto">
          <a:xfrm>
            <a:off x="2945779" y="2287449"/>
            <a:ext cx="366597" cy="313847"/>
          </a:xfrm>
          <a:custGeom>
            <a:avLst/>
            <a:gdLst>
              <a:gd name="T0" fmla="*/ 55 w 64"/>
              <a:gd name="T1" fmla="*/ 32 h 55"/>
              <a:gd name="T2" fmla="*/ 49 w 64"/>
              <a:gd name="T3" fmla="*/ 32 h 55"/>
              <a:gd name="T4" fmla="*/ 47 w 64"/>
              <a:gd name="T5" fmla="*/ 36 h 55"/>
              <a:gd name="T6" fmla="*/ 47 w 64"/>
              <a:gd name="T7" fmla="*/ 38 h 55"/>
              <a:gd name="T8" fmla="*/ 45 w 64"/>
              <a:gd name="T9" fmla="*/ 44 h 55"/>
              <a:gd name="T10" fmla="*/ 34 w 64"/>
              <a:gd name="T11" fmla="*/ 55 h 55"/>
              <a:gd name="T12" fmla="*/ 23 w 64"/>
              <a:gd name="T13" fmla="*/ 52 h 55"/>
              <a:gd name="T14" fmla="*/ 15 w 64"/>
              <a:gd name="T15" fmla="*/ 50 h 55"/>
              <a:gd name="T16" fmla="*/ 4 w 64"/>
              <a:gd name="T17" fmla="*/ 50 h 55"/>
              <a:gd name="T18" fmla="*/ 0 w 64"/>
              <a:gd name="T19" fmla="*/ 45 h 55"/>
              <a:gd name="T20" fmla="*/ 0 w 64"/>
              <a:gd name="T21" fmla="*/ 23 h 55"/>
              <a:gd name="T22" fmla="*/ 4 w 64"/>
              <a:gd name="T23" fmla="*/ 18 h 55"/>
              <a:gd name="T24" fmla="*/ 15 w 64"/>
              <a:gd name="T25" fmla="*/ 18 h 55"/>
              <a:gd name="T26" fmla="*/ 20 w 64"/>
              <a:gd name="T27" fmla="*/ 14 h 55"/>
              <a:gd name="T28" fmla="*/ 23 w 64"/>
              <a:gd name="T29" fmla="*/ 9 h 55"/>
              <a:gd name="T30" fmla="*/ 32 w 64"/>
              <a:gd name="T31" fmla="*/ 0 h 55"/>
              <a:gd name="T32" fmla="*/ 42 w 64"/>
              <a:gd name="T33" fmla="*/ 9 h 55"/>
              <a:gd name="T34" fmla="*/ 41 w 64"/>
              <a:gd name="T35" fmla="*/ 13 h 55"/>
              <a:gd name="T36" fmla="*/ 55 w 64"/>
              <a:gd name="T37" fmla="*/ 13 h 55"/>
              <a:gd name="T38" fmla="*/ 64 w 64"/>
              <a:gd name="T39" fmla="*/ 23 h 55"/>
              <a:gd name="T40" fmla="*/ 55 w 64"/>
              <a:gd name="T41" fmla="*/ 32 h 55"/>
              <a:gd name="T42" fmla="*/ 7 w 64"/>
              <a:gd name="T43" fmla="*/ 41 h 55"/>
              <a:gd name="T44" fmla="*/ 4 w 64"/>
              <a:gd name="T45" fmla="*/ 43 h 55"/>
              <a:gd name="T46" fmla="*/ 7 w 64"/>
              <a:gd name="T47" fmla="*/ 45 h 55"/>
              <a:gd name="T48" fmla="*/ 9 w 64"/>
              <a:gd name="T49" fmla="*/ 43 h 55"/>
              <a:gd name="T50" fmla="*/ 7 w 64"/>
              <a:gd name="T51" fmla="*/ 41 h 55"/>
              <a:gd name="T52" fmla="*/ 55 w 64"/>
              <a:gd name="T53" fmla="*/ 18 h 55"/>
              <a:gd name="T54" fmla="*/ 34 w 64"/>
              <a:gd name="T55" fmla="*/ 18 h 55"/>
              <a:gd name="T56" fmla="*/ 37 w 64"/>
              <a:gd name="T57" fmla="*/ 9 h 55"/>
              <a:gd name="T58" fmla="*/ 32 w 64"/>
              <a:gd name="T59" fmla="*/ 4 h 55"/>
              <a:gd name="T60" fmla="*/ 29 w 64"/>
              <a:gd name="T61" fmla="*/ 9 h 55"/>
              <a:gd name="T62" fmla="*/ 27 w 64"/>
              <a:gd name="T63" fmla="*/ 12 h 55"/>
              <a:gd name="T64" fmla="*/ 23 w 64"/>
              <a:gd name="T65" fmla="*/ 17 h 55"/>
              <a:gd name="T66" fmla="*/ 15 w 64"/>
              <a:gd name="T67" fmla="*/ 23 h 55"/>
              <a:gd name="T68" fmla="*/ 13 w 64"/>
              <a:gd name="T69" fmla="*/ 23 h 55"/>
              <a:gd name="T70" fmla="*/ 13 w 64"/>
              <a:gd name="T71" fmla="*/ 45 h 55"/>
              <a:gd name="T72" fmla="*/ 15 w 64"/>
              <a:gd name="T73" fmla="*/ 45 h 55"/>
              <a:gd name="T74" fmla="*/ 34 w 64"/>
              <a:gd name="T75" fmla="*/ 50 h 55"/>
              <a:gd name="T76" fmla="*/ 41 w 64"/>
              <a:gd name="T77" fmla="*/ 44 h 55"/>
              <a:gd name="T78" fmla="*/ 40 w 64"/>
              <a:gd name="T79" fmla="*/ 42 h 55"/>
              <a:gd name="T80" fmla="*/ 43 w 64"/>
              <a:gd name="T81" fmla="*/ 38 h 55"/>
              <a:gd name="T82" fmla="*/ 42 w 64"/>
              <a:gd name="T83" fmla="*/ 35 h 55"/>
              <a:gd name="T84" fmla="*/ 44 w 64"/>
              <a:gd name="T85" fmla="*/ 31 h 55"/>
              <a:gd name="T86" fmla="*/ 43 w 64"/>
              <a:gd name="T87" fmla="*/ 27 h 55"/>
              <a:gd name="T88" fmla="*/ 55 w 64"/>
              <a:gd name="T89" fmla="*/ 27 h 55"/>
              <a:gd name="T90" fmla="*/ 59 w 64"/>
              <a:gd name="T91" fmla="*/ 23 h 55"/>
              <a:gd name="T92" fmla="*/ 55 w 64"/>
              <a:gd name="T93" fmla="*/ 18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4" h="55">
                <a:moveTo>
                  <a:pt x="55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3"/>
                  <a:pt x="48" y="35"/>
                  <a:pt x="47" y="36"/>
                </a:cubicBezTo>
                <a:cubicBezTo>
                  <a:pt x="47" y="36"/>
                  <a:pt x="47" y="37"/>
                  <a:pt x="47" y="38"/>
                </a:cubicBezTo>
                <a:cubicBezTo>
                  <a:pt x="47" y="40"/>
                  <a:pt x="47" y="42"/>
                  <a:pt x="45" y="44"/>
                </a:cubicBezTo>
                <a:cubicBezTo>
                  <a:pt x="45" y="51"/>
                  <a:pt x="41" y="55"/>
                  <a:pt x="34" y="55"/>
                </a:cubicBezTo>
                <a:cubicBezTo>
                  <a:pt x="30" y="55"/>
                  <a:pt x="26" y="53"/>
                  <a:pt x="23" y="52"/>
                </a:cubicBezTo>
                <a:cubicBezTo>
                  <a:pt x="20" y="51"/>
                  <a:pt x="17" y="50"/>
                  <a:pt x="1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0"/>
                  <a:pt x="2" y="18"/>
                  <a:pt x="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8"/>
                  <a:pt x="19" y="15"/>
                  <a:pt x="20" y="14"/>
                </a:cubicBezTo>
                <a:cubicBezTo>
                  <a:pt x="21" y="12"/>
                  <a:pt x="22" y="11"/>
                  <a:pt x="23" y="9"/>
                </a:cubicBezTo>
                <a:cubicBezTo>
                  <a:pt x="25" y="6"/>
                  <a:pt x="27" y="0"/>
                  <a:pt x="32" y="0"/>
                </a:cubicBezTo>
                <a:cubicBezTo>
                  <a:pt x="37" y="0"/>
                  <a:pt x="42" y="3"/>
                  <a:pt x="42" y="9"/>
                </a:cubicBezTo>
                <a:cubicBezTo>
                  <a:pt x="42" y="10"/>
                  <a:pt x="42" y="12"/>
                  <a:pt x="41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60" y="13"/>
                  <a:pt x="64" y="18"/>
                  <a:pt x="64" y="23"/>
                </a:cubicBezTo>
                <a:cubicBezTo>
                  <a:pt x="64" y="28"/>
                  <a:pt x="60" y="32"/>
                  <a:pt x="55" y="32"/>
                </a:cubicBezTo>
                <a:close/>
                <a:moveTo>
                  <a:pt x="7" y="41"/>
                </a:moveTo>
                <a:cubicBezTo>
                  <a:pt x="5" y="41"/>
                  <a:pt x="4" y="42"/>
                  <a:pt x="4" y="43"/>
                </a:cubicBezTo>
                <a:cubicBezTo>
                  <a:pt x="4" y="44"/>
                  <a:pt x="5" y="45"/>
                  <a:pt x="7" y="45"/>
                </a:cubicBezTo>
                <a:cubicBezTo>
                  <a:pt x="8" y="45"/>
                  <a:pt x="9" y="44"/>
                  <a:pt x="9" y="43"/>
                </a:cubicBezTo>
                <a:cubicBezTo>
                  <a:pt x="9" y="42"/>
                  <a:pt x="8" y="41"/>
                  <a:pt x="7" y="41"/>
                </a:cubicBezTo>
                <a:close/>
                <a:moveTo>
                  <a:pt x="55" y="18"/>
                </a:moveTo>
                <a:cubicBezTo>
                  <a:pt x="34" y="18"/>
                  <a:pt x="34" y="18"/>
                  <a:pt x="34" y="18"/>
                </a:cubicBezTo>
                <a:cubicBezTo>
                  <a:pt x="34" y="16"/>
                  <a:pt x="37" y="13"/>
                  <a:pt x="37" y="9"/>
                </a:cubicBezTo>
                <a:cubicBezTo>
                  <a:pt x="37" y="5"/>
                  <a:pt x="35" y="4"/>
                  <a:pt x="32" y="4"/>
                </a:cubicBezTo>
                <a:cubicBezTo>
                  <a:pt x="31" y="4"/>
                  <a:pt x="29" y="8"/>
                  <a:pt x="29" y="9"/>
                </a:cubicBezTo>
                <a:cubicBezTo>
                  <a:pt x="28" y="10"/>
                  <a:pt x="28" y="11"/>
                  <a:pt x="27" y="12"/>
                </a:cubicBezTo>
                <a:cubicBezTo>
                  <a:pt x="26" y="13"/>
                  <a:pt x="25" y="15"/>
                  <a:pt x="23" y="17"/>
                </a:cubicBezTo>
                <a:cubicBezTo>
                  <a:pt x="21" y="19"/>
                  <a:pt x="18" y="23"/>
                  <a:pt x="15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45"/>
                  <a:pt x="13" y="45"/>
                  <a:pt x="13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1" y="45"/>
                  <a:pt x="27" y="50"/>
                  <a:pt x="34" y="50"/>
                </a:cubicBezTo>
                <a:cubicBezTo>
                  <a:pt x="38" y="50"/>
                  <a:pt x="41" y="48"/>
                  <a:pt x="41" y="44"/>
                </a:cubicBezTo>
                <a:cubicBezTo>
                  <a:pt x="41" y="43"/>
                  <a:pt x="41" y="43"/>
                  <a:pt x="40" y="42"/>
                </a:cubicBezTo>
                <a:cubicBezTo>
                  <a:pt x="42" y="41"/>
                  <a:pt x="43" y="39"/>
                  <a:pt x="43" y="38"/>
                </a:cubicBezTo>
                <a:cubicBezTo>
                  <a:pt x="43" y="37"/>
                  <a:pt x="43" y="36"/>
                  <a:pt x="42" y="35"/>
                </a:cubicBezTo>
                <a:cubicBezTo>
                  <a:pt x="43" y="34"/>
                  <a:pt x="44" y="33"/>
                  <a:pt x="44" y="31"/>
                </a:cubicBezTo>
                <a:cubicBezTo>
                  <a:pt x="44" y="30"/>
                  <a:pt x="44" y="28"/>
                  <a:pt x="4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7" y="27"/>
                  <a:pt x="59" y="25"/>
                  <a:pt x="59" y="23"/>
                </a:cubicBezTo>
                <a:cubicBezTo>
                  <a:pt x="59" y="20"/>
                  <a:pt x="57" y="18"/>
                  <a:pt x="55" y="18"/>
                </a:cubicBezTo>
                <a:close/>
              </a:path>
            </a:pathLst>
          </a:custGeom>
          <a:solidFill>
            <a:srgbClr val="2A4BF8"/>
          </a:solidFill>
          <a:ln>
            <a:noFill/>
          </a:ln>
        </p:spPr>
        <p:txBody>
          <a:bodyPr/>
          <a:lstStyle/>
          <a:p>
            <a:endParaRPr lang="zh-CN" altLang="en-US" sz="1300"/>
          </a:p>
        </p:txBody>
      </p:sp>
    </p:spTree>
    <p:extLst>
      <p:ext uri="{BB962C8B-B14F-4D97-AF65-F5344CB8AC3E}">
        <p14:creationId xmlns:p14="http://schemas.microsoft.com/office/powerpoint/2010/main" val="65398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椭圆 240">
            <a:extLst>
              <a:ext uri="{FF2B5EF4-FFF2-40B4-BE49-F238E27FC236}">
                <a16:creationId xmlns:a16="http://schemas.microsoft.com/office/drawing/2014/main" id="{E5D32CBE-91EC-03BE-E403-764FFE60009A}"/>
              </a:ext>
            </a:extLst>
          </p:cNvPr>
          <p:cNvSpPr/>
          <p:nvPr/>
        </p:nvSpPr>
        <p:spPr>
          <a:xfrm>
            <a:off x="-2104454" y="-3846433"/>
            <a:ext cx="5678208" cy="5678208"/>
          </a:xfrm>
          <a:prstGeom prst="ellipse">
            <a:avLst/>
          </a:prstGeom>
          <a:solidFill>
            <a:srgbClr val="2A4BF8">
              <a:alpha val="19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329AEC34-85F6-6C64-9082-BEF0C2776B16}"/>
              </a:ext>
            </a:extLst>
          </p:cNvPr>
          <p:cNvSpPr/>
          <p:nvPr/>
        </p:nvSpPr>
        <p:spPr>
          <a:xfrm>
            <a:off x="-4109493" y="4478342"/>
            <a:ext cx="8977085" cy="8977085"/>
          </a:xfrm>
          <a:prstGeom prst="ellipse">
            <a:avLst/>
          </a:prstGeom>
          <a:solidFill>
            <a:srgbClr val="36CBDF">
              <a:alpha val="22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EE1CD5B9-6717-E944-0975-D31F1A7F3D03}"/>
              </a:ext>
            </a:extLst>
          </p:cNvPr>
          <p:cNvSpPr/>
          <p:nvPr/>
        </p:nvSpPr>
        <p:spPr>
          <a:xfrm>
            <a:off x="-116114" y="407046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1AE2009A-359C-6D55-1FDC-71DEC902B247}"/>
              </a:ext>
            </a:extLst>
          </p:cNvPr>
          <p:cNvSpPr/>
          <p:nvPr/>
        </p:nvSpPr>
        <p:spPr>
          <a:xfrm>
            <a:off x="5744142" y="2306697"/>
            <a:ext cx="11132930" cy="3527526"/>
          </a:xfrm>
          <a:custGeom>
            <a:avLst/>
            <a:gdLst>
              <a:gd name="connsiteX0" fmla="*/ 2999400 w 6387061"/>
              <a:gd name="connsiteY0" fmla="*/ 195 h 2023773"/>
              <a:gd name="connsiteX1" fmla="*/ 5498524 w 6387061"/>
              <a:gd name="connsiteY1" fmla="*/ 1724683 h 2023773"/>
              <a:gd name="connsiteX2" fmla="*/ 6261746 w 6387061"/>
              <a:gd name="connsiteY2" fmla="*/ 1892331 h 2023773"/>
              <a:gd name="connsiteX3" fmla="*/ 6387061 w 6387061"/>
              <a:gd name="connsiteY3" fmla="*/ 1891828 h 2023773"/>
              <a:gd name="connsiteX4" fmla="*/ 6387061 w 6387061"/>
              <a:gd name="connsiteY4" fmla="*/ 2023773 h 2023773"/>
              <a:gd name="connsiteX5" fmla="*/ 0 w 6387061"/>
              <a:gd name="connsiteY5" fmla="*/ 2023773 h 2023773"/>
              <a:gd name="connsiteX6" fmla="*/ 31547 w 6387061"/>
              <a:gd name="connsiteY6" fmla="*/ 2012823 h 2023773"/>
              <a:gd name="connsiteX7" fmla="*/ 2999400 w 6387061"/>
              <a:gd name="connsiteY7" fmla="*/ 195 h 202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7061" h="2023773">
                <a:moveTo>
                  <a:pt x="2999400" y="195"/>
                </a:moveTo>
                <a:cubicBezTo>
                  <a:pt x="4230518" y="21713"/>
                  <a:pt x="4795357" y="1434580"/>
                  <a:pt x="5498524" y="1724683"/>
                </a:cubicBezTo>
                <a:cubicBezTo>
                  <a:pt x="5762212" y="1833472"/>
                  <a:pt x="6022009" y="1881635"/>
                  <a:pt x="6261746" y="1892331"/>
                </a:cubicBezTo>
                <a:lnTo>
                  <a:pt x="6387061" y="1891828"/>
                </a:lnTo>
                <a:lnTo>
                  <a:pt x="6387061" y="2023773"/>
                </a:lnTo>
                <a:lnTo>
                  <a:pt x="0" y="2023773"/>
                </a:lnTo>
                <a:lnTo>
                  <a:pt x="31547" y="2012823"/>
                </a:lnTo>
                <a:cubicBezTo>
                  <a:pt x="1282729" y="1533600"/>
                  <a:pt x="1845226" y="-19978"/>
                  <a:pt x="2999400" y="195"/>
                </a:cubicBezTo>
                <a:close/>
              </a:path>
            </a:pathLst>
          </a:custGeom>
          <a:blipFill dpi="0"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AA3C3A17-E679-4F35-D00C-0FCF15312215}"/>
              </a:ext>
            </a:extLst>
          </p:cNvPr>
          <p:cNvSpPr/>
          <p:nvPr/>
        </p:nvSpPr>
        <p:spPr>
          <a:xfrm>
            <a:off x="1928682" y="3733800"/>
            <a:ext cx="12424228" cy="2857790"/>
          </a:xfrm>
          <a:custGeom>
            <a:avLst/>
            <a:gdLst>
              <a:gd name="connsiteX0" fmla="*/ 9164320 w 12192000"/>
              <a:gd name="connsiteY0" fmla="*/ 215 h 2804374"/>
              <a:gd name="connsiteX1" fmla="*/ 11917680 w 12192000"/>
              <a:gd name="connsiteY1" fmla="*/ 1900135 h 2804374"/>
              <a:gd name="connsiteX2" fmla="*/ 12171502 w 12192000"/>
              <a:gd name="connsiteY2" fmla="*/ 1999825 h 2804374"/>
              <a:gd name="connsiteX3" fmla="*/ 12192000 w 12192000"/>
              <a:gd name="connsiteY3" fmla="*/ 2005943 h 2804374"/>
              <a:gd name="connsiteX4" fmla="*/ 12192000 w 12192000"/>
              <a:gd name="connsiteY4" fmla="*/ 2804374 h 2804374"/>
              <a:gd name="connsiteX5" fmla="*/ 0 w 12192000"/>
              <a:gd name="connsiteY5" fmla="*/ 2804374 h 2804374"/>
              <a:gd name="connsiteX6" fmla="*/ 0 w 12192000"/>
              <a:gd name="connsiteY6" fmla="*/ 2317338 h 2804374"/>
              <a:gd name="connsiteX7" fmla="*/ 479832 w 12192000"/>
              <a:gd name="connsiteY7" fmla="*/ 2360570 h 2804374"/>
              <a:gd name="connsiteX8" fmla="*/ 5608320 w 12192000"/>
              <a:gd name="connsiteY8" fmla="*/ 2306535 h 2804374"/>
              <a:gd name="connsiteX9" fmla="*/ 9164320 w 12192000"/>
              <a:gd name="connsiteY9" fmla="*/ 215 h 2804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804374">
                <a:moveTo>
                  <a:pt x="9164320" y="215"/>
                </a:moveTo>
                <a:cubicBezTo>
                  <a:pt x="10520680" y="23921"/>
                  <a:pt x="11206480" y="1578402"/>
                  <a:pt x="11917680" y="1900135"/>
                </a:cubicBezTo>
                <a:cubicBezTo>
                  <a:pt x="12006580" y="1940352"/>
                  <a:pt x="12091035" y="1973279"/>
                  <a:pt x="12171502" y="1999825"/>
                </a:cubicBezTo>
                <a:lnTo>
                  <a:pt x="12192000" y="2005943"/>
                </a:lnTo>
                <a:lnTo>
                  <a:pt x="12192000" y="2804374"/>
                </a:lnTo>
                <a:lnTo>
                  <a:pt x="0" y="2804374"/>
                </a:lnTo>
                <a:lnTo>
                  <a:pt x="0" y="2317338"/>
                </a:lnTo>
                <a:lnTo>
                  <a:pt x="479832" y="2360570"/>
                </a:lnTo>
                <a:cubicBezTo>
                  <a:pt x="2395141" y="2528600"/>
                  <a:pt x="4221481" y="2639910"/>
                  <a:pt x="5608320" y="2306535"/>
                </a:cubicBezTo>
                <a:cubicBezTo>
                  <a:pt x="7193280" y="1925535"/>
                  <a:pt x="7807960" y="-23492"/>
                  <a:pt x="9164320" y="215"/>
                </a:cubicBezTo>
                <a:close/>
              </a:path>
            </a:pathLst>
          </a:custGeom>
          <a:blipFill dpi="0"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BB9FAC1D-2692-5909-CDAF-252883E5505F}"/>
              </a:ext>
            </a:extLst>
          </p:cNvPr>
          <p:cNvSpPr/>
          <p:nvPr/>
        </p:nvSpPr>
        <p:spPr>
          <a:xfrm>
            <a:off x="9685204" y="-1840974"/>
            <a:ext cx="3250805" cy="3250805"/>
          </a:xfrm>
          <a:prstGeom prst="ellipse">
            <a:avLst/>
          </a:prstGeom>
          <a:solidFill>
            <a:srgbClr val="00EEA2">
              <a:alpha val="2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620E6898-CDCA-55EE-3EB7-E9E1EFB56608}"/>
              </a:ext>
            </a:extLst>
          </p:cNvPr>
          <p:cNvSpPr/>
          <p:nvPr/>
        </p:nvSpPr>
        <p:spPr>
          <a:xfrm>
            <a:off x="1369650" y="185738"/>
            <a:ext cx="5678208" cy="5678208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73147946-0697-292F-E290-2DD9A1242986}"/>
              </a:ext>
            </a:extLst>
          </p:cNvPr>
          <p:cNvSpPr/>
          <p:nvPr/>
        </p:nvSpPr>
        <p:spPr>
          <a:xfrm>
            <a:off x="4208754" y="1481522"/>
            <a:ext cx="3625061" cy="3625061"/>
          </a:xfrm>
          <a:prstGeom prst="ellipse">
            <a:avLst/>
          </a:prstGeom>
          <a:solidFill>
            <a:srgbClr val="00EEA2">
              <a:alpha val="5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缺角矩形 249">
            <a:extLst>
              <a:ext uri="{FF2B5EF4-FFF2-40B4-BE49-F238E27FC236}">
                <a16:creationId xmlns:a16="http://schemas.microsoft.com/office/drawing/2014/main" id="{41435949-FDE8-C93F-162F-AAF6FA24F085}"/>
              </a:ext>
            </a:extLst>
          </p:cNvPr>
          <p:cNvSpPr/>
          <p:nvPr/>
        </p:nvSpPr>
        <p:spPr>
          <a:xfrm>
            <a:off x="10273560" y="4333979"/>
            <a:ext cx="1107656" cy="1107656"/>
          </a:xfrm>
          <a:prstGeom prst="plaque">
            <a:avLst>
              <a:gd name="adj" fmla="val 50000"/>
            </a:avLst>
          </a:prstGeo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BDA307-041A-80F5-E20B-4FC283441218}"/>
              </a:ext>
            </a:extLst>
          </p:cNvPr>
          <p:cNvGrpSpPr/>
          <p:nvPr/>
        </p:nvGrpSpPr>
        <p:grpSpPr>
          <a:xfrm>
            <a:off x="11345899" y="556927"/>
            <a:ext cx="355600" cy="243173"/>
            <a:chOff x="379050" y="360077"/>
            <a:chExt cx="530589" cy="423244"/>
          </a:xfrm>
          <a:gradFill>
            <a:gsLst>
              <a:gs pos="0">
                <a:srgbClr val="2A4BF8"/>
              </a:gs>
              <a:gs pos="100000">
                <a:srgbClr val="00EEA2"/>
              </a:gs>
            </a:gsLst>
            <a:lin ang="5400000" scaled="1"/>
          </a:gra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F9F3EA6-8D4F-2ED0-569A-83374ED015AE}"/>
                </a:ext>
              </a:extLst>
            </p:cNvPr>
            <p:cNvSpPr/>
            <p:nvPr/>
          </p:nvSpPr>
          <p:spPr>
            <a:xfrm>
              <a:off x="379050" y="360077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192A9A7-6A01-EEF4-309D-BEF7D85C8CD9}"/>
                </a:ext>
              </a:extLst>
            </p:cNvPr>
            <p:cNvSpPr/>
            <p:nvPr/>
          </p:nvSpPr>
          <p:spPr>
            <a:xfrm>
              <a:off x="379050" y="535044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6DE505B-43D6-98B4-ADDF-523A35C2D195}"/>
                </a:ext>
              </a:extLst>
            </p:cNvPr>
            <p:cNvSpPr/>
            <p:nvPr/>
          </p:nvSpPr>
          <p:spPr>
            <a:xfrm>
              <a:off x="379050" y="710011"/>
              <a:ext cx="530589" cy="7331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752F1A4-C9E8-E89B-A938-89AEAF4AB63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001D7C-64B3-C9EC-DAE0-25FF0ED97737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4BCE2AD-FBCA-C4D5-63D5-62811368650A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文本框-2_矢量">
              <a:extLst>
                <a:ext uri="{FF2B5EF4-FFF2-40B4-BE49-F238E27FC236}">
                  <a16:creationId xmlns:a16="http://schemas.microsoft.com/office/drawing/2014/main" id="{FCEBC660-8E81-6FFC-2F91-FC15176FFC9D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24339E89-A493-8D45-D60A-63CB271C38C2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3C7779E-B4DB-DC6C-AE38-0440D38FF32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44C3D66B-3DC2-1DB6-A444-21F98195CE5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1" name="缺角矩形 250">
            <a:extLst>
              <a:ext uri="{FF2B5EF4-FFF2-40B4-BE49-F238E27FC236}">
                <a16:creationId xmlns:a16="http://schemas.microsoft.com/office/drawing/2014/main" id="{5DBDE375-0FE3-DEBB-D88D-62022152692D}"/>
              </a:ext>
            </a:extLst>
          </p:cNvPr>
          <p:cNvSpPr/>
          <p:nvPr/>
        </p:nvSpPr>
        <p:spPr>
          <a:xfrm>
            <a:off x="6915723" y="1488759"/>
            <a:ext cx="387441" cy="387441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08314FE5-D457-945B-6F4F-3F671A9A5115}"/>
              </a:ext>
            </a:extLst>
          </p:cNvPr>
          <p:cNvSpPr/>
          <p:nvPr/>
        </p:nvSpPr>
        <p:spPr>
          <a:xfrm>
            <a:off x="1271588" y="2168435"/>
            <a:ext cx="4005089" cy="673220"/>
          </a:xfrm>
          <a:prstGeom prst="roundRect">
            <a:avLst>
              <a:gd name="adj" fmla="val 50000"/>
            </a:avLst>
          </a:pr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缺角矩形 72">
            <a:extLst>
              <a:ext uri="{FF2B5EF4-FFF2-40B4-BE49-F238E27FC236}">
                <a16:creationId xmlns:a16="http://schemas.microsoft.com/office/drawing/2014/main" id="{40DFC1C1-C599-6747-8AB0-0026860D373D}"/>
              </a:ext>
            </a:extLst>
          </p:cNvPr>
          <p:cNvSpPr/>
          <p:nvPr/>
        </p:nvSpPr>
        <p:spPr>
          <a:xfrm>
            <a:off x="5230155" y="2653448"/>
            <a:ext cx="533158" cy="533158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2A4BF8"/>
                </a:gs>
                <a:gs pos="100000">
                  <a:srgbClr val="00EEA2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C3AE11A-B6DD-79C9-D595-AC4ABD6D6CA3}"/>
              </a:ext>
            </a:extLst>
          </p:cNvPr>
          <p:cNvSpPr txBox="1"/>
          <p:nvPr/>
        </p:nvSpPr>
        <p:spPr>
          <a:xfrm>
            <a:off x="6733295" y="998775"/>
            <a:ext cx="481574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287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6172CF4-29B0-0E71-C35A-478492E52DEC}"/>
              </a:ext>
            </a:extLst>
          </p:cNvPr>
          <p:cNvSpPr txBox="1"/>
          <p:nvPr/>
        </p:nvSpPr>
        <p:spPr>
          <a:xfrm>
            <a:off x="1412383" y="2285940"/>
            <a:ext cx="37234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dirty="0"/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06B0B1-DDA9-62D0-0098-153B47A8C9CD}"/>
              </a:ext>
            </a:extLst>
          </p:cNvPr>
          <p:cNvSpPr txBox="1"/>
          <p:nvPr/>
        </p:nvSpPr>
        <p:spPr>
          <a:xfrm>
            <a:off x="1200110" y="3285087"/>
            <a:ext cx="518483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02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B9933834-64B5-A5E8-6F10-DE356CD9368F}"/>
              </a:ext>
            </a:extLst>
          </p:cNvPr>
          <p:cNvSpPr txBox="1"/>
          <p:nvPr/>
        </p:nvSpPr>
        <p:spPr>
          <a:xfrm>
            <a:off x="10284652" y="95262"/>
            <a:ext cx="105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rgbClr val="00EEA2"/>
                    </a:gs>
                    <a:gs pos="100000">
                      <a:srgbClr val="2A4BF8"/>
                    </a:gs>
                  </a:gsLst>
                  <a:lin ang="0" scaled="1"/>
                </a:gra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5400" dirty="0">
              <a:gradFill>
                <a:gsLst>
                  <a:gs pos="0">
                    <a:srgbClr val="00EEA2"/>
                  </a:gs>
                  <a:gs pos="100000">
                    <a:srgbClr val="2A4BF8"/>
                  </a:gs>
                </a:gsLst>
                <a:lin ang="0" scaled="1"/>
              </a:gra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374D80-DC89-8EAB-ABAA-231089B38230}"/>
              </a:ext>
            </a:extLst>
          </p:cNvPr>
          <p:cNvSpPr txBox="1"/>
          <p:nvPr/>
        </p:nvSpPr>
        <p:spPr>
          <a:xfrm>
            <a:off x="4933475" y="362047"/>
            <a:ext cx="516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gradFill>
                  <a:gsLst>
                    <a:gs pos="100000">
                      <a:srgbClr val="149FCC"/>
                    </a:gs>
                    <a:gs pos="0">
                      <a:srgbClr val="2A4BF8"/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/>
              <a:t>单击此处添加标题文本</a:t>
            </a:r>
          </a:p>
        </p:txBody>
      </p:sp>
      <p:grpSp>
        <p:nvGrpSpPr>
          <p:cNvPr id="48" name="组合 4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AB1A274-2CE2-473E-8833-AB8DD5810A09}"/>
              </a:ext>
            </a:extLst>
          </p:cNvPr>
          <p:cNvGrpSpPr/>
          <p:nvPr/>
        </p:nvGrpSpPr>
        <p:grpSpPr>
          <a:xfrm>
            <a:off x="563071" y="444828"/>
            <a:ext cx="1160547" cy="478968"/>
            <a:chOff x="8244408" y="263825"/>
            <a:chExt cx="575796" cy="237636"/>
          </a:xfrm>
          <a:solidFill>
            <a:srgbClr val="2A4BF8"/>
          </a:solidFill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A23F03-8831-964E-5AB9-D8D4D5B5F0F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1D56A16-30E7-82A4-77A7-2C6ED6FF745C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文本框-2_矢量">
              <a:extLst>
                <a:ext uri="{FF2B5EF4-FFF2-40B4-BE49-F238E27FC236}">
                  <a16:creationId xmlns:a16="http://schemas.microsoft.com/office/drawing/2014/main" id="{DCE3D5D0-EE26-C87F-BD2F-B62EB1041CD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817FA4B-ABA3-3E3E-42D1-19147D060AF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F41574D-88F4-9833-0AA8-7A57E1460BEF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5F768B06-E82D-F6C0-574B-DC6353B12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Group 38">
            <a:extLst>
              <a:ext uri="{FF2B5EF4-FFF2-40B4-BE49-F238E27FC236}">
                <a16:creationId xmlns:a16="http://schemas.microsoft.com/office/drawing/2014/main" id="{F1628D4B-93F3-2C4E-18DE-F9D03E278532}"/>
              </a:ext>
            </a:extLst>
          </p:cNvPr>
          <p:cNvGrpSpPr/>
          <p:nvPr/>
        </p:nvGrpSpPr>
        <p:grpSpPr bwMode="auto">
          <a:xfrm>
            <a:off x="7252146" y="2214715"/>
            <a:ext cx="1004557" cy="299938"/>
            <a:chOff x="7244862" y="2564012"/>
            <a:chExt cx="1005315" cy="299674"/>
          </a:xfrm>
        </p:grpSpPr>
        <p:cxnSp>
          <p:nvCxnSpPr>
            <p:cNvPr id="3" name="Straight Connector 39">
              <a:extLst>
                <a:ext uri="{FF2B5EF4-FFF2-40B4-BE49-F238E27FC236}">
                  <a16:creationId xmlns:a16="http://schemas.microsoft.com/office/drawing/2014/main" id="{3E36C153-9057-D4D1-18D8-12A8C0101F93}"/>
                </a:ext>
              </a:extLst>
            </p:cNvPr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0">
              <a:extLst>
                <a:ext uri="{FF2B5EF4-FFF2-40B4-BE49-F238E27FC236}">
                  <a16:creationId xmlns:a16="http://schemas.microsoft.com/office/drawing/2014/main" id="{0D30B627-6D58-32F8-411E-8AE2A86D3D88}"/>
                </a:ext>
              </a:extLst>
            </p:cNvPr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1">
            <a:extLst>
              <a:ext uri="{FF2B5EF4-FFF2-40B4-BE49-F238E27FC236}">
                <a16:creationId xmlns:a16="http://schemas.microsoft.com/office/drawing/2014/main" id="{4644C516-2E7B-01AC-3961-686BD76362C1}"/>
              </a:ext>
            </a:extLst>
          </p:cNvPr>
          <p:cNvGrpSpPr/>
          <p:nvPr/>
        </p:nvGrpSpPr>
        <p:grpSpPr bwMode="auto">
          <a:xfrm flipH="1">
            <a:off x="3941710" y="2214715"/>
            <a:ext cx="1004557" cy="299938"/>
            <a:chOff x="7244862" y="2564012"/>
            <a:chExt cx="1005315" cy="299674"/>
          </a:xfrm>
        </p:grpSpPr>
        <p:cxnSp>
          <p:nvCxnSpPr>
            <p:cNvPr id="6" name="Straight Connector 42">
              <a:extLst>
                <a:ext uri="{FF2B5EF4-FFF2-40B4-BE49-F238E27FC236}">
                  <a16:creationId xmlns:a16="http://schemas.microsoft.com/office/drawing/2014/main" id="{ADB0376B-8FA0-AA6A-BD10-BF25DB80FC4E}"/>
                </a:ext>
              </a:extLst>
            </p:cNvPr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3">
              <a:extLst>
                <a:ext uri="{FF2B5EF4-FFF2-40B4-BE49-F238E27FC236}">
                  <a16:creationId xmlns:a16="http://schemas.microsoft.com/office/drawing/2014/main" id="{6D6B805E-CED0-8CF0-286F-07D749A2B8F2}"/>
                </a:ext>
              </a:extLst>
            </p:cNvPr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44">
            <a:extLst>
              <a:ext uri="{FF2B5EF4-FFF2-40B4-BE49-F238E27FC236}">
                <a16:creationId xmlns:a16="http://schemas.microsoft.com/office/drawing/2014/main" id="{89DAA6C8-B735-E9A7-2A9A-C839E1A45598}"/>
              </a:ext>
            </a:extLst>
          </p:cNvPr>
          <p:cNvGrpSpPr/>
          <p:nvPr/>
        </p:nvGrpSpPr>
        <p:grpSpPr bwMode="auto">
          <a:xfrm rot="1354404" flipV="1">
            <a:off x="6458656" y="4149242"/>
            <a:ext cx="1004557" cy="299939"/>
            <a:chOff x="7244862" y="2564012"/>
            <a:chExt cx="1005315" cy="299674"/>
          </a:xfrm>
        </p:grpSpPr>
        <p:cxnSp>
          <p:nvCxnSpPr>
            <p:cNvPr id="9" name="Straight Connector 45">
              <a:extLst>
                <a:ext uri="{FF2B5EF4-FFF2-40B4-BE49-F238E27FC236}">
                  <a16:creationId xmlns:a16="http://schemas.microsoft.com/office/drawing/2014/main" id="{3EDAA8DC-AEB2-5EB6-9686-56EB8CD83340}"/>
                </a:ext>
              </a:extLst>
            </p:cNvPr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6">
              <a:extLst>
                <a:ext uri="{FF2B5EF4-FFF2-40B4-BE49-F238E27FC236}">
                  <a16:creationId xmlns:a16="http://schemas.microsoft.com/office/drawing/2014/main" id="{43DEA922-A622-43E6-4E72-905AD247E7D1}"/>
                </a:ext>
              </a:extLst>
            </p:cNvPr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47">
            <a:extLst>
              <a:ext uri="{FF2B5EF4-FFF2-40B4-BE49-F238E27FC236}">
                <a16:creationId xmlns:a16="http://schemas.microsoft.com/office/drawing/2014/main" id="{BB89B6BD-83E2-5966-F74C-FF5A54C4F71C}"/>
              </a:ext>
            </a:extLst>
          </p:cNvPr>
          <p:cNvGrpSpPr/>
          <p:nvPr/>
        </p:nvGrpSpPr>
        <p:grpSpPr bwMode="auto">
          <a:xfrm rot="-1354404" flipH="1" flipV="1">
            <a:off x="4754242" y="4149242"/>
            <a:ext cx="1004557" cy="299939"/>
            <a:chOff x="7244862" y="2564012"/>
            <a:chExt cx="1005315" cy="299674"/>
          </a:xfrm>
        </p:grpSpPr>
        <p:cxnSp>
          <p:nvCxnSpPr>
            <p:cNvPr id="12" name="Straight Connector 48">
              <a:extLst>
                <a:ext uri="{FF2B5EF4-FFF2-40B4-BE49-F238E27FC236}">
                  <a16:creationId xmlns:a16="http://schemas.microsoft.com/office/drawing/2014/main" id="{87970489-3A44-3A27-23D0-1F254A3B5041}"/>
                </a:ext>
              </a:extLst>
            </p:cNvPr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9">
              <a:extLst>
                <a:ext uri="{FF2B5EF4-FFF2-40B4-BE49-F238E27FC236}">
                  <a16:creationId xmlns:a16="http://schemas.microsoft.com/office/drawing/2014/main" id="{870C1D95-9C7E-DCC7-376A-C5CE0A614A67}"/>
                </a:ext>
              </a:extLst>
            </p:cNvPr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Freeform 5">
            <a:extLst>
              <a:ext uri="{FF2B5EF4-FFF2-40B4-BE49-F238E27FC236}">
                <a16:creationId xmlns:a16="http://schemas.microsoft.com/office/drawing/2014/main" id="{BEE7C501-31C1-A369-6077-153634A239C3}"/>
              </a:ext>
            </a:extLst>
          </p:cNvPr>
          <p:cNvSpPr>
            <a:spLocks noEditPoints="1"/>
          </p:cNvSpPr>
          <p:nvPr/>
        </p:nvSpPr>
        <p:spPr bwMode="auto">
          <a:xfrm>
            <a:off x="4128973" y="2295652"/>
            <a:ext cx="1645696" cy="1732979"/>
          </a:xfrm>
          <a:custGeom>
            <a:avLst/>
            <a:gdLst/>
            <a:ahLst/>
            <a:cxnLst>
              <a:cxn ang="0">
                <a:pos x="85" y="294"/>
              </a:cxn>
              <a:cxn ang="0">
                <a:pos x="0" y="330"/>
              </a:cxn>
              <a:cxn ang="0">
                <a:pos x="314" y="0"/>
              </a:cxn>
              <a:cxn ang="0">
                <a:pos x="167" y="327"/>
              </a:cxn>
              <a:cxn ang="0">
                <a:pos x="85" y="294"/>
              </a:cxn>
              <a:cxn ang="0">
                <a:pos x="85" y="294"/>
              </a:cxn>
              <a:cxn ang="0">
                <a:pos x="85" y="294"/>
              </a:cxn>
            </a:cxnLst>
            <a:rect l="0" t="0" r="r" b="b"/>
            <a:pathLst>
              <a:path w="314" h="330">
                <a:moveTo>
                  <a:pt x="85" y="294"/>
                </a:moveTo>
                <a:cubicBezTo>
                  <a:pt x="52" y="294"/>
                  <a:pt x="21" y="307"/>
                  <a:pt x="0" y="330"/>
                </a:cubicBezTo>
                <a:cubicBezTo>
                  <a:pt x="19" y="162"/>
                  <a:pt x="149" y="27"/>
                  <a:pt x="314" y="0"/>
                </a:cubicBezTo>
                <a:cubicBezTo>
                  <a:pt x="176" y="99"/>
                  <a:pt x="167" y="274"/>
                  <a:pt x="167" y="327"/>
                </a:cubicBezTo>
                <a:cubicBezTo>
                  <a:pt x="146" y="306"/>
                  <a:pt x="116" y="294"/>
                  <a:pt x="85" y="294"/>
                </a:cubicBezTo>
                <a:close/>
                <a:moveTo>
                  <a:pt x="85" y="294"/>
                </a:moveTo>
                <a:cubicBezTo>
                  <a:pt x="85" y="294"/>
                  <a:pt x="85" y="294"/>
                  <a:pt x="85" y="294"/>
                </a:cubicBezTo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Impact" panose="020B0806030902050204" pitchFamily="34" charset="0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F2FB24EC-245E-AF99-AE3F-7F27480AF195}"/>
              </a:ext>
            </a:extLst>
          </p:cNvPr>
          <p:cNvSpPr>
            <a:spLocks noEditPoints="1"/>
          </p:cNvSpPr>
          <p:nvPr/>
        </p:nvSpPr>
        <p:spPr bwMode="auto">
          <a:xfrm>
            <a:off x="5139878" y="2302000"/>
            <a:ext cx="887120" cy="1726632"/>
          </a:xfrm>
          <a:custGeom>
            <a:avLst/>
            <a:gdLst/>
            <a:ahLst/>
            <a:cxnLst>
              <a:cxn ang="0">
                <a:pos x="84" y="293"/>
              </a:cxn>
              <a:cxn ang="0">
                <a:pos x="1" y="327"/>
              </a:cxn>
              <a:cxn ang="0">
                <a:pos x="169" y="0"/>
              </a:cxn>
              <a:cxn ang="0">
                <a:pos x="169" y="329"/>
              </a:cxn>
              <a:cxn ang="0">
                <a:pos x="84" y="293"/>
              </a:cxn>
              <a:cxn ang="0">
                <a:pos x="84" y="293"/>
              </a:cxn>
              <a:cxn ang="0">
                <a:pos x="84" y="293"/>
              </a:cxn>
            </a:cxnLst>
            <a:rect l="0" t="0" r="r" b="b"/>
            <a:pathLst>
              <a:path w="169" h="329">
                <a:moveTo>
                  <a:pt x="84" y="293"/>
                </a:moveTo>
                <a:cubicBezTo>
                  <a:pt x="52" y="293"/>
                  <a:pt x="22" y="306"/>
                  <a:pt x="1" y="327"/>
                </a:cubicBezTo>
                <a:cubicBezTo>
                  <a:pt x="0" y="276"/>
                  <a:pt x="8" y="87"/>
                  <a:pt x="169" y="0"/>
                </a:cubicBezTo>
                <a:cubicBezTo>
                  <a:pt x="169" y="329"/>
                  <a:pt x="169" y="329"/>
                  <a:pt x="169" y="329"/>
                </a:cubicBezTo>
                <a:cubicBezTo>
                  <a:pt x="147" y="306"/>
                  <a:pt x="117" y="293"/>
                  <a:pt x="84" y="293"/>
                </a:cubicBezTo>
                <a:close/>
                <a:moveTo>
                  <a:pt x="84" y="293"/>
                </a:moveTo>
                <a:cubicBezTo>
                  <a:pt x="84" y="293"/>
                  <a:pt x="84" y="293"/>
                  <a:pt x="84" y="293"/>
                </a:cubicBezTo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Impact" panose="020B0806030902050204" pitchFamily="34" charset="0"/>
            </a:endParaRPr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EB32D85F-A59C-7E6F-1F2C-42B3BCB37023}"/>
              </a:ext>
            </a:extLst>
          </p:cNvPr>
          <p:cNvSpPr>
            <a:spLocks noEditPoints="1"/>
          </p:cNvSpPr>
          <p:nvPr/>
        </p:nvSpPr>
        <p:spPr bwMode="auto">
          <a:xfrm>
            <a:off x="6165065" y="2302000"/>
            <a:ext cx="885534" cy="1726632"/>
          </a:xfrm>
          <a:custGeom>
            <a:avLst/>
            <a:gdLst/>
            <a:ahLst/>
            <a:cxnLst>
              <a:cxn ang="0">
                <a:pos x="85" y="293"/>
              </a:cxn>
              <a:cxn ang="0">
                <a:pos x="0" y="329"/>
              </a:cxn>
              <a:cxn ang="0">
                <a:pos x="0" y="0"/>
              </a:cxn>
              <a:cxn ang="0">
                <a:pos x="168" y="327"/>
              </a:cxn>
              <a:cxn ang="0">
                <a:pos x="85" y="293"/>
              </a:cxn>
              <a:cxn ang="0">
                <a:pos x="85" y="293"/>
              </a:cxn>
              <a:cxn ang="0">
                <a:pos x="85" y="293"/>
              </a:cxn>
            </a:cxnLst>
            <a:rect l="0" t="0" r="r" b="b"/>
            <a:pathLst>
              <a:path w="169" h="329">
                <a:moveTo>
                  <a:pt x="85" y="293"/>
                </a:moveTo>
                <a:cubicBezTo>
                  <a:pt x="52" y="293"/>
                  <a:pt x="22" y="306"/>
                  <a:pt x="0" y="329"/>
                </a:cubicBezTo>
                <a:cubicBezTo>
                  <a:pt x="0" y="0"/>
                  <a:pt x="0" y="0"/>
                  <a:pt x="0" y="0"/>
                </a:cubicBezTo>
                <a:cubicBezTo>
                  <a:pt x="161" y="87"/>
                  <a:pt x="169" y="276"/>
                  <a:pt x="168" y="327"/>
                </a:cubicBezTo>
                <a:cubicBezTo>
                  <a:pt x="146" y="306"/>
                  <a:pt x="116" y="293"/>
                  <a:pt x="85" y="293"/>
                </a:cubicBezTo>
                <a:close/>
                <a:moveTo>
                  <a:pt x="85" y="293"/>
                </a:moveTo>
                <a:cubicBezTo>
                  <a:pt x="85" y="293"/>
                  <a:pt x="85" y="293"/>
                  <a:pt x="85" y="293"/>
                </a:cubicBezTo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Impact" panose="020B0806030902050204" pitchFamily="34" charset="0"/>
            </a:endParaRPr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1784EA7E-4730-13A4-9649-76DF227579A9}"/>
              </a:ext>
            </a:extLst>
          </p:cNvPr>
          <p:cNvSpPr>
            <a:spLocks noEditPoints="1"/>
          </p:cNvSpPr>
          <p:nvPr/>
        </p:nvSpPr>
        <p:spPr bwMode="auto">
          <a:xfrm>
            <a:off x="6411047" y="2295652"/>
            <a:ext cx="1656804" cy="1744089"/>
          </a:xfrm>
          <a:custGeom>
            <a:avLst/>
            <a:gdLst/>
            <a:ahLst/>
            <a:cxnLst>
              <a:cxn ang="0">
                <a:pos x="229" y="294"/>
              </a:cxn>
              <a:cxn ang="0">
                <a:pos x="147" y="327"/>
              </a:cxn>
              <a:cxn ang="0">
                <a:pos x="0" y="0"/>
              </a:cxn>
              <a:cxn ang="0">
                <a:pos x="316" y="332"/>
              </a:cxn>
              <a:cxn ang="0">
                <a:pos x="229" y="294"/>
              </a:cxn>
              <a:cxn ang="0">
                <a:pos x="229" y="294"/>
              </a:cxn>
              <a:cxn ang="0">
                <a:pos x="229" y="294"/>
              </a:cxn>
            </a:cxnLst>
            <a:rect l="0" t="0" r="r" b="b"/>
            <a:pathLst>
              <a:path w="316" h="332">
                <a:moveTo>
                  <a:pt x="229" y="294"/>
                </a:moveTo>
                <a:cubicBezTo>
                  <a:pt x="198" y="294"/>
                  <a:pt x="169" y="306"/>
                  <a:pt x="147" y="327"/>
                </a:cubicBezTo>
                <a:cubicBezTo>
                  <a:pt x="148" y="274"/>
                  <a:pt x="138" y="99"/>
                  <a:pt x="0" y="0"/>
                </a:cubicBezTo>
                <a:cubicBezTo>
                  <a:pt x="167" y="26"/>
                  <a:pt x="298" y="162"/>
                  <a:pt x="316" y="332"/>
                </a:cubicBezTo>
                <a:cubicBezTo>
                  <a:pt x="295" y="308"/>
                  <a:pt x="263" y="294"/>
                  <a:pt x="229" y="294"/>
                </a:cubicBezTo>
                <a:close/>
                <a:moveTo>
                  <a:pt x="229" y="294"/>
                </a:moveTo>
                <a:cubicBezTo>
                  <a:pt x="229" y="294"/>
                  <a:pt x="229" y="294"/>
                  <a:pt x="229" y="294"/>
                </a:cubicBezTo>
              </a:path>
            </a:pathLst>
          </a:custGeom>
          <a:gradFill flip="none" rotWithShape="1">
            <a:gsLst>
              <a:gs pos="0">
                <a:srgbClr val="2A4BF8"/>
              </a:gs>
              <a:gs pos="100000">
                <a:srgbClr val="00EEA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Impact" panose="020B0806030902050204" pitchFamily="34" charset="0"/>
            </a:endParaRPr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5B6C2A4A-CDB9-D003-42B3-3604186D34E7}"/>
              </a:ext>
            </a:extLst>
          </p:cNvPr>
          <p:cNvSpPr>
            <a:spLocks noEditPoints="1"/>
          </p:cNvSpPr>
          <p:nvPr/>
        </p:nvSpPr>
        <p:spPr bwMode="auto">
          <a:xfrm>
            <a:off x="6026998" y="4280962"/>
            <a:ext cx="688748" cy="1464780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0" y="0"/>
              </a:cxn>
              <a:cxn ang="0">
                <a:pos x="0" y="214"/>
              </a:cxn>
              <a:cxn ang="0">
                <a:pos x="2" y="219"/>
              </a:cxn>
              <a:cxn ang="0">
                <a:pos x="66" y="279"/>
              </a:cxn>
              <a:cxn ang="0">
                <a:pos x="131" y="214"/>
              </a:cxn>
              <a:cxn ang="0">
                <a:pos x="118" y="201"/>
              </a:cxn>
              <a:cxn ang="0">
                <a:pos x="105" y="214"/>
              </a:cxn>
              <a:cxn ang="0">
                <a:pos x="66" y="253"/>
              </a:cxn>
              <a:cxn ang="0">
                <a:pos x="27" y="214"/>
              </a:cxn>
              <a:cxn ang="0">
                <a:pos x="26" y="211"/>
              </a:cxn>
              <a:cxn ang="0">
                <a:pos x="26" y="0"/>
              </a:cxn>
              <a:cxn ang="0">
                <a:pos x="13" y="7"/>
              </a:cxn>
              <a:cxn ang="0">
                <a:pos x="13" y="7"/>
              </a:cxn>
              <a:cxn ang="0">
                <a:pos x="13" y="7"/>
              </a:cxn>
            </a:cxnLst>
            <a:rect l="0" t="0" r="r" b="b"/>
            <a:pathLst>
              <a:path w="131" h="279">
                <a:moveTo>
                  <a:pt x="13" y="7"/>
                </a:moveTo>
                <a:cubicBezTo>
                  <a:pt x="8" y="7"/>
                  <a:pt x="3" y="4"/>
                  <a:pt x="0" y="0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16"/>
                  <a:pt x="1" y="218"/>
                  <a:pt x="2" y="219"/>
                </a:cubicBezTo>
                <a:cubicBezTo>
                  <a:pt x="4" y="253"/>
                  <a:pt x="32" y="279"/>
                  <a:pt x="66" y="279"/>
                </a:cubicBezTo>
                <a:cubicBezTo>
                  <a:pt x="102" y="279"/>
                  <a:pt x="131" y="250"/>
                  <a:pt x="131" y="214"/>
                </a:cubicBezTo>
                <a:cubicBezTo>
                  <a:pt x="131" y="207"/>
                  <a:pt x="126" y="201"/>
                  <a:pt x="118" y="201"/>
                </a:cubicBezTo>
                <a:cubicBezTo>
                  <a:pt x="111" y="201"/>
                  <a:pt x="105" y="207"/>
                  <a:pt x="105" y="214"/>
                </a:cubicBezTo>
                <a:cubicBezTo>
                  <a:pt x="105" y="236"/>
                  <a:pt x="88" y="253"/>
                  <a:pt x="66" y="253"/>
                </a:cubicBezTo>
                <a:cubicBezTo>
                  <a:pt x="45" y="253"/>
                  <a:pt x="27" y="236"/>
                  <a:pt x="27" y="214"/>
                </a:cubicBezTo>
                <a:cubicBezTo>
                  <a:pt x="27" y="213"/>
                  <a:pt x="27" y="212"/>
                  <a:pt x="26" y="211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4"/>
                  <a:pt x="19" y="7"/>
                  <a:pt x="13" y="7"/>
                </a:cubicBezTo>
                <a:close/>
                <a:moveTo>
                  <a:pt x="13" y="7"/>
                </a:moveTo>
                <a:cubicBezTo>
                  <a:pt x="13" y="7"/>
                  <a:pt x="13" y="7"/>
                  <a:pt x="13" y="7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Impact" panose="020B0806030902050204" pitchFamily="34" charset="0"/>
            </a:endParaRPr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A33D8E77-88C3-BF26-618F-3D0D5A0CDC65}"/>
              </a:ext>
            </a:extLst>
          </p:cNvPr>
          <p:cNvSpPr>
            <a:spLocks noEditPoints="1"/>
          </p:cNvSpPr>
          <p:nvPr/>
        </p:nvSpPr>
        <p:spPr bwMode="auto">
          <a:xfrm>
            <a:off x="6026998" y="1908430"/>
            <a:ext cx="138067" cy="276133"/>
          </a:xfrm>
          <a:custGeom>
            <a:avLst/>
            <a:gdLst/>
            <a:ahLst/>
            <a:cxnLst>
              <a:cxn ang="0">
                <a:pos x="26" y="52"/>
              </a:cxn>
              <a:cxn ang="0">
                <a:pos x="26" y="13"/>
              </a:cxn>
              <a:cxn ang="0">
                <a:pos x="13" y="0"/>
              </a:cxn>
              <a:cxn ang="0">
                <a:pos x="0" y="13"/>
              </a:cxn>
              <a:cxn ang="0">
                <a:pos x="0" y="52"/>
              </a:cxn>
              <a:cxn ang="0">
                <a:pos x="0" y="53"/>
              </a:cxn>
              <a:cxn ang="0">
                <a:pos x="26" y="53"/>
              </a:cxn>
              <a:cxn ang="0">
                <a:pos x="26" y="52"/>
              </a:cxn>
              <a:cxn ang="0">
                <a:pos x="26" y="52"/>
              </a:cxn>
              <a:cxn ang="0">
                <a:pos x="26" y="52"/>
              </a:cxn>
            </a:cxnLst>
            <a:rect l="0" t="0" r="r" b="b"/>
            <a:pathLst>
              <a:path w="26" h="53">
                <a:moveTo>
                  <a:pt x="26" y="52"/>
                </a:moveTo>
                <a:cubicBezTo>
                  <a:pt x="26" y="13"/>
                  <a:pt x="26" y="13"/>
                  <a:pt x="26" y="13"/>
                </a:cubicBezTo>
                <a:cubicBezTo>
                  <a:pt x="26" y="6"/>
                  <a:pt x="20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2"/>
                  <a:pt x="0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2"/>
                  <a:pt x="26" y="52"/>
                  <a:pt x="26" y="52"/>
                </a:cubicBezTo>
                <a:close/>
                <a:moveTo>
                  <a:pt x="26" y="52"/>
                </a:moveTo>
                <a:cubicBezTo>
                  <a:pt x="26" y="52"/>
                  <a:pt x="26" y="52"/>
                  <a:pt x="26" y="52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00EEA2"/>
                </a:gs>
                <a:gs pos="100000">
                  <a:srgbClr val="2A4BF8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Impact" panose="020B0806030902050204" pitchFamily="34" charset="0"/>
            </a:endParaRPr>
          </a:p>
        </p:txBody>
      </p:sp>
      <p:sp>
        <p:nvSpPr>
          <p:cNvPr id="16" name="Shape 1094" descr="D:\51PPT模板网\51pptmoban.com\图片.jpg">
            <a:extLst>
              <a:ext uri="{FF2B5EF4-FFF2-40B4-BE49-F238E27FC236}">
                <a16:creationId xmlns:a16="http://schemas.microsoft.com/office/drawing/2014/main" id="{5796DF69-2B5B-9215-C2B6-6BF26498DC20}"/>
              </a:ext>
            </a:extLst>
          </p:cNvPr>
          <p:cNvSpPr/>
          <p:nvPr/>
        </p:nvSpPr>
        <p:spPr bwMode="auto">
          <a:xfrm>
            <a:off x="4576100" y="3124867"/>
            <a:ext cx="376963" cy="269228"/>
          </a:xfrm>
          <a:custGeom>
            <a:avLst/>
            <a:gdLst>
              <a:gd name="T0" fmla="*/ 3289953 w 21600"/>
              <a:gd name="T1" fmla="*/ 1677957 h 21600"/>
              <a:gd name="T2" fmla="*/ 3289953 w 21600"/>
              <a:gd name="T3" fmla="*/ 1677957 h 21600"/>
              <a:gd name="T4" fmla="*/ 3289953 w 21600"/>
              <a:gd name="T5" fmla="*/ 1677957 h 21600"/>
              <a:gd name="T6" fmla="*/ 3289953 w 21600"/>
              <a:gd name="T7" fmla="*/ 167795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088" tIns="38088" rIns="38088" bIns="38088" anchor="ctr"/>
          <a:lstStyle/>
          <a:p>
            <a:endParaRPr lang="zh-CN" altLang="en-US" sz="1705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Impact" panose="020B0806030902050204" pitchFamily="34" charset="0"/>
            </a:endParaRPr>
          </a:p>
        </p:txBody>
      </p:sp>
      <p:sp>
        <p:nvSpPr>
          <p:cNvPr id="17" name="Freeform 62">
            <a:extLst>
              <a:ext uri="{FF2B5EF4-FFF2-40B4-BE49-F238E27FC236}">
                <a16:creationId xmlns:a16="http://schemas.microsoft.com/office/drawing/2014/main" id="{1E988122-C546-6696-0F23-F8ACF4CD6135}"/>
              </a:ext>
            </a:extLst>
          </p:cNvPr>
          <p:cNvSpPr>
            <a:spLocks noEditPoints="1"/>
          </p:cNvSpPr>
          <p:nvPr/>
        </p:nvSpPr>
        <p:spPr bwMode="auto">
          <a:xfrm>
            <a:off x="5485324" y="3058951"/>
            <a:ext cx="320228" cy="360544"/>
          </a:xfrm>
          <a:custGeom>
            <a:avLst/>
            <a:gdLst>
              <a:gd name="T0" fmla="*/ 300480192 w 320"/>
              <a:gd name="T1" fmla="*/ 0 h 360"/>
              <a:gd name="T2" fmla="*/ 256409964 w 320"/>
              <a:gd name="T3" fmla="*/ 0 h 360"/>
              <a:gd name="T4" fmla="*/ 240384154 w 320"/>
              <a:gd name="T5" fmla="*/ 20061770 h 360"/>
              <a:gd name="T6" fmla="*/ 240384154 w 320"/>
              <a:gd name="T7" fmla="*/ 361106849 h 360"/>
              <a:gd name="T8" fmla="*/ 320512205 w 320"/>
              <a:gd name="T9" fmla="*/ 361106849 h 360"/>
              <a:gd name="T10" fmla="*/ 320512205 w 320"/>
              <a:gd name="T11" fmla="*/ 20061770 h 360"/>
              <a:gd name="T12" fmla="*/ 300480192 w 320"/>
              <a:gd name="T13" fmla="*/ 0 h 360"/>
              <a:gd name="T14" fmla="*/ 180288115 w 320"/>
              <a:gd name="T15" fmla="*/ 120368616 h 360"/>
              <a:gd name="T16" fmla="*/ 136217887 w 320"/>
              <a:gd name="T17" fmla="*/ 120368616 h 360"/>
              <a:gd name="T18" fmla="*/ 120192077 w 320"/>
              <a:gd name="T19" fmla="*/ 140430386 h 360"/>
              <a:gd name="T20" fmla="*/ 120192077 w 320"/>
              <a:gd name="T21" fmla="*/ 361106849 h 360"/>
              <a:gd name="T22" fmla="*/ 200320128 w 320"/>
              <a:gd name="T23" fmla="*/ 361106849 h 360"/>
              <a:gd name="T24" fmla="*/ 200320128 w 320"/>
              <a:gd name="T25" fmla="*/ 140430386 h 360"/>
              <a:gd name="T26" fmla="*/ 180288115 w 320"/>
              <a:gd name="T27" fmla="*/ 120368616 h 360"/>
              <a:gd name="T28" fmla="*/ 60096038 w 320"/>
              <a:gd name="T29" fmla="*/ 240738233 h 360"/>
              <a:gd name="T30" fmla="*/ 16025810 w 320"/>
              <a:gd name="T31" fmla="*/ 240738233 h 360"/>
              <a:gd name="T32" fmla="*/ 0 w 320"/>
              <a:gd name="T33" fmla="*/ 260799002 h 360"/>
              <a:gd name="T34" fmla="*/ 0 w 320"/>
              <a:gd name="T35" fmla="*/ 361106849 h 360"/>
              <a:gd name="T36" fmla="*/ 80128051 w 320"/>
              <a:gd name="T37" fmla="*/ 361106849 h 360"/>
              <a:gd name="T38" fmla="*/ 80128051 w 320"/>
              <a:gd name="T39" fmla="*/ 260799002 h 360"/>
              <a:gd name="T40" fmla="*/ 60096038 w 320"/>
              <a:gd name="T41" fmla="*/ 240738233 h 3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705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Impact" panose="020B0806030902050204" pitchFamily="34" charset="0"/>
            </a:endParaRPr>
          </a:p>
        </p:txBody>
      </p:sp>
      <p:sp>
        <p:nvSpPr>
          <p:cNvPr id="18" name="Shape 1090" descr="D:\51PPT模板网\51pptmoban.com\图片.jpg">
            <a:extLst>
              <a:ext uri="{FF2B5EF4-FFF2-40B4-BE49-F238E27FC236}">
                <a16:creationId xmlns:a16="http://schemas.microsoft.com/office/drawing/2014/main" id="{D6C9AACE-593A-828C-676F-9BEF7C44355E}"/>
              </a:ext>
            </a:extLst>
          </p:cNvPr>
          <p:cNvSpPr/>
          <p:nvPr/>
        </p:nvSpPr>
        <p:spPr bwMode="auto">
          <a:xfrm>
            <a:off x="6338482" y="3121694"/>
            <a:ext cx="396150" cy="336508"/>
          </a:xfrm>
          <a:custGeom>
            <a:avLst/>
            <a:gdLst>
              <a:gd name="T0" fmla="*/ 3633374 w 21600"/>
              <a:gd name="T1" fmla="*/ 2621390 h 21600"/>
              <a:gd name="T2" fmla="*/ 3633374 w 21600"/>
              <a:gd name="T3" fmla="*/ 2621390 h 21600"/>
              <a:gd name="T4" fmla="*/ 3633374 w 21600"/>
              <a:gd name="T5" fmla="*/ 2621390 h 21600"/>
              <a:gd name="T6" fmla="*/ 3633374 w 21600"/>
              <a:gd name="T7" fmla="*/ 262139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088" tIns="38088" rIns="38088" bIns="38088" anchor="ctr"/>
          <a:lstStyle/>
          <a:p>
            <a:endParaRPr lang="zh-CN" altLang="en-US" sz="1705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Impact" panose="020B0806030902050204" pitchFamily="34" charset="0"/>
            </a:endParaRPr>
          </a:p>
        </p:txBody>
      </p:sp>
      <p:sp>
        <p:nvSpPr>
          <p:cNvPr id="19" name="Shape 1687">
            <a:extLst>
              <a:ext uri="{FF2B5EF4-FFF2-40B4-BE49-F238E27FC236}">
                <a16:creationId xmlns:a16="http://schemas.microsoft.com/office/drawing/2014/main" id="{22D0AC40-D8E9-7049-0516-89E5FFD590C5}"/>
              </a:ext>
            </a:extLst>
          </p:cNvPr>
          <p:cNvSpPr/>
          <p:nvPr/>
        </p:nvSpPr>
        <p:spPr bwMode="auto">
          <a:xfrm>
            <a:off x="7273312" y="3109281"/>
            <a:ext cx="361284" cy="361332"/>
          </a:xfrm>
          <a:custGeom>
            <a:avLst/>
            <a:gdLst>
              <a:gd name="T0" fmla="*/ 3021965 w 21600"/>
              <a:gd name="T1" fmla="*/ 3022408 h 21600"/>
              <a:gd name="T2" fmla="*/ 3021965 w 21600"/>
              <a:gd name="T3" fmla="*/ 3022408 h 21600"/>
              <a:gd name="T4" fmla="*/ 3021965 w 21600"/>
              <a:gd name="T5" fmla="*/ 3022408 h 21600"/>
              <a:gd name="T6" fmla="*/ 3021965 w 21600"/>
              <a:gd name="T7" fmla="*/ 302240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8088" tIns="38088" rIns="38088" bIns="38088" anchor="ctr"/>
          <a:lstStyle/>
          <a:p>
            <a:endParaRPr lang="zh-CN" altLang="en-US" sz="1705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Impact" panose="020B0806030902050204" pitchFamily="34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5EEB29D-38F1-66E4-A7B0-6A00CC5972F3}"/>
              </a:ext>
            </a:extLst>
          </p:cNvPr>
          <p:cNvGrpSpPr/>
          <p:nvPr/>
        </p:nvGrpSpPr>
        <p:grpSpPr>
          <a:xfrm>
            <a:off x="8313833" y="1887391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5AAE42-258C-55C1-A273-55AE8C55B54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DC7982C-4BC6-05C8-6AAD-5580196C07F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654185A-E4D8-A7A5-7920-6B054316877B}"/>
              </a:ext>
            </a:extLst>
          </p:cNvPr>
          <p:cNvGrpSpPr/>
          <p:nvPr/>
        </p:nvGrpSpPr>
        <p:grpSpPr>
          <a:xfrm>
            <a:off x="939835" y="1887391"/>
            <a:ext cx="2966719" cy="816522"/>
            <a:chOff x="283598" y="1906534"/>
            <a:chExt cx="296671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FD39E75-13F7-062A-BCB0-8D48DB7C5E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837443F-F52D-C6E8-EEE9-53B8E7B618F0}"/>
                </a:ext>
              </a:extLst>
            </p:cNvPr>
            <p:cNvSpPr txBox="1"/>
            <p:nvPr/>
          </p:nvSpPr>
          <p:spPr>
            <a:xfrm>
              <a:off x="101475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F9FA33A-F007-83FD-C652-4B759A746558}"/>
              </a:ext>
            </a:extLst>
          </p:cNvPr>
          <p:cNvGrpSpPr/>
          <p:nvPr/>
        </p:nvGrpSpPr>
        <p:grpSpPr>
          <a:xfrm>
            <a:off x="7458454" y="4296930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067B169-93D8-27FD-9AE3-45622D0482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25C966E-C40B-FAAD-D97B-D13C2BB497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8414BDB-4936-6EEC-F7B2-56619360E8DF}"/>
              </a:ext>
            </a:extLst>
          </p:cNvPr>
          <p:cNvGrpSpPr/>
          <p:nvPr/>
        </p:nvGrpSpPr>
        <p:grpSpPr>
          <a:xfrm>
            <a:off x="1801044" y="4296930"/>
            <a:ext cx="2966719" cy="816522"/>
            <a:chOff x="283598" y="1906534"/>
            <a:chExt cx="296671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1CEF474-6D7D-FEDE-2D97-654CFDE6AC7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665A754-0BE7-C117-E212-6F7DFDBD2265}"/>
                </a:ext>
              </a:extLst>
            </p:cNvPr>
            <p:cNvSpPr txBox="1"/>
            <p:nvPr/>
          </p:nvSpPr>
          <p:spPr>
            <a:xfrm>
              <a:off x="101475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902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rsylfim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2226</Words>
  <Application>Microsoft Office PowerPoint</Application>
  <PresentationFormat>宽屏</PresentationFormat>
  <Paragraphs>231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Demibold</vt:lpstr>
      <vt:lpstr>阿里巴巴普惠体 2.0 55 Regular</vt:lpstr>
      <vt:lpstr>阿里巴巴普惠体 2.0 65 Medium</vt:lpstr>
      <vt:lpstr>等线</vt:lpstr>
      <vt:lpstr>快看世界体</vt:lpstr>
      <vt:lpstr>微软雅黑</vt:lpstr>
      <vt:lpstr>Arial</vt:lpstr>
      <vt:lpstr>Impact</vt:lpstr>
      <vt:lpstr>Montserrat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小清新弥散风年终述职报告ppt模板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105</cp:revision>
  <dcterms:created xsi:type="dcterms:W3CDTF">2023-12-21T08:15:32Z</dcterms:created>
  <dcterms:modified xsi:type="dcterms:W3CDTF">2023-12-27T11:51:05Z</dcterms:modified>
  <cp:contentStatus>小清新弥散风年终述职报告ppt模板，www.51pptmoban.com</cp:contentStatus>
  <cp:version>51pptmoban.com（V51-122702版）</cp:version>
</cp:coreProperties>
</file>